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1" r:id="rId7"/>
    <p:sldId id="263" r:id="rId8"/>
    <p:sldId id="260" r:id="rId9"/>
    <p:sldId id="264" r:id="rId10"/>
    <p:sldId id="262"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Lst>
  <p:sldSz cx="9144000" cy="5143500" type="screen16x9"/>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8" d="100"/>
          <a:sy n="118" d="100"/>
        </p:scale>
        <p:origin x="1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jpeg"/><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8097"/>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pic>
        <p:nvPicPr>
          <p:cNvPr id="42" name="图片 4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5875" y="0"/>
            <a:ext cx="9178925" cy="5163185"/>
          </a:xfrm>
          <a:prstGeom prst="rect">
            <a:avLst/>
          </a:prstGeom>
        </p:spPr>
      </p:pic>
      <p:pic>
        <p:nvPicPr>
          <p:cNvPr id="7" name="图片 6"/>
          <p:cNvPicPr>
            <a:picLocks noChangeAspect="1"/>
          </p:cNvPicPr>
          <p:nvPr userDrawn="1"/>
        </p:nvPicPr>
        <p:blipFill rotWithShape="1">
          <a:blip r:embed="rId14">
            <a:extLst>
              <a:ext uri="{28A0092B-C50C-407E-A947-70E740481C1C}">
                <a14:useLocalDpi xmlns:a14="http://schemas.microsoft.com/office/drawing/2010/main" val="0"/>
              </a:ext>
            </a:extLst>
          </a:blip>
          <a:srcRect l="5427" t="8879" r="5561" b="10045"/>
          <a:stretch>
            <a:fillRect/>
          </a:stretch>
        </p:blipFill>
        <p:spPr>
          <a:xfrm>
            <a:off x="283210" y="221615"/>
            <a:ext cx="8555990" cy="4698365"/>
          </a:xfrm>
          <a:prstGeom prst="rect">
            <a:avLst/>
          </a:prstGeom>
        </p:spPr>
      </p:pic>
      <p:pic>
        <p:nvPicPr>
          <p:cNvPr id="8" name="Picture 5" descr="小小灯笼"/>
          <p:cNvPicPr>
            <a:picLocks noChangeAspect="1" noChangeArrowheads="1"/>
          </p:cNvPicPr>
          <p:nvPr userDrawn="1"/>
        </p:nvPicPr>
        <p:blipFill>
          <a:blip r:embed="rId15" cstate="email">
            <a:lum contrast="18000"/>
          </a:blip>
          <a:srcRect/>
          <a:stretch>
            <a:fillRect/>
          </a:stretch>
        </p:blipFill>
        <p:spPr bwMode="auto">
          <a:xfrm>
            <a:off x="7120255" y="0"/>
            <a:ext cx="2043430" cy="217932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userDrawn="1"/>
        </p:nvSpPr>
        <p:spPr>
          <a:xfrm>
            <a:off x="8086198" y="100883"/>
            <a:ext cx="922655" cy="397510"/>
          </a:xfrm>
          <a:prstGeom prst="rect">
            <a:avLst/>
          </a:prstGeom>
        </p:spPr>
        <p:txBody>
          <a:bodyPr wrap="none" lIns="91307" tIns="45653" rIns="91307" bIns="45653">
            <a:spAutoFit/>
          </a:bodyPr>
          <a:p>
            <a:pPr defTabSz="913130">
              <a:defRPr/>
            </a:pPr>
            <a:r>
              <a:rPr lang="en-US" altLang="zh-CN" sz="2000" b="1" dirty="0" smtClean="0">
                <a:solidFill>
                  <a:srgbClr val="FFC000"/>
                </a:solidFill>
                <a:latin typeface="微软雅黑" panose="020B0503020204020204" charset="-122"/>
                <a:ea typeface="微软雅黑" panose="020B0503020204020204" charset="-122"/>
              </a:rPr>
              <a:t>LOGO</a:t>
            </a:r>
            <a:endParaRPr lang="zh-CN" altLang="en-US" sz="2000" b="1" dirty="0">
              <a:solidFill>
                <a:srgbClr val="FFC000"/>
              </a:solidFill>
              <a:latin typeface="微软雅黑" panose="020B0503020204020204" charset="-122"/>
              <a:ea typeface="微软雅黑" panose="020B0503020204020204" charset="-122"/>
            </a:endParaRPr>
          </a:p>
        </p:txBody>
      </p:sp>
      <p:pic>
        <p:nvPicPr>
          <p:cNvPr id="10" name="图片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658735" y="4574540"/>
            <a:ext cx="1431290" cy="588645"/>
          </a:xfrm>
          <a:prstGeom prst="rect">
            <a:avLst/>
          </a:prstGeom>
        </p:spPr>
      </p:pic>
      <p:pic>
        <p:nvPicPr>
          <p:cNvPr id="11" name="图片 10"/>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35" y="3820160"/>
            <a:ext cx="1473200" cy="134302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hdphoto" Target="../media/hdphoto2.wdp"/><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 Id="rId3" Type="http://schemas.openxmlformats.org/officeDocument/2006/relationships/image" Target="../media/image9.png"/><Relationship Id="rId2" Type="http://schemas.openxmlformats.org/officeDocument/2006/relationships/image" Target="../media/image8.png"/><Relationship Id="rId17" Type="http://schemas.openxmlformats.org/officeDocument/2006/relationships/notesSlide" Target="../notesSlides/notesSlide1.xml"/><Relationship Id="rId16" Type="http://schemas.openxmlformats.org/officeDocument/2006/relationships/slideLayout" Target="../slideLayouts/slideLayout1.xml"/><Relationship Id="rId15" Type="http://schemas.openxmlformats.org/officeDocument/2006/relationships/image" Target="../media/image16.png"/><Relationship Id="rId14" Type="http://schemas.microsoft.com/office/2007/relationships/media" Target="../media/media1.mp3"/><Relationship Id="rId13" Type="http://schemas.openxmlformats.org/officeDocument/2006/relationships/audio" Target="../media/media1.mp3"/><Relationship Id="rId12" Type="http://schemas.openxmlformats.org/officeDocument/2006/relationships/image" Target="../media/image15.png"/><Relationship Id="rId11" Type="http://schemas.microsoft.com/office/2007/relationships/hdphoto" Target="../media/hdphoto3.wdp"/><Relationship Id="rId10" Type="http://schemas.openxmlformats.org/officeDocument/2006/relationships/image" Target="../media/image14.png"/><Relationship Id="rId1" Type="http://schemas.openxmlformats.org/officeDocument/2006/relationships/image" Target="../media/image7.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19.png"/><Relationship Id="rId3" Type="http://schemas.microsoft.com/office/2007/relationships/hdphoto" Target="../media/hdphoto4.wdp"/><Relationship Id="rId2" Type="http://schemas.openxmlformats.org/officeDocument/2006/relationships/image" Target="../media/image18.png"/><Relationship Id="rId1" Type="http://schemas.openxmlformats.org/officeDocument/2006/relationships/image" Target="../media/image1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9" Type="http://schemas.microsoft.com/office/2007/relationships/hdphoto" Target="../media/hdphoto2.wdp"/><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 Id="rId3" Type="http://schemas.openxmlformats.org/officeDocument/2006/relationships/image" Target="../media/image9.png"/><Relationship Id="rId2" Type="http://schemas.openxmlformats.org/officeDocument/2006/relationships/image" Target="../media/image8.png"/><Relationship Id="rId14" Type="http://schemas.openxmlformats.org/officeDocument/2006/relationships/notesSlide" Target="../notesSlides/notesSlide24.xml"/><Relationship Id="rId13" Type="http://schemas.openxmlformats.org/officeDocument/2006/relationships/slideLayout" Target="../slideLayouts/slideLayout11.xml"/><Relationship Id="rId12" Type="http://schemas.openxmlformats.org/officeDocument/2006/relationships/image" Target="../media/image15.png"/><Relationship Id="rId11" Type="http://schemas.microsoft.com/office/2007/relationships/hdphoto" Target="../media/hdphoto3.wdp"/><Relationship Id="rId10" Type="http://schemas.openxmlformats.org/officeDocument/2006/relationships/image" Target="../media/image14.png"/><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5" y="-9826"/>
            <a:ext cx="9144318" cy="5162627"/>
          </a:xfrm>
          <a:prstGeom prst="rect">
            <a:avLst/>
          </a:prstGeom>
        </p:spPr>
      </p:pic>
      <p:pic>
        <p:nvPicPr>
          <p:cNvPr id="56" name="图片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751563" y="-170460"/>
            <a:ext cx="6204300" cy="3841295"/>
          </a:xfrm>
          <a:prstGeom prst="rect">
            <a:avLst/>
          </a:prstGeom>
        </p:spPr>
      </p:pic>
      <p:pic>
        <p:nvPicPr>
          <p:cNvPr id="57" name="图片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348" y="-170460"/>
            <a:ext cx="6204300" cy="3841295"/>
          </a:xfrm>
          <a:prstGeom prst="rect">
            <a:avLst/>
          </a:prstGeom>
        </p:spPr>
      </p:pic>
      <p:pic>
        <p:nvPicPr>
          <p:cNvPr id="80" name="图片 79"/>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710233" y="225585"/>
            <a:ext cx="3560218" cy="1267512"/>
          </a:xfrm>
          <a:prstGeom prst="rect">
            <a:avLst/>
          </a:prstGeom>
        </p:spPr>
      </p:pic>
      <p:pic>
        <p:nvPicPr>
          <p:cNvPr id="81" name="图片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6052" y="524552"/>
            <a:ext cx="7068597" cy="3533631"/>
          </a:xfrm>
          <a:prstGeom prst="rect">
            <a:avLst/>
          </a:prstGeom>
        </p:spPr>
      </p:pic>
      <p:sp>
        <p:nvSpPr>
          <p:cNvPr id="83" name="TextBox 62"/>
          <p:cNvSpPr txBox="1">
            <a:spLocks noChangeArrowheads="1"/>
          </p:cNvSpPr>
          <p:nvPr/>
        </p:nvSpPr>
        <p:spPr bwMode="auto">
          <a:xfrm>
            <a:off x="1158393" y="3655497"/>
            <a:ext cx="6827532" cy="4743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835" tIns="43917" rIns="87835" bIns="43917" rtlCol="0">
            <a:spAutoFit/>
          </a:bodyPr>
          <a:lstStyle>
            <a:defPPr>
              <a:defRPr lang="en-US"/>
            </a:defPPr>
            <a:lvl1pPr defTabSz="878205" fontAlgn="auto">
              <a:spcBef>
                <a:spcPts val="0"/>
              </a:spcBef>
              <a:spcAft>
                <a:spcPts val="0"/>
              </a:spcAft>
              <a:defRPr sz="4000" b="1">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charset="-122"/>
                <a:ea typeface="微软雅黑" panose="020B0503020204020204" charset="-122"/>
              </a:defRPr>
            </a:lvl1pPr>
          </a:lstStyle>
          <a:p>
            <a:pPr algn="ctr">
              <a:lnSpc>
                <a:spcPct val="90000"/>
              </a:lnSpc>
            </a:pPr>
            <a:r>
              <a:rPr lang="en-US" altLang="zh-CN" sz="1400" b="0" dirty="0" smtClean="0">
                <a:solidFill>
                  <a:schemeClr val="tx1"/>
                </a:solidFill>
                <a:effectLst/>
              </a:rPr>
              <a:t>ENTERPRISE  GROUPLIMITE  DDAXIEHUI</a:t>
            </a:r>
            <a:endParaRPr lang="en-US" altLang="zh-CN" sz="1400" b="0" dirty="0" smtClean="0">
              <a:solidFill>
                <a:schemeClr val="tx1"/>
              </a:solidFill>
              <a:effectLst/>
            </a:endParaRPr>
          </a:p>
          <a:p>
            <a:pPr algn="ctr">
              <a:lnSpc>
                <a:spcPct val="90000"/>
              </a:lnSpc>
            </a:pPr>
            <a:r>
              <a:rPr lang="en-US" altLang="zh-CN" sz="1400" b="0" dirty="0" smtClean="0">
                <a:solidFill>
                  <a:schemeClr val="tx1"/>
                </a:solidFill>
                <a:effectLst/>
              </a:rPr>
              <a:t>ANNUAL  MEETING  2018</a:t>
            </a:r>
            <a:endParaRPr lang="zh-CN" altLang="en-US" sz="1400" b="0" dirty="0">
              <a:solidFill>
                <a:schemeClr val="tx1"/>
              </a:solidFill>
              <a:effectLst/>
            </a:endParaRPr>
          </a:p>
        </p:txBody>
      </p:sp>
      <p:grpSp>
        <p:nvGrpSpPr>
          <p:cNvPr id="85" name="组合 84"/>
          <p:cNvGrpSpPr/>
          <p:nvPr/>
        </p:nvGrpSpPr>
        <p:grpSpPr>
          <a:xfrm>
            <a:off x="-734385" y="2877117"/>
            <a:ext cx="3648627" cy="3510342"/>
            <a:chOff x="-892117" y="2499156"/>
            <a:chExt cx="3955387" cy="3805476"/>
          </a:xfrm>
        </p:grpSpPr>
        <p:pic>
          <p:nvPicPr>
            <p:cNvPr id="86" name="图片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6593" y="2499156"/>
              <a:ext cx="3819863" cy="3166337"/>
            </a:xfrm>
            <a:prstGeom prst="rect">
              <a:avLst/>
            </a:prstGeom>
          </p:spPr>
        </p:pic>
        <p:pic>
          <p:nvPicPr>
            <p:cNvPr id="87" name="图片 8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2117" y="3982368"/>
              <a:ext cx="2727813" cy="2322264"/>
            </a:xfrm>
            <a:prstGeom prst="rect">
              <a:avLst/>
            </a:prstGeom>
          </p:spPr>
        </p:pic>
      </p:grpSp>
      <p:grpSp>
        <p:nvGrpSpPr>
          <p:cNvPr id="88" name="组合 87"/>
          <p:cNvGrpSpPr/>
          <p:nvPr/>
        </p:nvGrpSpPr>
        <p:grpSpPr>
          <a:xfrm flipH="1">
            <a:off x="6163466" y="2877117"/>
            <a:ext cx="3648627" cy="3510342"/>
            <a:chOff x="-892117" y="2499156"/>
            <a:chExt cx="3955387" cy="3805476"/>
          </a:xfrm>
        </p:grpSpPr>
        <p:pic>
          <p:nvPicPr>
            <p:cNvPr id="89" name="图片 8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6593" y="2499156"/>
              <a:ext cx="3819863" cy="3166337"/>
            </a:xfrm>
            <a:prstGeom prst="rect">
              <a:avLst/>
            </a:prstGeom>
          </p:spPr>
        </p:pic>
        <p:pic>
          <p:nvPicPr>
            <p:cNvPr id="90" name="图片 8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2117" y="3982368"/>
              <a:ext cx="2727813" cy="2322264"/>
            </a:xfrm>
            <a:prstGeom prst="rect">
              <a:avLst/>
            </a:prstGeom>
          </p:spPr>
        </p:pic>
      </p:grpSp>
      <p:sp>
        <p:nvSpPr>
          <p:cNvPr id="92" name="文本框 91"/>
          <p:cNvSpPr txBox="1"/>
          <p:nvPr/>
        </p:nvSpPr>
        <p:spPr>
          <a:xfrm>
            <a:off x="1459072" y="3169088"/>
            <a:ext cx="6226175" cy="537210"/>
          </a:xfrm>
          <a:prstGeom prst="rect">
            <a:avLst/>
          </a:prstGeom>
          <a:noFill/>
        </p:spPr>
        <p:txBody>
          <a:bodyPr wrap="none" rtlCol="0">
            <a:spAutoFit/>
          </a:bodyPr>
          <a:lstStyle/>
          <a:p>
            <a:pPr algn="ctr"/>
            <a:r>
              <a:rPr sz="2900" b="1" dirty="0">
                <a:solidFill>
                  <a:srgbClr val="D00606"/>
                </a:solidFill>
                <a:effectLst>
                  <a:glow rad="101600">
                    <a:schemeClr val="bg1">
                      <a:alpha val="60000"/>
                    </a:schemeClr>
                  </a:glow>
                  <a:outerShdw blurRad="38100" dist="38100" dir="2700000" algn="tl">
                    <a:srgbClr val="000000">
                      <a:alpha val="43137"/>
                    </a:srgbClr>
                  </a:outerShdw>
                </a:effectLst>
                <a:latin typeface="微软雅黑" panose="020B0503020204020204" charset="-122"/>
                <a:ea typeface="微软雅黑" panose="020B0503020204020204" charset="-122"/>
              </a:rPr>
              <a:t>2018放飞梦想共筑未来年会颁奖PPT</a:t>
            </a:r>
            <a:endParaRPr sz="2900" b="1" dirty="0">
              <a:solidFill>
                <a:srgbClr val="D00606"/>
              </a:solidFill>
              <a:effectLst>
                <a:glow rad="101600">
                  <a:schemeClr val="bg1">
                    <a:alpha val="60000"/>
                  </a:schemeClr>
                </a:glow>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4" name="TextBox 14"/>
          <p:cNvSpPr txBox="1"/>
          <p:nvPr/>
        </p:nvSpPr>
        <p:spPr>
          <a:xfrm>
            <a:off x="1113632" y="2342350"/>
            <a:ext cx="6917055" cy="937260"/>
          </a:xfrm>
          <a:prstGeom prst="rect">
            <a:avLst/>
          </a:prstGeom>
          <a:noFill/>
          <a:effectLst>
            <a:outerShdw blurRad="50800" dist="38100" dir="5400000" algn="t" rotWithShape="0">
              <a:srgbClr val="FFC000">
                <a:alpha val="40000"/>
              </a:srgbClr>
            </a:outerShdw>
          </a:effectLst>
        </p:spPr>
        <p:txBody>
          <a:bodyPr wrap="none" rtlCol="0">
            <a:spAutoFit/>
            <a:scene3d>
              <a:camera prst="orthographicFront"/>
              <a:lightRig rig="flat" dir="t"/>
            </a:scene3d>
            <a:sp3d extrusionH="38100">
              <a:bevelT w="19050" h="38100" prst="relaxedInset"/>
              <a:extrusionClr>
                <a:srgbClr val="FBD04E"/>
              </a:extrusionClr>
            </a:sp3d>
          </a:bodyPr>
          <a:lstStyle>
            <a:defPPr>
              <a:defRPr lang="zh-CN"/>
            </a:defPPr>
            <a:lvl1pPr>
              <a:defRPr sz="8000" b="1">
                <a:gradFill flip="none" rotWithShape="1">
                  <a:gsLst>
                    <a:gs pos="0">
                      <a:srgbClr val="FBD04E"/>
                    </a:gs>
                    <a:gs pos="51000">
                      <a:srgbClr val="9A4C00"/>
                    </a:gs>
                    <a:gs pos="78000">
                      <a:srgbClr val="F4CF68"/>
                    </a:gs>
                    <a:gs pos="28000">
                      <a:srgbClr val="F4CF68"/>
                    </a:gs>
                    <a:gs pos="100000">
                      <a:srgbClr val="FBD04E"/>
                    </a:gs>
                  </a:gsLst>
                  <a:lin ang="8100000" scaled="1"/>
                  <a:tileRect/>
                </a:gradFill>
                <a:effectLst>
                  <a:outerShdw blurRad="317500" dist="38100" dir="2700000" algn="tl" rotWithShape="0">
                    <a:prstClr val="black">
                      <a:alpha val="59000"/>
                    </a:prstClr>
                  </a:outerShdw>
                </a:effectLst>
                <a:latin typeface="微软雅黑" panose="020B0503020204020204" charset="-122"/>
                <a:ea typeface="微软雅黑" panose="020B0503020204020204" charset="-122"/>
              </a:defRPr>
            </a:lvl1pPr>
          </a:lstStyle>
          <a:p>
            <a:pPr algn="ctr"/>
            <a:r>
              <a:rPr lang="zh-CN" altLang="en-US" sz="5500" b="0" spc="800" dirty="0" smtClean="0">
                <a:gradFill flip="none" rotWithShape="1">
                  <a:gsLst>
                    <a:gs pos="0">
                      <a:srgbClr val="FFFF00"/>
                    </a:gs>
                    <a:gs pos="51000">
                      <a:srgbClr val="FFC000"/>
                    </a:gs>
                    <a:gs pos="78000">
                      <a:srgbClr val="FFFCB3"/>
                    </a:gs>
                    <a:gs pos="28000">
                      <a:srgbClr val="FFFCB3"/>
                    </a:gs>
                    <a:gs pos="100000">
                      <a:srgbClr val="FFFF00"/>
                    </a:gs>
                  </a:gsLst>
                  <a:lin ang="2700000" scaled="1"/>
                  <a:tileRect/>
                </a:gradFill>
                <a:effectLst>
                  <a:outerShdw blurRad="63500" sx="102000" sy="102000" algn="ctr" rotWithShape="0">
                    <a:prstClr val="black">
                      <a:alpha val="80000"/>
                    </a:prstClr>
                  </a:outerShdw>
                </a:effectLst>
                <a:latin typeface="方正大标宋简体" panose="02010601030101010101" charset="-122"/>
                <a:ea typeface="方正大标宋简体" panose="02010601030101010101" charset="-122"/>
              </a:rPr>
              <a:t>扬帆起航 再创辉煌</a:t>
            </a:r>
            <a:endParaRPr lang="zh-CN" altLang="en-US" sz="5500" b="0" spc="800" dirty="0" smtClean="0">
              <a:gradFill flip="none" rotWithShape="1">
                <a:gsLst>
                  <a:gs pos="0">
                    <a:srgbClr val="FFFF00"/>
                  </a:gs>
                  <a:gs pos="51000">
                    <a:srgbClr val="FFC000"/>
                  </a:gs>
                  <a:gs pos="78000">
                    <a:srgbClr val="FFFCB3"/>
                  </a:gs>
                  <a:gs pos="28000">
                    <a:srgbClr val="FFFCB3"/>
                  </a:gs>
                  <a:gs pos="100000">
                    <a:srgbClr val="FFFF00"/>
                  </a:gs>
                </a:gsLst>
                <a:lin ang="2700000" scaled="1"/>
                <a:tileRect/>
              </a:gradFill>
              <a:effectLst>
                <a:outerShdw blurRad="63500" sx="102000" sy="102000" algn="ctr" rotWithShape="0">
                  <a:prstClr val="black">
                    <a:alpha val="80000"/>
                  </a:prstClr>
                </a:outerShdw>
              </a:effectLst>
              <a:latin typeface="方正大标宋简体" panose="02010601030101010101" charset="-122"/>
              <a:ea typeface="方正大标宋简体" panose="02010601030101010101" charset="-122"/>
            </a:endParaRPr>
          </a:p>
        </p:txBody>
      </p:sp>
      <p:pic>
        <p:nvPicPr>
          <p:cNvPr id="93" name="Picture 6" descr="D:\png\a881904154545485858_0002_大图网素材-http___www.daimg.com.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40000"/>
                    </a14:imgEffect>
                  </a14:imgLayer>
                </a14:imgProps>
              </a:ext>
            </a:extLst>
          </a:blip>
          <a:srcRect/>
          <a:stretch>
            <a:fillRect/>
          </a:stretch>
        </p:blipFill>
        <p:spPr bwMode="auto">
          <a:xfrm>
            <a:off x="1614264" y="830850"/>
            <a:ext cx="1191449" cy="1151908"/>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6" descr="D:\png\a881904154545485858_0002_大图网素材-http___www.daimg.com.png"/>
          <p:cNvPicPr>
            <a:picLocks noChangeAspect="1" noChangeArrowheads="1"/>
          </p:cNvPicPr>
          <p:nvPr/>
        </p:nvPicPr>
        <p:blipFill>
          <a:blip r:embed="rId10" cstate="email">
            <a:extLst>
              <a:ext uri="{BEBA8EAE-BF5A-486C-A8C5-ECC9F3942E4B}">
                <a14:imgProps xmlns:a14="http://schemas.microsoft.com/office/drawing/2010/main">
                  <a14:imgLayer r:embed="rId11">
                    <a14:imgEffect>
                      <a14:brightnessContrast bright="40000"/>
                    </a14:imgEffect>
                  </a14:imgLayer>
                </a14:imgProps>
              </a:ext>
            </a:extLst>
          </a:blip>
          <a:srcRect/>
          <a:stretch>
            <a:fillRect/>
          </a:stretch>
        </p:blipFill>
        <p:spPr bwMode="auto">
          <a:xfrm>
            <a:off x="6295405" y="553166"/>
            <a:ext cx="1084186" cy="1048205"/>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30830" y="439420"/>
            <a:ext cx="3481705" cy="2200275"/>
          </a:xfrm>
          <a:prstGeom prst="rect">
            <a:avLst/>
          </a:prstGeom>
        </p:spPr>
      </p:pic>
      <p:grpSp>
        <p:nvGrpSpPr>
          <p:cNvPr id="95" name="Group 550"/>
          <p:cNvGrpSpPr/>
          <p:nvPr/>
        </p:nvGrpSpPr>
        <p:grpSpPr bwMode="auto">
          <a:xfrm>
            <a:off x="3734515" y="1247186"/>
            <a:ext cx="1134462" cy="1031662"/>
            <a:chOff x="295" y="3475"/>
            <a:chExt cx="1407" cy="1407"/>
          </a:xfrm>
        </p:grpSpPr>
        <p:sp>
          <p:nvSpPr>
            <p:cNvPr id="96"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p>
          </p:txBody>
        </p:sp>
        <p:grpSp>
          <p:nvGrpSpPr>
            <p:cNvPr id="97" name="Group 552"/>
            <p:cNvGrpSpPr/>
            <p:nvPr/>
          </p:nvGrpSpPr>
          <p:grpSpPr bwMode="auto">
            <a:xfrm>
              <a:off x="476" y="3657"/>
              <a:ext cx="1050" cy="1050"/>
              <a:chOff x="-6056" y="-2208"/>
              <a:chExt cx="2208" cy="2208"/>
            </a:xfrm>
          </p:grpSpPr>
          <p:sp>
            <p:nvSpPr>
              <p:cNvPr id="98"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nvGrpSpPr>
              <p:cNvPr id="99" name="Group 554"/>
              <p:cNvGrpSpPr/>
              <p:nvPr/>
            </p:nvGrpSpPr>
            <p:grpSpPr bwMode="auto">
              <a:xfrm>
                <a:off x="-6056" y="-2208"/>
                <a:ext cx="2208" cy="2208"/>
                <a:chOff x="-4060" y="-879"/>
                <a:chExt cx="2208" cy="2208"/>
              </a:xfrm>
            </p:grpSpPr>
            <p:grpSp>
              <p:nvGrpSpPr>
                <p:cNvPr id="100" name="Group 555"/>
                <p:cNvGrpSpPr/>
                <p:nvPr/>
              </p:nvGrpSpPr>
              <p:grpSpPr bwMode="auto">
                <a:xfrm>
                  <a:off x="-4060" y="-879"/>
                  <a:ext cx="2208" cy="2208"/>
                  <a:chOff x="-3924" y="-788"/>
                  <a:chExt cx="2208" cy="2208"/>
                </a:xfrm>
              </p:grpSpPr>
              <p:grpSp>
                <p:nvGrpSpPr>
                  <p:cNvPr id="116" name="Group 556"/>
                  <p:cNvGrpSpPr>
                    <a:grpSpLocks noChangeAspect="1"/>
                  </p:cNvGrpSpPr>
                  <p:nvPr/>
                </p:nvGrpSpPr>
                <p:grpSpPr bwMode="auto">
                  <a:xfrm>
                    <a:off x="-3924" y="-788"/>
                    <a:ext cx="2208" cy="2202"/>
                    <a:chOff x="168" y="696"/>
                    <a:chExt cx="1429" cy="1429"/>
                  </a:xfrm>
                </p:grpSpPr>
                <p:grpSp>
                  <p:nvGrpSpPr>
                    <p:cNvPr id="124" name="Group 557"/>
                    <p:cNvGrpSpPr>
                      <a:grpSpLocks noChangeAspect="1"/>
                    </p:cNvGrpSpPr>
                    <p:nvPr/>
                  </p:nvGrpSpPr>
                  <p:grpSpPr bwMode="auto">
                    <a:xfrm>
                      <a:off x="854" y="696"/>
                      <a:ext cx="56" cy="1429"/>
                      <a:chOff x="845" y="696"/>
                      <a:chExt cx="56" cy="1429"/>
                    </a:xfrm>
                  </p:grpSpPr>
                  <p:sp>
                    <p:nvSpPr>
                      <p:cNvPr id="128"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9"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25" name="Group 560"/>
                    <p:cNvGrpSpPr>
                      <a:grpSpLocks noChangeAspect="1"/>
                    </p:cNvGrpSpPr>
                    <p:nvPr/>
                  </p:nvGrpSpPr>
                  <p:grpSpPr bwMode="auto">
                    <a:xfrm rot="5400000">
                      <a:off x="855" y="696"/>
                      <a:ext cx="56" cy="1429"/>
                      <a:chOff x="845" y="696"/>
                      <a:chExt cx="56" cy="1429"/>
                    </a:xfrm>
                  </p:grpSpPr>
                  <p:sp>
                    <p:nvSpPr>
                      <p:cNvPr id="126"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7"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117" name="Group 563"/>
                  <p:cNvGrpSpPr>
                    <a:grpSpLocks noChangeAspect="1"/>
                  </p:cNvGrpSpPr>
                  <p:nvPr/>
                </p:nvGrpSpPr>
                <p:grpSpPr bwMode="auto">
                  <a:xfrm rot="2700000">
                    <a:off x="-3927" y="-785"/>
                    <a:ext cx="2208" cy="2202"/>
                    <a:chOff x="168" y="696"/>
                    <a:chExt cx="1429" cy="1429"/>
                  </a:xfrm>
                </p:grpSpPr>
                <p:grpSp>
                  <p:nvGrpSpPr>
                    <p:cNvPr id="118" name="Group 564"/>
                    <p:cNvGrpSpPr>
                      <a:grpSpLocks noChangeAspect="1"/>
                    </p:cNvGrpSpPr>
                    <p:nvPr/>
                  </p:nvGrpSpPr>
                  <p:grpSpPr bwMode="auto">
                    <a:xfrm>
                      <a:off x="854" y="696"/>
                      <a:ext cx="56" cy="1429"/>
                      <a:chOff x="845" y="696"/>
                      <a:chExt cx="56" cy="1429"/>
                    </a:xfrm>
                  </p:grpSpPr>
                  <p:sp>
                    <p:nvSpPr>
                      <p:cNvPr id="122"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3"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19" name="Group 567"/>
                    <p:cNvGrpSpPr>
                      <a:grpSpLocks noChangeAspect="1"/>
                    </p:cNvGrpSpPr>
                    <p:nvPr/>
                  </p:nvGrpSpPr>
                  <p:grpSpPr bwMode="auto">
                    <a:xfrm rot="5400000">
                      <a:off x="855" y="696"/>
                      <a:ext cx="56" cy="1429"/>
                      <a:chOff x="845" y="696"/>
                      <a:chExt cx="56" cy="1429"/>
                    </a:xfrm>
                  </p:grpSpPr>
                  <p:sp>
                    <p:nvSpPr>
                      <p:cNvPr id="120"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1"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101" name="Group 570"/>
                <p:cNvGrpSpPr/>
                <p:nvPr/>
              </p:nvGrpSpPr>
              <p:grpSpPr bwMode="auto">
                <a:xfrm rot="1320000">
                  <a:off x="-3744" y="-528"/>
                  <a:ext cx="1549" cy="1556"/>
                  <a:chOff x="-3928" y="-799"/>
                  <a:chExt cx="2212" cy="2222"/>
                </a:xfrm>
              </p:grpSpPr>
              <p:grpSp>
                <p:nvGrpSpPr>
                  <p:cNvPr id="102" name="Group 571"/>
                  <p:cNvGrpSpPr>
                    <a:grpSpLocks noChangeAspect="1"/>
                  </p:cNvGrpSpPr>
                  <p:nvPr/>
                </p:nvGrpSpPr>
                <p:grpSpPr bwMode="auto">
                  <a:xfrm>
                    <a:off x="-3924" y="-788"/>
                    <a:ext cx="2208" cy="2202"/>
                    <a:chOff x="168" y="696"/>
                    <a:chExt cx="1429" cy="1429"/>
                  </a:xfrm>
                </p:grpSpPr>
                <p:grpSp>
                  <p:nvGrpSpPr>
                    <p:cNvPr id="110" name="Group 572"/>
                    <p:cNvGrpSpPr>
                      <a:grpSpLocks noChangeAspect="1"/>
                    </p:cNvGrpSpPr>
                    <p:nvPr/>
                  </p:nvGrpSpPr>
                  <p:grpSpPr bwMode="auto">
                    <a:xfrm>
                      <a:off x="854" y="696"/>
                      <a:ext cx="56" cy="1429"/>
                      <a:chOff x="845" y="696"/>
                      <a:chExt cx="56" cy="1429"/>
                    </a:xfrm>
                  </p:grpSpPr>
                  <p:sp>
                    <p:nvSpPr>
                      <p:cNvPr id="114"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5"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11" name="Group 575"/>
                    <p:cNvGrpSpPr>
                      <a:grpSpLocks noChangeAspect="1"/>
                    </p:cNvGrpSpPr>
                    <p:nvPr/>
                  </p:nvGrpSpPr>
                  <p:grpSpPr bwMode="auto">
                    <a:xfrm rot="5400000">
                      <a:off x="855" y="696"/>
                      <a:ext cx="56" cy="1429"/>
                      <a:chOff x="845" y="696"/>
                      <a:chExt cx="56" cy="1429"/>
                    </a:xfrm>
                  </p:grpSpPr>
                  <p:sp>
                    <p:nvSpPr>
                      <p:cNvPr id="112"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3"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103" name="Group 578"/>
                  <p:cNvGrpSpPr>
                    <a:grpSpLocks noChangeAspect="1"/>
                  </p:cNvGrpSpPr>
                  <p:nvPr/>
                </p:nvGrpSpPr>
                <p:grpSpPr bwMode="auto">
                  <a:xfrm rot="2700000">
                    <a:off x="-3938" y="-789"/>
                    <a:ext cx="2222" cy="2202"/>
                    <a:chOff x="160" y="696"/>
                    <a:chExt cx="1438" cy="1429"/>
                  </a:xfrm>
                </p:grpSpPr>
                <p:grpSp>
                  <p:nvGrpSpPr>
                    <p:cNvPr id="104" name="Group 579"/>
                    <p:cNvGrpSpPr>
                      <a:grpSpLocks noChangeAspect="1"/>
                    </p:cNvGrpSpPr>
                    <p:nvPr/>
                  </p:nvGrpSpPr>
                  <p:grpSpPr bwMode="auto">
                    <a:xfrm>
                      <a:off x="854" y="696"/>
                      <a:ext cx="56" cy="1429"/>
                      <a:chOff x="845" y="696"/>
                      <a:chExt cx="56" cy="1429"/>
                    </a:xfrm>
                  </p:grpSpPr>
                  <p:sp>
                    <p:nvSpPr>
                      <p:cNvPr id="108"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9"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05" name="Group 582"/>
                    <p:cNvGrpSpPr>
                      <a:grpSpLocks noChangeAspect="1"/>
                    </p:cNvGrpSpPr>
                    <p:nvPr/>
                  </p:nvGrpSpPr>
                  <p:grpSpPr bwMode="auto">
                    <a:xfrm rot="5400000">
                      <a:off x="850" y="692"/>
                      <a:ext cx="57" cy="1438"/>
                      <a:chOff x="845" y="696"/>
                      <a:chExt cx="57" cy="1438"/>
                    </a:xfrm>
                  </p:grpSpPr>
                  <p:sp>
                    <p:nvSpPr>
                      <p:cNvPr id="106"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7" name="AutoShape 584"/>
                      <p:cNvSpPr>
                        <a:spLocks noChangeAspect="1" noChangeArrowheads="1"/>
                      </p:cNvSpPr>
                      <p:nvPr/>
                    </p:nvSpPr>
                    <p:spPr bwMode="auto">
                      <a:xfrm flipV="1">
                        <a:off x="846" y="141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pic>
        <p:nvPicPr>
          <p:cNvPr id="180" name="纯音乐 - strength of a thousand men - 纯音乐版">
            <a:hlinkClick r:id="" action="ppaction://media"/>
          </p:cNvPr>
          <p:cNvPicPr>
            <a:picLocks noChangeAspect="1"/>
          </p:cNvPicPr>
          <p:nvPr>
            <a:audioFile r:link="rId13"/>
            <p:extLst>
              <p:ext uri="{DAA4B4D4-6D71-4841-9C94-3DE7FCFB9230}">
                <p14:media xmlns:p14="http://schemas.microsoft.com/office/powerpoint/2010/main" r:embed="rId14"/>
              </p:ext>
            </p:extLst>
          </p:nvPr>
        </p:nvPicPr>
        <p:blipFill>
          <a:blip r:embed="rId15"/>
          <a:stretch>
            <a:fillRect/>
          </a:stretch>
        </p:blipFill>
        <p:spPr>
          <a:xfrm>
            <a:off x="-734741" y="891493"/>
            <a:ext cx="609515" cy="609515"/>
          </a:xfrm>
          <a:prstGeom prst="rect">
            <a:avLst/>
          </a:prstGeom>
        </p:spPr>
      </p:pic>
    </p:spTree>
  </p:cSld>
  <p:clrMapOvr>
    <a:masterClrMapping/>
  </p:clrMapOvr>
  <p:transition advTm="12777">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additive="base">
                                        <p:cTn id="6" dur="1" fill="hold"/>
                                        <p:tgtEl>
                                          <p:spTgt spid="180"/>
                                        </p:tgtEl>
                                      </p:cBhvr>
                                    </p:cmd>
                                  </p:childTnLst>
                                </p:cTn>
                              </p:par>
                              <p:par>
                                <p:cTn id="7" presetID="22" presetClass="entr" presetSubtype="8" fill="hold" nodeType="withEffect">
                                  <p:stCondLst>
                                    <p:cond delay="0"/>
                                  </p:stCondLst>
                                  <p:childTnLst>
                                    <p:set>
                                      <p:cBhvr>
                                        <p:cTn id="8" dur="1" fill="hold">
                                          <p:stCondLst>
                                            <p:cond delay="0"/>
                                          </p:stCondLst>
                                        </p:cTn>
                                        <p:tgtEl>
                                          <p:spTgt spid="56"/>
                                        </p:tgtEl>
                                        <p:attrNameLst>
                                          <p:attrName>style.visibility</p:attrName>
                                        </p:attrNameLst>
                                      </p:cBhvr>
                                      <p:to>
                                        <p:strVal val="visible"/>
                                      </p:to>
                                    </p:set>
                                    <p:animEffect transition="in" filter="wipe(left)">
                                      <p:cBhvr>
                                        <p:cTn id="9" dur="1000"/>
                                        <p:tgtEl>
                                          <p:spTgt spid="56"/>
                                        </p:tgtEl>
                                      </p:cBhvr>
                                    </p:animEffect>
                                  </p:childTnLst>
                                </p:cTn>
                              </p:par>
                              <p:par>
                                <p:cTn id="10" presetID="22" presetClass="entr" presetSubtype="2" fill="hold" nodeType="with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right)">
                                      <p:cBhvr>
                                        <p:cTn id="12" dur="1000"/>
                                        <p:tgtEl>
                                          <p:spTgt spid="57"/>
                                        </p:tgtEl>
                                      </p:cBhvr>
                                    </p:animEffect>
                                  </p:childTnLst>
                                </p:cTn>
                              </p:par>
                              <p:par>
                                <p:cTn id="13" presetID="2" presetClass="entr" presetSubtype="8" fill="hold" nodeType="withEffect">
                                  <p:stCondLst>
                                    <p:cond delay="0"/>
                                  </p:stCondLst>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1200" fill="hold"/>
                                        <p:tgtEl>
                                          <p:spTgt spid="85"/>
                                        </p:tgtEl>
                                        <p:attrNameLst>
                                          <p:attrName>ppt_x</p:attrName>
                                        </p:attrNameLst>
                                      </p:cBhvr>
                                      <p:tavLst>
                                        <p:tav tm="0">
                                          <p:val>
                                            <p:strVal val="0-#ppt_w/2"/>
                                          </p:val>
                                        </p:tav>
                                        <p:tav tm="100000">
                                          <p:val>
                                            <p:strVal val="#ppt_x"/>
                                          </p:val>
                                        </p:tav>
                                      </p:tavLst>
                                    </p:anim>
                                    <p:anim calcmode="lin" valueType="num">
                                      <p:cBhvr additive="base">
                                        <p:cTn id="16" dur="1200" fill="hold"/>
                                        <p:tgtEl>
                                          <p:spTgt spid="8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88"/>
                                        </p:tgtEl>
                                        <p:attrNameLst>
                                          <p:attrName>style.visibility</p:attrName>
                                        </p:attrNameLst>
                                      </p:cBhvr>
                                      <p:to>
                                        <p:strVal val="visible"/>
                                      </p:to>
                                    </p:set>
                                    <p:anim calcmode="lin" valueType="num">
                                      <p:cBhvr additive="base">
                                        <p:cTn id="19" dur="1200" fill="hold"/>
                                        <p:tgtEl>
                                          <p:spTgt spid="88"/>
                                        </p:tgtEl>
                                        <p:attrNameLst>
                                          <p:attrName>ppt_x</p:attrName>
                                        </p:attrNameLst>
                                      </p:cBhvr>
                                      <p:tavLst>
                                        <p:tav tm="0">
                                          <p:val>
                                            <p:strVal val="1+#ppt_w/2"/>
                                          </p:val>
                                        </p:tav>
                                        <p:tav tm="100000">
                                          <p:val>
                                            <p:strVal val="#ppt_x"/>
                                          </p:val>
                                        </p:tav>
                                      </p:tavLst>
                                    </p:anim>
                                    <p:anim calcmode="lin" valueType="num">
                                      <p:cBhvr additive="base">
                                        <p:cTn id="20" dur="1200" fill="hold"/>
                                        <p:tgtEl>
                                          <p:spTgt spid="88"/>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800" fill="hold"/>
                                        <p:tgtEl>
                                          <p:spTgt spid="4"/>
                                        </p:tgtEl>
                                        <p:attrNameLst>
                                          <p:attrName>ppt_w</p:attrName>
                                        </p:attrNameLst>
                                      </p:cBhvr>
                                      <p:tavLst>
                                        <p:tav tm="0">
                                          <p:val>
                                            <p:fltVal val="0"/>
                                          </p:val>
                                        </p:tav>
                                        <p:tav tm="100000">
                                          <p:val>
                                            <p:strVal val="#ppt_w"/>
                                          </p:val>
                                        </p:tav>
                                      </p:tavLst>
                                    </p:anim>
                                    <p:anim calcmode="lin" valueType="num">
                                      <p:cBhvr>
                                        <p:cTn id="24" dur="1800" fill="hold"/>
                                        <p:tgtEl>
                                          <p:spTgt spid="4"/>
                                        </p:tgtEl>
                                        <p:attrNameLst>
                                          <p:attrName>ppt_h</p:attrName>
                                        </p:attrNameLst>
                                      </p:cBhvr>
                                      <p:tavLst>
                                        <p:tav tm="0">
                                          <p:val>
                                            <p:fltVal val="0"/>
                                          </p:val>
                                        </p:tav>
                                        <p:tav tm="100000">
                                          <p:val>
                                            <p:strVal val="#ppt_h"/>
                                          </p:val>
                                        </p:tav>
                                      </p:tavLst>
                                    </p:anim>
                                    <p:animEffect transition="in" filter="fade">
                                      <p:cBhvr>
                                        <p:cTn id="25" dur="1800"/>
                                        <p:tgtEl>
                                          <p:spTgt spid="4"/>
                                        </p:tgtEl>
                                      </p:cBhvr>
                                    </p:animEffect>
                                  </p:childTnLst>
                                </p:cTn>
                              </p:par>
                              <p:par>
                                <p:cTn id="26" presetID="55" presetClass="entr" presetSubtype="0" fill="hold" grpId="0" nodeType="withEffect">
                                  <p:stCondLst>
                                    <p:cond delay="3000"/>
                                  </p:stCondLst>
                                  <p:childTnLst>
                                    <p:set>
                                      <p:cBhvr>
                                        <p:cTn id="27" dur="1" fill="hold">
                                          <p:stCondLst>
                                            <p:cond delay="0"/>
                                          </p:stCondLst>
                                        </p:cTn>
                                        <p:tgtEl>
                                          <p:spTgt spid="54"/>
                                        </p:tgtEl>
                                        <p:attrNameLst>
                                          <p:attrName>style.visibility</p:attrName>
                                        </p:attrNameLst>
                                      </p:cBhvr>
                                      <p:to>
                                        <p:strVal val="visible"/>
                                      </p:to>
                                    </p:set>
                                    <p:anim calcmode="lin" valueType="num">
                                      <p:cBhvr>
                                        <p:cTn id="28" dur="1000" fill="hold"/>
                                        <p:tgtEl>
                                          <p:spTgt spid="54"/>
                                        </p:tgtEl>
                                        <p:attrNameLst>
                                          <p:attrName>ppt_w</p:attrName>
                                        </p:attrNameLst>
                                      </p:cBhvr>
                                      <p:tavLst>
                                        <p:tav tm="0">
                                          <p:val>
                                            <p:strVal val="#ppt_w*0.70"/>
                                          </p:val>
                                        </p:tav>
                                        <p:tav tm="100000">
                                          <p:val>
                                            <p:strVal val="#ppt_w"/>
                                          </p:val>
                                        </p:tav>
                                      </p:tavLst>
                                    </p:anim>
                                    <p:anim calcmode="lin" valueType="num">
                                      <p:cBhvr>
                                        <p:cTn id="29" dur="1000" fill="hold"/>
                                        <p:tgtEl>
                                          <p:spTgt spid="54"/>
                                        </p:tgtEl>
                                        <p:attrNameLst>
                                          <p:attrName>ppt_h</p:attrName>
                                        </p:attrNameLst>
                                      </p:cBhvr>
                                      <p:tavLst>
                                        <p:tav tm="0">
                                          <p:val>
                                            <p:strVal val="#ppt_h"/>
                                          </p:val>
                                        </p:tav>
                                        <p:tav tm="100000">
                                          <p:val>
                                            <p:strVal val="#ppt_h"/>
                                          </p:val>
                                        </p:tav>
                                      </p:tavLst>
                                    </p:anim>
                                    <p:animEffect transition="in" filter="fade">
                                      <p:cBhvr>
                                        <p:cTn id="30" dur="1000"/>
                                        <p:tgtEl>
                                          <p:spTgt spid="54"/>
                                        </p:tgtEl>
                                      </p:cBhvr>
                                    </p:animEffect>
                                  </p:childTnLst>
                                </p:cTn>
                              </p:par>
                              <p:par>
                                <p:cTn id="31" presetID="10" presetClass="entr" presetSubtype="0"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childTnLst>
                                </p:cTn>
                              </p:par>
                              <p:par>
                                <p:cTn id="34" presetID="10" presetClass="entr" presetSubtype="0" fill="hold"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500"/>
                                        <p:tgtEl>
                                          <p:spTgt spid="81"/>
                                        </p:tgtEl>
                                      </p:cBhvr>
                                    </p:animEffect>
                                  </p:childTnLst>
                                </p:cTn>
                              </p:par>
                              <p:par>
                                <p:cTn id="37" presetID="16" presetClass="entr" presetSubtype="21" fill="hold" grpId="0" nodeType="withEffect">
                                  <p:stCondLst>
                                    <p:cond delay="4500"/>
                                  </p:stCondLst>
                                  <p:childTnLst>
                                    <p:set>
                                      <p:cBhvr>
                                        <p:cTn id="38" dur="1" fill="hold">
                                          <p:stCondLst>
                                            <p:cond delay="0"/>
                                          </p:stCondLst>
                                        </p:cTn>
                                        <p:tgtEl>
                                          <p:spTgt spid="92"/>
                                        </p:tgtEl>
                                        <p:attrNameLst>
                                          <p:attrName>style.visibility</p:attrName>
                                        </p:attrNameLst>
                                      </p:cBhvr>
                                      <p:to>
                                        <p:strVal val="visible"/>
                                      </p:to>
                                    </p:set>
                                    <p:animEffect transition="in" filter="barn(inVertical)">
                                      <p:cBhvr>
                                        <p:cTn id="39" dur="500"/>
                                        <p:tgtEl>
                                          <p:spTgt spid="92"/>
                                        </p:tgtEl>
                                      </p:cBhvr>
                                    </p:animEffect>
                                  </p:childTnLst>
                                </p:cTn>
                              </p:par>
                              <p:par>
                                <p:cTn id="40" presetID="42" presetClass="entr" presetSubtype="0" fill="hold" grpId="0" nodeType="withEffect">
                                  <p:stCondLst>
                                    <p:cond delay="550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1000"/>
                                        <p:tgtEl>
                                          <p:spTgt spid="83"/>
                                        </p:tgtEl>
                                      </p:cBhvr>
                                    </p:animEffect>
                                    <p:anim calcmode="lin" valueType="num">
                                      <p:cBhvr>
                                        <p:cTn id="43" dur="1000" fill="hold"/>
                                        <p:tgtEl>
                                          <p:spTgt spid="83"/>
                                        </p:tgtEl>
                                        <p:attrNameLst>
                                          <p:attrName>ppt_x</p:attrName>
                                        </p:attrNameLst>
                                      </p:cBhvr>
                                      <p:tavLst>
                                        <p:tav tm="0">
                                          <p:val>
                                            <p:strVal val="#ppt_x"/>
                                          </p:val>
                                        </p:tav>
                                        <p:tav tm="100000">
                                          <p:val>
                                            <p:strVal val="#ppt_x"/>
                                          </p:val>
                                        </p:tav>
                                      </p:tavLst>
                                    </p:anim>
                                    <p:anim calcmode="lin" valueType="num">
                                      <p:cBhvr>
                                        <p:cTn id="44" dur="1000" fill="hold"/>
                                        <p:tgtEl>
                                          <p:spTgt spid="83"/>
                                        </p:tgtEl>
                                        <p:attrNameLst>
                                          <p:attrName>ppt_y</p:attrName>
                                        </p:attrNameLst>
                                      </p:cBhvr>
                                      <p:tavLst>
                                        <p:tav tm="0">
                                          <p:val>
                                            <p:strVal val="#ppt_y+.1"/>
                                          </p:val>
                                        </p:tav>
                                        <p:tav tm="100000">
                                          <p:val>
                                            <p:strVal val="#ppt_y"/>
                                          </p:val>
                                        </p:tav>
                                      </p:tavLst>
                                    </p:anim>
                                  </p:childTnLst>
                                </p:cTn>
                              </p:par>
                              <p:par>
                                <p:cTn id="45" presetID="10" presetClass="entr" presetSubtype="0" fill="hold" nodeType="withEffect">
                                  <p:stCondLst>
                                    <p:cond delay="6500"/>
                                  </p:stCondLst>
                                  <p:childTnLst>
                                    <p:set>
                                      <p:cBhvr>
                                        <p:cTn id="46" dur="1" fill="hold">
                                          <p:stCondLst>
                                            <p:cond delay="0"/>
                                          </p:stCondLst>
                                        </p:cTn>
                                        <p:tgtEl>
                                          <p:spTgt spid="93"/>
                                        </p:tgtEl>
                                        <p:attrNameLst>
                                          <p:attrName>style.visibility</p:attrName>
                                        </p:attrNameLst>
                                      </p:cBhvr>
                                      <p:to>
                                        <p:strVal val="visible"/>
                                      </p:to>
                                    </p:set>
                                    <p:animEffect transition="in" filter="fade">
                                      <p:cBhvr>
                                        <p:cTn id="47" dur="500"/>
                                        <p:tgtEl>
                                          <p:spTgt spid="93"/>
                                        </p:tgtEl>
                                      </p:cBhvr>
                                    </p:animEffect>
                                  </p:childTnLst>
                                </p:cTn>
                              </p:par>
                              <p:par>
                                <p:cTn id="48" presetID="6" presetClass="emph" presetSubtype="0" fill="hold" nodeType="withEffect">
                                  <p:stCondLst>
                                    <p:cond delay="6500"/>
                                  </p:stCondLst>
                                  <p:childTnLst>
                                    <p:animScale>
                                      <p:cBhvr>
                                        <p:cTn id="49" dur="900" fill="hold"/>
                                        <p:tgtEl>
                                          <p:spTgt spid="93"/>
                                        </p:tgtEl>
                                      </p:cBhvr>
                                      <p:by x="400000" y="400000"/>
                                    </p:animScale>
                                  </p:childTnLst>
                                </p:cTn>
                              </p:par>
                              <p:par>
                                <p:cTn id="50" presetID="10" presetClass="exit" presetSubtype="0" fill="hold" nodeType="withEffect">
                                  <p:stCondLst>
                                    <p:cond delay="6500"/>
                                  </p:stCondLst>
                                  <p:childTnLst>
                                    <p:animEffect transition="out" filter="fade">
                                      <p:cBhvr>
                                        <p:cTn id="51" dur="1000"/>
                                        <p:tgtEl>
                                          <p:spTgt spid="93"/>
                                        </p:tgtEl>
                                      </p:cBhvr>
                                    </p:animEffect>
                                    <p:set>
                                      <p:cBhvr>
                                        <p:cTn id="52" dur="1" fill="hold">
                                          <p:stCondLst>
                                            <p:cond delay="999"/>
                                          </p:stCondLst>
                                        </p:cTn>
                                        <p:tgtEl>
                                          <p:spTgt spid="93"/>
                                        </p:tgtEl>
                                        <p:attrNameLst>
                                          <p:attrName>style.visibility</p:attrName>
                                        </p:attrNameLst>
                                      </p:cBhvr>
                                      <p:to>
                                        <p:strVal val="hidden"/>
                                      </p:to>
                                    </p:set>
                                  </p:childTnLst>
                                </p:cTn>
                              </p:par>
                              <p:par>
                                <p:cTn id="53" presetID="10" presetClass="entr" presetSubtype="0" fill="hold" nodeType="withEffect">
                                  <p:stCondLst>
                                    <p:cond delay="6500"/>
                                  </p:stCondLst>
                                  <p:childTnLst>
                                    <p:set>
                                      <p:cBhvr>
                                        <p:cTn id="54" dur="1" fill="hold">
                                          <p:stCondLst>
                                            <p:cond delay="0"/>
                                          </p:stCondLst>
                                        </p:cTn>
                                        <p:tgtEl>
                                          <p:spTgt spid="94"/>
                                        </p:tgtEl>
                                        <p:attrNameLst>
                                          <p:attrName>style.visibility</p:attrName>
                                        </p:attrNameLst>
                                      </p:cBhvr>
                                      <p:to>
                                        <p:strVal val="visible"/>
                                      </p:to>
                                    </p:set>
                                    <p:animEffect transition="in" filter="fade">
                                      <p:cBhvr>
                                        <p:cTn id="55" dur="500"/>
                                        <p:tgtEl>
                                          <p:spTgt spid="94"/>
                                        </p:tgtEl>
                                      </p:cBhvr>
                                    </p:animEffect>
                                  </p:childTnLst>
                                </p:cTn>
                              </p:par>
                              <p:par>
                                <p:cTn id="56" presetID="6" presetClass="emph" presetSubtype="0" fill="hold" nodeType="withEffect">
                                  <p:stCondLst>
                                    <p:cond delay="6500"/>
                                  </p:stCondLst>
                                  <p:childTnLst>
                                    <p:animScale>
                                      <p:cBhvr>
                                        <p:cTn id="57" dur="900" fill="hold"/>
                                        <p:tgtEl>
                                          <p:spTgt spid="94"/>
                                        </p:tgtEl>
                                      </p:cBhvr>
                                      <p:by x="400000" y="400000"/>
                                    </p:animScale>
                                  </p:childTnLst>
                                </p:cTn>
                              </p:par>
                              <p:par>
                                <p:cTn id="58" presetID="10" presetClass="exit" presetSubtype="0" fill="hold" nodeType="withEffect">
                                  <p:stCondLst>
                                    <p:cond delay="6500"/>
                                  </p:stCondLst>
                                  <p:childTnLst>
                                    <p:animEffect transition="out" filter="fade">
                                      <p:cBhvr>
                                        <p:cTn id="59" dur="1000"/>
                                        <p:tgtEl>
                                          <p:spTgt spid="94"/>
                                        </p:tgtEl>
                                      </p:cBhvr>
                                    </p:animEffect>
                                    <p:set>
                                      <p:cBhvr>
                                        <p:cTn id="60" dur="1" fill="hold">
                                          <p:stCondLst>
                                            <p:cond delay="999"/>
                                          </p:stCondLst>
                                        </p:cTn>
                                        <p:tgtEl>
                                          <p:spTgt spid="94"/>
                                        </p:tgtEl>
                                        <p:attrNameLst>
                                          <p:attrName>style.visibility</p:attrName>
                                        </p:attrNameLst>
                                      </p:cBhvr>
                                      <p:to>
                                        <p:strVal val="hidden"/>
                                      </p:to>
                                    </p:set>
                                  </p:childTnLst>
                                </p:cTn>
                              </p:par>
                            </p:childTnLst>
                          </p:cTn>
                        </p:par>
                        <p:par>
                          <p:cTn id="61" fill="hold">
                            <p:stCondLst>
                              <p:cond delay="0"/>
                            </p:stCondLst>
                            <p:childTnLst>
                              <p:par>
                                <p:cTn id="62" presetID="10" presetClass="entr" presetSubtype="0" fill="hold" nodeType="after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fade">
                                      <p:cBhvr>
                                        <p:cTn id="64" dur="500"/>
                                        <p:tgtEl>
                                          <p:spTgt spid="95"/>
                                        </p:tgtEl>
                                      </p:cBhvr>
                                    </p:animEffect>
                                  </p:childTnLst>
                                </p:cTn>
                              </p:par>
                            </p:childTnLst>
                          </p:cTn>
                        </p:par>
                        <p:par>
                          <p:cTn id="65" fill="hold">
                            <p:stCondLst>
                              <p:cond delay="500"/>
                            </p:stCondLst>
                            <p:childTnLst>
                              <p:par>
                                <p:cTn id="66" presetID="6" presetClass="emph" presetSubtype="0" fill="hold" nodeType="afterEffect">
                                  <p:stCondLst>
                                    <p:cond delay="0"/>
                                  </p:stCondLst>
                                  <p:childTnLst>
                                    <p:animScale>
                                      <p:cBhvr>
                                        <p:cTn id="67" dur="1250" fill="hold"/>
                                        <p:tgtEl>
                                          <p:spTgt spid="95"/>
                                        </p:tgtEl>
                                      </p:cBhvr>
                                      <p:by x="400000" y="400000"/>
                                    </p:animScale>
                                  </p:childTnLst>
                                </p:cTn>
                              </p:par>
                            </p:childTnLst>
                          </p:cTn>
                        </p:par>
                        <p:par>
                          <p:cTn id="68" fill="hold">
                            <p:stCondLst>
                              <p:cond delay="2000"/>
                            </p:stCondLst>
                            <p:childTnLst>
                              <p:par>
                                <p:cTn id="69" presetID="6" presetClass="emph" presetSubtype="0" autoRev="1" fill="hold" nodeType="afterEffect">
                                  <p:stCondLst>
                                    <p:cond delay="0"/>
                                  </p:stCondLst>
                                  <p:childTnLst>
                                    <p:animScale>
                                      <p:cBhvr>
                                        <p:cTn id="70" dur="1250" fill="hold"/>
                                        <p:tgtEl>
                                          <p:spTgt spid="95"/>
                                        </p:tgtEl>
                                      </p:cBhvr>
                                      <p:by x="400000" y="400000"/>
                                    </p:animScale>
                                  </p:childTnLst>
                                </p:cTn>
                              </p:par>
                              <p:par>
                                <p:cTn id="71" presetID="10" presetClass="exit" presetSubtype="0" fill="hold" nodeType="withEffect">
                                  <p:stCondLst>
                                    <p:cond delay="0"/>
                                  </p:stCondLst>
                                  <p:childTnLst>
                                    <p:animEffect transition="out" filter="fade">
                                      <p:cBhvr>
                                        <p:cTn id="72" dur="1250"/>
                                        <p:tgtEl>
                                          <p:spTgt spid="95"/>
                                        </p:tgtEl>
                                      </p:cBhvr>
                                    </p:animEffect>
                                    <p:set>
                                      <p:cBhvr>
                                        <p:cTn id="73" dur="1" fill="hold">
                                          <p:stCondLst>
                                            <p:cond delay="1249"/>
                                          </p:stCondLst>
                                        </p:cTn>
                                        <p:tgtEl>
                                          <p:spTgt spid="9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4" repeatCount="indefinite" fill="hold" display="0">
                  <p:stCondLst>
                    <p:cond delay="indefinite"/>
                  </p:stCondLst>
                  <p:endCondLst>
                    <p:cond evt="onStopAudio" delay="0">
                      <p:tgtEl>
                        <p:sldTgt/>
                      </p:tgtEl>
                    </p:cond>
                  </p:endCondLst>
                </p:cTn>
                <p:tgtEl>
                  <p:spTgt spid="180"/>
                </p:tgtEl>
              </p:cMediaNode>
            </p:audio>
          </p:childTnLst>
        </p:cTn>
      </p:par>
    </p:tnLst>
    <p:bldLst>
      <p:bldP spid="83" grpId="0"/>
      <p:bldP spid="92" grpId="0"/>
      <p:bldP spid="5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5" y="-12065"/>
            <a:ext cx="9153525" cy="5242560"/>
          </a:xfrm>
          <a:prstGeom prst="rect">
            <a:avLst/>
          </a:prstGeom>
        </p:spPr>
      </p:pic>
      <p:pic>
        <p:nvPicPr>
          <p:cNvPr id="5" name="Picture 6" descr="E:\我图PPT\00001PNG素材\战士战鼓png\大鼓旗2452.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31000"/>
                    </a14:imgEffect>
                  </a14:imgLayer>
                </a14:imgProps>
              </a:ext>
            </a:extLst>
          </a:blip>
          <a:srcRect/>
          <a:stretch>
            <a:fillRect/>
          </a:stretch>
        </p:blipFill>
        <p:spPr bwMode="auto">
          <a:xfrm>
            <a:off x="-2524" y="-627597"/>
            <a:ext cx="9149365" cy="8155535"/>
          </a:xfrm>
          <a:prstGeom prst="rect">
            <a:avLst/>
          </a:prstGeom>
          <a:noFill/>
          <a:effectLst>
            <a:outerShdw blurRad="444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矩形 17"/>
          <p:cNvSpPr/>
          <p:nvPr/>
        </p:nvSpPr>
        <p:spPr>
          <a:xfrm>
            <a:off x="3337719" y="644797"/>
            <a:ext cx="2468880" cy="783590"/>
          </a:xfrm>
          <a:prstGeom prst="rect">
            <a:avLst/>
          </a:prstGeom>
        </p:spPr>
        <p:txBody>
          <a:bodyPr wrap="none">
            <a:spAutoFit/>
          </a:bodyPr>
          <a:p>
            <a:pPr lvl="0" fontAlgn="auto">
              <a:spcBef>
                <a:spcPts val="0"/>
              </a:spcBef>
              <a:spcAft>
                <a:spcPts val="0"/>
              </a:spcAft>
              <a:defRPr/>
            </a:pPr>
            <a:r>
              <a:rPr lang="zh-CN" altLang="en-US" sz="4500" kern="0" baseline="0" dirty="0" smtClean="0">
                <a:solidFill>
                  <a:srgbClr val="C00000"/>
                </a:solidFill>
                <a:latin typeface="方正粗宋简体" panose="03000509000000000000" pitchFamily="65" charset="-122"/>
                <a:ea typeface="方正粗宋简体" panose="03000509000000000000" pitchFamily="65" charset="-122"/>
                <a:cs typeface="经典繁仿圆" pitchFamily="49" charset="-122"/>
              </a:rPr>
              <a:t>晚会流程</a:t>
            </a:r>
            <a:endParaRPr lang="zh-CN" altLang="en-US" sz="4500" kern="0" baseline="0" dirty="0">
              <a:solidFill>
                <a:srgbClr val="C00000"/>
              </a:solidFill>
              <a:latin typeface="方正粗宋简体" panose="03000509000000000000" pitchFamily="65" charset="-122"/>
              <a:ea typeface="方正粗宋简体" panose="03000509000000000000" pitchFamily="65" charset="-122"/>
              <a:cs typeface="经典繁仿圆" pitchFamily="49" charset="-122"/>
            </a:endParaRPr>
          </a:p>
        </p:txBody>
      </p:sp>
      <p:grpSp>
        <p:nvGrpSpPr>
          <p:cNvPr id="6" name="组合 5"/>
          <p:cNvGrpSpPr/>
          <p:nvPr/>
        </p:nvGrpSpPr>
        <p:grpSpPr>
          <a:xfrm>
            <a:off x="2210287" y="1430129"/>
            <a:ext cx="4733403" cy="837342"/>
            <a:chOff x="1905794" y="1633355"/>
            <a:chExt cx="4734060" cy="837458"/>
          </a:xfrm>
        </p:grpSpPr>
        <p:pic>
          <p:nvPicPr>
            <p:cNvPr id="20" name="Picture 3" descr="C:\Users\Administrator\Desktop\古典边框.png"/>
            <p:cNvPicPr>
              <a:picLocks noChangeAspect="1" noChangeArrowheads="1"/>
            </p:cNvPicPr>
            <p:nvPr/>
          </p:nvPicPr>
          <p:blipFill>
            <a:blip r:embed="rId4" cstate="email"/>
            <a:srcRect/>
            <a:stretch>
              <a:fillRect/>
            </a:stretch>
          </p:blipFill>
          <p:spPr bwMode="auto">
            <a:xfrm>
              <a:off x="1905794" y="1633355"/>
              <a:ext cx="4734060" cy="8374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20"/>
            <p:cNvSpPr txBox="1"/>
            <p:nvPr/>
          </p:nvSpPr>
          <p:spPr>
            <a:xfrm>
              <a:off x="3235448" y="1821468"/>
              <a:ext cx="2074753" cy="445197"/>
            </a:xfrm>
            <a:prstGeom prst="rect">
              <a:avLst/>
            </a:prstGeom>
            <a:no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300" b="1" i="0" u="none" strike="noStrike" kern="0" cap="none" spc="0" normalizeH="0" baseline="0" noProof="0" dirty="0" smtClean="0">
                  <a:ln>
                    <a:noFill/>
                  </a:ln>
                  <a:solidFill>
                    <a:srgbClr val="C00000"/>
                  </a:solidFill>
                  <a:effectLst/>
                  <a:uLnTx/>
                  <a:uFillTx/>
                  <a:latin typeface="微软雅黑" panose="020B0503020204020204" charset="-122"/>
                  <a:ea typeface="微软雅黑" panose="020B0503020204020204" charset="-122"/>
                </a:rPr>
                <a:t>回顾</a:t>
              </a:r>
              <a:r>
                <a:rPr kumimoji="0" lang="en-US" altLang="zh-CN" sz="2300" b="1" i="0" u="none" strike="noStrike" kern="0" cap="none" spc="0" normalizeH="0" baseline="0" noProof="0" dirty="0" smtClean="0">
                  <a:ln>
                    <a:noFill/>
                  </a:ln>
                  <a:solidFill>
                    <a:srgbClr val="C00000"/>
                  </a:solidFill>
                  <a:effectLst/>
                  <a:uLnTx/>
                  <a:uFillTx/>
                  <a:latin typeface="微软雅黑" panose="020B0503020204020204" charset="-122"/>
                  <a:ea typeface="微软雅黑" panose="020B0503020204020204" charset="-122"/>
                </a:rPr>
                <a:t>2017</a:t>
              </a:r>
              <a:r>
                <a:rPr kumimoji="0" lang="zh-CN" altLang="en-US" sz="2300" b="1" i="0" u="none" strike="noStrike" kern="0" cap="none" spc="0" normalizeH="0" baseline="0" noProof="0" dirty="0" smtClean="0">
                  <a:ln>
                    <a:noFill/>
                  </a:ln>
                  <a:solidFill>
                    <a:srgbClr val="C00000"/>
                  </a:solidFill>
                  <a:effectLst/>
                  <a:uLnTx/>
                  <a:uFillTx/>
                  <a:latin typeface="微软雅黑" panose="020B0503020204020204" charset="-122"/>
                  <a:ea typeface="微软雅黑" panose="020B0503020204020204" charset="-122"/>
                </a:rPr>
                <a:t>年</a:t>
              </a:r>
              <a:endParaRPr kumimoji="0" lang="zh-CN" altLang="en-US" sz="23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endParaRPr>
            </a:p>
          </p:txBody>
        </p:sp>
      </p:grpSp>
      <p:grpSp>
        <p:nvGrpSpPr>
          <p:cNvPr id="22" name="组合 21"/>
          <p:cNvGrpSpPr/>
          <p:nvPr/>
        </p:nvGrpSpPr>
        <p:grpSpPr>
          <a:xfrm>
            <a:off x="2210287" y="2192067"/>
            <a:ext cx="4733403" cy="837342"/>
            <a:chOff x="1905794" y="1633355"/>
            <a:chExt cx="4734060" cy="837458"/>
          </a:xfrm>
        </p:grpSpPr>
        <p:pic>
          <p:nvPicPr>
            <p:cNvPr id="9" name="Picture 3" descr="C:\Users\Administrator\Desktop\古典边框.png"/>
            <p:cNvPicPr>
              <a:picLocks noChangeAspect="1" noChangeArrowheads="1"/>
            </p:cNvPicPr>
            <p:nvPr/>
          </p:nvPicPr>
          <p:blipFill>
            <a:blip r:embed="rId4" cstate="email"/>
            <a:srcRect/>
            <a:stretch>
              <a:fillRect/>
            </a:stretch>
          </p:blipFill>
          <p:spPr bwMode="auto">
            <a:xfrm>
              <a:off x="1905794" y="1633355"/>
              <a:ext cx="4734060" cy="83745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2591594" y="1821468"/>
              <a:ext cx="3404406" cy="445197"/>
            </a:xfrm>
            <a:prstGeom prst="rect">
              <a:avLst/>
            </a:prstGeom>
            <a:no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300" b="1" i="0" u="none" strike="noStrike" kern="0" cap="none" spc="0" normalizeH="0" baseline="0" noProof="0" dirty="0" smtClean="0">
                  <a:ln>
                    <a:noFill/>
                  </a:ln>
                  <a:solidFill>
                    <a:srgbClr val="C00000"/>
                  </a:solidFill>
                  <a:effectLst/>
                  <a:uLnTx/>
                  <a:uFillTx/>
                  <a:latin typeface="微软雅黑" panose="020B0503020204020204" charset="-122"/>
                  <a:ea typeface="微软雅黑" panose="020B0503020204020204" charset="-122"/>
                </a:rPr>
                <a:t>优秀员工颁奖典礼</a:t>
              </a:r>
              <a:endParaRPr kumimoji="0" lang="zh-CN" altLang="en-US" sz="23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endParaRPr>
            </a:p>
          </p:txBody>
        </p:sp>
      </p:grpSp>
      <p:grpSp>
        <p:nvGrpSpPr>
          <p:cNvPr id="26" name="组合 25"/>
          <p:cNvGrpSpPr/>
          <p:nvPr/>
        </p:nvGrpSpPr>
        <p:grpSpPr>
          <a:xfrm>
            <a:off x="2210287" y="2954005"/>
            <a:ext cx="4733403" cy="837342"/>
            <a:chOff x="1905794" y="1633355"/>
            <a:chExt cx="4734060" cy="837458"/>
          </a:xfrm>
        </p:grpSpPr>
        <p:pic>
          <p:nvPicPr>
            <p:cNvPr id="27" name="Picture 3" descr="C:\Users\Administrator\Desktop\古典边框.png"/>
            <p:cNvPicPr>
              <a:picLocks noChangeAspect="1" noChangeArrowheads="1"/>
            </p:cNvPicPr>
            <p:nvPr/>
          </p:nvPicPr>
          <p:blipFill>
            <a:blip r:embed="rId4" cstate="email"/>
            <a:srcRect/>
            <a:stretch>
              <a:fillRect/>
            </a:stretch>
          </p:blipFill>
          <p:spPr bwMode="auto">
            <a:xfrm>
              <a:off x="1905794" y="1633355"/>
              <a:ext cx="4734060" cy="837458"/>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591594" y="1821468"/>
              <a:ext cx="3404406" cy="445197"/>
            </a:xfrm>
            <a:prstGeom prst="rect">
              <a:avLst/>
            </a:prstGeom>
            <a:no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300" b="1" i="0" u="none" strike="noStrike" kern="0" cap="none" spc="0" normalizeH="0" baseline="0" noProof="0" dirty="0" smtClean="0">
                  <a:ln>
                    <a:noFill/>
                  </a:ln>
                  <a:solidFill>
                    <a:srgbClr val="C00000"/>
                  </a:solidFill>
                  <a:effectLst/>
                  <a:uLnTx/>
                  <a:uFillTx/>
                  <a:latin typeface="微软雅黑" panose="020B0503020204020204" charset="-122"/>
                  <a:ea typeface="微软雅黑" panose="020B0503020204020204" charset="-122"/>
                </a:rPr>
                <a:t>展望</a:t>
              </a:r>
              <a:r>
                <a:rPr kumimoji="0" lang="en-US" altLang="zh-CN" sz="2300" b="1" i="0" u="none" strike="noStrike" kern="0" cap="none" spc="0" normalizeH="0" baseline="0" noProof="0" dirty="0" smtClean="0">
                  <a:ln>
                    <a:noFill/>
                  </a:ln>
                  <a:solidFill>
                    <a:srgbClr val="C00000"/>
                  </a:solidFill>
                  <a:effectLst/>
                  <a:uLnTx/>
                  <a:uFillTx/>
                  <a:latin typeface="微软雅黑" panose="020B0503020204020204" charset="-122"/>
                  <a:ea typeface="微软雅黑" panose="020B0503020204020204" charset="-122"/>
                </a:rPr>
                <a:t>2018</a:t>
              </a:r>
              <a:r>
                <a:rPr kumimoji="0" lang="zh-CN" altLang="en-US" sz="2300" b="1" i="0" u="none" strike="noStrike" kern="0" cap="none" spc="0" normalizeH="0" baseline="0" noProof="0" dirty="0" smtClean="0">
                  <a:ln>
                    <a:noFill/>
                  </a:ln>
                  <a:solidFill>
                    <a:srgbClr val="C00000"/>
                  </a:solidFill>
                  <a:effectLst/>
                  <a:uLnTx/>
                  <a:uFillTx/>
                  <a:latin typeface="微软雅黑" panose="020B0503020204020204" charset="-122"/>
                  <a:ea typeface="微软雅黑" panose="020B0503020204020204" charset="-122"/>
                </a:rPr>
                <a:t>年</a:t>
              </a:r>
              <a:endParaRPr kumimoji="0" lang="zh-CN" altLang="en-US" sz="23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endParaRPr>
            </a:p>
          </p:txBody>
        </p:sp>
      </p:grpSp>
      <p:grpSp>
        <p:nvGrpSpPr>
          <p:cNvPr id="29" name="组合 28"/>
          <p:cNvGrpSpPr/>
          <p:nvPr/>
        </p:nvGrpSpPr>
        <p:grpSpPr>
          <a:xfrm>
            <a:off x="2210287" y="3715942"/>
            <a:ext cx="4733403" cy="837342"/>
            <a:chOff x="1905794" y="1633355"/>
            <a:chExt cx="4734060" cy="837458"/>
          </a:xfrm>
        </p:grpSpPr>
        <p:pic>
          <p:nvPicPr>
            <p:cNvPr id="30" name="Picture 3" descr="C:\Users\Administrator\Desktop\古典边框.png"/>
            <p:cNvPicPr>
              <a:picLocks noChangeAspect="1" noChangeArrowheads="1"/>
            </p:cNvPicPr>
            <p:nvPr/>
          </p:nvPicPr>
          <p:blipFill>
            <a:blip r:embed="rId4" cstate="email"/>
            <a:srcRect/>
            <a:stretch>
              <a:fillRect/>
            </a:stretch>
          </p:blipFill>
          <p:spPr bwMode="auto">
            <a:xfrm>
              <a:off x="1905794" y="1633355"/>
              <a:ext cx="4734060" cy="837458"/>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2591594" y="1821468"/>
              <a:ext cx="3404406" cy="445197"/>
            </a:xfrm>
            <a:prstGeom prst="rect">
              <a:avLst/>
            </a:prstGeom>
            <a:no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300" b="1" i="0" u="none" strike="noStrike" kern="0" cap="none" spc="0" normalizeH="0" baseline="0" noProof="0" dirty="0" smtClean="0">
                  <a:ln>
                    <a:noFill/>
                  </a:ln>
                  <a:solidFill>
                    <a:srgbClr val="C00000"/>
                  </a:solidFill>
                  <a:effectLst/>
                  <a:uLnTx/>
                  <a:uFillTx/>
                  <a:latin typeface="微软雅黑" panose="020B0503020204020204" charset="-122"/>
                  <a:ea typeface="微软雅黑" panose="020B0503020204020204" charset="-122"/>
                </a:rPr>
                <a:t>新年寄语</a:t>
              </a:r>
              <a:endParaRPr kumimoji="0" lang="zh-CN" altLang="en-US" sz="23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endParaRPr>
            </a:p>
          </p:txBody>
        </p:sp>
      </p:grpSp>
    </p:spTree>
  </p:cSld>
  <p:clrMapOvr>
    <a:masterClrMapping/>
  </p:clrMapOvr>
  <p:transition advTm="435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3500" fill="hold"/>
                                        <p:tgtEl>
                                          <p:spTgt spid="4"/>
                                        </p:tgtEl>
                                      </p:cBhvr>
                                      <p:by x="90000" y="90000"/>
                                    </p:animScale>
                                  </p:childTnLst>
                                </p:cTn>
                              </p:par>
                            </p:childTnLst>
                          </p:cTn>
                        </p:par>
                        <p:par>
                          <p:cTn id="7" fill="hold">
                            <p:stCondLst>
                              <p:cond delay="3500"/>
                            </p:stCondLst>
                            <p:childTnLst>
                              <p:par>
                                <p:cTn id="8" presetID="23" presetClass="entr" presetSubtype="36"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strVal val="(6*min(max(#ppt_w*#ppt_h,.3),1)-7.4)/-.7*#ppt_w"/>
                                          </p:val>
                                        </p:tav>
                                        <p:tav tm="100000">
                                          <p:val>
                                            <p:strVal val="#ppt_w"/>
                                          </p:val>
                                        </p:tav>
                                      </p:tavLst>
                                    </p:anim>
                                    <p:anim calcmode="lin" valueType="num">
                                      <p:cBhvr>
                                        <p:cTn id="11" dur="500" fill="hold"/>
                                        <p:tgtEl>
                                          <p:spTgt spid="6"/>
                                        </p:tgtEl>
                                        <p:attrNameLst>
                                          <p:attrName>ppt_h</p:attrName>
                                        </p:attrNameLst>
                                      </p:cBhvr>
                                      <p:tavLst>
                                        <p:tav tm="0">
                                          <p:val>
                                            <p:strVal val="(6*min(max(#ppt_w*#ppt_h,.3),1)-7.4)/-.7*#ppt_h"/>
                                          </p:val>
                                        </p:tav>
                                        <p:tav tm="100000">
                                          <p:val>
                                            <p:strVal val="#ppt_h"/>
                                          </p:val>
                                        </p:tav>
                                      </p:tavLst>
                                    </p:anim>
                                    <p:anim calcmode="lin" valueType="num">
                                      <p:cBhvr>
                                        <p:cTn id="12" dur="500" fill="hold"/>
                                        <p:tgtEl>
                                          <p:spTgt spid="6"/>
                                        </p:tgtEl>
                                        <p:attrNameLst>
                                          <p:attrName>ppt_x</p:attrName>
                                        </p:attrNameLst>
                                      </p:cBhvr>
                                      <p:tavLst>
                                        <p:tav tm="0">
                                          <p:val>
                                            <p:fltVal val="0.5"/>
                                          </p:val>
                                        </p:tav>
                                        <p:tav tm="100000">
                                          <p:val>
                                            <p:strVal val="#ppt_x"/>
                                          </p:val>
                                        </p:tav>
                                      </p:tavLst>
                                    </p:anim>
                                    <p:anim calcmode="lin" valueType="num">
                                      <p:cBhvr>
                                        <p:cTn id="13"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14" fill="hold">
                            <p:stCondLst>
                              <p:cond delay="4000"/>
                            </p:stCondLst>
                            <p:childTnLst>
                              <p:par>
                                <p:cTn id="15" presetID="23" presetClass="entr" presetSubtype="3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strVal val="(6*min(max(#ppt_w*#ppt_h,.3),1)-7.4)/-.7*#ppt_w"/>
                                          </p:val>
                                        </p:tav>
                                        <p:tav tm="100000">
                                          <p:val>
                                            <p:strVal val="#ppt_w"/>
                                          </p:val>
                                        </p:tav>
                                      </p:tavLst>
                                    </p:anim>
                                    <p:anim calcmode="lin" valueType="num">
                                      <p:cBhvr>
                                        <p:cTn id="18" dur="500" fill="hold"/>
                                        <p:tgtEl>
                                          <p:spTgt spid="22"/>
                                        </p:tgtEl>
                                        <p:attrNameLst>
                                          <p:attrName>ppt_h</p:attrName>
                                        </p:attrNameLst>
                                      </p:cBhvr>
                                      <p:tavLst>
                                        <p:tav tm="0">
                                          <p:val>
                                            <p:strVal val="(6*min(max(#ppt_w*#ppt_h,.3),1)-7.4)/-.7*#ppt_h"/>
                                          </p:val>
                                        </p:tav>
                                        <p:tav tm="100000">
                                          <p:val>
                                            <p:strVal val="#ppt_h"/>
                                          </p:val>
                                        </p:tav>
                                      </p:tavLst>
                                    </p:anim>
                                    <p:anim calcmode="lin" valueType="num">
                                      <p:cBhvr>
                                        <p:cTn id="19" dur="500" fill="hold"/>
                                        <p:tgtEl>
                                          <p:spTgt spid="22"/>
                                        </p:tgtEl>
                                        <p:attrNameLst>
                                          <p:attrName>ppt_x</p:attrName>
                                        </p:attrNameLst>
                                      </p:cBhvr>
                                      <p:tavLst>
                                        <p:tav tm="0">
                                          <p:val>
                                            <p:fltVal val="0.5"/>
                                          </p:val>
                                        </p:tav>
                                        <p:tav tm="100000">
                                          <p:val>
                                            <p:strVal val="#ppt_x"/>
                                          </p:val>
                                        </p:tav>
                                      </p:tavLst>
                                    </p:anim>
                                    <p:anim calcmode="lin" valueType="num">
                                      <p:cBhvr>
                                        <p:cTn id="20" dur="5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4500"/>
                            </p:stCondLst>
                            <p:childTnLst>
                              <p:par>
                                <p:cTn id="22" presetID="23" presetClass="entr" presetSubtype="36"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strVal val="(6*min(max(#ppt_w*#ppt_h,.3),1)-7.4)/-.7*#ppt_w"/>
                                          </p:val>
                                        </p:tav>
                                        <p:tav tm="100000">
                                          <p:val>
                                            <p:strVal val="#ppt_w"/>
                                          </p:val>
                                        </p:tav>
                                      </p:tavLst>
                                    </p:anim>
                                    <p:anim calcmode="lin" valueType="num">
                                      <p:cBhvr>
                                        <p:cTn id="25" dur="500" fill="hold"/>
                                        <p:tgtEl>
                                          <p:spTgt spid="26"/>
                                        </p:tgtEl>
                                        <p:attrNameLst>
                                          <p:attrName>ppt_h</p:attrName>
                                        </p:attrNameLst>
                                      </p:cBhvr>
                                      <p:tavLst>
                                        <p:tav tm="0">
                                          <p:val>
                                            <p:strVal val="(6*min(max(#ppt_w*#ppt_h,.3),1)-7.4)/-.7*#ppt_h"/>
                                          </p:val>
                                        </p:tav>
                                        <p:tav tm="100000">
                                          <p:val>
                                            <p:strVal val="#ppt_h"/>
                                          </p:val>
                                        </p:tav>
                                      </p:tavLst>
                                    </p:anim>
                                    <p:anim calcmode="lin" valueType="num">
                                      <p:cBhvr>
                                        <p:cTn id="26" dur="500" fill="hold"/>
                                        <p:tgtEl>
                                          <p:spTgt spid="26"/>
                                        </p:tgtEl>
                                        <p:attrNameLst>
                                          <p:attrName>ppt_x</p:attrName>
                                        </p:attrNameLst>
                                      </p:cBhvr>
                                      <p:tavLst>
                                        <p:tav tm="0">
                                          <p:val>
                                            <p:fltVal val="0.5"/>
                                          </p:val>
                                        </p:tav>
                                        <p:tav tm="100000">
                                          <p:val>
                                            <p:strVal val="#ppt_x"/>
                                          </p:val>
                                        </p:tav>
                                      </p:tavLst>
                                    </p:anim>
                                    <p:anim calcmode="lin" valueType="num">
                                      <p:cBhvr>
                                        <p:cTn id="27"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5000"/>
                            </p:stCondLst>
                            <p:childTnLst>
                              <p:par>
                                <p:cTn id="29" presetID="23" presetClass="entr" presetSubtype="3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strVal val="(6*min(max(#ppt_w*#ppt_h,.3),1)-7.4)/-.7*#ppt_w"/>
                                          </p:val>
                                        </p:tav>
                                        <p:tav tm="100000">
                                          <p:val>
                                            <p:strVal val="#ppt_w"/>
                                          </p:val>
                                        </p:tav>
                                      </p:tavLst>
                                    </p:anim>
                                    <p:anim calcmode="lin" valueType="num">
                                      <p:cBhvr>
                                        <p:cTn id="32" dur="500" fill="hold"/>
                                        <p:tgtEl>
                                          <p:spTgt spid="29"/>
                                        </p:tgtEl>
                                        <p:attrNameLst>
                                          <p:attrName>ppt_h</p:attrName>
                                        </p:attrNameLst>
                                      </p:cBhvr>
                                      <p:tavLst>
                                        <p:tav tm="0">
                                          <p:val>
                                            <p:strVal val="(6*min(max(#ppt_w*#ppt_h,.3),1)-7.4)/-.7*#ppt_h"/>
                                          </p:val>
                                        </p:tav>
                                        <p:tav tm="100000">
                                          <p:val>
                                            <p:strVal val="#ppt_h"/>
                                          </p:val>
                                        </p:tav>
                                      </p:tavLst>
                                    </p:anim>
                                    <p:anim calcmode="lin" valueType="num">
                                      <p:cBhvr>
                                        <p:cTn id="33" dur="500" fill="hold"/>
                                        <p:tgtEl>
                                          <p:spTgt spid="29"/>
                                        </p:tgtEl>
                                        <p:attrNameLst>
                                          <p:attrName>ppt_x</p:attrName>
                                        </p:attrNameLst>
                                      </p:cBhvr>
                                      <p:tavLst>
                                        <p:tav tm="0">
                                          <p:val>
                                            <p:fltVal val="0.5"/>
                                          </p:val>
                                        </p:tav>
                                        <p:tav tm="100000">
                                          <p:val>
                                            <p:strVal val="#ppt_x"/>
                                          </p:val>
                                        </p:tav>
                                      </p:tavLst>
                                    </p:anim>
                                    <p:anim calcmode="lin" valueType="num">
                                      <p:cBhvr>
                                        <p:cTn id="34" dur="500" fill="hold"/>
                                        <p:tgtEl>
                                          <p:spTgt spid="2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5" y="-12065"/>
            <a:ext cx="9153525" cy="5242560"/>
          </a:xfrm>
          <a:prstGeom prst="rect">
            <a:avLst/>
          </a:prstGeom>
        </p:spPr>
      </p:pic>
      <p:grpSp>
        <p:nvGrpSpPr>
          <p:cNvPr id="9" name="组合 8"/>
          <p:cNvGrpSpPr/>
          <p:nvPr/>
        </p:nvGrpSpPr>
        <p:grpSpPr>
          <a:xfrm>
            <a:off x="3777544" y="1091494"/>
            <a:ext cx="1599707" cy="1521942"/>
            <a:chOff x="1424226" y="1858045"/>
            <a:chExt cx="1600200" cy="1522412"/>
          </a:xfrm>
        </p:grpSpPr>
        <p:grpSp>
          <p:nvGrpSpPr>
            <p:cNvPr id="2" name="组合 35"/>
            <p:cNvGrpSpPr/>
            <p:nvPr/>
          </p:nvGrpSpPr>
          <p:grpSpPr bwMode="auto">
            <a:xfrm>
              <a:off x="1449388" y="1858045"/>
              <a:ext cx="1524000" cy="1522412"/>
              <a:chOff x="3091333" y="1182834"/>
              <a:chExt cx="3298687" cy="3298688"/>
            </a:xfrm>
          </p:grpSpPr>
          <p:sp>
            <p:nvSpPr>
              <p:cNvPr id="14" name="椭圆 13"/>
              <p:cNvSpPr>
                <a:spLocks noChangeArrowheads="1"/>
              </p:cNvSpPr>
              <p:nvPr/>
            </p:nvSpPr>
            <p:spPr bwMode="auto">
              <a:xfrm>
                <a:off x="3475958" y="1539455"/>
                <a:ext cx="2585447" cy="2585448"/>
              </a:xfrm>
              <a:prstGeom prst="ellipse">
                <a:avLst/>
              </a:prstGeom>
              <a:solidFill>
                <a:schemeClr val="accent1"/>
              </a:solidFill>
              <a:ln>
                <a:noFill/>
              </a:ln>
              <a:extLst>
                <a:ext uri="{91240B29-F687-4F45-9708-019B960494DF}">
                  <a14:hiddenLine xmlns:a14="http://schemas.microsoft.com/office/drawing/2010/main" w="25400">
                    <a:solidFill>
                      <a:srgbClr val="000000"/>
                    </a:solidFill>
                    <a:round/>
                  </a14:hiddenLine>
                </a:ext>
              </a:extLst>
            </p:spPr>
            <p:txBody>
              <a:bodyPr anchor="ctr"/>
              <a:lstStyle/>
              <a:p>
                <a:pPr algn="ctr" defTabSz="1289685">
                  <a:defRPr/>
                </a:pPr>
                <a:endParaRPr lang="zh-CN" altLang="en-US" sz="1900">
                  <a:solidFill>
                    <a:schemeClr val="lt1"/>
                  </a:solidFill>
                  <a:effectLst>
                    <a:outerShdw blurRad="38100" dist="38100" dir="2700000" algn="tl">
                      <a:srgbClr val="000000">
                        <a:alpha val="43137"/>
                      </a:srgbClr>
                    </a:outerShdw>
                  </a:effectLst>
                </a:endParaRPr>
              </a:p>
            </p:txBody>
          </p:sp>
          <p:grpSp>
            <p:nvGrpSpPr>
              <p:cNvPr id="15" name="组合 14"/>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6" name="同心圆 15"/>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1900">
                    <a:solidFill>
                      <a:schemeClr val="tx1"/>
                    </a:solidFill>
                    <a:effectLst>
                      <a:outerShdw blurRad="38100" dist="38100" dir="2700000" algn="tl">
                        <a:srgbClr val="000000">
                          <a:alpha val="43137"/>
                        </a:srgbClr>
                      </a:outerShdw>
                    </a:effectLst>
                  </a:endParaRPr>
                </a:p>
              </p:txBody>
            </p:sp>
            <p:sp>
              <p:nvSpPr>
                <p:cNvPr id="17" name="同心圆 16"/>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1900">
                    <a:solidFill>
                      <a:schemeClr val="tx1"/>
                    </a:solidFill>
                    <a:effectLst>
                      <a:outerShdw blurRad="38100" dist="38100" dir="2700000" algn="tl">
                        <a:srgbClr val="000000">
                          <a:alpha val="43137"/>
                        </a:srgbClr>
                      </a:outerShdw>
                    </a:effectLst>
                  </a:endParaRPr>
                </a:p>
              </p:txBody>
            </p:sp>
          </p:grpSp>
        </p:grpSp>
        <p:sp>
          <p:nvSpPr>
            <p:cNvPr id="13" name="文本占位符 3"/>
            <p:cNvSpPr>
              <a:spLocks noChangeArrowheads="1"/>
            </p:cNvSpPr>
            <p:nvPr/>
          </p:nvSpPr>
          <p:spPr bwMode="auto">
            <a:xfrm>
              <a:off x="1424226" y="2302025"/>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6660"/>
              <a:r>
                <a:rPr lang="en-US" altLang="zh-CN" sz="5000" b="1" dirty="0">
                  <a:gradFill>
                    <a:gsLst>
                      <a:gs pos="0">
                        <a:srgbClr val="FFFF00"/>
                      </a:gs>
                      <a:gs pos="51000">
                        <a:srgbClr val="FFC000"/>
                      </a:gs>
                      <a:gs pos="78000">
                        <a:srgbClr val="FFFCB3"/>
                      </a:gs>
                      <a:gs pos="28000">
                        <a:srgbClr val="FFFCB3"/>
                      </a:gs>
                      <a:gs pos="100000">
                        <a:srgbClr val="FFFF00"/>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宋体" panose="02010600030101010101" pitchFamily="2" charset="-122"/>
                </a:rPr>
                <a:t>01</a:t>
              </a:r>
              <a:endParaRPr lang="en-US" altLang="zh-CN" sz="5000" b="1" dirty="0">
                <a:gradFill>
                  <a:gsLst>
                    <a:gs pos="0">
                      <a:srgbClr val="FFFF00"/>
                    </a:gs>
                    <a:gs pos="51000">
                      <a:srgbClr val="FFC000"/>
                    </a:gs>
                    <a:gs pos="78000">
                      <a:srgbClr val="FFFCB3"/>
                    </a:gs>
                    <a:gs pos="28000">
                      <a:srgbClr val="FFFCB3"/>
                    </a:gs>
                    <a:gs pos="100000">
                      <a:srgbClr val="FFFF00"/>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宋体" panose="02010600030101010101" pitchFamily="2" charset="-122"/>
              </a:endParaRPr>
            </a:p>
          </p:txBody>
        </p:sp>
      </p:grpSp>
      <p:sp>
        <p:nvSpPr>
          <p:cNvPr id="20" name="Rectangle 49"/>
          <p:cNvSpPr/>
          <p:nvPr/>
        </p:nvSpPr>
        <p:spPr>
          <a:xfrm>
            <a:off x="2937584" y="2665689"/>
            <a:ext cx="3279626" cy="528955"/>
          </a:xfrm>
          <a:prstGeom prst="rect">
            <a:avLst/>
          </a:prstGeom>
          <a:effectLst/>
        </p:spPr>
        <p:txBody>
          <a:bodyPr wrap="square" lIns="68559" tIns="34279" rIns="68559" bIns="34279">
            <a:spAutoFit/>
          </a:bodyPr>
          <a:lstStyle/>
          <a:p>
            <a:pPr marL="0" lvl="1" algn="ctr"/>
            <a:r>
              <a:rPr lang="zh-CN" altLang="en-US" sz="3000" b="1"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rPr>
              <a:t>回顾2017年</a:t>
            </a:r>
            <a:endParaRPr lang="zh-CN" altLang="en-US" sz="3000" b="1"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endParaRPr>
          </a:p>
        </p:txBody>
      </p:sp>
      <p:sp>
        <p:nvSpPr>
          <p:cNvPr id="21" name="Rectangle 60"/>
          <p:cNvSpPr/>
          <p:nvPr/>
        </p:nvSpPr>
        <p:spPr>
          <a:xfrm>
            <a:off x="3281766" y="3209528"/>
            <a:ext cx="2591264" cy="472440"/>
          </a:xfrm>
          <a:prstGeom prst="rect">
            <a:avLst/>
          </a:prstGeom>
          <a:effectLst/>
        </p:spPr>
        <p:txBody>
          <a:bodyPr wrap="square" lIns="68559" tIns="34279" rIns="68559" bIns="34279">
            <a:spAutoFit/>
          </a:bodyPr>
          <a:lstStyle/>
          <a:p>
            <a:pPr algn="ctr">
              <a:lnSpc>
                <a:spcPct val="120000"/>
              </a:lnSpc>
              <a:spcBef>
                <a:spcPct val="0"/>
              </a:spcBef>
              <a:buNone/>
            </a:pPr>
            <a:r>
              <a:rPr lang="zh-CN" altLang="en-US" sz="1100"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sym typeface="微软雅黑" panose="020B0503020204020204" charset="-122"/>
              </a:rPr>
              <a:t>在此录入上述图表的描述说明，在此录入上述图表的描述说明文字信息。</a:t>
            </a:r>
            <a:endParaRPr lang="zh-CN" altLang="en-US" sz="1100"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sym typeface="微软雅黑" panose="020B0503020204020204" charset="-122"/>
            </a:endParaRPr>
          </a:p>
        </p:txBody>
      </p:sp>
      <p:cxnSp>
        <p:nvCxnSpPr>
          <p:cNvPr id="22" name="Straight Connector 2"/>
          <p:cNvCxnSpPr/>
          <p:nvPr/>
        </p:nvCxnSpPr>
        <p:spPr>
          <a:xfrm>
            <a:off x="3416727" y="3180397"/>
            <a:ext cx="2321341" cy="0"/>
          </a:xfrm>
          <a:prstGeom prst="line">
            <a:avLst/>
          </a:prstGeom>
          <a:ln w="9525">
            <a:solidFill>
              <a:srgbClr val="FFFF0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59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fill="hold" nodeType="withEffect">
                                  <p:stCondLst>
                                    <p:cond delay="0"/>
                                  </p:stCondLst>
                                  <p:childTnLst>
                                    <p:animRot by="21600000">
                                      <p:cBhvr>
                                        <p:cTn id="9" dur="500" fill="hold"/>
                                        <p:tgtEl>
                                          <p:spTgt spid="9"/>
                                        </p:tgtEl>
                                        <p:attrNameLst>
                                          <p:attrName>r</p:attrName>
                                        </p:attrNameLst>
                                      </p:cBhvr>
                                    </p:animRot>
                                  </p:childTnLst>
                                </p:cTn>
                              </p:par>
                              <p:par>
                                <p:cTn id="10" presetID="53" presetClass="entr" presetSubtype="16" fill="hold" grpId="0" nodeType="withEffect">
                                  <p:stCondLst>
                                    <p:cond delay="7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2" presetClass="entr" presetSubtype="0" fill="hold" nodeType="withEffect">
                                  <p:stCondLst>
                                    <p:cond delay="11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4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48060" y="1010090"/>
            <a:ext cx="4679911" cy="391160"/>
          </a:xfrm>
          <a:prstGeom prst="rect">
            <a:avLst/>
          </a:prstGeom>
          <a:noFill/>
        </p:spPr>
        <p:txBody>
          <a:bodyPr wrap="square" lIns="91431" tIns="45715" rIns="91431" bIns="45715" rtlCol="0">
            <a:spAutoFit/>
          </a:bodyPr>
          <a:lstStyle/>
          <a:p>
            <a:r>
              <a:rPr lang="zh-CN" altLang="en-US" sz="97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点击输入简要文字内容，文字内容需概括精炼，不用多余的文字修饰。点击输入简要文字内容，文字内容需概括精炼，不用多余的文字修饰。</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10" name="椭圆 9"/>
          <p:cNvSpPr/>
          <p:nvPr/>
        </p:nvSpPr>
        <p:spPr>
          <a:xfrm>
            <a:off x="684077" y="911984"/>
            <a:ext cx="687125" cy="687215"/>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25" dirty="0">
                <a:solidFill>
                  <a:schemeClr val="bg1"/>
                </a:solidFill>
                <a:latin typeface="微软雅黑" panose="020B0503020204020204" charset="-122"/>
                <a:ea typeface="微软雅黑" panose="020B0503020204020204" charset="-122"/>
              </a:rPr>
              <a:t>1</a:t>
            </a:r>
            <a:endParaRPr lang="en-US" altLang="zh-CN" sz="3225" dirty="0">
              <a:solidFill>
                <a:schemeClr val="bg1"/>
              </a:solidFill>
              <a:latin typeface="微软雅黑" panose="020B0503020204020204" charset="-122"/>
              <a:ea typeface="微软雅黑" panose="020B0503020204020204" charset="-122"/>
            </a:endParaRPr>
          </a:p>
        </p:txBody>
      </p:sp>
      <p:grpSp>
        <p:nvGrpSpPr>
          <p:cNvPr id="11" name="组合 10"/>
          <p:cNvGrpSpPr/>
          <p:nvPr/>
        </p:nvGrpSpPr>
        <p:grpSpPr>
          <a:xfrm>
            <a:off x="972071" y="1636097"/>
            <a:ext cx="676945" cy="67703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solidFill>
                  <a:schemeClr val="tx1">
                    <a:lumMod val="50000"/>
                    <a:lumOff val="50000"/>
                  </a:schemeClr>
                </a:solidFill>
                <a:latin typeface="微软雅黑" panose="020B0503020204020204" charset="-122"/>
                <a:ea typeface="微软雅黑" panose="020B050302020402020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25" dirty="0">
                  <a:solidFill>
                    <a:schemeClr val="tx1">
                      <a:lumMod val="50000"/>
                      <a:lumOff val="50000"/>
                    </a:schemeClr>
                  </a:solidFill>
                  <a:latin typeface="微软雅黑" panose="020B0503020204020204" charset="-122"/>
                  <a:ea typeface="微软雅黑" panose="020B0503020204020204" charset="-122"/>
                </a:rPr>
                <a:t>2</a:t>
              </a:r>
              <a:endParaRPr lang="en-US" altLang="zh-CN" sz="3225" dirty="0">
                <a:solidFill>
                  <a:schemeClr val="tx1">
                    <a:lumMod val="50000"/>
                    <a:lumOff val="50000"/>
                  </a:schemeClr>
                </a:solidFill>
                <a:latin typeface="微软雅黑" panose="020B0503020204020204" charset="-122"/>
                <a:ea typeface="微软雅黑" panose="020B0503020204020204" charset="-122"/>
              </a:endParaRPr>
            </a:p>
          </p:txBody>
        </p:sp>
      </p:grpSp>
      <p:sp>
        <p:nvSpPr>
          <p:cNvPr id="14" name="椭圆 13"/>
          <p:cNvSpPr/>
          <p:nvPr/>
        </p:nvSpPr>
        <p:spPr>
          <a:xfrm>
            <a:off x="1260065" y="2356177"/>
            <a:ext cx="687125" cy="68721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25" dirty="0">
                <a:solidFill>
                  <a:schemeClr val="bg1"/>
                </a:solidFill>
                <a:latin typeface="微软雅黑" panose="020B0503020204020204" charset="-122"/>
                <a:ea typeface="微软雅黑" panose="020B0503020204020204" charset="-122"/>
              </a:rPr>
              <a:t>3</a:t>
            </a:r>
            <a:endParaRPr lang="en-US" altLang="zh-CN" sz="3225" dirty="0">
              <a:solidFill>
                <a:schemeClr val="bg1"/>
              </a:solidFill>
              <a:latin typeface="微软雅黑" panose="020B0503020204020204" charset="-122"/>
              <a:ea typeface="微软雅黑" panose="020B0503020204020204" charset="-122"/>
            </a:endParaRPr>
          </a:p>
        </p:txBody>
      </p:sp>
      <p:grpSp>
        <p:nvGrpSpPr>
          <p:cNvPr id="15" name="组合 14"/>
          <p:cNvGrpSpPr/>
          <p:nvPr/>
        </p:nvGrpSpPr>
        <p:grpSpPr>
          <a:xfrm>
            <a:off x="1548059" y="3076257"/>
            <a:ext cx="676945" cy="67703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solidFill>
                  <a:schemeClr val="tx1">
                    <a:lumMod val="50000"/>
                    <a:lumOff val="50000"/>
                  </a:schemeClr>
                </a:solidFill>
                <a:latin typeface="微软雅黑" panose="020B0503020204020204" charset="-122"/>
                <a:ea typeface="微软雅黑" panose="020B050302020402020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25" dirty="0">
                  <a:solidFill>
                    <a:schemeClr val="tx1">
                      <a:lumMod val="50000"/>
                      <a:lumOff val="50000"/>
                    </a:schemeClr>
                  </a:solidFill>
                  <a:latin typeface="微软雅黑" panose="020B0503020204020204" charset="-122"/>
                  <a:ea typeface="微软雅黑" panose="020B0503020204020204" charset="-122"/>
                </a:rPr>
                <a:t>4</a:t>
              </a:r>
              <a:endParaRPr lang="en-US" altLang="zh-CN" sz="3225" dirty="0">
                <a:solidFill>
                  <a:schemeClr val="tx1">
                    <a:lumMod val="50000"/>
                    <a:lumOff val="50000"/>
                  </a:schemeClr>
                </a:solidFill>
                <a:latin typeface="微软雅黑" panose="020B0503020204020204" charset="-122"/>
                <a:ea typeface="微软雅黑" panose="020B0503020204020204" charset="-122"/>
              </a:endParaRPr>
            </a:p>
          </p:txBody>
        </p:sp>
      </p:grpSp>
      <p:sp>
        <p:nvSpPr>
          <p:cNvPr id="21" name="椭圆 20"/>
          <p:cNvSpPr/>
          <p:nvPr/>
        </p:nvSpPr>
        <p:spPr>
          <a:xfrm>
            <a:off x="1836054" y="3807136"/>
            <a:ext cx="687125" cy="68721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25" dirty="0">
                <a:solidFill>
                  <a:schemeClr val="bg1"/>
                </a:solidFill>
                <a:latin typeface="微软雅黑" panose="020B0503020204020204" charset="-122"/>
                <a:ea typeface="微软雅黑" panose="020B0503020204020204" charset="-122"/>
              </a:rPr>
              <a:t>5</a:t>
            </a:r>
            <a:endParaRPr lang="en-US" altLang="zh-CN" sz="3225" dirty="0">
              <a:solidFill>
                <a:schemeClr val="bg1"/>
              </a:solidFill>
              <a:latin typeface="微软雅黑" panose="020B0503020204020204" charset="-122"/>
              <a:ea typeface="微软雅黑" panose="020B0503020204020204" charset="-122"/>
            </a:endParaRPr>
          </a:p>
        </p:txBody>
      </p:sp>
      <p:sp>
        <p:nvSpPr>
          <p:cNvPr id="22" name="TextBox 21"/>
          <p:cNvSpPr txBox="1"/>
          <p:nvPr/>
        </p:nvSpPr>
        <p:spPr>
          <a:xfrm>
            <a:off x="1764054" y="1724536"/>
            <a:ext cx="4463915" cy="391160"/>
          </a:xfrm>
          <a:prstGeom prst="rect">
            <a:avLst/>
          </a:prstGeom>
          <a:noFill/>
        </p:spPr>
        <p:txBody>
          <a:bodyPr wrap="square" lIns="91431" tIns="45715" rIns="91431" bIns="45715" rtlCol="0">
            <a:spAutoFit/>
          </a:bodyPr>
          <a:lstStyle/>
          <a:p>
            <a:r>
              <a:rPr lang="zh-CN" altLang="en-US" sz="97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点击输入简要文字内容，文字内容需概括精炼，不用多余的文字修饰。点击输入简要文字内容，文字内容需概括精炼，不用多余的文字修饰。</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22"/>
          <p:cNvSpPr txBox="1"/>
          <p:nvPr/>
        </p:nvSpPr>
        <p:spPr>
          <a:xfrm>
            <a:off x="2052049" y="2450112"/>
            <a:ext cx="4093029" cy="391160"/>
          </a:xfrm>
          <a:prstGeom prst="rect">
            <a:avLst/>
          </a:prstGeom>
          <a:noFill/>
        </p:spPr>
        <p:txBody>
          <a:bodyPr wrap="square" lIns="91431" tIns="45715" rIns="91431" bIns="45715" rtlCol="0">
            <a:spAutoFit/>
          </a:bodyPr>
          <a:lstStyle/>
          <a:p>
            <a:r>
              <a:rPr lang="zh-CN" altLang="en-US" sz="97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点击输入简要文字内容，文字内容需概括精炼，不用多余的文字修饰。点击输入简要文字内容，文字内容需概括精炼，不用多余的文字修饰。</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24" name="TextBox 23"/>
          <p:cNvSpPr txBox="1"/>
          <p:nvPr/>
        </p:nvSpPr>
        <p:spPr>
          <a:xfrm>
            <a:off x="2412042" y="3148264"/>
            <a:ext cx="3815927" cy="541655"/>
          </a:xfrm>
          <a:prstGeom prst="rect">
            <a:avLst/>
          </a:prstGeom>
          <a:noFill/>
        </p:spPr>
        <p:txBody>
          <a:bodyPr wrap="square" lIns="91431" tIns="45715" rIns="91431" bIns="45715" rtlCol="0">
            <a:spAutoFit/>
          </a:bodyPr>
          <a:lstStyle/>
          <a:p>
            <a:r>
              <a:rPr lang="zh-CN" altLang="en-US" sz="97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点击输入简要文字内容，文字内容需概括精炼，不用多余的文字修饰。点击输入简要文字内容，文字内容需概括精炼，不用多余的文字修饰。</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25" name="TextBox 24"/>
          <p:cNvSpPr txBox="1"/>
          <p:nvPr/>
        </p:nvSpPr>
        <p:spPr>
          <a:xfrm>
            <a:off x="2700035" y="3940352"/>
            <a:ext cx="3599933" cy="541655"/>
          </a:xfrm>
          <a:prstGeom prst="rect">
            <a:avLst/>
          </a:prstGeom>
          <a:noFill/>
        </p:spPr>
        <p:txBody>
          <a:bodyPr wrap="square" lIns="91431" tIns="45715" rIns="91431" bIns="45715" rtlCol="0">
            <a:spAutoFit/>
          </a:bodyPr>
          <a:lstStyle/>
          <a:p>
            <a:r>
              <a:rPr lang="zh-CN" altLang="en-US" sz="97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点击输入简要文字内容，文字内容需概括精炼，不用多余的文字修饰。点击输入简要文字内容，文字内容需概括精炼，不用多余的文字修饰。</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26" name="Freeform 18"/>
          <p:cNvSpPr>
            <a:spLocks noEditPoints="1"/>
          </p:cNvSpPr>
          <p:nvPr/>
        </p:nvSpPr>
        <p:spPr bwMode="auto">
          <a:xfrm rot="5400000">
            <a:off x="6223107" y="3906724"/>
            <a:ext cx="493713" cy="33998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2"/>
          </a:solidFill>
          <a:ln>
            <a:noFill/>
          </a:ln>
        </p:spPr>
        <p:txBody>
          <a:bodyPr vert="horz" wrap="square" lIns="91431" tIns="45715" rIns="91431" bIns="45715" numCol="1" anchor="t" anchorCtr="0" compatLnSpc="1"/>
          <a:lstStyle/>
          <a:p>
            <a:endParaRPr lang="zh-CN" altLang="en-US" sz="1350">
              <a:solidFill>
                <a:schemeClr val="accent1"/>
              </a:solidFill>
              <a:latin typeface="微软雅黑" panose="020B0503020204020204" charset="-122"/>
              <a:ea typeface="微软雅黑" panose="020B0503020204020204" charset="-122"/>
            </a:endParaRPr>
          </a:p>
        </p:txBody>
      </p:sp>
      <p:sp>
        <p:nvSpPr>
          <p:cNvPr id="27" name="Freeform 19"/>
          <p:cNvSpPr>
            <a:spLocks noEditPoints="1"/>
          </p:cNvSpPr>
          <p:nvPr/>
        </p:nvSpPr>
        <p:spPr bwMode="auto">
          <a:xfrm rot="5400000">
            <a:off x="6223107" y="2526331"/>
            <a:ext cx="493713" cy="33998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1" tIns="45715" rIns="91431" bIns="45715" numCol="1" anchor="t" anchorCtr="0" compatLnSpc="1"/>
          <a:lstStyle/>
          <a:p>
            <a:endParaRPr lang="zh-CN" altLang="en-US" sz="1350">
              <a:solidFill>
                <a:schemeClr val="accent1"/>
              </a:solidFill>
              <a:latin typeface="微软雅黑" panose="020B0503020204020204" charset="-122"/>
              <a:ea typeface="微软雅黑" panose="020B0503020204020204" charset="-122"/>
            </a:endParaRPr>
          </a:p>
        </p:txBody>
      </p:sp>
      <p:sp>
        <p:nvSpPr>
          <p:cNvPr id="28" name="Freeform 20"/>
          <p:cNvSpPr>
            <a:spLocks noEditPoints="1"/>
          </p:cNvSpPr>
          <p:nvPr/>
        </p:nvSpPr>
        <p:spPr bwMode="auto">
          <a:xfrm rot="5400000">
            <a:off x="6223106" y="1123429"/>
            <a:ext cx="493713" cy="33998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tx2"/>
          </a:solidFill>
          <a:ln>
            <a:noFill/>
          </a:ln>
        </p:spPr>
        <p:txBody>
          <a:bodyPr vert="horz" wrap="square" lIns="91431" tIns="45715" rIns="91431" bIns="45715" numCol="1" anchor="t" anchorCtr="0" compatLnSpc="1"/>
          <a:lstStyle/>
          <a:p>
            <a:endParaRPr lang="zh-CN" altLang="en-US" sz="1350">
              <a:solidFill>
                <a:schemeClr val="accent1"/>
              </a:solidFill>
              <a:latin typeface="微软雅黑" panose="020B0503020204020204" charset="-122"/>
              <a:ea typeface="微软雅黑" panose="020B0503020204020204" charset="-122"/>
            </a:endParaRPr>
          </a:p>
        </p:txBody>
      </p:sp>
      <p:grpSp>
        <p:nvGrpSpPr>
          <p:cNvPr id="30" name="组合 29"/>
          <p:cNvGrpSpPr/>
          <p:nvPr/>
        </p:nvGrpSpPr>
        <p:grpSpPr>
          <a:xfrm>
            <a:off x="6875958" y="2421901"/>
            <a:ext cx="1720912" cy="548848"/>
            <a:chOff x="4304043" y="1286668"/>
            <a:chExt cx="3837944" cy="2757793"/>
          </a:xfrm>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33" name="圆角矩形 32"/>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chemeClr val="tx1">
                      <a:lumMod val="75000"/>
                      <a:lumOff val="25000"/>
                    </a:schemeClr>
                  </a:solidFill>
                  <a:latin typeface="微软雅黑" panose="020B0503020204020204" charset="-122"/>
                  <a:ea typeface="微软雅黑" panose="020B0503020204020204" charset="-122"/>
                </a:rPr>
                <a:t>添加文字内容</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5" name="组合 34"/>
          <p:cNvGrpSpPr/>
          <p:nvPr/>
        </p:nvGrpSpPr>
        <p:grpSpPr>
          <a:xfrm>
            <a:off x="6829157" y="988025"/>
            <a:ext cx="1720912" cy="548848"/>
            <a:chOff x="4304043" y="1286668"/>
            <a:chExt cx="38379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38" name="圆角矩形 3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chemeClr val="tx1">
                      <a:lumMod val="75000"/>
                      <a:lumOff val="25000"/>
                    </a:schemeClr>
                  </a:solidFill>
                  <a:latin typeface="微软雅黑" panose="020B0503020204020204" charset="-122"/>
                  <a:ea typeface="微软雅黑" panose="020B0503020204020204" charset="-122"/>
                </a:rPr>
                <a:t>添加文字内容</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0" name="组合 39"/>
          <p:cNvGrpSpPr/>
          <p:nvPr/>
        </p:nvGrpSpPr>
        <p:grpSpPr>
          <a:xfrm>
            <a:off x="6897431" y="3802294"/>
            <a:ext cx="1720912" cy="548848"/>
            <a:chOff x="4304043" y="1286668"/>
            <a:chExt cx="3837944" cy="2757793"/>
          </a:xfrm>
          <a:effectLst>
            <a:outerShdw blurRad="381000" dist="254000" dir="8100000" algn="tr" rotWithShape="0">
              <a:prstClr val="black">
                <a:alpha val="40000"/>
              </a:prstClr>
            </a:outerShdw>
          </a:effectLst>
        </p:grpSpPr>
        <p:sp>
          <p:nvSpPr>
            <p:cNvPr id="42" name="圆角矩形 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43" name="圆角矩形 42"/>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chemeClr val="tx1">
                      <a:lumMod val="75000"/>
                      <a:lumOff val="25000"/>
                    </a:schemeClr>
                  </a:solidFill>
                  <a:latin typeface="微软雅黑" panose="020B0503020204020204" charset="-122"/>
                  <a:ea typeface="微软雅黑" panose="020B0503020204020204" charset="-122"/>
                </a:rPr>
                <a:t>添加文字内容</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grpSp>
      <p:sp>
        <p:nvSpPr>
          <p:cNvPr id="7"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基本工作概述</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8" name="组合 7"/>
          <p:cNvGrpSpPr/>
          <p:nvPr userDrawn="1"/>
        </p:nvGrpSpPr>
        <p:grpSpPr>
          <a:xfrm>
            <a:off x="3516097" y="695843"/>
            <a:ext cx="2090217" cy="25204"/>
            <a:chOff x="3203848" y="757178"/>
            <a:chExt cx="3455592" cy="45719"/>
          </a:xfrm>
        </p:grpSpPr>
        <p:sp>
          <p:nvSpPr>
            <p:cNvPr id="9" name="矩形 8"/>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 name="矩形 1"/>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1264">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0-#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0-#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0-#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0-#ppt_w/2"/>
                                          </p:val>
                                        </p:tav>
                                        <p:tav tm="100000">
                                          <p:val>
                                            <p:strVal val="#ppt_x"/>
                                          </p:val>
                                        </p:tav>
                                      </p:tavLst>
                                    </p:anim>
                                    <p:anim calcmode="lin" valueType="num">
                                      <p:cBhvr additive="base">
                                        <p:cTn id="48" dur="500" fill="hold"/>
                                        <p:tgtEl>
                                          <p:spTgt spid="2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0-#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fill="hold"/>
                                        <p:tgtEl>
                                          <p:spTgt spid="30"/>
                                        </p:tgtEl>
                                        <p:attrNameLst>
                                          <p:attrName>ppt_x</p:attrName>
                                        </p:attrNameLst>
                                      </p:cBhvr>
                                      <p:tavLst>
                                        <p:tav tm="0">
                                          <p:val>
                                            <p:strVal val="0-#ppt_w/2"/>
                                          </p:val>
                                        </p:tav>
                                        <p:tav tm="100000">
                                          <p:val>
                                            <p:strVal val="#ppt_x"/>
                                          </p:val>
                                        </p:tav>
                                      </p:tavLst>
                                    </p:anim>
                                    <p:anim calcmode="lin" valueType="num">
                                      <p:cBhvr additive="base">
                                        <p:cTn id="60" dur="500" fill="hold"/>
                                        <p:tgtEl>
                                          <p:spTgt spid="30"/>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0-#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500" fill="hold"/>
                                        <p:tgtEl>
                                          <p:spTgt spid="40"/>
                                        </p:tgtEl>
                                        <p:attrNameLst>
                                          <p:attrName>ppt_x</p:attrName>
                                        </p:attrNameLst>
                                      </p:cBhvr>
                                      <p:tavLst>
                                        <p:tav tm="0">
                                          <p:val>
                                            <p:strVal val="0-#ppt_w/2"/>
                                          </p:val>
                                        </p:tav>
                                        <p:tav tm="100000">
                                          <p:val>
                                            <p:strVal val="#ppt_x"/>
                                          </p:val>
                                        </p:tav>
                                      </p:tavLst>
                                    </p:anim>
                                    <p:anim calcmode="lin" valueType="num">
                                      <p:cBhvr additive="base">
                                        <p:cTn id="6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4" grpId="0" animBg="1"/>
      <p:bldP spid="21" grpId="0" animBg="1"/>
      <p:bldP spid="22" grpId="0"/>
      <p:bldP spid="23" grpId="0"/>
      <p:bldP spid="24" grpId="0"/>
      <p:bldP spid="25" grpId="0"/>
      <p:bldP spid="26" grpId="0" animBg="1"/>
      <p:bldP spid="2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55249" y="1365907"/>
            <a:ext cx="630148" cy="630230"/>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sp>
        <p:nvSpPr>
          <p:cNvPr id="5" name="椭圆 4"/>
          <p:cNvSpPr/>
          <p:nvPr/>
        </p:nvSpPr>
        <p:spPr>
          <a:xfrm>
            <a:off x="5456733" y="1852121"/>
            <a:ext cx="699237" cy="699328"/>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200">
              <a:solidFill>
                <a:schemeClr val="tx1">
                  <a:lumMod val="75000"/>
                  <a:lumOff val="25000"/>
                </a:schemeClr>
              </a:solidFill>
            </a:endParaRPr>
          </a:p>
        </p:txBody>
      </p:sp>
      <p:grpSp>
        <p:nvGrpSpPr>
          <p:cNvPr id="6" name="组合 5"/>
          <p:cNvGrpSpPr/>
          <p:nvPr/>
        </p:nvGrpSpPr>
        <p:grpSpPr>
          <a:xfrm>
            <a:off x="5098438" y="2422217"/>
            <a:ext cx="890403" cy="890519"/>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sp>
        <p:nvSpPr>
          <p:cNvPr id="9" name="椭圆 8"/>
          <p:cNvSpPr/>
          <p:nvPr/>
        </p:nvSpPr>
        <p:spPr>
          <a:xfrm>
            <a:off x="4400054" y="2860233"/>
            <a:ext cx="986378" cy="986506"/>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endParaRPr>
          </a:p>
        </p:txBody>
      </p:sp>
      <p:grpSp>
        <p:nvGrpSpPr>
          <p:cNvPr id="10" name="组合 9"/>
          <p:cNvGrpSpPr/>
          <p:nvPr/>
        </p:nvGrpSpPr>
        <p:grpSpPr>
          <a:xfrm>
            <a:off x="3306131" y="2500193"/>
            <a:ext cx="1360316" cy="136049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grpSp>
      <p:sp>
        <p:nvSpPr>
          <p:cNvPr id="13" name="椭圆 12"/>
          <p:cNvSpPr/>
          <p:nvPr/>
        </p:nvSpPr>
        <p:spPr>
          <a:xfrm>
            <a:off x="2775147" y="1328728"/>
            <a:ext cx="1603304" cy="1603512"/>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endParaRPr>
          </a:p>
        </p:txBody>
      </p:sp>
      <p:sp>
        <p:nvSpPr>
          <p:cNvPr id="14" name="TextBox 13"/>
          <p:cNvSpPr txBox="1"/>
          <p:nvPr/>
        </p:nvSpPr>
        <p:spPr>
          <a:xfrm>
            <a:off x="6601377" y="1539597"/>
            <a:ext cx="755650" cy="263525"/>
          </a:xfrm>
          <a:prstGeom prst="rect">
            <a:avLst/>
          </a:prstGeom>
          <a:noFill/>
        </p:spPr>
        <p:txBody>
          <a:bodyPr wrap="none" lIns="91431" tIns="45715" rIns="91431" bIns="45715" rtlCol="0">
            <a:spAutoFit/>
          </a:bodyPr>
          <a:lstStyle/>
          <a:p>
            <a:r>
              <a:rPr lang="zh-CN" altLang="en-US" sz="1125" dirty="0">
                <a:solidFill>
                  <a:schemeClr val="tx1">
                    <a:lumMod val="75000"/>
                    <a:lumOff val="25000"/>
                  </a:schemeClr>
                </a:solidFill>
                <a:latin typeface="微软雅黑" panose="020B0503020204020204" charset="-122"/>
                <a:ea typeface="微软雅黑" panose="020B0503020204020204" charset="-122"/>
              </a:rPr>
              <a:t>公司成立</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15" name="TextBox 14"/>
          <p:cNvSpPr txBox="1"/>
          <p:nvPr/>
        </p:nvSpPr>
        <p:spPr>
          <a:xfrm>
            <a:off x="6571310" y="1256311"/>
            <a:ext cx="1103630" cy="309880"/>
          </a:xfrm>
          <a:prstGeom prst="rect">
            <a:avLst/>
          </a:prstGeom>
          <a:noFill/>
        </p:spPr>
        <p:txBody>
          <a:bodyPr wrap="none" lIns="91431" tIns="45715" rIns="91431" bIns="45715" rtlCol="0">
            <a:spAutoFit/>
          </a:bodyPr>
          <a:lstStyle/>
          <a:p>
            <a:r>
              <a:rPr lang="en-US" altLang="zh-CN" sz="1425" b="1" dirty="0">
                <a:solidFill>
                  <a:schemeClr val="tx1">
                    <a:lumMod val="75000"/>
                    <a:lumOff val="25000"/>
                  </a:schemeClr>
                </a:solidFill>
                <a:latin typeface="微软雅黑" panose="020B0503020204020204" charset="-122"/>
                <a:ea typeface="微软雅黑" panose="020B0503020204020204" charset="-122"/>
              </a:rPr>
              <a:t>2014</a:t>
            </a:r>
            <a:r>
              <a:rPr lang="zh-CN" altLang="en-US" sz="1425" b="1" dirty="0">
                <a:solidFill>
                  <a:schemeClr val="tx1">
                    <a:lumMod val="75000"/>
                    <a:lumOff val="25000"/>
                  </a:schemeClr>
                </a:solidFill>
                <a:latin typeface="微软雅黑" panose="020B0503020204020204" charset="-122"/>
                <a:ea typeface="微软雅黑" panose="020B0503020204020204" charset="-122"/>
              </a:rPr>
              <a:t>年</a:t>
            </a:r>
            <a:r>
              <a:rPr lang="en-US" altLang="zh-CN" sz="1425" b="1" dirty="0">
                <a:solidFill>
                  <a:schemeClr val="tx1">
                    <a:lumMod val="75000"/>
                    <a:lumOff val="25000"/>
                  </a:schemeClr>
                </a:solidFill>
                <a:latin typeface="微软雅黑" panose="020B0503020204020204" charset="-122"/>
                <a:ea typeface="微软雅黑" panose="020B0503020204020204" charset="-122"/>
              </a:rPr>
              <a:t>5</a:t>
            </a:r>
            <a:r>
              <a:rPr lang="zh-CN" altLang="en-US" sz="1425" b="1" dirty="0">
                <a:solidFill>
                  <a:schemeClr val="tx1">
                    <a:lumMod val="75000"/>
                    <a:lumOff val="25000"/>
                  </a:schemeClr>
                </a:solidFill>
                <a:latin typeface="微软雅黑" panose="020B0503020204020204" charset="-122"/>
                <a:ea typeface="微软雅黑" panose="020B0503020204020204" charset="-122"/>
              </a:rPr>
              <a:t>月</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p:txBody>
      </p:sp>
      <p:sp>
        <p:nvSpPr>
          <p:cNvPr id="16" name="TextBox 15"/>
          <p:cNvSpPr txBox="1"/>
          <p:nvPr/>
        </p:nvSpPr>
        <p:spPr>
          <a:xfrm>
            <a:off x="6498929" y="2454607"/>
            <a:ext cx="1329690" cy="437515"/>
          </a:xfrm>
          <a:prstGeom prst="rect">
            <a:avLst/>
          </a:prstGeom>
          <a:noFill/>
        </p:spPr>
        <p:txBody>
          <a:bodyPr wrap="none" lIns="91431" tIns="45715" rIns="91431" bIns="45715" rtlCol="0">
            <a:spAutoFit/>
          </a:bodyPr>
          <a:lstStyle/>
          <a:p>
            <a:r>
              <a:rPr lang="zh-CN" altLang="en-US" sz="1125" dirty="0">
                <a:solidFill>
                  <a:schemeClr val="tx1">
                    <a:lumMod val="75000"/>
                    <a:lumOff val="25000"/>
                  </a:schemeClr>
                </a:solidFill>
                <a:latin typeface="微软雅黑" panose="020B0503020204020204" charset="-122"/>
                <a:ea typeface="微软雅黑" panose="020B0503020204020204" charset="-122"/>
              </a:rPr>
              <a:t>门户网站发布</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a:p>
            <a:r>
              <a:rPr lang="zh-CN" altLang="en-US" sz="1125" dirty="0">
                <a:solidFill>
                  <a:schemeClr val="tx1">
                    <a:lumMod val="75000"/>
                    <a:lumOff val="25000"/>
                  </a:schemeClr>
                </a:solidFill>
                <a:latin typeface="微软雅黑" panose="020B0503020204020204" charset="-122"/>
                <a:ea typeface="微软雅黑" panose="020B0503020204020204" charset="-122"/>
              </a:rPr>
              <a:t>举办品牌运营大会</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17" name="TextBox 16"/>
          <p:cNvSpPr txBox="1"/>
          <p:nvPr/>
        </p:nvSpPr>
        <p:spPr>
          <a:xfrm>
            <a:off x="6501725" y="2167756"/>
            <a:ext cx="1103630" cy="309880"/>
          </a:xfrm>
          <a:prstGeom prst="rect">
            <a:avLst/>
          </a:prstGeom>
          <a:noFill/>
        </p:spPr>
        <p:txBody>
          <a:bodyPr wrap="none" lIns="91431" tIns="45715" rIns="91431" bIns="45715" rtlCol="0">
            <a:spAutoFit/>
          </a:bodyPr>
          <a:lstStyle/>
          <a:p>
            <a:r>
              <a:rPr lang="en-US" altLang="zh-CN" sz="1425" b="1" dirty="0">
                <a:solidFill>
                  <a:schemeClr val="tx1">
                    <a:lumMod val="75000"/>
                    <a:lumOff val="25000"/>
                  </a:schemeClr>
                </a:solidFill>
                <a:latin typeface="微软雅黑" panose="020B0503020204020204" charset="-122"/>
                <a:ea typeface="微软雅黑" panose="020B0503020204020204" charset="-122"/>
              </a:rPr>
              <a:t>2015</a:t>
            </a:r>
            <a:r>
              <a:rPr lang="zh-CN" altLang="en-US" sz="1425" b="1" dirty="0">
                <a:solidFill>
                  <a:schemeClr val="tx1">
                    <a:lumMod val="75000"/>
                    <a:lumOff val="25000"/>
                  </a:schemeClr>
                </a:solidFill>
                <a:latin typeface="微软雅黑" panose="020B0503020204020204" charset="-122"/>
                <a:ea typeface="微软雅黑" panose="020B0503020204020204" charset="-122"/>
              </a:rPr>
              <a:t>年</a:t>
            </a:r>
            <a:r>
              <a:rPr lang="en-US" altLang="zh-CN" sz="1425" b="1" dirty="0">
                <a:solidFill>
                  <a:schemeClr val="tx1">
                    <a:lumMod val="75000"/>
                    <a:lumOff val="25000"/>
                  </a:schemeClr>
                </a:solidFill>
                <a:latin typeface="微软雅黑" panose="020B0503020204020204" charset="-122"/>
                <a:ea typeface="微软雅黑" panose="020B0503020204020204" charset="-122"/>
              </a:rPr>
              <a:t>8</a:t>
            </a:r>
            <a:r>
              <a:rPr lang="zh-CN" altLang="en-US" sz="1425" b="1" dirty="0">
                <a:solidFill>
                  <a:schemeClr val="tx1">
                    <a:lumMod val="75000"/>
                    <a:lumOff val="25000"/>
                  </a:schemeClr>
                </a:solidFill>
                <a:latin typeface="微软雅黑" panose="020B0503020204020204" charset="-122"/>
                <a:ea typeface="微软雅黑" panose="020B0503020204020204" charset="-122"/>
              </a:rPr>
              <a:t>月</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p:txBody>
      </p:sp>
      <p:sp>
        <p:nvSpPr>
          <p:cNvPr id="18" name="TextBox 17"/>
          <p:cNvSpPr txBox="1"/>
          <p:nvPr/>
        </p:nvSpPr>
        <p:spPr>
          <a:xfrm>
            <a:off x="6144840" y="3422337"/>
            <a:ext cx="1616710" cy="263525"/>
          </a:xfrm>
          <a:prstGeom prst="rect">
            <a:avLst/>
          </a:prstGeom>
          <a:noFill/>
        </p:spPr>
        <p:txBody>
          <a:bodyPr wrap="none" lIns="91431" tIns="45715" rIns="91431" bIns="45715" rtlCol="0">
            <a:spAutoFit/>
          </a:bodyPr>
          <a:lstStyle/>
          <a:p>
            <a:r>
              <a:rPr lang="zh-CN" altLang="en-US" sz="1125" dirty="0">
                <a:solidFill>
                  <a:schemeClr val="tx1">
                    <a:lumMod val="75000"/>
                    <a:lumOff val="25000"/>
                  </a:schemeClr>
                </a:solidFill>
                <a:latin typeface="微软雅黑" panose="020B0503020204020204" charset="-122"/>
                <a:ea typeface="微软雅黑" panose="020B0503020204020204" charset="-122"/>
              </a:rPr>
              <a:t>研制成功自主产权品牌</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19" name="TextBox 18"/>
          <p:cNvSpPr txBox="1"/>
          <p:nvPr/>
        </p:nvSpPr>
        <p:spPr>
          <a:xfrm>
            <a:off x="6124167" y="3104572"/>
            <a:ext cx="1103630" cy="309880"/>
          </a:xfrm>
          <a:prstGeom prst="rect">
            <a:avLst/>
          </a:prstGeom>
          <a:noFill/>
        </p:spPr>
        <p:txBody>
          <a:bodyPr wrap="none" lIns="91431" tIns="45715" rIns="91431" bIns="45715" rtlCol="0">
            <a:spAutoFit/>
          </a:bodyPr>
          <a:lstStyle/>
          <a:p>
            <a:r>
              <a:rPr lang="en-US" altLang="zh-CN" sz="1425" b="1" dirty="0">
                <a:solidFill>
                  <a:schemeClr val="tx1">
                    <a:lumMod val="75000"/>
                    <a:lumOff val="25000"/>
                  </a:schemeClr>
                </a:solidFill>
                <a:latin typeface="微软雅黑" panose="020B0503020204020204" charset="-122"/>
                <a:ea typeface="微软雅黑" panose="020B0503020204020204" charset="-122"/>
              </a:rPr>
              <a:t>2016</a:t>
            </a:r>
            <a:r>
              <a:rPr lang="zh-CN" altLang="en-US" sz="1425" b="1" dirty="0">
                <a:solidFill>
                  <a:schemeClr val="tx1">
                    <a:lumMod val="75000"/>
                    <a:lumOff val="25000"/>
                  </a:schemeClr>
                </a:solidFill>
                <a:latin typeface="微软雅黑" panose="020B0503020204020204" charset="-122"/>
                <a:ea typeface="微软雅黑" panose="020B0503020204020204" charset="-122"/>
              </a:rPr>
              <a:t>年</a:t>
            </a:r>
            <a:r>
              <a:rPr lang="en-US" altLang="zh-CN" sz="1425" b="1" dirty="0">
                <a:solidFill>
                  <a:schemeClr val="tx1">
                    <a:lumMod val="75000"/>
                    <a:lumOff val="25000"/>
                  </a:schemeClr>
                </a:solidFill>
                <a:latin typeface="微软雅黑" panose="020B0503020204020204" charset="-122"/>
                <a:ea typeface="微软雅黑" panose="020B0503020204020204" charset="-122"/>
              </a:rPr>
              <a:t>4</a:t>
            </a:r>
            <a:r>
              <a:rPr lang="zh-CN" altLang="en-US" sz="1425" b="1" dirty="0">
                <a:solidFill>
                  <a:schemeClr val="tx1">
                    <a:lumMod val="75000"/>
                    <a:lumOff val="25000"/>
                  </a:schemeClr>
                </a:solidFill>
                <a:latin typeface="微软雅黑" panose="020B0503020204020204" charset="-122"/>
                <a:ea typeface="微软雅黑" panose="020B0503020204020204" charset="-122"/>
              </a:rPr>
              <a:t>月</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p:txBody>
      </p:sp>
      <p:sp>
        <p:nvSpPr>
          <p:cNvPr id="20" name="TextBox 19"/>
          <p:cNvSpPr txBox="1"/>
          <p:nvPr/>
        </p:nvSpPr>
        <p:spPr>
          <a:xfrm>
            <a:off x="4842962" y="4372401"/>
            <a:ext cx="1870075" cy="263525"/>
          </a:xfrm>
          <a:prstGeom prst="rect">
            <a:avLst/>
          </a:prstGeom>
          <a:noFill/>
        </p:spPr>
        <p:txBody>
          <a:bodyPr wrap="none" lIns="91431" tIns="45715" rIns="91431" bIns="45715" rtlCol="0">
            <a:spAutoFit/>
          </a:bodyPr>
          <a:lstStyle/>
          <a:p>
            <a:r>
              <a:rPr lang="zh-CN" altLang="en-US" sz="1125" dirty="0">
                <a:solidFill>
                  <a:schemeClr val="tx1">
                    <a:lumMod val="75000"/>
                    <a:lumOff val="25000"/>
                  </a:schemeClr>
                </a:solidFill>
                <a:latin typeface="微软雅黑" panose="020B0503020204020204" charset="-122"/>
                <a:ea typeface="微软雅黑" panose="020B0503020204020204" charset="-122"/>
              </a:rPr>
              <a:t>产品同时在线人数达</a:t>
            </a:r>
            <a:r>
              <a:rPr lang="en-US" altLang="zh-CN" sz="1125" dirty="0">
                <a:solidFill>
                  <a:schemeClr val="tx1">
                    <a:lumMod val="75000"/>
                    <a:lumOff val="25000"/>
                  </a:schemeClr>
                </a:solidFill>
                <a:latin typeface="微软雅黑" panose="020B0503020204020204" charset="-122"/>
                <a:ea typeface="微软雅黑" panose="020B0503020204020204" charset="-122"/>
              </a:rPr>
              <a:t>100</a:t>
            </a:r>
            <a:r>
              <a:rPr lang="zh-CN" altLang="en-US" sz="1125" dirty="0">
                <a:solidFill>
                  <a:schemeClr val="tx1">
                    <a:lumMod val="75000"/>
                    <a:lumOff val="25000"/>
                  </a:schemeClr>
                </a:solidFill>
                <a:latin typeface="微软雅黑" panose="020B0503020204020204" charset="-122"/>
                <a:ea typeface="微软雅黑" panose="020B0503020204020204" charset="-122"/>
              </a:rPr>
              <a:t>万</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21" name="TextBox 20"/>
          <p:cNvSpPr txBox="1"/>
          <p:nvPr/>
        </p:nvSpPr>
        <p:spPr>
          <a:xfrm>
            <a:off x="4846579" y="3999490"/>
            <a:ext cx="1103630" cy="309880"/>
          </a:xfrm>
          <a:prstGeom prst="rect">
            <a:avLst/>
          </a:prstGeom>
          <a:noFill/>
        </p:spPr>
        <p:txBody>
          <a:bodyPr wrap="none" lIns="91431" tIns="45715" rIns="91431" bIns="45715" rtlCol="0">
            <a:spAutoFit/>
          </a:bodyPr>
          <a:lstStyle/>
          <a:p>
            <a:r>
              <a:rPr lang="en-US" altLang="zh-CN" sz="1425" b="1" dirty="0">
                <a:solidFill>
                  <a:schemeClr val="tx1">
                    <a:lumMod val="75000"/>
                    <a:lumOff val="25000"/>
                  </a:schemeClr>
                </a:solidFill>
                <a:latin typeface="微软雅黑" panose="020B0503020204020204" charset="-122"/>
                <a:ea typeface="微软雅黑" panose="020B0503020204020204" charset="-122"/>
              </a:rPr>
              <a:t>2017</a:t>
            </a:r>
            <a:r>
              <a:rPr lang="zh-CN" altLang="en-US" sz="1425" b="1" dirty="0">
                <a:solidFill>
                  <a:schemeClr val="tx1">
                    <a:lumMod val="75000"/>
                    <a:lumOff val="25000"/>
                  </a:schemeClr>
                </a:solidFill>
                <a:latin typeface="微软雅黑" panose="020B0503020204020204" charset="-122"/>
                <a:ea typeface="微软雅黑" panose="020B0503020204020204" charset="-122"/>
              </a:rPr>
              <a:t>年</a:t>
            </a:r>
            <a:r>
              <a:rPr lang="en-US" altLang="zh-CN" sz="1425" b="1" dirty="0">
                <a:solidFill>
                  <a:schemeClr val="tx1">
                    <a:lumMod val="75000"/>
                    <a:lumOff val="25000"/>
                  </a:schemeClr>
                </a:solidFill>
                <a:latin typeface="微软雅黑" panose="020B0503020204020204" charset="-122"/>
                <a:ea typeface="微软雅黑" panose="020B0503020204020204" charset="-122"/>
              </a:rPr>
              <a:t>5</a:t>
            </a:r>
            <a:r>
              <a:rPr lang="zh-CN" altLang="en-US" sz="1425" b="1" dirty="0">
                <a:solidFill>
                  <a:schemeClr val="tx1">
                    <a:lumMod val="75000"/>
                    <a:lumOff val="25000"/>
                  </a:schemeClr>
                </a:solidFill>
                <a:latin typeface="微软雅黑" panose="020B0503020204020204" charset="-122"/>
                <a:ea typeface="微软雅黑" panose="020B0503020204020204" charset="-122"/>
              </a:rPr>
              <a:t>月</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p:txBody>
      </p:sp>
      <p:sp>
        <p:nvSpPr>
          <p:cNvPr id="22" name="TextBox 21"/>
          <p:cNvSpPr txBox="1"/>
          <p:nvPr/>
        </p:nvSpPr>
        <p:spPr>
          <a:xfrm>
            <a:off x="1721836" y="3868080"/>
            <a:ext cx="2013585" cy="263525"/>
          </a:xfrm>
          <a:prstGeom prst="rect">
            <a:avLst/>
          </a:prstGeom>
          <a:noFill/>
        </p:spPr>
        <p:txBody>
          <a:bodyPr wrap="none" lIns="91431" tIns="45715" rIns="91431" bIns="45715" rtlCol="0">
            <a:spAutoFit/>
          </a:bodyPr>
          <a:lstStyle/>
          <a:p>
            <a:r>
              <a:rPr lang="zh-CN" altLang="en-US" sz="1125" dirty="0">
                <a:solidFill>
                  <a:schemeClr val="tx1">
                    <a:lumMod val="75000"/>
                    <a:lumOff val="25000"/>
                  </a:schemeClr>
                </a:solidFill>
                <a:latin typeface="微软雅黑" panose="020B0503020204020204" charset="-122"/>
                <a:ea typeface="微软雅黑" panose="020B0503020204020204" charset="-122"/>
              </a:rPr>
              <a:t>公司年销售额达</a:t>
            </a:r>
            <a:r>
              <a:rPr lang="en-US" altLang="zh-CN" sz="1125" dirty="0">
                <a:solidFill>
                  <a:schemeClr val="tx1">
                    <a:lumMod val="75000"/>
                    <a:lumOff val="25000"/>
                  </a:schemeClr>
                </a:solidFill>
                <a:latin typeface="微软雅黑" panose="020B0503020204020204" charset="-122"/>
                <a:ea typeface="微软雅黑" panose="020B0503020204020204" charset="-122"/>
              </a:rPr>
              <a:t>120</a:t>
            </a:r>
            <a:r>
              <a:rPr lang="zh-CN" altLang="en-US" sz="1125" dirty="0">
                <a:solidFill>
                  <a:schemeClr val="tx1">
                    <a:lumMod val="75000"/>
                    <a:lumOff val="25000"/>
                  </a:schemeClr>
                </a:solidFill>
                <a:latin typeface="微软雅黑" panose="020B0503020204020204" charset="-122"/>
                <a:ea typeface="微软雅黑" panose="020B0503020204020204" charset="-122"/>
              </a:rPr>
              <a:t>万人民币</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22"/>
          <p:cNvSpPr txBox="1"/>
          <p:nvPr/>
        </p:nvSpPr>
        <p:spPr>
          <a:xfrm>
            <a:off x="1680613" y="3481618"/>
            <a:ext cx="1215390" cy="309880"/>
          </a:xfrm>
          <a:prstGeom prst="rect">
            <a:avLst/>
          </a:prstGeom>
          <a:noFill/>
        </p:spPr>
        <p:txBody>
          <a:bodyPr wrap="none" lIns="91431" tIns="45715" rIns="91431" bIns="45715" rtlCol="0">
            <a:spAutoFit/>
          </a:bodyPr>
          <a:lstStyle/>
          <a:p>
            <a:r>
              <a:rPr lang="en-US" altLang="zh-CN" sz="1425" b="1" dirty="0">
                <a:solidFill>
                  <a:schemeClr val="tx1">
                    <a:lumMod val="75000"/>
                    <a:lumOff val="25000"/>
                  </a:schemeClr>
                </a:solidFill>
                <a:latin typeface="微软雅黑" panose="020B0503020204020204" charset="-122"/>
                <a:ea typeface="微软雅黑" panose="020B0503020204020204" charset="-122"/>
              </a:rPr>
              <a:t>2018</a:t>
            </a:r>
            <a:r>
              <a:rPr lang="zh-CN" altLang="en-US" sz="1425" b="1" dirty="0">
                <a:solidFill>
                  <a:schemeClr val="tx1">
                    <a:lumMod val="75000"/>
                    <a:lumOff val="25000"/>
                  </a:schemeClr>
                </a:solidFill>
                <a:latin typeface="微软雅黑" panose="020B0503020204020204" charset="-122"/>
                <a:ea typeface="微软雅黑" panose="020B0503020204020204" charset="-122"/>
              </a:rPr>
              <a:t>年</a:t>
            </a:r>
            <a:r>
              <a:rPr lang="en-US" altLang="zh-CN" sz="1425" b="1" dirty="0">
                <a:solidFill>
                  <a:schemeClr val="tx1">
                    <a:lumMod val="75000"/>
                    <a:lumOff val="25000"/>
                  </a:schemeClr>
                </a:solidFill>
                <a:latin typeface="微软雅黑" panose="020B0503020204020204" charset="-122"/>
                <a:ea typeface="微软雅黑" panose="020B0503020204020204" charset="-122"/>
              </a:rPr>
              <a:t>12</a:t>
            </a:r>
            <a:r>
              <a:rPr lang="zh-CN" altLang="en-US" sz="1425" b="1" dirty="0">
                <a:solidFill>
                  <a:schemeClr val="tx1">
                    <a:lumMod val="75000"/>
                    <a:lumOff val="25000"/>
                  </a:schemeClr>
                </a:solidFill>
                <a:latin typeface="微软雅黑" panose="020B0503020204020204" charset="-122"/>
                <a:ea typeface="微软雅黑" panose="020B0503020204020204" charset="-122"/>
              </a:rPr>
              <a:t>月</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p:txBody>
      </p:sp>
      <p:sp>
        <p:nvSpPr>
          <p:cNvPr id="24" name="TextBox 23"/>
          <p:cNvSpPr txBox="1"/>
          <p:nvPr/>
        </p:nvSpPr>
        <p:spPr>
          <a:xfrm>
            <a:off x="1199759" y="1925290"/>
            <a:ext cx="1473200" cy="437515"/>
          </a:xfrm>
          <a:prstGeom prst="rect">
            <a:avLst/>
          </a:prstGeom>
          <a:noFill/>
        </p:spPr>
        <p:txBody>
          <a:bodyPr wrap="none" lIns="91431" tIns="45715" rIns="91431" bIns="45715" rtlCol="0">
            <a:spAutoFit/>
          </a:bodyPr>
          <a:lstStyle/>
          <a:p>
            <a:r>
              <a:rPr lang="zh-CN" altLang="en-US" sz="1125" dirty="0">
                <a:solidFill>
                  <a:schemeClr val="tx1">
                    <a:lumMod val="75000"/>
                    <a:lumOff val="25000"/>
                  </a:schemeClr>
                </a:solidFill>
                <a:latin typeface="微软雅黑" panose="020B0503020204020204" charset="-122"/>
                <a:ea typeface="微软雅黑" panose="020B0503020204020204" charset="-122"/>
              </a:rPr>
              <a:t>公司获市科技进步奖</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a:p>
            <a:r>
              <a:rPr lang="zh-CN" altLang="en-US" sz="1125" dirty="0">
                <a:solidFill>
                  <a:schemeClr val="tx1">
                    <a:lumMod val="75000"/>
                    <a:lumOff val="25000"/>
                  </a:schemeClr>
                </a:solidFill>
                <a:latin typeface="微软雅黑" panose="020B0503020204020204" charset="-122"/>
                <a:ea typeface="微软雅黑" panose="020B0503020204020204" charset="-122"/>
              </a:rPr>
              <a:t>成立产品研究院</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25" name="TextBox 24"/>
          <p:cNvSpPr txBox="1"/>
          <p:nvPr/>
        </p:nvSpPr>
        <p:spPr>
          <a:xfrm>
            <a:off x="1194761" y="1572253"/>
            <a:ext cx="1103630" cy="309880"/>
          </a:xfrm>
          <a:prstGeom prst="rect">
            <a:avLst/>
          </a:prstGeom>
          <a:noFill/>
        </p:spPr>
        <p:txBody>
          <a:bodyPr wrap="none" lIns="91431" tIns="45715" rIns="91431" bIns="45715" rtlCol="0">
            <a:spAutoFit/>
          </a:bodyPr>
          <a:lstStyle/>
          <a:p>
            <a:r>
              <a:rPr lang="en-US" altLang="zh-CN" sz="1425" b="1" dirty="0">
                <a:solidFill>
                  <a:schemeClr val="tx1">
                    <a:lumMod val="75000"/>
                    <a:lumOff val="25000"/>
                  </a:schemeClr>
                </a:solidFill>
                <a:latin typeface="微软雅黑" panose="020B0503020204020204" charset="-122"/>
                <a:ea typeface="微软雅黑" panose="020B0503020204020204" charset="-122"/>
              </a:rPr>
              <a:t>2019</a:t>
            </a:r>
            <a:r>
              <a:rPr lang="zh-CN" altLang="en-US" sz="1425" b="1" dirty="0">
                <a:solidFill>
                  <a:schemeClr val="tx1">
                    <a:lumMod val="75000"/>
                    <a:lumOff val="25000"/>
                  </a:schemeClr>
                </a:solidFill>
                <a:latin typeface="微软雅黑" panose="020B0503020204020204" charset="-122"/>
                <a:ea typeface="微软雅黑" panose="020B0503020204020204" charset="-122"/>
              </a:rPr>
              <a:t>年</a:t>
            </a:r>
            <a:r>
              <a:rPr lang="en-US" altLang="zh-CN" sz="1425" b="1" dirty="0">
                <a:solidFill>
                  <a:schemeClr val="tx1">
                    <a:lumMod val="75000"/>
                    <a:lumOff val="25000"/>
                  </a:schemeClr>
                </a:solidFill>
                <a:latin typeface="微软雅黑" panose="020B0503020204020204" charset="-122"/>
                <a:ea typeface="微软雅黑" panose="020B0503020204020204" charset="-122"/>
              </a:rPr>
              <a:t>2</a:t>
            </a:r>
            <a:r>
              <a:rPr lang="zh-CN" altLang="en-US" sz="1425" b="1" dirty="0">
                <a:solidFill>
                  <a:schemeClr val="tx1">
                    <a:lumMod val="75000"/>
                    <a:lumOff val="25000"/>
                  </a:schemeClr>
                </a:solidFill>
                <a:latin typeface="微软雅黑" panose="020B0503020204020204" charset="-122"/>
                <a:ea typeface="微软雅黑" panose="020B0503020204020204" charset="-122"/>
              </a:rPr>
              <a:t>月</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p:txBody>
      </p:sp>
      <p:cxnSp>
        <p:nvCxnSpPr>
          <p:cNvPr id="26" name="直接连接符 25"/>
          <p:cNvCxnSpPr/>
          <p:nvPr/>
        </p:nvCxnSpPr>
        <p:spPr>
          <a:xfrm flipV="1">
            <a:off x="6568649" y="1256313"/>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6119227" y="3104572"/>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6498931" y="2239763"/>
            <a:ext cx="3323"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842961" y="3999490"/>
            <a:ext cx="8517"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675714" y="342233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188065" y="1539597"/>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基本工作概述</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33" name="组合 32"/>
          <p:cNvGrpSpPr/>
          <p:nvPr userDrawn="1"/>
        </p:nvGrpSpPr>
        <p:grpSpPr>
          <a:xfrm>
            <a:off x="3516097" y="695843"/>
            <a:ext cx="2090217" cy="25204"/>
            <a:chOff x="3203848" y="757178"/>
            <a:chExt cx="3455592" cy="45719"/>
          </a:xfrm>
        </p:grpSpPr>
        <p:sp>
          <p:nvSpPr>
            <p:cNvPr id="34" name="矩形 33"/>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35" name="矩形 34"/>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168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1000"/>
                                        <p:tgtEl>
                                          <p:spTgt spid="20"/>
                                        </p:tgtEl>
                                      </p:cBhvr>
                                    </p:animEffect>
                                    <p:anim calcmode="lin" valueType="num">
                                      <p:cBhvr>
                                        <p:cTn id="68" dur="1000" fill="hold"/>
                                        <p:tgtEl>
                                          <p:spTgt spid="20"/>
                                        </p:tgtEl>
                                        <p:attrNameLst>
                                          <p:attrName>ppt_x</p:attrName>
                                        </p:attrNameLst>
                                      </p:cBhvr>
                                      <p:tavLst>
                                        <p:tav tm="0">
                                          <p:val>
                                            <p:strVal val="#ppt_x"/>
                                          </p:val>
                                        </p:tav>
                                        <p:tav tm="100000">
                                          <p:val>
                                            <p:strVal val="#ppt_x"/>
                                          </p:val>
                                        </p:tav>
                                      </p:tavLst>
                                    </p:anim>
                                    <p:anim calcmode="lin" valueType="num">
                                      <p:cBhvr>
                                        <p:cTn id="69" dur="1000" fill="hold"/>
                                        <p:tgtEl>
                                          <p:spTgt spid="2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1000"/>
                                        <p:tgtEl>
                                          <p:spTgt spid="22"/>
                                        </p:tgtEl>
                                      </p:cBhvr>
                                    </p:animEffect>
                                    <p:anim calcmode="lin" valueType="num">
                                      <p:cBhvr>
                                        <p:cTn id="78" dur="1000" fill="hold"/>
                                        <p:tgtEl>
                                          <p:spTgt spid="22"/>
                                        </p:tgtEl>
                                        <p:attrNameLst>
                                          <p:attrName>ppt_x</p:attrName>
                                        </p:attrNameLst>
                                      </p:cBhvr>
                                      <p:tavLst>
                                        <p:tav tm="0">
                                          <p:val>
                                            <p:strVal val="#ppt_x"/>
                                          </p:val>
                                        </p:tav>
                                        <p:tav tm="100000">
                                          <p:val>
                                            <p:strVal val="#ppt_x"/>
                                          </p:val>
                                        </p:tav>
                                      </p:tavLst>
                                    </p:anim>
                                    <p:anim calcmode="lin" valueType="num">
                                      <p:cBhvr>
                                        <p:cTn id="79" dur="1000" fill="hold"/>
                                        <p:tgtEl>
                                          <p:spTgt spid="2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anim calcmode="lin" valueType="num">
                                      <p:cBhvr>
                                        <p:cTn id="83" dur="1000" fill="hold"/>
                                        <p:tgtEl>
                                          <p:spTgt spid="23"/>
                                        </p:tgtEl>
                                        <p:attrNameLst>
                                          <p:attrName>ppt_x</p:attrName>
                                        </p:attrNameLst>
                                      </p:cBhvr>
                                      <p:tavLst>
                                        <p:tav tm="0">
                                          <p:val>
                                            <p:strVal val="#ppt_x"/>
                                          </p:val>
                                        </p:tav>
                                        <p:tav tm="100000">
                                          <p:val>
                                            <p:strVal val="#ppt_x"/>
                                          </p:val>
                                        </p:tav>
                                      </p:tavLst>
                                    </p:anim>
                                    <p:anim calcmode="lin" valueType="num">
                                      <p:cBhvr>
                                        <p:cTn id="84" dur="1000" fill="hold"/>
                                        <p:tgtEl>
                                          <p:spTgt spid="2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1000"/>
                                        <p:tgtEl>
                                          <p:spTgt spid="24"/>
                                        </p:tgtEl>
                                      </p:cBhvr>
                                    </p:animEffect>
                                    <p:anim calcmode="lin" valueType="num">
                                      <p:cBhvr>
                                        <p:cTn id="88" dur="1000" fill="hold"/>
                                        <p:tgtEl>
                                          <p:spTgt spid="24"/>
                                        </p:tgtEl>
                                        <p:attrNameLst>
                                          <p:attrName>ppt_x</p:attrName>
                                        </p:attrNameLst>
                                      </p:cBhvr>
                                      <p:tavLst>
                                        <p:tav tm="0">
                                          <p:val>
                                            <p:strVal val="#ppt_x"/>
                                          </p:val>
                                        </p:tav>
                                        <p:tav tm="100000">
                                          <p:val>
                                            <p:strVal val="#ppt_x"/>
                                          </p:val>
                                        </p:tav>
                                      </p:tavLst>
                                    </p:anim>
                                    <p:anim calcmode="lin" valueType="num">
                                      <p:cBhvr>
                                        <p:cTn id="89" dur="1000" fill="hold"/>
                                        <p:tgtEl>
                                          <p:spTgt spid="2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1000"/>
                                        <p:tgtEl>
                                          <p:spTgt spid="25"/>
                                        </p:tgtEl>
                                      </p:cBhvr>
                                    </p:animEffect>
                                    <p:anim calcmode="lin" valueType="num">
                                      <p:cBhvr>
                                        <p:cTn id="93" dur="1000" fill="hold"/>
                                        <p:tgtEl>
                                          <p:spTgt spid="25"/>
                                        </p:tgtEl>
                                        <p:attrNameLst>
                                          <p:attrName>ppt_x</p:attrName>
                                        </p:attrNameLst>
                                      </p:cBhvr>
                                      <p:tavLst>
                                        <p:tav tm="0">
                                          <p:val>
                                            <p:strVal val="#ppt_x"/>
                                          </p:val>
                                        </p:tav>
                                        <p:tav tm="100000">
                                          <p:val>
                                            <p:strVal val="#ppt_x"/>
                                          </p:val>
                                        </p:tav>
                                      </p:tavLst>
                                    </p:anim>
                                    <p:anim calcmode="lin" valueType="num">
                                      <p:cBhvr>
                                        <p:cTn id="94" dur="1000" fill="hold"/>
                                        <p:tgtEl>
                                          <p:spTgt spid="25"/>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1000"/>
                                        <p:tgtEl>
                                          <p:spTgt spid="26"/>
                                        </p:tgtEl>
                                      </p:cBhvr>
                                    </p:animEffect>
                                    <p:anim calcmode="lin" valueType="num">
                                      <p:cBhvr>
                                        <p:cTn id="98" dur="1000" fill="hold"/>
                                        <p:tgtEl>
                                          <p:spTgt spid="26"/>
                                        </p:tgtEl>
                                        <p:attrNameLst>
                                          <p:attrName>ppt_x</p:attrName>
                                        </p:attrNameLst>
                                      </p:cBhvr>
                                      <p:tavLst>
                                        <p:tav tm="0">
                                          <p:val>
                                            <p:strVal val="#ppt_x"/>
                                          </p:val>
                                        </p:tav>
                                        <p:tav tm="100000">
                                          <p:val>
                                            <p:strVal val="#ppt_x"/>
                                          </p:val>
                                        </p:tav>
                                      </p:tavLst>
                                    </p:anim>
                                    <p:anim calcmode="lin" valueType="num">
                                      <p:cBhvr>
                                        <p:cTn id="99" dur="1000" fill="hold"/>
                                        <p:tgtEl>
                                          <p:spTgt spid="26"/>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1000"/>
                                        <p:tgtEl>
                                          <p:spTgt spid="27"/>
                                        </p:tgtEl>
                                      </p:cBhvr>
                                    </p:animEffect>
                                    <p:anim calcmode="lin" valueType="num">
                                      <p:cBhvr>
                                        <p:cTn id="103" dur="1000" fill="hold"/>
                                        <p:tgtEl>
                                          <p:spTgt spid="27"/>
                                        </p:tgtEl>
                                        <p:attrNameLst>
                                          <p:attrName>ppt_x</p:attrName>
                                        </p:attrNameLst>
                                      </p:cBhvr>
                                      <p:tavLst>
                                        <p:tav tm="0">
                                          <p:val>
                                            <p:strVal val="#ppt_x"/>
                                          </p:val>
                                        </p:tav>
                                        <p:tav tm="100000">
                                          <p:val>
                                            <p:strVal val="#ppt_x"/>
                                          </p:val>
                                        </p:tav>
                                      </p:tavLst>
                                    </p:anim>
                                    <p:anim calcmode="lin" valueType="num">
                                      <p:cBhvr>
                                        <p:cTn id="104" dur="1000" fill="hold"/>
                                        <p:tgtEl>
                                          <p:spTgt spid="27"/>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1000"/>
                                        <p:tgtEl>
                                          <p:spTgt spid="28"/>
                                        </p:tgtEl>
                                      </p:cBhvr>
                                    </p:animEffect>
                                    <p:anim calcmode="lin" valueType="num">
                                      <p:cBhvr>
                                        <p:cTn id="108" dur="1000" fill="hold"/>
                                        <p:tgtEl>
                                          <p:spTgt spid="28"/>
                                        </p:tgtEl>
                                        <p:attrNameLst>
                                          <p:attrName>ppt_x</p:attrName>
                                        </p:attrNameLst>
                                      </p:cBhvr>
                                      <p:tavLst>
                                        <p:tav tm="0">
                                          <p:val>
                                            <p:strVal val="#ppt_x"/>
                                          </p:val>
                                        </p:tav>
                                        <p:tav tm="100000">
                                          <p:val>
                                            <p:strVal val="#ppt_x"/>
                                          </p:val>
                                        </p:tav>
                                      </p:tavLst>
                                    </p:anim>
                                    <p:anim calcmode="lin" valueType="num">
                                      <p:cBhvr>
                                        <p:cTn id="109" dur="1000" fill="hold"/>
                                        <p:tgtEl>
                                          <p:spTgt spid="28"/>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1000"/>
                                        <p:tgtEl>
                                          <p:spTgt spid="30"/>
                                        </p:tgtEl>
                                      </p:cBhvr>
                                    </p:animEffect>
                                    <p:anim calcmode="lin" valueType="num">
                                      <p:cBhvr>
                                        <p:cTn id="118" dur="1000" fill="hold"/>
                                        <p:tgtEl>
                                          <p:spTgt spid="30"/>
                                        </p:tgtEl>
                                        <p:attrNameLst>
                                          <p:attrName>ppt_x</p:attrName>
                                        </p:attrNameLst>
                                      </p:cBhvr>
                                      <p:tavLst>
                                        <p:tav tm="0">
                                          <p:val>
                                            <p:strVal val="#ppt_x"/>
                                          </p:val>
                                        </p:tav>
                                        <p:tav tm="100000">
                                          <p:val>
                                            <p:strVal val="#ppt_x"/>
                                          </p:val>
                                        </p:tav>
                                      </p:tavLst>
                                    </p:anim>
                                    <p:anim calcmode="lin" valueType="num">
                                      <p:cBhvr>
                                        <p:cTn id="119" dur="1000" fill="hold"/>
                                        <p:tgtEl>
                                          <p:spTgt spid="3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1000"/>
                                        <p:tgtEl>
                                          <p:spTgt spid="31"/>
                                        </p:tgtEl>
                                      </p:cBhvr>
                                    </p:animEffect>
                                    <p:anim calcmode="lin" valueType="num">
                                      <p:cBhvr>
                                        <p:cTn id="123" dur="1000" fill="hold"/>
                                        <p:tgtEl>
                                          <p:spTgt spid="31"/>
                                        </p:tgtEl>
                                        <p:attrNameLst>
                                          <p:attrName>ppt_x</p:attrName>
                                        </p:attrNameLst>
                                      </p:cBhvr>
                                      <p:tavLst>
                                        <p:tav tm="0">
                                          <p:val>
                                            <p:strVal val="#ppt_x"/>
                                          </p:val>
                                        </p:tav>
                                        <p:tav tm="100000">
                                          <p:val>
                                            <p:strVal val="#ppt_x"/>
                                          </p:val>
                                        </p:tav>
                                      </p:tavLst>
                                    </p:anim>
                                    <p:anim calcmode="lin" valueType="num">
                                      <p:cBhvr>
                                        <p:cTn id="12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Freeform 5"/>
          <p:cNvSpPr/>
          <p:nvPr/>
        </p:nvSpPr>
        <p:spPr bwMode="auto">
          <a:xfrm>
            <a:off x="2824048" y="2123407"/>
            <a:ext cx="1344695" cy="1720934"/>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81" name="Freeform 6"/>
          <p:cNvSpPr/>
          <p:nvPr/>
        </p:nvSpPr>
        <p:spPr bwMode="auto">
          <a:xfrm>
            <a:off x="3051484" y="1431877"/>
            <a:ext cx="1919924" cy="953031"/>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82" name="Freeform 7"/>
          <p:cNvSpPr/>
          <p:nvPr/>
        </p:nvSpPr>
        <p:spPr bwMode="auto">
          <a:xfrm>
            <a:off x="4185344" y="1428558"/>
            <a:ext cx="1368767" cy="1600561"/>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83" name="Freeform 8"/>
          <p:cNvSpPr/>
          <p:nvPr/>
        </p:nvSpPr>
        <p:spPr bwMode="auto">
          <a:xfrm>
            <a:off x="4727372" y="1933300"/>
            <a:ext cx="1343034" cy="1722595"/>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84" name="Freeform 9"/>
          <p:cNvSpPr/>
          <p:nvPr/>
        </p:nvSpPr>
        <p:spPr bwMode="auto">
          <a:xfrm>
            <a:off x="3281411" y="2750182"/>
            <a:ext cx="1427701" cy="1600561"/>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85" name="Freeform 10"/>
          <p:cNvSpPr/>
          <p:nvPr/>
        </p:nvSpPr>
        <p:spPr bwMode="auto">
          <a:xfrm>
            <a:off x="3923046" y="3394391"/>
            <a:ext cx="1919095" cy="953031"/>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nvGrpSpPr>
          <p:cNvPr id="86" name="Group 121"/>
          <p:cNvGrpSpPr/>
          <p:nvPr/>
        </p:nvGrpSpPr>
        <p:grpSpPr>
          <a:xfrm>
            <a:off x="4971407" y="1639923"/>
            <a:ext cx="355472" cy="356126"/>
            <a:chOff x="9145588" y="4435475"/>
            <a:chExt cx="464344" cy="465138"/>
          </a:xfrm>
          <a:solidFill>
            <a:schemeClr val="accent3"/>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grpSp>
        <p:nvGrpSpPr>
          <p:cNvPr id="110" name="Group 131"/>
          <p:cNvGrpSpPr/>
          <p:nvPr/>
        </p:nvGrpSpPr>
        <p:grpSpPr>
          <a:xfrm>
            <a:off x="5575436" y="2760433"/>
            <a:ext cx="355472" cy="345187"/>
            <a:chOff x="8216107" y="4449763"/>
            <a:chExt cx="464344" cy="450850"/>
          </a:xfrm>
          <a:solidFill>
            <a:schemeClr val="accent1"/>
          </a:solid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nvGrpSpPr>
          <p:cNvPr id="113" name="Group 134"/>
          <p:cNvGrpSpPr/>
          <p:nvPr/>
        </p:nvGrpSpPr>
        <p:grpSpPr>
          <a:xfrm>
            <a:off x="4837119" y="3908509"/>
            <a:ext cx="356080" cy="299608"/>
            <a:chOff x="5368132" y="2625725"/>
            <a:chExt cx="465138" cy="391319"/>
          </a:xfrm>
          <a:solidFill>
            <a:schemeClr val="accent5"/>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nvGrpSpPr>
          <p:cNvPr id="117" name="Group 138"/>
          <p:cNvGrpSpPr/>
          <p:nvPr/>
        </p:nvGrpSpPr>
        <p:grpSpPr>
          <a:xfrm>
            <a:off x="3567573" y="3777887"/>
            <a:ext cx="355472" cy="355518"/>
            <a:chOff x="4439444" y="2582069"/>
            <a:chExt cx="464344" cy="464344"/>
          </a:xfrm>
          <a:solidFill>
            <a:schemeClr val="accent2"/>
          </a:solid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grpSp>
        <p:nvGrpSpPr>
          <p:cNvPr id="121" name="Group 142"/>
          <p:cNvGrpSpPr/>
          <p:nvPr/>
        </p:nvGrpSpPr>
        <p:grpSpPr>
          <a:xfrm>
            <a:off x="2975666" y="2694201"/>
            <a:ext cx="355472" cy="355518"/>
            <a:chOff x="4439444" y="1652588"/>
            <a:chExt cx="464344" cy="464344"/>
          </a:xfrm>
          <a:solidFill>
            <a:schemeClr val="accent4"/>
          </a:solid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grpSp>
        <p:nvGrpSpPr>
          <p:cNvPr id="125" name="Group 146"/>
          <p:cNvGrpSpPr/>
          <p:nvPr/>
        </p:nvGrpSpPr>
        <p:grpSpPr>
          <a:xfrm>
            <a:off x="3699434" y="1607104"/>
            <a:ext cx="355472" cy="277730"/>
            <a:chOff x="2581275" y="1710532"/>
            <a:chExt cx="464344" cy="362744"/>
          </a:xfrm>
          <a:solidFill>
            <a:schemeClr val="tx2"/>
          </a:solid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sp>
        <p:nvSpPr>
          <p:cNvPr id="156" name="TextBox 155"/>
          <p:cNvSpPr txBox="1"/>
          <p:nvPr/>
        </p:nvSpPr>
        <p:spPr>
          <a:xfrm>
            <a:off x="4098413" y="3220273"/>
            <a:ext cx="698500" cy="403225"/>
          </a:xfrm>
          <a:prstGeom prst="rect">
            <a:avLst/>
          </a:prstGeom>
          <a:noFill/>
        </p:spPr>
        <p:txBody>
          <a:bodyPr wrap="none" rtlCol="0">
            <a:spAutoFit/>
          </a:bodyPr>
          <a:lstStyle/>
          <a:p>
            <a:pPr algn="ctr"/>
            <a:r>
              <a:rPr lang="zh-CN" altLang="en-US" sz="2025" dirty="0">
                <a:solidFill>
                  <a:schemeClr val="tx1">
                    <a:lumMod val="75000"/>
                    <a:lumOff val="25000"/>
                  </a:schemeClr>
                </a:solidFill>
                <a:latin typeface="微软雅黑" panose="020B0503020204020204" charset="-122"/>
                <a:ea typeface="微软雅黑" panose="020B0503020204020204" charset="-122"/>
              </a:rPr>
              <a:t>标题</a:t>
            </a:r>
            <a:endParaRPr lang="zh-CN" altLang="en-US" sz="2025" dirty="0">
              <a:solidFill>
                <a:schemeClr val="tx1">
                  <a:lumMod val="75000"/>
                  <a:lumOff val="25000"/>
                </a:schemeClr>
              </a:solidFill>
              <a:latin typeface="微软雅黑" panose="020B0503020204020204" charset="-122"/>
              <a:ea typeface="微软雅黑" panose="020B0503020204020204" charset="-122"/>
            </a:endParaRPr>
          </a:p>
        </p:txBody>
      </p:sp>
      <p:sp>
        <p:nvSpPr>
          <p:cNvPr id="158" name="Oval 2"/>
          <p:cNvSpPr>
            <a:spLocks noChangeAspect="1"/>
          </p:cNvSpPr>
          <p:nvPr/>
        </p:nvSpPr>
        <p:spPr bwMode="auto">
          <a:xfrm>
            <a:off x="4080210" y="2433431"/>
            <a:ext cx="734034" cy="749236"/>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accent2"/>
          </a:solidFill>
          <a:ln w="9525" cap="flat" cmpd="sng" algn="ctr">
            <a:noFill/>
            <a:prstDash val="solid"/>
            <a:headEnd type="none" w="med" len="med"/>
            <a:tailEnd type="none" w="med" len="med"/>
          </a:ln>
          <a:effectLst/>
        </p:spPr>
        <p:txBody>
          <a:bodyPr vert="horz" wrap="square" lIns="69942" tIns="34971" rIns="69942" bIns="34971" numCol="1" rtlCol="0" anchor="ctr" anchorCtr="0" compatLnSpc="1"/>
          <a:lstStyle/>
          <a:p>
            <a:pPr algn="ctr" defTabSz="1242060" fontAlgn="base">
              <a:lnSpc>
                <a:spcPct val="90000"/>
              </a:lnSpc>
              <a:spcBef>
                <a:spcPct val="0"/>
              </a:spcBef>
              <a:spcAft>
                <a:spcPct val="0"/>
              </a:spcAft>
              <a:defRPr/>
            </a:pPr>
            <a:endParaRPr lang="en-US" sz="2175" kern="0" dirty="0">
              <a:solidFill>
                <a:schemeClr val="tx1">
                  <a:lumMod val="75000"/>
                  <a:lumOff val="25000"/>
                </a:schemeClr>
              </a:solidFill>
              <a:latin typeface="微软雅黑" panose="020B0503020204020204" charset="-122"/>
              <a:ea typeface="微软雅黑" panose="020B0503020204020204" charset="-122"/>
            </a:endParaRPr>
          </a:p>
        </p:txBody>
      </p:sp>
      <p:grpSp>
        <p:nvGrpSpPr>
          <p:cNvPr id="171" name="组合 170"/>
          <p:cNvGrpSpPr/>
          <p:nvPr/>
        </p:nvGrpSpPr>
        <p:grpSpPr>
          <a:xfrm>
            <a:off x="665079" y="1454785"/>
            <a:ext cx="1923517" cy="765643"/>
            <a:chOff x="1072034" y="1783252"/>
            <a:chExt cx="1923767" cy="765643"/>
          </a:xfrm>
        </p:grpSpPr>
        <p:sp>
          <p:nvSpPr>
            <p:cNvPr id="172" name="TextBox 171"/>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73" name="TextBox 172"/>
            <p:cNvSpPr txBox="1"/>
            <p:nvPr/>
          </p:nvSpPr>
          <p:spPr>
            <a:xfrm>
              <a:off x="2126086"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74" name="组合 173"/>
          <p:cNvGrpSpPr/>
          <p:nvPr/>
        </p:nvGrpSpPr>
        <p:grpSpPr>
          <a:xfrm>
            <a:off x="665079" y="2505249"/>
            <a:ext cx="1923517" cy="765643"/>
            <a:chOff x="1072034" y="1783252"/>
            <a:chExt cx="1923767" cy="765643"/>
          </a:xfrm>
        </p:grpSpPr>
        <p:sp>
          <p:nvSpPr>
            <p:cNvPr id="175" name="TextBox 174"/>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76" name="TextBox 175"/>
            <p:cNvSpPr txBox="1"/>
            <p:nvPr/>
          </p:nvSpPr>
          <p:spPr>
            <a:xfrm>
              <a:off x="2042914"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77" name="组合 176"/>
          <p:cNvGrpSpPr/>
          <p:nvPr/>
        </p:nvGrpSpPr>
        <p:grpSpPr>
          <a:xfrm>
            <a:off x="665079" y="3598357"/>
            <a:ext cx="1923517" cy="765643"/>
            <a:chOff x="1072034" y="1783252"/>
            <a:chExt cx="1923767" cy="765643"/>
          </a:xfrm>
        </p:grpSpPr>
        <p:sp>
          <p:nvSpPr>
            <p:cNvPr id="178" name="TextBox 177"/>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79" name="TextBox 178"/>
            <p:cNvSpPr txBox="1"/>
            <p:nvPr/>
          </p:nvSpPr>
          <p:spPr>
            <a:xfrm>
              <a:off x="2042914"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80" name="组合 179"/>
          <p:cNvGrpSpPr/>
          <p:nvPr/>
        </p:nvGrpSpPr>
        <p:grpSpPr>
          <a:xfrm>
            <a:off x="6463403" y="1458301"/>
            <a:ext cx="1923517" cy="765643"/>
            <a:chOff x="1072034" y="1783252"/>
            <a:chExt cx="1923767" cy="765643"/>
          </a:xfrm>
        </p:grpSpPr>
        <p:sp>
          <p:nvSpPr>
            <p:cNvPr id="181" name="TextBox 180"/>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82" name="TextBox 181"/>
            <p:cNvSpPr txBox="1"/>
            <p:nvPr/>
          </p:nvSpPr>
          <p:spPr>
            <a:xfrm>
              <a:off x="1081031"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83" name="组合 182"/>
          <p:cNvGrpSpPr/>
          <p:nvPr/>
        </p:nvGrpSpPr>
        <p:grpSpPr>
          <a:xfrm>
            <a:off x="6463403" y="2551411"/>
            <a:ext cx="1923517" cy="765643"/>
            <a:chOff x="1072034" y="1783252"/>
            <a:chExt cx="1923767" cy="765643"/>
          </a:xfrm>
        </p:grpSpPr>
        <p:sp>
          <p:nvSpPr>
            <p:cNvPr id="184" name="TextBox 183"/>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85" name="TextBox 184"/>
            <p:cNvSpPr txBox="1"/>
            <p:nvPr/>
          </p:nvSpPr>
          <p:spPr>
            <a:xfrm>
              <a:off x="1081031"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86" name="组合 185"/>
          <p:cNvGrpSpPr/>
          <p:nvPr/>
        </p:nvGrpSpPr>
        <p:grpSpPr>
          <a:xfrm>
            <a:off x="6463403" y="3519841"/>
            <a:ext cx="1923517" cy="765643"/>
            <a:chOff x="1072034" y="1783252"/>
            <a:chExt cx="1923767" cy="765643"/>
          </a:xfrm>
        </p:grpSpPr>
        <p:sp>
          <p:nvSpPr>
            <p:cNvPr id="187" name="TextBox 186"/>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88" name="TextBox 187"/>
            <p:cNvSpPr txBox="1"/>
            <p:nvPr/>
          </p:nvSpPr>
          <p:spPr>
            <a:xfrm>
              <a:off x="1081031"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sp>
        <p:nvSpPr>
          <p:cNvPr id="7"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基本工作概述</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8" name="组合 7"/>
          <p:cNvGrpSpPr/>
          <p:nvPr userDrawn="1"/>
        </p:nvGrpSpPr>
        <p:grpSpPr>
          <a:xfrm>
            <a:off x="3516097" y="695843"/>
            <a:ext cx="2090217" cy="25204"/>
            <a:chOff x="3203848" y="757178"/>
            <a:chExt cx="3455592" cy="45719"/>
          </a:xfrm>
        </p:grpSpPr>
        <p:sp>
          <p:nvSpPr>
            <p:cNvPr id="9" name="矩形 8"/>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10" name="矩形 9"/>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2714">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1"/>
                                        </p:tgtEl>
                                        <p:attrNameLst>
                                          <p:attrName>style.visibility</p:attrName>
                                        </p:attrNameLst>
                                      </p:cBhvr>
                                      <p:to>
                                        <p:strVal val="visible"/>
                                      </p:to>
                                    </p:set>
                                    <p:anim calcmode="lin" valueType="num">
                                      <p:cBhvr>
                                        <p:cTn id="12" dur="500" fill="hold"/>
                                        <p:tgtEl>
                                          <p:spTgt spid="81"/>
                                        </p:tgtEl>
                                        <p:attrNameLst>
                                          <p:attrName>ppt_w</p:attrName>
                                        </p:attrNameLst>
                                      </p:cBhvr>
                                      <p:tavLst>
                                        <p:tav tm="0">
                                          <p:val>
                                            <p:fltVal val="0"/>
                                          </p:val>
                                        </p:tav>
                                        <p:tav tm="100000">
                                          <p:val>
                                            <p:strVal val="#ppt_w"/>
                                          </p:val>
                                        </p:tav>
                                      </p:tavLst>
                                    </p:anim>
                                    <p:anim calcmode="lin" valueType="num">
                                      <p:cBhvr>
                                        <p:cTn id="13" dur="500" fill="hold"/>
                                        <p:tgtEl>
                                          <p:spTgt spid="81"/>
                                        </p:tgtEl>
                                        <p:attrNameLst>
                                          <p:attrName>ppt_h</p:attrName>
                                        </p:attrNameLst>
                                      </p:cBhvr>
                                      <p:tavLst>
                                        <p:tav tm="0">
                                          <p:val>
                                            <p:fltVal val="0"/>
                                          </p:val>
                                        </p:tav>
                                        <p:tav tm="100000">
                                          <p:val>
                                            <p:strVal val="#ppt_h"/>
                                          </p:val>
                                        </p:tav>
                                      </p:tavLst>
                                    </p:anim>
                                    <p:animEffect transition="in" filter="fade">
                                      <p:cBhvr>
                                        <p:cTn id="14" dur="500"/>
                                        <p:tgtEl>
                                          <p:spTgt spid="81"/>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par>
                                <p:cTn id="20" presetID="53" presetClass="entr" presetSubtype="16" fill="hold" grpId="0" nodeType="withEffect">
                                  <p:stCondLst>
                                    <p:cond delay="600"/>
                                  </p:stCondLst>
                                  <p:childTnLst>
                                    <p:set>
                                      <p:cBhvr>
                                        <p:cTn id="21" dur="1" fill="hold">
                                          <p:stCondLst>
                                            <p:cond delay="0"/>
                                          </p:stCondLst>
                                        </p:cTn>
                                        <p:tgtEl>
                                          <p:spTgt spid="83"/>
                                        </p:tgtEl>
                                        <p:attrNameLst>
                                          <p:attrName>style.visibility</p:attrName>
                                        </p:attrNameLst>
                                      </p:cBhvr>
                                      <p:to>
                                        <p:strVal val="visible"/>
                                      </p:to>
                                    </p:set>
                                    <p:anim calcmode="lin" valueType="num">
                                      <p:cBhvr>
                                        <p:cTn id="22" dur="500" fill="hold"/>
                                        <p:tgtEl>
                                          <p:spTgt spid="83"/>
                                        </p:tgtEl>
                                        <p:attrNameLst>
                                          <p:attrName>ppt_w</p:attrName>
                                        </p:attrNameLst>
                                      </p:cBhvr>
                                      <p:tavLst>
                                        <p:tav tm="0">
                                          <p:val>
                                            <p:fltVal val="0"/>
                                          </p:val>
                                        </p:tav>
                                        <p:tav tm="100000">
                                          <p:val>
                                            <p:strVal val="#ppt_w"/>
                                          </p:val>
                                        </p:tav>
                                      </p:tavLst>
                                    </p:anim>
                                    <p:anim calcmode="lin" valueType="num">
                                      <p:cBhvr>
                                        <p:cTn id="23" dur="500" fill="hold"/>
                                        <p:tgtEl>
                                          <p:spTgt spid="83"/>
                                        </p:tgtEl>
                                        <p:attrNameLst>
                                          <p:attrName>ppt_h</p:attrName>
                                        </p:attrNameLst>
                                      </p:cBhvr>
                                      <p:tavLst>
                                        <p:tav tm="0">
                                          <p:val>
                                            <p:fltVal val="0"/>
                                          </p:val>
                                        </p:tav>
                                        <p:tav tm="100000">
                                          <p:val>
                                            <p:strVal val="#ppt_h"/>
                                          </p:val>
                                        </p:tav>
                                      </p:tavLst>
                                    </p:anim>
                                    <p:animEffect transition="in" filter="fade">
                                      <p:cBhvr>
                                        <p:cTn id="24" dur="500"/>
                                        <p:tgtEl>
                                          <p:spTgt spid="83"/>
                                        </p:tgtEl>
                                      </p:cBhvr>
                                    </p:animEffect>
                                  </p:childTnLst>
                                </p:cTn>
                              </p:par>
                              <p:par>
                                <p:cTn id="25" presetID="53" presetClass="entr" presetSubtype="16" fill="hold" grpId="0" nodeType="withEffect">
                                  <p:stCondLst>
                                    <p:cond delay="800"/>
                                  </p:stCondLst>
                                  <p:childTnLst>
                                    <p:set>
                                      <p:cBhvr>
                                        <p:cTn id="26" dur="1" fill="hold">
                                          <p:stCondLst>
                                            <p:cond delay="0"/>
                                          </p:stCondLst>
                                        </p:cTn>
                                        <p:tgtEl>
                                          <p:spTgt spid="84"/>
                                        </p:tgtEl>
                                        <p:attrNameLst>
                                          <p:attrName>style.visibility</p:attrName>
                                        </p:attrNameLst>
                                      </p:cBhvr>
                                      <p:to>
                                        <p:strVal val="visible"/>
                                      </p:to>
                                    </p:set>
                                    <p:anim calcmode="lin" valueType="num">
                                      <p:cBhvr>
                                        <p:cTn id="27" dur="500" fill="hold"/>
                                        <p:tgtEl>
                                          <p:spTgt spid="84"/>
                                        </p:tgtEl>
                                        <p:attrNameLst>
                                          <p:attrName>ppt_w</p:attrName>
                                        </p:attrNameLst>
                                      </p:cBhvr>
                                      <p:tavLst>
                                        <p:tav tm="0">
                                          <p:val>
                                            <p:fltVal val="0"/>
                                          </p:val>
                                        </p:tav>
                                        <p:tav tm="100000">
                                          <p:val>
                                            <p:strVal val="#ppt_w"/>
                                          </p:val>
                                        </p:tav>
                                      </p:tavLst>
                                    </p:anim>
                                    <p:anim calcmode="lin" valueType="num">
                                      <p:cBhvr>
                                        <p:cTn id="28" dur="500" fill="hold"/>
                                        <p:tgtEl>
                                          <p:spTgt spid="84"/>
                                        </p:tgtEl>
                                        <p:attrNameLst>
                                          <p:attrName>ppt_h</p:attrName>
                                        </p:attrNameLst>
                                      </p:cBhvr>
                                      <p:tavLst>
                                        <p:tav tm="0">
                                          <p:val>
                                            <p:fltVal val="0"/>
                                          </p:val>
                                        </p:tav>
                                        <p:tav tm="100000">
                                          <p:val>
                                            <p:strVal val="#ppt_h"/>
                                          </p:val>
                                        </p:tav>
                                      </p:tavLst>
                                    </p:anim>
                                    <p:animEffect transition="in" filter="fade">
                                      <p:cBhvr>
                                        <p:cTn id="29" dur="500"/>
                                        <p:tgtEl>
                                          <p:spTgt spid="84"/>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85"/>
                                        </p:tgtEl>
                                        <p:attrNameLst>
                                          <p:attrName>style.visibility</p:attrName>
                                        </p:attrNameLst>
                                      </p:cBhvr>
                                      <p:to>
                                        <p:strVal val="visible"/>
                                      </p:to>
                                    </p:set>
                                    <p:anim calcmode="lin" valueType="num">
                                      <p:cBhvr>
                                        <p:cTn id="32" dur="500" fill="hold"/>
                                        <p:tgtEl>
                                          <p:spTgt spid="85"/>
                                        </p:tgtEl>
                                        <p:attrNameLst>
                                          <p:attrName>ppt_w</p:attrName>
                                        </p:attrNameLst>
                                      </p:cBhvr>
                                      <p:tavLst>
                                        <p:tav tm="0">
                                          <p:val>
                                            <p:fltVal val="0"/>
                                          </p:val>
                                        </p:tav>
                                        <p:tav tm="100000">
                                          <p:val>
                                            <p:strVal val="#ppt_w"/>
                                          </p:val>
                                        </p:tav>
                                      </p:tavLst>
                                    </p:anim>
                                    <p:anim calcmode="lin" valueType="num">
                                      <p:cBhvr>
                                        <p:cTn id="33" dur="500" fill="hold"/>
                                        <p:tgtEl>
                                          <p:spTgt spid="85"/>
                                        </p:tgtEl>
                                        <p:attrNameLst>
                                          <p:attrName>ppt_h</p:attrName>
                                        </p:attrNameLst>
                                      </p:cBhvr>
                                      <p:tavLst>
                                        <p:tav tm="0">
                                          <p:val>
                                            <p:fltVal val="0"/>
                                          </p:val>
                                        </p:tav>
                                        <p:tav tm="100000">
                                          <p:val>
                                            <p:strVal val="#ppt_h"/>
                                          </p:val>
                                        </p:tav>
                                      </p:tavLst>
                                    </p:anim>
                                    <p:animEffect transition="in" filter="fade">
                                      <p:cBhvr>
                                        <p:cTn id="34" dur="500"/>
                                        <p:tgtEl>
                                          <p:spTgt spid="85"/>
                                        </p:tgtEl>
                                      </p:cBhvr>
                                    </p:animEffect>
                                  </p:childTnLst>
                                </p:cTn>
                              </p:par>
                              <p:par>
                                <p:cTn id="35" presetID="53" presetClass="entr" presetSubtype="16" fill="hold" nodeType="withEffect">
                                  <p:stCondLst>
                                    <p:cond delay="1200"/>
                                  </p:stCondLst>
                                  <p:childTnLst>
                                    <p:set>
                                      <p:cBhvr>
                                        <p:cTn id="36" dur="1" fill="hold">
                                          <p:stCondLst>
                                            <p:cond delay="0"/>
                                          </p:stCondLst>
                                        </p:cTn>
                                        <p:tgtEl>
                                          <p:spTgt spid="86"/>
                                        </p:tgtEl>
                                        <p:attrNameLst>
                                          <p:attrName>style.visibility</p:attrName>
                                        </p:attrNameLst>
                                      </p:cBhvr>
                                      <p:to>
                                        <p:strVal val="visible"/>
                                      </p:to>
                                    </p:set>
                                    <p:anim calcmode="lin" valueType="num">
                                      <p:cBhvr>
                                        <p:cTn id="37" dur="500" fill="hold"/>
                                        <p:tgtEl>
                                          <p:spTgt spid="86"/>
                                        </p:tgtEl>
                                        <p:attrNameLst>
                                          <p:attrName>ppt_w</p:attrName>
                                        </p:attrNameLst>
                                      </p:cBhvr>
                                      <p:tavLst>
                                        <p:tav tm="0">
                                          <p:val>
                                            <p:fltVal val="0"/>
                                          </p:val>
                                        </p:tav>
                                        <p:tav tm="100000">
                                          <p:val>
                                            <p:strVal val="#ppt_w"/>
                                          </p:val>
                                        </p:tav>
                                      </p:tavLst>
                                    </p:anim>
                                    <p:anim calcmode="lin" valueType="num">
                                      <p:cBhvr>
                                        <p:cTn id="38" dur="500" fill="hold"/>
                                        <p:tgtEl>
                                          <p:spTgt spid="86"/>
                                        </p:tgtEl>
                                        <p:attrNameLst>
                                          <p:attrName>ppt_h</p:attrName>
                                        </p:attrNameLst>
                                      </p:cBhvr>
                                      <p:tavLst>
                                        <p:tav tm="0">
                                          <p:val>
                                            <p:fltVal val="0"/>
                                          </p:val>
                                        </p:tav>
                                        <p:tav tm="100000">
                                          <p:val>
                                            <p:strVal val="#ppt_h"/>
                                          </p:val>
                                        </p:tav>
                                      </p:tavLst>
                                    </p:anim>
                                    <p:animEffect transition="in" filter="fade">
                                      <p:cBhvr>
                                        <p:cTn id="39" dur="500"/>
                                        <p:tgtEl>
                                          <p:spTgt spid="86"/>
                                        </p:tgtEl>
                                      </p:cBhvr>
                                    </p:animEffect>
                                  </p:childTnLst>
                                </p:cTn>
                              </p:par>
                              <p:par>
                                <p:cTn id="40" presetID="53" presetClass="entr" presetSubtype="16" fill="hold" nodeType="withEffect">
                                  <p:stCondLst>
                                    <p:cond delay="1400"/>
                                  </p:stCondLst>
                                  <p:childTnLst>
                                    <p:set>
                                      <p:cBhvr>
                                        <p:cTn id="41" dur="1" fill="hold">
                                          <p:stCondLst>
                                            <p:cond delay="0"/>
                                          </p:stCondLst>
                                        </p:cTn>
                                        <p:tgtEl>
                                          <p:spTgt spid="110"/>
                                        </p:tgtEl>
                                        <p:attrNameLst>
                                          <p:attrName>style.visibility</p:attrName>
                                        </p:attrNameLst>
                                      </p:cBhvr>
                                      <p:to>
                                        <p:strVal val="visible"/>
                                      </p:to>
                                    </p:set>
                                    <p:anim calcmode="lin" valueType="num">
                                      <p:cBhvr>
                                        <p:cTn id="42" dur="500" fill="hold"/>
                                        <p:tgtEl>
                                          <p:spTgt spid="110"/>
                                        </p:tgtEl>
                                        <p:attrNameLst>
                                          <p:attrName>ppt_w</p:attrName>
                                        </p:attrNameLst>
                                      </p:cBhvr>
                                      <p:tavLst>
                                        <p:tav tm="0">
                                          <p:val>
                                            <p:fltVal val="0"/>
                                          </p:val>
                                        </p:tav>
                                        <p:tav tm="100000">
                                          <p:val>
                                            <p:strVal val="#ppt_w"/>
                                          </p:val>
                                        </p:tav>
                                      </p:tavLst>
                                    </p:anim>
                                    <p:anim calcmode="lin" valueType="num">
                                      <p:cBhvr>
                                        <p:cTn id="43" dur="500" fill="hold"/>
                                        <p:tgtEl>
                                          <p:spTgt spid="110"/>
                                        </p:tgtEl>
                                        <p:attrNameLst>
                                          <p:attrName>ppt_h</p:attrName>
                                        </p:attrNameLst>
                                      </p:cBhvr>
                                      <p:tavLst>
                                        <p:tav tm="0">
                                          <p:val>
                                            <p:fltVal val="0"/>
                                          </p:val>
                                        </p:tav>
                                        <p:tav tm="100000">
                                          <p:val>
                                            <p:strVal val="#ppt_h"/>
                                          </p:val>
                                        </p:tav>
                                      </p:tavLst>
                                    </p:anim>
                                    <p:animEffect transition="in" filter="fade">
                                      <p:cBhvr>
                                        <p:cTn id="44" dur="500"/>
                                        <p:tgtEl>
                                          <p:spTgt spid="110"/>
                                        </p:tgtEl>
                                      </p:cBhvr>
                                    </p:animEffect>
                                  </p:childTnLst>
                                </p:cTn>
                              </p:par>
                              <p:par>
                                <p:cTn id="45" presetID="53" presetClass="entr" presetSubtype="16" fill="hold" nodeType="withEffect">
                                  <p:stCondLst>
                                    <p:cond delay="1600"/>
                                  </p:stCondLst>
                                  <p:childTnLst>
                                    <p:set>
                                      <p:cBhvr>
                                        <p:cTn id="46" dur="1" fill="hold">
                                          <p:stCondLst>
                                            <p:cond delay="0"/>
                                          </p:stCondLst>
                                        </p:cTn>
                                        <p:tgtEl>
                                          <p:spTgt spid="113"/>
                                        </p:tgtEl>
                                        <p:attrNameLst>
                                          <p:attrName>style.visibility</p:attrName>
                                        </p:attrNameLst>
                                      </p:cBhvr>
                                      <p:to>
                                        <p:strVal val="visible"/>
                                      </p:to>
                                    </p:set>
                                    <p:anim calcmode="lin" valueType="num">
                                      <p:cBhvr>
                                        <p:cTn id="47" dur="500" fill="hold"/>
                                        <p:tgtEl>
                                          <p:spTgt spid="113"/>
                                        </p:tgtEl>
                                        <p:attrNameLst>
                                          <p:attrName>ppt_w</p:attrName>
                                        </p:attrNameLst>
                                      </p:cBhvr>
                                      <p:tavLst>
                                        <p:tav tm="0">
                                          <p:val>
                                            <p:fltVal val="0"/>
                                          </p:val>
                                        </p:tav>
                                        <p:tav tm="100000">
                                          <p:val>
                                            <p:strVal val="#ppt_w"/>
                                          </p:val>
                                        </p:tav>
                                      </p:tavLst>
                                    </p:anim>
                                    <p:anim calcmode="lin" valueType="num">
                                      <p:cBhvr>
                                        <p:cTn id="48" dur="500" fill="hold"/>
                                        <p:tgtEl>
                                          <p:spTgt spid="113"/>
                                        </p:tgtEl>
                                        <p:attrNameLst>
                                          <p:attrName>ppt_h</p:attrName>
                                        </p:attrNameLst>
                                      </p:cBhvr>
                                      <p:tavLst>
                                        <p:tav tm="0">
                                          <p:val>
                                            <p:fltVal val="0"/>
                                          </p:val>
                                        </p:tav>
                                        <p:tav tm="100000">
                                          <p:val>
                                            <p:strVal val="#ppt_h"/>
                                          </p:val>
                                        </p:tav>
                                      </p:tavLst>
                                    </p:anim>
                                    <p:animEffect transition="in" filter="fade">
                                      <p:cBhvr>
                                        <p:cTn id="49" dur="500"/>
                                        <p:tgtEl>
                                          <p:spTgt spid="113"/>
                                        </p:tgtEl>
                                      </p:cBhvr>
                                    </p:animEffect>
                                  </p:childTnLst>
                                </p:cTn>
                              </p:par>
                              <p:par>
                                <p:cTn id="50" presetID="53" presetClass="entr" presetSubtype="16" fill="hold" nodeType="withEffect">
                                  <p:stCondLst>
                                    <p:cond delay="180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Effect transition="in" filter="fade">
                                      <p:cBhvr>
                                        <p:cTn id="54" dur="500"/>
                                        <p:tgtEl>
                                          <p:spTgt spid="117"/>
                                        </p:tgtEl>
                                      </p:cBhvr>
                                    </p:animEffect>
                                  </p:childTnLst>
                                </p:cTn>
                              </p:par>
                              <p:par>
                                <p:cTn id="55" presetID="53" presetClass="entr" presetSubtype="16" fill="hold" nodeType="withEffect">
                                  <p:stCondLst>
                                    <p:cond delay="2000"/>
                                  </p:stCondLst>
                                  <p:childTnLst>
                                    <p:set>
                                      <p:cBhvr>
                                        <p:cTn id="56" dur="1" fill="hold">
                                          <p:stCondLst>
                                            <p:cond delay="0"/>
                                          </p:stCondLst>
                                        </p:cTn>
                                        <p:tgtEl>
                                          <p:spTgt spid="121"/>
                                        </p:tgtEl>
                                        <p:attrNameLst>
                                          <p:attrName>style.visibility</p:attrName>
                                        </p:attrNameLst>
                                      </p:cBhvr>
                                      <p:to>
                                        <p:strVal val="visible"/>
                                      </p:to>
                                    </p:set>
                                    <p:anim calcmode="lin" valueType="num">
                                      <p:cBhvr>
                                        <p:cTn id="57" dur="500" fill="hold"/>
                                        <p:tgtEl>
                                          <p:spTgt spid="121"/>
                                        </p:tgtEl>
                                        <p:attrNameLst>
                                          <p:attrName>ppt_w</p:attrName>
                                        </p:attrNameLst>
                                      </p:cBhvr>
                                      <p:tavLst>
                                        <p:tav tm="0">
                                          <p:val>
                                            <p:fltVal val="0"/>
                                          </p:val>
                                        </p:tav>
                                        <p:tav tm="100000">
                                          <p:val>
                                            <p:strVal val="#ppt_w"/>
                                          </p:val>
                                        </p:tav>
                                      </p:tavLst>
                                    </p:anim>
                                    <p:anim calcmode="lin" valueType="num">
                                      <p:cBhvr>
                                        <p:cTn id="58" dur="500" fill="hold"/>
                                        <p:tgtEl>
                                          <p:spTgt spid="121"/>
                                        </p:tgtEl>
                                        <p:attrNameLst>
                                          <p:attrName>ppt_h</p:attrName>
                                        </p:attrNameLst>
                                      </p:cBhvr>
                                      <p:tavLst>
                                        <p:tav tm="0">
                                          <p:val>
                                            <p:fltVal val="0"/>
                                          </p:val>
                                        </p:tav>
                                        <p:tav tm="100000">
                                          <p:val>
                                            <p:strVal val="#ppt_h"/>
                                          </p:val>
                                        </p:tav>
                                      </p:tavLst>
                                    </p:anim>
                                    <p:animEffect transition="in" filter="fade">
                                      <p:cBhvr>
                                        <p:cTn id="59" dur="500"/>
                                        <p:tgtEl>
                                          <p:spTgt spid="121"/>
                                        </p:tgtEl>
                                      </p:cBhvr>
                                    </p:animEffect>
                                  </p:childTnLst>
                                </p:cTn>
                              </p:par>
                              <p:par>
                                <p:cTn id="60" presetID="53" presetClass="entr" presetSubtype="16" fill="hold" nodeType="withEffect">
                                  <p:stCondLst>
                                    <p:cond delay="2200"/>
                                  </p:stCondLst>
                                  <p:childTnLst>
                                    <p:set>
                                      <p:cBhvr>
                                        <p:cTn id="61" dur="1" fill="hold">
                                          <p:stCondLst>
                                            <p:cond delay="0"/>
                                          </p:stCondLst>
                                        </p:cTn>
                                        <p:tgtEl>
                                          <p:spTgt spid="125"/>
                                        </p:tgtEl>
                                        <p:attrNameLst>
                                          <p:attrName>style.visibility</p:attrName>
                                        </p:attrNameLst>
                                      </p:cBhvr>
                                      <p:to>
                                        <p:strVal val="visible"/>
                                      </p:to>
                                    </p:set>
                                    <p:anim calcmode="lin" valueType="num">
                                      <p:cBhvr>
                                        <p:cTn id="62" dur="500" fill="hold"/>
                                        <p:tgtEl>
                                          <p:spTgt spid="125"/>
                                        </p:tgtEl>
                                        <p:attrNameLst>
                                          <p:attrName>ppt_w</p:attrName>
                                        </p:attrNameLst>
                                      </p:cBhvr>
                                      <p:tavLst>
                                        <p:tav tm="0">
                                          <p:val>
                                            <p:fltVal val="0"/>
                                          </p:val>
                                        </p:tav>
                                        <p:tav tm="100000">
                                          <p:val>
                                            <p:strVal val="#ppt_w"/>
                                          </p:val>
                                        </p:tav>
                                      </p:tavLst>
                                    </p:anim>
                                    <p:anim calcmode="lin" valueType="num">
                                      <p:cBhvr>
                                        <p:cTn id="63" dur="500" fill="hold"/>
                                        <p:tgtEl>
                                          <p:spTgt spid="125"/>
                                        </p:tgtEl>
                                        <p:attrNameLst>
                                          <p:attrName>ppt_h</p:attrName>
                                        </p:attrNameLst>
                                      </p:cBhvr>
                                      <p:tavLst>
                                        <p:tav tm="0">
                                          <p:val>
                                            <p:fltVal val="0"/>
                                          </p:val>
                                        </p:tav>
                                        <p:tav tm="100000">
                                          <p:val>
                                            <p:strVal val="#ppt_h"/>
                                          </p:val>
                                        </p:tav>
                                      </p:tavLst>
                                    </p:anim>
                                    <p:animEffect transition="in" filter="fade">
                                      <p:cBhvr>
                                        <p:cTn id="64" dur="500"/>
                                        <p:tgtEl>
                                          <p:spTgt spid="125"/>
                                        </p:tgtEl>
                                      </p:cBhvr>
                                    </p:animEffect>
                                  </p:childTnLst>
                                </p:cTn>
                              </p:par>
                            </p:childTnLst>
                          </p:cTn>
                        </p:par>
                        <p:par>
                          <p:cTn id="65" fill="hold">
                            <p:stCondLst>
                              <p:cond delay="500"/>
                            </p:stCondLst>
                            <p:childTnLst>
                              <p:par>
                                <p:cTn id="66" presetID="42" presetClass="entr" presetSubtype="0" fill="hold" grpId="0" nodeType="afterEffect">
                                  <p:stCondLst>
                                    <p:cond delay="0"/>
                                  </p:stCondLst>
                                  <p:childTnLst>
                                    <p:set>
                                      <p:cBhvr>
                                        <p:cTn id="67" dur="1" fill="hold">
                                          <p:stCondLst>
                                            <p:cond delay="0"/>
                                          </p:stCondLst>
                                        </p:cTn>
                                        <p:tgtEl>
                                          <p:spTgt spid="158"/>
                                        </p:tgtEl>
                                        <p:attrNameLst>
                                          <p:attrName>style.visibility</p:attrName>
                                        </p:attrNameLst>
                                      </p:cBhvr>
                                      <p:to>
                                        <p:strVal val="visible"/>
                                      </p:to>
                                    </p:set>
                                    <p:animEffect transition="in" filter="fade">
                                      <p:cBhvr>
                                        <p:cTn id="68" dur="1000"/>
                                        <p:tgtEl>
                                          <p:spTgt spid="158"/>
                                        </p:tgtEl>
                                      </p:cBhvr>
                                    </p:animEffect>
                                    <p:anim calcmode="lin" valueType="num">
                                      <p:cBhvr>
                                        <p:cTn id="69" dur="1000" fill="hold"/>
                                        <p:tgtEl>
                                          <p:spTgt spid="158"/>
                                        </p:tgtEl>
                                        <p:attrNameLst>
                                          <p:attrName>ppt_x</p:attrName>
                                        </p:attrNameLst>
                                      </p:cBhvr>
                                      <p:tavLst>
                                        <p:tav tm="0">
                                          <p:val>
                                            <p:strVal val="#ppt_x"/>
                                          </p:val>
                                        </p:tav>
                                        <p:tav tm="100000">
                                          <p:val>
                                            <p:strVal val="#ppt_x"/>
                                          </p:val>
                                        </p:tav>
                                      </p:tavLst>
                                    </p:anim>
                                    <p:anim calcmode="lin" valueType="num">
                                      <p:cBhvr>
                                        <p:cTn id="70" dur="1000" fill="hold"/>
                                        <p:tgtEl>
                                          <p:spTgt spid="158"/>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156"/>
                                        </p:tgtEl>
                                        <p:attrNameLst>
                                          <p:attrName>style.visibility</p:attrName>
                                        </p:attrNameLst>
                                      </p:cBhvr>
                                      <p:to>
                                        <p:strVal val="visible"/>
                                      </p:to>
                                    </p:set>
                                    <p:animEffect transition="in" filter="fade">
                                      <p:cBhvr>
                                        <p:cTn id="73" dur="1000"/>
                                        <p:tgtEl>
                                          <p:spTgt spid="156"/>
                                        </p:tgtEl>
                                      </p:cBhvr>
                                    </p:animEffect>
                                    <p:anim calcmode="lin" valueType="num">
                                      <p:cBhvr>
                                        <p:cTn id="74" dur="1000" fill="hold"/>
                                        <p:tgtEl>
                                          <p:spTgt spid="156"/>
                                        </p:tgtEl>
                                        <p:attrNameLst>
                                          <p:attrName>ppt_x</p:attrName>
                                        </p:attrNameLst>
                                      </p:cBhvr>
                                      <p:tavLst>
                                        <p:tav tm="0">
                                          <p:val>
                                            <p:strVal val="#ppt_x"/>
                                          </p:val>
                                        </p:tav>
                                        <p:tav tm="100000">
                                          <p:val>
                                            <p:strVal val="#ppt_x"/>
                                          </p:val>
                                        </p:tav>
                                      </p:tavLst>
                                    </p:anim>
                                    <p:anim calcmode="lin" valueType="num">
                                      <p:cBhvr>
                                        <p:cTn id="75" dur="1000" fill="hold"/>
                                        <p:tgtEl>
                                          <p:spTgt spid="156"/>
                                        </p:tgtEl>
                                        <p:attrNameLst>
                                          <p:attrName>ppt_y</p:attrName>
                                        </p:attrNameLst>
                                      </p:cBhvr>
                                      <p:tavLst>
                                        <p:tav tm="0">
                                          <p:val>
                                            <p:strVal val="#ppt_y-.1"/>
                                          </p:val>
                                        </p:tav>
                                        <p:tav tm="100000">
                                          <p:val>
                                            <p:strVal val="#ppt_y"/>
                                          </p:val>
                                        </p:tav>
                                      </p:tavLst>
                                    </p:anim>
                                  </p:childTnLst>
                                </p:cTn>
                              </p:par>
                              <p:par>
                                <p:cTn id="76" presetID="2" presetClass="entr" presetSubtype="8" fill="hold" nodeType="withEffect">
                                  <p:stCondLst>
                                    <p:cond delay="0"/>
                                  </p:stCondLst>
                                  <p:childTnLst>
                                    <p:set>
                                      <p:cBhvr>
                                        <p:cTn id="77" dur="1" fill="hold">
                                          <p:stCondLst>
                                            <p:cond delay="0"/>
                                          </p:stCondLst>
                                        </p:cTn>
                                        <p:tgtEl>
                                          <p:spTgt spid="171"/>
                                        </p:tgtEl>
                                        <p:attrNameLst>
                                          <p:attrName>style.visibility</p:attrName>
                                        </p:attrNameLst>
                                      </p:cBhvr>
                                      <p:to>
                                        <p:strVal val="visible"/>
                                      </p:to>
                                    </p:set>
                                    <p:anim calcmode="lin" valueType="num">
                                      <p:cBhvr additive="base">
                                        <p:cTn id="78" dur="500" fill="hold"/>
                                        <p:tgtEl>
                                          <p:spTgt spid="171"/>
                                        </p:tgtEl>
                                        <p:attrNameLst>
                                          <p:attrName>ppt_x</p:attrName>
                                        </p:attrNameLst>
                                      </p:cBhvr>
                                      <p:tavLst>
                                        <p:tav tm="0">
                                          <p:val>
                                            <p:strVal val="0-#ppt_w/2"/>
                                          </p:val>
                                        </p:tav>
                                        <p:tav tm="100000">
                                          <p:val>
                                            <p:strVal val="#ppt_x"/>
                                          </p:val>
                                        </p:tav>
                                      </p:tavLst>
                                    </p:anim>
                                    <p:anim calcmode="lin" valueType="num">
                                      <p:cBhvr additive="base">
                                        <p:cTn id="79" dur="500" fill="hold"/>
                                        <p:tgtEl>
                                          <p:spTgt spid="171"/>
                                        </p:tgtEl>
                                        <p:attrNameLst>
                                          <p:attrName>ppt_y</p:attrName>
                                        </p:attrNameLst>
                                      </p:cBhvr>
                                      <p:tavLst>
                                        <p:tav tm="0">
                                          <p:val>
                                            <p:strVal val="#ppt_y"/>
                                          </p:val>
                                        </p:tav>
                                        <p:tav tm="100000">
                                          <p:val>
                                            <p:strVal val="#ppt_y"/>
                                          </p:val>
                                        </p:tav>
                                      </p:tavLst>
                                    </p:anim>
                                  </p:childTnLst>
                                </p:cTn>
                              </p:par>
                              <p:par>
                                <p:cTn id="80" presetID="2" presetClass="entr" presetSubtype="8" fill="hold" nodeType="withEffect">
                                  <p:stCondLst>
                                    <p:cond delay="0"/>
                                  </p:stCondLst>
                                  <p:childTnLst>
                                    <p:set>
                                      <p:cBhvr>
                                        <p:cTn id="81" dur="1" fill="hold">
                                          <p:stCondLst>
                                            <p:cond delay="0"/>
                                          </p:stCondLst>
                                        </p:cTn>
                                        <p:tgtEl>
                                          <p:spTgt spid="174"/>
                                        </p:tgtEl>
                                        <p:attrNameLst>
                                          <p:attrName>style.visibility</p:attrName>
                                        </p:attrNameLst>
                                      </p:cBhvr>
                                      <p:to>
                                        <p:strVal val="visible"/>
                                      </p:to>
                                    </p:set>
                                    <p:anim calcmode="lin" valueType="num">
                                      <p:cBhvr additive="base">
                                        <p:cTn id="82" dur="500" fill="hold"/>
                                        <p:tgtEl>
                                          <p:spTgt spid="174"/>
                                        </p:tgtEl>
                                        <p:attrNameLst>
                                          <p:attrName>ppt_x</p:attrName>
                                        </p:attrNameLst>
                                      </p:cBhvr>
                                      <p:tavLst>
                                        <p:tav tm="0">
                                          <p:val>
                                            <p:strVal val="0-#ppt_w/2"/>
                                          </p:val>
                                        </p:tav>
                                        <p:tav tm="100000">
                                          <p:val>
                                            <p:strVal val="#ppt_x"/>
                                          </p:val>
                                        </p:tav>
                                      </p:tavLst>
                                    </p:anim>
                                    <p:anim calcmode="lin" valueType="num">
                                      <p:cBhvr additive="base">
                                        <p:cTn id="83" dur="500" fill="hold"/>
                                        <p:tgtEl>
                                          <p:spTgt spid="174"/>
                                        </p:tgtEl>
                                        <p:attrNameLst>
                                          <p:attrName>ppt_y</p:attrName>
                                        </p:attrNameLst>
                                      </p:cBhvr>
                                      <p:tavLst>
                                        <p:tav tm="0">
                                          <p:val>
                                            <p:strVal val="#ppt_y"/>
                                          </p:val>
                                        </p:tav>
                                        <p:tav tm="100000">
                                          <p:val>
                                            <p:strVal val="#ppt_y"/>
                                          </p:val>
                                        </p:tav>
                                      </p:tavLst>
                                    </p:anim>
                                  </p:childTnLst>
                                </p:cTn>
                              </p:par>
                              <p:par>
                                <p:cTn id="84" presetID="2" presetClass="entr" presetSubtype="8" fill="hold" nodeType="withEffect">
                                  <p:stCondLst>
                                    <p:cond delay="0"/>
                                  </p:stCondLst>
                                  <p:childTnLst>
                                    <p:set>
                                      <p:cBhvr>
                                        <p:cTn id="85" dur="1" fill="hold">
                                          <p:stCondLst>
                                            <p:cond delay="0"/>
                                          </p:stCondLst>
                                        </p:cTn>
                                        <p:tgtEl>
                                          <p:spTgt spid="177"/>
                                        </p:tgtEl>
                                        <p:attrNameLst>
                                          <p:attrName>style.visibility</p:attrName>
                                        </p:attrNameLst>
                                      </p:cBhvr>
                                      <p:to>
                                        <p:strVal val="visible"/>
                                      </p:to>
                                    </p:set>
                                    <p:anim calcmode="lin" valueType="num">
                                      <p:cBhvr additive="base">
                                        <p:cTn id="86" dur="500" fill="hold"/>
                                        <p:tgtEl>
                                          <p:spTgt spid="177"/>
                                        </p:tgtEl>
                                        <p:attrNameLst>
                                          <p:attrName>ppt_x</p:attrName>
                                        </p:attrNameLst>
                                      </p:cBhvr>
                                      <p:tavLst>
                                        <p:tav tm="0">
                                          <p:val>
                                            <p:strVal val="0-#ppt_w/2"/>
                                          </p:val>
                                        </p:tav>
                                        <p:tav tm="100000">
                                          <p:val>
                                            <p:strVal val="#ppt_x"/>
                                          </p:val>
                                        </p:tav>
                                      </p:tavLst>
                                    </p:anim>
                                    <p:anim calcmode="lin" valueType="num">
                                      <p:cBhvr additive="base">
                                        <p:cTn id="87" dur="500" fill="hold"/>
                                        <p:tgtEl>
                                          <p:spTgt spid="177"/>
                                        </p:tgtEl>
                                        <p:attrNameLst>
                                          <p:attrName>ppt_y</p:attrName>
                                        </p:attrNameLst>
                                      </p:cBhvr>
                                      <p:tavLst>
                                        <p:tav tm="0">
                                          <p:val>
                                            <p:strVal val="#ppt_y"/>
                                          </p:val>
                                        </p:tav>
                                        <p:tav tm="100000">
                                          <p:val>
                                            <p:strVal val="#ppt_y"/>
                                          </p:val>
                                        </p:tav>
                                      </p:tavLst>
                                    </p:anim>
                                  </p:childTnLst>
                                </p:cTn>
                              </p:par>
                              <p:par>
                                <p:cTn id="88" presetID="2" presetClass="entr" presetSubtype="2" fill="hold" nodeType="withEffect">
                                  <p:stCondLst>
                                    <p:cond delay="0"/>
                                  </p:stCondLst>
                                  <p:childTnLst>
                                    <p:set>
                                      <p:cBhvr>
                                        <p:cTn id="89" dur="1" fill="hold">
                                          <p:stCondLst>
                                            <p:cond delay="0"/>
                                          </p:stCondLst>
                                        </p:cTn>
                                        <p:tgtEl>
                                          <p:spTgt spid="180"/>
                                        </p:tgtEl>
                                        <p:attrNameLst>
                                          <p:attrName>style.visibility</p:attrName>
                                        </p:attrNameLst>
                                      </p:cBhvr>
                                      <p:to>
                                        <p:strVal val="visible"/>
                                      </p:to>
                                    </p:set>
                                    <p:anim calcmode="lin" valueType="num">
                                      <p:cBhvr additive="base">
                                        <p:cTn id="90" dur="500" fill="hold"/>
                                        <p:tgtEl>
                                          <p:spTgt spid="180"/>
                                        </p:tgtEl>
                                        <p:attrNameLst>
                                          <p:attrName>ppt_x</p:attrName>
                                        </p:attrNameLst>
                                      </p:cBhvr>
                                      <p:tavLst>
                                        <p:tav tm="0">
                                          <p:val>
                                            <p:strVal val="1+#ppt_w/2"/>
                                          </p:val>
                                        </p:tav>
                                        <p:tav tm="100000">
                                          <p:val>
                                            <p:strVal val="#ppt_x"/>
                                          </p:val>
                                        </p:tav>
                                      </p:tavLst>
                                    </p:anim>
                                    <p:anim calcmode="lin" valueType="num">
                                      <p:cBhvr additive="base">
                                        <p:cTn id="91" dur="500" fill="hold"/>
                                        <p:tgtEl>
                                          <p:spTgt spid="180"/>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183"/>
                                        </p:tgtEl>
                                        <p:attrNameLst>
                                          <p:attrName>style.visibility</p:attrName>
                                        </p:attrNameLst>
                                      </p:cBhvr>
                                      <p:to>
                                        <p:strVal val="visible"/>
                                      </p:to>
                                    </p:set>
                                    <p:anim calcmode="lin" valueType="num">
                                      <p:cBhvr additive="base">
                                        <p:cTn id="94" dur="500" fill="hold"/>
                                        <p:tgtEl>
                                          <p:spTgt spid="183"/>
                                        </p:tgtEl>
                                        <p:attrNameLst>
                                          <p:attrName>ppt_x</p:attrName>
                                        </p:attrNameLst>
                                      </p:cBhvr>
                                      <p:tavLst>
                                        <p:tav tm="0">
                                          <p:val>
                                            <p:strVal val="1+#ppt_w/2"/>
                                          </p:val>
                                        </p:tav>
                                        <p:tav tm="100000">
                                          <p:val>
                                            <p:strVal val="#ppt_x"/>
                                          </p:val>
                                        </p:tav>
                                      </p:tavLst>
                                    </p:anim>
                                    <p:anim calcmode="lin" valueType="num">
                                      <p:cBhvr additive="base">
                                        <p:cTn id="95" dur="500" fill="hold"/>
                                        <p:tgtEl>
                                          <p:spTgt spid="183"/>
                                        </p:tgtEl>
                                        <p:attrNameLst>
                                          <p:attrName>ppt_y</p:attrName>
                                        </p:attrNameLst>
                                      </p:cBhvr>
                                      <p:tavLst>
                                        <p:tav tm="0">
                                          <p:val>
                                            <p:strVal val="#ppt_y"/>
                                          </p:val>
                                        </p:tav>
                                        <p:tav tm="100000">
                                          <p:val>
                                            <p:strVal val="#ppt_y"/>
                                          </p:val>
                                        </p:tav>
                                      </p:tavLst>
                                    </p:anim>
                                  </p:childTnLst>
                                </p:cTn>
                              </p:par>
                              <p:par>
                                <p:cTn id="96" presetID="2" presetClass="entr" presetSubtype="2" fill="hold" nodeType="withEffect">
                                  <p:stCondLst>
                                    <p:cond delay="0"/>
                                  </p:stCondLst>
                                  <p:childTnLst>
                                    <p:set>
                                      <p:cBhvr>
                                        <p:cTn id="97" dur="1" fill="hold">
                                          <p:stCondLst>
                                            <p:cond delay="0"/>
                                          </p:stCondLst>
                                        </p:cTn>
                                        <p:tgtEl>
                                          <p:spTgt spid="186"/>
                                        </p:tgtEl>
                                        <p:attrNameLst>
                                          <p:attrName>style.visibility</p:attrName>
                                        </p:attrNameLst>
                                      </p:cBhvr>
                                      <p:to>
                                        <p:strVal val="visible"/>
                                      </p:to>
                                    </p:set>
                                    <p:anim calcmode="lin" valueType="num">
                                      <p:cBhvr additive="base">
                                        <p:cTn id="98" dur="500" fill="hold"/>
                                        <p:tgtEl>
                                          <p:spTgt spid="186"/>
                                        </p:tgtEl>
                                        <p:attrNameLst>
                                          <p:attrName>ppt_x</p:attrName>
                                        </p:attrNameLst>
                                      </p:cBhvr>
                                      <p:tavLst>
                                        <p:tav tm="0">
                                          <p:val>
                                            <p:strVal val="1+#ppt_w/2"/>
                                          </p:val>
                                        </p:tav>
                                        <p:tav tm="100000">
                                          <p:val>
                                            <p:strVal val="#ppt_x"/>
                                          </p:val>
                                        </p:tav>
                                      </p:tavLst>
                                    </p:anim>
                                    <p:anim calcmode="lin" valueType="num">
                                      <p:cBhvr additive="base">
                                        <p:cTn id="9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bldLvl="0" animBg="1"/>
      <p:bldP spid="81" grpId="0" bldLvl="0" animBg="1"/>
      <p:bldP spid="82" grpId="0" bldLvl="0" animBg="1"/>
      <p:bldP spid="83" grpId="0" bldLvl="0" animBg="1"/>
      <p:bldP spid="84" grpId="0" bldLvl="0" animBg="1"/>
      <p:bldP spid="85" grpId="0" bldLvl="0" animBg="1"/>
      <p:bldP spid="156" grpId="0"/>
      <p:bldP spid="15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5"/>
          <p:cNvSpPr/>
          <p:nvPr/>
        </p:nvSpPr>
        <p:spPr bwMode="auto">
          <a:xfrm>
            <a:off x="3939437" y="3225820"/>
            <a:ext cx="1559330" cy="1935187"/>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grpSp>
        <p:nvGrpSpPr>
          <p:cNvPr id="6" name="组合 5"/>
          <p:cNvGrpSpPr/>
          <p:nvPr/>
        </p:nvGrpSpPr>
        <p:grpSpPr>
          <a:xfrm>
            <a:off x="4053462" y="1948960"/>
            <a:ext cx="987524" cy="968833"/>
            <a:chOff x="4116894" y="1948508"/>
            <a:chExt cx="987652" cy="968833"/>
          </a:xfrm>
        </p:grpSpPr>
        <p:grpSp>
          <p:nvGrpSpPr>
            <p:cNvPr id="135" name="组合 134"/>
            <p:cNvGrpSpPr/>
            <p:nvPr/>
          </p:nvGrpSpPr>
          <p:grpSpPr>
            <a:xfrm rot="4348561">
              <a:off x="4126303" y="1939099"/>
              <a:ext cx="968833" cy="987652"/>
              <a:chOff x="2720209" y="3507822"/>
              <a:chExt cx="926822" cy="944825"/>
            </a:xfrm>
          </p:grpSpPr>
          <p:sp>
            <p:nvSpPr>
              <p:cNvPr id="13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37" name="Oval Callout 9"/>
              <p:cNvSpPr/>
              <p:nvPr/>
            </p:nvSpPr>
            <p:spPr>
              <a:xfrm rot="18720547">
                <a:off x="2822121" y="3625625"/>
                <a:ext cx="722996" cy="709220"/>
              </a:xfrm>
              <a:prstGeom prst="wedgeEllipseCallout">
                <a:avLst>
                  <a:gd name="adj1" fmla="val 38923"/>
                  <a:gd name="adj2" fmla="val 61436"/>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a:solidFill>
                    <a:schemeClr val="tx1">
                      <a:lumMod val="75000"/>
                      <a:lumOff val="25000"/>
                    </a:schemeClr>
                  </a:solidFill>
                  <a:latin typeface="微软雅黑" panose="020B0503020204020204" charset="-122"/>
                  <a:ea typeface="微软雅黑" panose="020B0503020204020204" charset="-122"/>
                </a:endParaRPr>
              </a:p>
            </p:txBody>
          </p:sp>
        </p:grpSp>
        <p:grpSp>
          <p:nvGrpSpPr>
            <p:cNvPr id="91" name="Group 72"/>
            <p:cNvGrpSpPr/>
            <p:nvPr/>
          </p:nvGrpSpPr>
          <p:grpSpPr>
            <a:xfrm>
              <a:off x="4410453" y="2259240"/>
              <a:ext cx="361093" cy="303786"/>
              <a:chOff x="5368132" y="2625725"/>
              <a:chExt cx="465138" cy="391319"/>
            </a:xfrm>
            <a:solidFill>
              <a:schemeClr val="bg1"/>
            </a:solidFill>
          </p:grpSpPr>
          <p:sp>
            <p:nvSpPr>
              <p:cNvPr id="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grpSp>
        <p:nvGrpSpPr>
          <p:cNvPr id="5" name="组合 4"/>
          <p:cNvGrpSpPr/>
          <p:nvPr/>
        </p:nvGrpSpPr>
        <p:grpSpPr>
          <a:xfrm>
            <a:off x="3047076" y="2416123"/>
            <a:ext cx="968707" cy="987652"/>
            <a:chOff x="3046876" y="2364872"/>
            <a:chExt cx="968833" cy="987652"/>
          </a:xfrm>
        </p:grpSpPr>
        <p:grpSp>
          <p:nvGrpSpPr>
            <p:cNvPr id="132" name="组合 131"/>
            <p:cNvGrpSpPr/>
            <p:nvPr/>
          </p:nvGrpSpPr>
          <p:grpSpPr>
            <a:xfrm rot="2082787">
              <a:off x="3046876" y="2364872"/>
              <a:ext cx="968833" cy="987652"/>
              <a:chOff x="2720209" y="3507822"/>
              <a:chExt cx="926822" cy="944825"/>
            </a:xfrm>
          </p:grpSpPr>
          <p:sp>
            <p:nvSpPr>
              <p:cNvPr id="133"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34" name="Oval Callout 9"/>
              <p:cNvSpPr/>
              <p:nvPr/>
            </p:nvSpPr>
            <p:spPr>
              <a:xfrm rot="18720547">
                <a:off x="2822121" y="3625625"/>
                <a:ext cx="722996" cy="709220"/>
              </a:xfrm>
              <a:prstGeom prst="wedgeEllipseCallout">
                <a:avLst>
                  <a:gd name="adj1" fmla="val 38923"/>
                  <a:gd name="adj2" fmla="val 61436"/>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a:solidFill>
                    <a:schemeClr val="tx1">
                      <a:lumMod val="75000"/>
                      <a:lumOff val="25000"/>
                    </a:schemeClr>
                  </a:solidFill>
                  <a:latin typeface="微软雅黑" panose="020B0503020204020204" charset="-122"/>
                  <a:ea typeface="微软雅黑" panose="020B0503020204020204" charset="-122"/>
                </a:endParaRPr>
              </a:p>
            </p:txBody>
          </p:sp>
        </p:grpSp>
        <p:grpSp>
          <p:nvGrpSpPr>
            <p:cNvPr id="95" name="Group 76"/>
            <p:cNvGrpSpPr/>
            <p:nvPr/>
          </p:nvGrpSpPr>
          <p:grpSpPr>
            <a:xfrm>
              <a:off x="3373014" y="2686882"/>
              <a:ext cx="360476" cy="360476"/>
              <a:chOff x="4439444" y="2582069"/>
              <a:chExt cx="464344" cy="464344"/>
            </a:xfrm>
            <a:solidFill>
              <a:schemeClr val="bg1"/>
            </a:solidFill>
          </p:grpSpPr>
          <p:sp>
            <p:nvSpPr>
              <p:cNvPr id="9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9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9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grpSp>
      <p:grpSp>
        <p:nvGrpSpPr>
          <p:cNvPr id="4" name="组合 3"/>
          <p:cNvGrpSpPr/>
          <p:nvPr/>
        </p:nvGrpSpPr>
        <p:grpSpPr>
          <a:xfrm>
            <a:off x="2678447" y="3465447"/>
            <a:ext cx="968707" cy="987652"/>
            <a:chOff x="2678198" y="3464996"/>
            <a:chExt cx="968833" cy="987652"/>
          </a:xfrm>
        </p:grpSpPr>
        <p:grpSp>
          <p:nvGrpSpPr>
            <p:cNvPr id="3" name="组合 2"/>
            <p:cNvGrpSpPr/>
            <p:nvPr/>
          </p:nvGrpSpPr>
          <p:grpSpPr>
            <a:xfrm>
              <a:off x="2678198" y="3464996"/>
              <a:ext cx="968833" cy="987652"/>
              <a:chOff x="2720209" y="3507822"/>
              <a:chExt cx="926822" cy="944825"/>
            </a:xfrm>
          </p:grpSpPr>
          <p:sp>
            <p:nvSpPr>
              <p:cNvPr id="6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31"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a:solidFill>
                    <a:schemeClr val="tx1">
                      <a:lumMod val="75000"/>
                      <a:lumOff val="25000"/>
                    </a:schemeClr>
                  </a:solidFill>
                  <a:latin typeface="微软雅黑" panose="020B0503020204020204" charset="-122"/>
                  <a:ea typeface="微软雅黑" panose="020B0503020204020204" charset="-122"/>
                </a:endParaRPr>
              </a:p>
            </p:txBody>
          </p:sp>
        </p:grpSp>
        <p:sp>
          <p:nvSpPr>
            <p:cNvPr id="145"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8" name="组合 7"/>
          <p:cNvGrpSpPr/>
          <p:nvPr/>
        </p:nvGrpSpPr>
        <p:grpSpPr>
          <a:xfrm>
            <a:off x="5192485" y="2144302"/>
            <a:ext cx="987524" cy="968833"/>
            <a:chOff x="5192565" y="2143850"/>
            <a:chExt cx="987652" cy="968833"/>
          </a:xfrm>
        </p:grpSpPr>
        <p:grpSp>
          <p:nvGrpSpPr>
            <p:cNvPr id="87" name="Group 68"/>
            <p:cNvGrpSpPr/>
            <p:nvPr/>
          </p:nvGrpSpPr>
          <p:grpSpPr>
            <a:xfrm>
              <a:off x="5227488" y="2406237"/>
              <a:ext cx="360476" cy="360476"/>
              <a:chOff x="7287419" y="2577307"/>
              <a:chExt cx="464344" cy="464344"/>
            </a:xfrm>
            <a:solidFill>
              <a:schemeClr val="bg2"/>
            </a:solidFill>
          </p:grpSpPr>
          <p:sp>
            <p:nvSpPr>
              <p:cNvPr id="8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nvGrpSpPr>
            <p:cNvPr id="138" name="组合 137"/>
            <p:cNvGrpSpPr/>
            <p:nvPr/>
          </p:nvGrpSpPr>
          <p:grpSpPr>
            <a:xfrm rot="6212144">
              <a:off x="5201974" y="2134441"/>
              <a:ext cx="968833" cy="987652"/>
              <a:chOff x="2720209" y="3507822"/>
              <a:chExt cx="926822" cy="944825"/>
            </a:xfrm>
          </p:grpSpPr>
          <p:sp>
            <p:nvSpPr>
              <p:cNvPr id="13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40" name="Oval Callout 9"/>
              <p:cNvSpPr/>
              <p:nvPr/>
            </p:nvSpPr>
            <p:spPr>
              <a:xfrm rot="18720547">
                <a:off x="2822121" y="3625625"/>
                <a:ext cx="722996" cy="709220"/>
              </a:xfrm>
              <a:prstGeom prst="wedgeEllipseCallout">
                <a:avLst>
                  <a:gd name="adj1" fmla="val 38923"/>
                  <a:gd name="adj2" fmla="val 61436"/>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a:solidFill>
                    <a:schemeClr val="tx1">
                      <a:lumMod val="75000"/>
                      <a:lumOff val="25000"/>
                    </a:schemeClr>
                  </a:solidFill>
                  <a:latin typeface="微软雅黑" panose="020B0503020204020204" charset="-122"/>
                  <a:ea typeface="微软雅黑" panose="020B0503020204020204" charset="-122"/>
                </a:endParaRPr>
              </a:p>
            </p:txBody>
          </p:sp>
        </p:grpSp>
        <p:grpSp>
          <p:nvGrpSpPr>
            <p:cNvPr id="70" name="Group 51"/>
            <p:cNvGrpSpPr/>
            <p:nvPr/>
          </p:nvGrpSpPr>
          <p:grpSpPr>
            <a:xfrm>
              <a:off x="5531582" y="2441523"/>
              <a:ext cx="360476" cy="361093"/>
              <a:chOff x="9145588" y="4435475"/>
              <a:chExt cx="464344" cy="465138"/>
            </a:xfrm>
            <a:solidFill>
              <a:schemeClr val="bg1"/>
            </a:solidFill>
          </p:grpSpPr>
          <p:sp>
            <p:nvSpPr>
              <p:cNvPr id="7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grpSp>
      <p:grpSp>
        <p:nvGrpSpPr>
          <p:cNvPr id="7" name="组合 6"/>
          <p:cNvGrpSpPr/>
          <p:nvPr/>
        </p:nvGrpSpPr>
        <p:grpSpPr>
          <a:xfrm>
            <a:off x="5762741" y="3127664"/>
            <a:ext cx="968707" cy="987652"/>
            <a:chOff x="5762894" y="3127213"/>
            <a:chExt cx="968833" cy="987652"/>
          </a:xfrm>
        </p:grpSpPr>
        <p:grpSp>
          <p:nvGrpSpPr>
            <p:cNvPr id="141" name="组合 140"/>
            <p:cNvGrpSpPr/>
            <p:nvPr/>
          </p:nvGrpSpPr>
          <p:grpSpPr>
            <a:xfrm rot="9985777">
              <a:off x="5762894" y="3127213"/>
              <a:ext cx="968833" cy="987652"/>
              <a:chOff x="2720209" y="3507822"/>
              <a:chExt cx="926822" cy="944825"/>
            </a:xfrm>
          </p:grpSpPr>
          <p:sp>
            <p:nvSpPr>
              <p:cNvPr id="1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43" name="Oval Callout 9"/>
              <p:cNvSpPr/>
              <p:nvPr/>
            </p:nvSpPr>
            <p:spPr>
              <a:xfrm rot="18720547">
                <a:off x="2822121" y="3625625"/>
                <a:ext cx="722996" cy="709220"/>
              </a:xfrm>
              <a:prstGeom prst="wedgeEllipseCallout">
                <a:avLst>
                  <a:gd name="adj1" fmla="val 38923"/>
                  <a:gd name="adj2" fmla="val 61436"/>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a:solidFill>
                    <a:schemeClr val="tx1">
                      <a:lumMod val="75000"/>
                      <a:lumOff val="25000"/>
                    </a:schemeClr>
                  </a:solidFill>
                  <a:latin typeface="微软雅黑" panose="020B0503020204020204" charset="-122"/>
                  <a:ea typeface="微软雅黑" panose="020B0503020204020204" charset="-122"/>
                </a:endParaRPr>
              </a:p>
            </p:txBody>
          </p:sp>
        </p:grpSp>
        <p:sp>
          <p:nvSpPr>
            <p:cNvPr id="146"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147" name="组合 146"/>
          <p:cNvGrpSpPr/>
          <p:nvPr/>
        </p:nvGrpSpPr>
        <p:grpSpPr>
          <a:xfrm>
            <a:off x="500001" y="1645285"/>
            <a:ext cx="1923517" cy="765643"/>
            <a:chOff x="1072034" y="1783252"/>
            <a:chExt cx="1923767" cy="765643"/>
          </a:xfrm>
        </p:grpSpPr>
        <p:sp>
          <p:nvSpPr>
            <p:cNvPr id="148" name="TextBox 147"/>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49" name="TextBox 148"/>
            <p:cNvSpPr txBox="1"/>
            <p:nvPr/>
          </p:nvSpPr>
          <p:spPr>
            <a:xfrm>
              <a:off x="1081031"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59" name="组合 158"/>
          <p:cNvGrpSpPr/>
          <p:nvPr/>
        </p:nvGrpSpPr>
        <p:grpSpPr>
          <a:xfrm>
            <a:off x="500001" y="2695749"/>
            <a:ext cx="1923517" cy="765643"/>
            <a:chOff x="1072034" y="1783252"/>
            <a:chExt cx="1923767" cy="765643"/>
          </a:xfrm>
        </p:grpSpPr>
        <p:sp>
          <p:nvSpPr>
            <p:cNvPr id="160" name="TextBox 159"/>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61" name="TextBox 160"/>
            <p:cNvSpPr txBox="1"/>
            <p:nvPr/>
          </p:nvSpPr>
          <p:spPr>
            <a:xfrm>
              <a:off x="1081031"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62" name="组合 161"/>
          <p:cNvGrpSpPr/>
          <p:nvPr/>
        </p:nvGrpSpPr>
        <p:grpSpPr>
          <a:xfrm>
            <a:off x="500001" y="3788857"/>
            <a:ext cx="1923517" cy="765643"/>
            <a:chOff x="1072034" y="1783252"/>
            <a:chExt cx="1923767" cy="765643"/>
          </a:xfrm>
        </p:grpSpPr>
        <p:sp>
          <p:nvSpPr>
            <p:cNvPr id="163" name="TextBox 162"/>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64" name="TextBox 163"/>
            <p:cNvSpPr txBox="1"/>
            <p:nvPr/>
          </p:nvSpPr>
          <p:spPr>
            <a:xfrm>
              <a:off x="1081031"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65" name="组合 164"/>
          <p:cNvGrpSpPr/>
          <p:nvPr/>
        </p:nvGrpSpPr>
        <p:grpSpPr>
          <a:xfrm>
            <a:off x="6818956" y="1458301"/>
            <a:ext cx="1923517" cy="765643"/>
            <a:chOff x="1072034" y="1783252"/>
            <a:chExt cx="1923767" cy="765643"/>
          </a:xfrm>
        </p:grpSpPr>
        <p:sp>
          <p:nvSpPr>
            <p:cNvPr id="166" name="TextBox 165"/>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67" name="TextBox 166"/>
            <p:cNvSpPr txBox="1"/>
            <p:nvPr/>
          </p:nvSpPr>
          <p:spPr>
            <a:xfrm>
              <a:off x="1081031"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68" name="组合 167"/>
          <p:cNvGrpSpPr/>
          <p:nvPr/>
        </p:nvGrpSpPr>
        <p:grpSpPr>
          <a:xfrm>
            <a:off x="6818956" y="2551411"/>
            <a:ext cx="1923517" cy="765643"/>
            <a:chOff x="1072034" y="1783252"/>
            <a:chExt cx="1923767" cy="765643"/>
          </a:xfrm>
        </p:grpSpPr>
        <p:sp>
          <p:nvSpPr>
            <p:cNvPr id="169" name="TextBox 168"/>
            <p:cNvSpPr txBox="1"/>
            <p:nvPr/>
          </p:nvSpPr>
          <p:spPr>
            <a:xfrm>
              <a:off x="1072034" y="2087885"/>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单击此处添加文本单击此处添加文本</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170" name="TextBox 169"/>
            <p:cNvSpPr txBox="1"/>
            <p:nvPr/>
          </p:nvSpPr>
          <p:spPr>
            <a:xfrm>
              <a:off x="1081031" y="1783252"/>
              <a:ext cx="802744"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sp>
        <p:nvSpPr>
          <p:cNvPr id="2"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基本工作概述</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9" name="组合 8"/>
          <p:cNvGrpSpPr/>
          <p:nvPr userDrawn="1"/>
        </p:nvGrpSpPr>
        <p:grpSpPr>
          <a:xfrm>
            <a:off x="3516097" y="695843"/>
            <a:ext cx="2090217" cy="25204"/>
            <a:chOff x="3203848" y="757178"/>
            <a:chExt cx="3455592" cy="45719"/>
          </a:xfrm>
        </p:grpSpPr>
        <p:sp>
          <p:nvSpPr>
            <p:cNvPr id="10" name="矩形 9"/>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11" name="矩形 10"/>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187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47"/>
                                        </p:tgtEl>
                                        <p:attrNameLst>
                                          <p:attrName>style.visibility</p:attrName>
                                        </p:attrNameLst>
                                      </p:cBhvr>
                                      <p:to>
                                        <p:strVal val="visible"/>
                                      </p:to>
                                    </p:set>
                                    <p:anim calcmode="lin" valueType="num">
                                      <p:cBhvr additive="base">
                                        <p:cTn id="36" dur="500" fill="hold"/>
                                        <p:tgtEl>
                                          <p:spTgt spid="147"/>
                                        </p:tgtEl>
                                        <p:attrNameLst>
                                          <p:attrName>ppt_x</p:attrName>
                                        </p:attrNameLst>
                                      </p:cBhvr>
                                      <p:tavLst>
                                        <p:tav tm="0">
                                          <p:val>
                                            <p:strVal val="0-#ppt_w/2"/>
                                          </p:val>
                                        </p:tav>
                                        <p:tav tm="100000">
                                          <p:val>
                                            <p:strVal val="#ppt_x"/>
                                          </p:val>
                                        </p:tav>
                                      </p:tavLst>
                                    </p:anim>
                                    <p:anim calcmode="lin" valueType="num">
                                      <p:cBhvr additive="base">
                                        <p:cTn id="37" dur="500" fill="hold"/>
                                        <p:tgtEl>
                                          <p:spTgt spid="147"/>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159"/>
                                        </p:tgtEl>
                                        <p:attrNameLst>
                                          <p:attrName>style.visibility</p:attrName>
                                        </p:attrNameLst>
                                      </p:cBhvr>
                                      <p:to>
                                        <p:strVal val="visible"/>
                                      </p:to>
                                    </p:set>
                                    <p:anim calcmode="lin" valueType="num">
                                      <p:cBhvr additive="base">
                                        <p:cTn id="40" dur="500" fill="hold"/>
                                        <p:tgtEl>
                                          <p:spTgt spid="159"/>
                                        </p:tgtEl>
                                        <p:attrNameLst>
                                          <p:attrName>ppt_x</p:attrName>
                                        </p:attrNameLst>
                                      </p:cBhvr>
                                      <p:tavLst>
                                        <p:tav tm="0">
                                          <p:val>
                                            <p:strVal val="0-#ppt_w/2"/>
                                          </p:val>
                                        </p:tav>
                                        <p:tav tm="100000">
                                          <p:val>
                                            <p:strVal val="#ppt_x"/>
                                          </p:val>
                                        </p:tav>
                                      </p:tavLst>
                                    </p:anim>
                                    <p:anim calcmode="lin" valueType="num">
                                      <p:cBhvr additive="base">
                                        <p:cTn id="41" dur="500" fill="hold"/>
                                        <p:tgtEl>
                                          <p:spTgt spid="159"/>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162"/>
                                        </p:tgtEl>
                                        <p:attrNameLst>
                                          <p:attrName>style.visibility</p:attrName>
                                        </p:attrNameLst>
                                      </p:cBhvr>
                                      <p:to>
                                        <p:strVal val="visible"/>
                                      </p:to>
                                    </p:set>
                                    <p:anim calcmode="lin" valueType="num">
                                      <p:cBhvr additive="base">
                                        <p:cTn id="44" dur="500" fill="hold"/>
                                        <p:tgtEl>
                                          <p:spTgt spid="162"/>
                                        </p:tgtEl>
                                        <p:attrNameLst>
                                          <p:attrName>ppt_x</p:attrName>
                                        </p:attrNameLst>
                                      </p:cBhvr>
                                      <p:tavLst>
                                        <p:tav tm="0">
                                          <p:val>
                                            <p:strVal val="0-#ppt_w/2"/>
                                          </p:val>
                                        </p:tav>
                                        <p:tav tm="100000">
                                          <p:val>
                                            <p:strVal val="#ppt_x"/>
                                          </p:val>
                                        </p:tav>
                                      </p:tavLst>
                                    </p:anim>
                                    <p:anim calcmode="lin" valueType="num">
                                      <p:cBhvr additive="base">
                                        <p:cTn id="45" dur="500" fill="hold"/>
                                        <p:tgtEl>
                                          <p:spTgt spid="162"/>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65"/>
                                        </p:tgtEl>
                                        <p:attrNameLst>
                                          <p:attrName>style.visibility</p:attrName>
                                        </p:attrNameLst>
                                      </p:cBhvr>
                                      <p:to>
                                        <p:strVal val="visible"/>
                                      </p:to>
                                    </p:set>
                                    <p:anim calcmode="lin" valueType="num">
                                      <p:cBhvr additive="base">
                                        <p:cTn id="48" dur="500" fill="hold"/>
                                        <p:tgtEl>
                                          <p:spTgt spid="165"/>
                                        </p:tgtEl>
                                        <p:attrNameLst>
                                          <p:attrName>ppt_x</p:attrName>
                                        </p:attrNameLst>
                                      </p:cBhvr>
                                      <p:tavLst>
                                        <p:tav tm="0">
                                          <p:val>
                                            <p:strVal val="1+#ppt_w/2"/>
                                          </p:val>
                                        </p:tav>
                                        <p:tav tm="100000">
                                          <p:val>
                                            <p:strVal val="#ppt_x"/>
                                          </p:val>
                                        </p:tav>
                                      </p:tavLst>
                                    </p:anim>
                                    <p:anim calcmode="lin" valueType="num">
                                      <p:cBhvr additive="base">
                                        <p:cTn id="49" dur="500" fill="hold"/>
                                        <p:tgtEl>
                                          <p:spTgt spid="165"/>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168"/>
                                        </p:tgtEl>
                                        <p:attrNameLst>
                                          <p:attrName>style.visibility</p:attrName>
                                        </p:attrNameLst>
                                      </p:cBhvr>
                                      <p:to>
                                        <p:strVal val="visible"/>
                                      </p:to>
                                    </p:set>
                                    <p:anim calcmode="lin" valueType="num">
                                      <p:cBhvr additive="base">
                                        <p:cTn id="52" dur="500" fill="hold"/>
                                        <p:tgtEl>
                                          <p:spTgt spid="168"/>
                                        </p:tgtEl>
                                        <p:attrNameLst>
                                          <p:attrName>ppt_x</p:attrName>
                                        </p:attrNameLst>
                                      </p:cBhvr>
                                      <p:tavLst>
                                        <p:tav tm="0">
                                          <p:val>
                                            <p:strVal val="1+#ppt_w/2"/>
                                          </p:val>
                                        </p:tav>
                                        <p:tav tm="100000">
                                          <p:val>
                                            <p:strVal val="#ppt_x"/>
                                          </p:val>
                                        </p:tav>
                                      </p:tavLst>
                                    </p:anim>
                                    <p:anim calcmode="lin" valueType="num">
                                      <p:cBhvr additive="base">
                                        <p:cTn id="53"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629081" y="2284740"/>
            <a:ext cx="2447954" cy="2375693"/>
          </a:xfrm>
          <a:prstGeom prst="round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latin typeface="微软雅黑" panose="020B0503020204020204" charset="-122"/>
              <a:ea typeface="微软雅黑" panose="020B0503020204020204" charset="-122"/>
            </a:endParaRPr>
          </a:p>
        </p:txBody>
      </p:sp>
      <p:grpSp>
        <p:nvGrpSpPr>
          <p:cNvPr id="2" name="组合 1"/>
          <p:cNvGrpSpPr/>
          <p:nvPr/>
        </p:nvGrpSpPr>
        <p:grpSpPr>
          <a:xfrm>
            <a:off x="1108787" y="1152858"/>
            <a:ext cx="1447253" cy="1447442"/>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微软雅黑" panose="020B0503020204020204" charset="-122"/>
                <a:ea typeface="微软雅黑" panose="020B0503020204020204" charset="-122"/>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grpSp>
      <p:sp>
        <p:nvSpPr>
          <p:cNvPr id="11" name="椭圆 10"/>
          <p:cNvSpPr/>
          <p:nvPr/>
        </p:nvSpPr>
        <p:spPr>
          <a:xfrm>
            <a:off x="2212729" y="2098084"/>
            <a:ext cx="373262" cy="373310"/>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350" dirty="0">
                <a:latin typeface="微软雅黑" panose="020B0503020204020204" charset="-122"/>
                <a:ea typeface="微软雅黑" panose="020B0503020204020204" charset="-122"/>
              </a:rPr>
              <a:t>1</a:t>
            </a:r>
            <a:endParaRPr lang="en-US" altLang="zh-CN" sz="1350" dirty="0">
              <a:latin typeface="微软雅黑" panose="020B0503020204020204" charset="-122"/>
              <a:ea typeface="微软雅黑" panose="020B0503020204020204" charset="-122"/>
            </a:endParaRPr>
          </a:p>
        </p:txBody>
      </p:sp>
      <p:sp>
        <p:nvSpPr>
          <p:cNvPr id="15" name="矩形 14"/>
          <p:cNvSpPr/>
          <p:nvPr/>
        </p:nvSpPr>
        <p:spPr>
          <a:xfrm>
            <a:off x="1230170" y="1723272"/>
            <a:ext cx="1210310" cy="297815"/>
          </a:xfrm>
          <a:prstGeom prst="rect">
            <a:avLst/>
          </a:prstGeom>
        </p:spPr>
        <p:txBody>
          <a:bodyPr wrap="none" lIns="91431" tIns="45715" rIns="91431" bIns="45715">
            <a:spAutoFit/>
          </a:bodyPr>
          <a:lstStyle/>
          <a:p>
            <a:pPr algn="ctr"/>
            <a:r>
              <a:rPr lang="zh-CN" altLang="en-US" sz="1350" dirty="0">
                <a:solidFill>
                  <a:schemeClr val="tx2"/>
                </a:solidFill>
                <a:latin typeface="微软雅黑" panose="020B0503020204020204" charset="-122"/>
                <a:ea typeface="微软雅黑" panose="020B0503020204020204" charset="-122"/>
              </a:rPr>
              <a:t>添加文字内容</a:t>
            </a:r>
            <a:endParaRPr lang="zh-CN" altLang="en-US" sz="1350" dirty="0">
              <a:solidFill>
                <a:schemeClr val="tx2"/>
              </a:solidFill>
              <a:latin typeface="微软雅黑" panose="020B0503020204020204" charset="-122"/>
              <a:ea typeface="微软雅黑" panose="020B0503020204020204" charset="-122"/>
            </a:endParaRPr>
          </a:p>
        </p:txBody>
      </p:sp>
      <p:sp>
        <p:nvSpPr>
          <p:cNvPr id="19" name="圆角矩形 18"/>
          <p:cNvSpPr/>
          <p:nvPr/>
        </p:nvSpPr>
        <p:spPr>
          <a:xfrm>
            <a:off x="3346548" y="2284739"/>
            <a:ext cx="2447954" cy="2375693"/>
          </a:xfrm>
          <a:prstGeom prst="round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latin typeface="微软雅黑" panose="020B0503020204020204" charset="-122"/>
              <a:ea typeface="微软雅黑" panose="020B0503020204020204" charset="-122"/>
            </a:endParaRPr>
          </a:p>
        </p:txBody>
      </p:sp>
      <p:sp>
        <p:nvSpPr>
          <p:cNvPr id="20" name="圆角矩形 19"/>
          <p:cNvSpPr/>
          <p:nvPr/>
        </p:nvSpPr>
        <p:spPr>
          <a:xfrm>
            <a:off x="6080331" y="2284738"/>
            <a:ext cx="2447954" cy="2375693"/>
          </a:xfrm>
          <a:prstGeom prst="round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latin typeface="微软雅黑" panose="020B0503020204020204" charset="-122"/>
              <a:ea typeface="微软雅黑" panose="020B0503020204020204" charset="-122"/>
            </a:endParaRPr>
          </a:p>
        </p:txBody>
      </p:sp>
      <p:grpSp>
        <p:nvGrpSpPr>
          <p:cNvPr id="5" name="组合 4"/>
          <p:cNvGrpSpPr/>
          <p:nvPr/>
        </p:nvGrpSpPr>
        <p:grpSpPr>
          <a:xfrm>
            <a:off x="3846899" y="1196767"/>
            <a:ext cx="1447253"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微软雅黑" panose="020B0503020204020204" charset="-122"/>
                <a:ea typeface="微软雅黑" panose="020B050302020402020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grpSp>
      <p:grpSp>
        <p:nvGrpSpPr>
          <p:cNvPr id="8" name="组合 7"/>
          <p:cNvGrpSpPr/>
          <p:nvPr/>
        </p:nvGrpSpPr>
        <p:grpSpPr>
          <a:xfrm>
            <a:off x="6580682" y="1152858"/>
            <a:ext cx="1447253" cy="1447442"/>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微软雅黑" panose="020B0503020204020204" charset="-122"/>
                <a:ea typeface="微软雅黑" panose="020B0503020204020204" charset="-122"/>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grpSp>
      <p:sp>
        <p:nvSpPr>
          <p:cNvPr id="13" name="椭圆 12"/>
          <p:cNvSpPr/>
          <p:nvPr/>
        </p:nvSpPr>
        <p:spPr>
          <a:xfrm>
            <a:off x="5003992" y="2098084"/>
            <a:ext cx="373262"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350" dirty="0">
                <a:latin typeface="微软雅黑" panose="020B0503020204020204" charset="-122"/>
                <a:ea typeface="微软雅黑" panose="020B0503020204020204" charset="-122"/>
              </a:rPr>
              <a:t>2</a:t>
            </a:r>
            <a:endParaRPr lang="en-US" altLang="zh-CN" sz="1350" dirty="0">
              <a:latin typeface="微软雅黑" panose="020B0503020204020204" charset="-122"/>
              <a:ea typeface="微软雅黑" panose="020B0503020204020204" charset="-122"/>
            </a:endParaRPr>
          </a:p>
        </p:txBody>
      </p:sp>
      <p:sp>
        <p:nvSpPr>
          <p:cNvPr id="14" name="椭圆 13"/>
          <p:cNvSpPr/>
          <p:nvPr/>
        </p:nvSpPr>
        <p:spPr>
          <a:xfrm>
            <a:off x="7739940" y="2098084"/>
            <a:ext cx="373262"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350" dirty="0">
                <a:latin typeface="微软雅黑" panose="020B0503020204020204" charset="-122"/>
                <a:ea typeface="微软雅黑" panose="020B0503020204020204" charset="-122"/>
              </a:rPr>
              <a:t>3</a:t>
            </a:r>
            <a:endParaRPr lang="en-US" altLang="zh-CN" sz="1350" dirty="0">
              <a:latin typeface="微软雅黑" panose="020B0503020204020204" charset="-122"/>
              <a:ea typeface="微软雅黑" panose="020B0503020204020204" charset="-122"/>
            </a:endParaRPr>
          </a:p>
        </p:txBody>
      </p:sp>
      <p:sp>
        <p:nvSpPr>
          <p:cNvPr id="16" name="矩形 15"/>
          <p:cNvSpPr/>
          <p:nvPr/>
        </p:nvSpPr>
        <p:spPr>
          <a:xfrm>
            <a:off x="3969737" y="1723272"/>
            <a:ext cx="1210310" cy="297815"/>
          </a:xfrm>
          <a:prstGeom prst="rect">
            <a:avLst/>
          </a:prstGeom>
        </p:spPr>
        <p:txBody>
          <a:bodyPr wrap="none" lIns="91431" tIns="45715" rIns="91431" bIns="45715">
            <a:spAutoFit/>
          </a:bodyPr>
          <a:lstStyle/>
          <a:p>
            <a:pPr algn="ctr"/>
            <a:r>
              <a:rPr lang="zh-CN" altLang="en-US" sz="1350" dirty="0">
                <a:solidFill>
                  <a:schemeClr val="accent1"/>
                </a:solidFill>
                <a:latin typeface="微软雅黑" panose="020B0503020204020204" charset="-122"/>
                <a:ea typeface="微软雅黑" panose="020B0503020204020204" charset="-122"/>
              </a:rPr>
              <a:t>添加文字内容</a:t>
            </a:r>
            <a:endParaRPr lang="zh-CN" altLang="en-US" sz="1350" dirty="0">
              <a:solidFill>
                <a:schemeClr val="accent1"/>
              </a:solidFill>
              <a:latin typeface="微软雅黑" panose="020B0503020204020204" charset="-122"/>
              <a:ea typeface="微软雅黑" panose="020B0503020204020204" charset="-122"/>
            </a:endParaRPr>
          </a:p>
        </p:txBody>
      </p:sp>
      <p:sp>
        <p:nvSpPr>
          <p:cNvPr id="17" name="矩形 16"/>
          <p:cNvSpPr/>
          <p:nvPr/>
        </p:nvSpPr>
        <p:spPr>
          <a:xfrm>
            <a:off x="6703520" y="1723272"/>
            <a:ext cx="1210310" cy="297815"/>
          </a:xfrm>
          <a:prstGeom prst="rect">
            <a:avLst/>
          </a:prstGeom>
        </p:spPr>
        <p:txBody>
          <a:bodyPr wrap="none" lIns="91431" tIns="45715" rIns="91431" bIns="45715">
            <a:spAutoFit/>
          </a:bodyPr>
          <a:lstStyle/>
          <a:p>
            <a:pPr algn="ctr"/>
            <a:r>
              <a:rPr lang="zh-CN" altLang="en-US" sz="1350" dirty="0">
                <a:solidFill>
                  <a:schemeClr val="accent2"/>
                </a:solidFill>
                <a:latin typeface="微软雅黑" panose="020B0503020204020204" charset="-122"/>
                <a:ea typeface="微软雅黑" panose="020B0503020204020204" charset="-122"/>
              </a:rPr>
              <a:t>添加文字内容</a:t>
            </a:r>
            <a:endParaRPr lang="zh-CN" altLang="en-US" sz="1350" dirty="0">
              <a:solidFill>
                <a:schemeClr val="accent2"/>
              </a:solidFill>
              <a:latin typeface="微软雅黑" panose="020B0503020204020204" charset="-122"/>
              <a:ea typeface="微软雅黑" panose="020B0503020204020204" charset="-122"/>
            </a:endParaRPr>
          </a:p>
        </p:txBody>
      </p:sp>
      <p:sp>
        <p:nvSpPr>
          <p:cNvPr id="21" name="TextBox 20"/>
          <p:cNvSpPr txBox="1"/>
          <p:nvPr/>
        </p:nvSpPr>
        <p:spPr>
          <a:xfrm>
            <a:off x="893197" y="2830221"/>
            <a:ext cx="1943963" cy="1564005"/>
          </a:xfrm>
          <a:prstGeom prst="rect">
            <a:avLst/>
          </a:prstGeom>
          <a:noFill/>
        </p:spPr>
        <p:txBody>
          <a:bodyPr wrap="square" lIns="0" tIns="0" rIns="0" bIns="0" rtlCol="0">
            <a:spAutoFit/>
          </a:bodyPr>
          <a:lstStyle/>
          <a:p>
            <a:pPr>
              <a:lnSpc>
                <a:spcPct val="130000"/>
              </a:lnSpc>
            </a:pPr>
            <a:r>
              <a:rPr lang="zh-CN" altLang="en-US" sz="97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r>
              <a:rPr lang="zh-CN" altLang="en-US" sz="97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a:t>
            </a:r>
            <a:endParaRPr lang="zh-CN" altLang="en-US" sz="975" b="1" dirty="0">
              <a:solidFill>
                <a:schemeClr val="tx1">
                  <a:lumMod val="75000"/>
                  <a:lumOff val="25000"/>
                </a:schemeClr>
              </a:solidFill>
              <a:latin typeface="微软雅黑" panose="020B0503020204020204" charset="-122"/>
              <a:ea typeface="微软雅黑" panose="020B0503020204020204" charset="-122"/>
            </a:endParaRPr>
          </a:p>
        </p:txBody>
      </p:sp>
      <p:sp>
        <p:nvSpPr>
          <p:cNvPr id="22" name="TextBox 21"/>
          <p:cNvSpPr txBox="1"/>
          <p:nvPr/>
        </p:nvSpPr>
        <p:spPr>
          <a:xfrm>
            <a:off x="3598544" y="2824577"/>
            <a:ext cx="1943963" cy="1564005"/>
          </a:xfrm>
          <a:prstGeom prst="rect">
            <a:avLst/>
          </a:prstGeom>
          <a:noFill/>
        </p:spPr>
        <p:txBody>
          <a:bodyPr wrap="square" lIns="0" tIns="0" rIns="0" bIns="0" rtlCol="0">
            <a:spAutoFit/>
          </a:bodyPr>
          <a:lstStyle/>
          <a:p>
            <a:pPr>
              <a:lnSpc>
                <a:spcPct val="130000"/>
              </a:lnSpc>
            </a:pPr>
            <a:r>
              <a:rPr lang="zh-CN" altLang="en-US" sz="97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r>
              <a:rPr lang="zh-CN" altLang="en-US" sz="97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a:t>
            </a:r>
            <a:endParaRPr lang="zh-CN" altLang="en-US" sz="975" b="1"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22"/>
          <p:cNvSpPr txBox="1"/>
          <p:nvPr/>
        </p:nvSpPr>
        <p:spPr>
          <a:xfrm>
            <a:off x="6332326" y="2831453"/>
            <a:ext cx="1943963" cy="1564005"/>
          </a:xfrm>
          <a:prstGeom prst="rect">
            <a:avLst/>
          </a:prstGeom>
          <a:noFill/>
        </p:spPr>
        <p:txBody>
          <a:bodyPr wrap="square" lIns="0" tIns="0" rIns="0" bIns="0" rtlCol="0">
            <a:spAutoFit/>
          </a:bodyPr>
          <a:lstStyle/>
          <a:p>
            <a:pPr>
              <a:lnSpc>
                <a:spcPct val="130000"/>
              </a:lnSpc>
            </a:pPr>
            <a:r>
              <a:rPr lang="zh-CN" altLang="en-US" sz="97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r>
              <a:rPr lang="zh-CN" altLang="en-US" sz="97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a:t>
            </a:r>
            <a:endParaRPr lang="zh-CN" altLang="en-US" sz="975" b="1" dirty="0">
              <a:solidFill>
                <a:schemeClr val="tx1">
                  <a:lumMod val="75000"/>
                  <a:lumOff val="25000"/>
                </a:schemeClr>
              </a:solidFill>
              <a:latin typeface="微软雅黑" panose="020B0503020204020204" charset="-122"/>
              <a:ea typeface="微软雅黑" panose="020B0503020204020204" charset="-122"/>
            </a:endParaRPr>
          </a:p>
        </p:txBody>
      </p:sp>
      <p:sp>
        <p:nvSpPr>
          <p:cNvPr id="12"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基本工作概述</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4" name="组合 23"/>
          <p:cNvGrpSpPr/>
          <p:nvPr userDrawn="1"/>
        </p:nvGrpSpPr>
        <p:grpSpPr>
          <a:xfrm>
            <a:off x="3516097" y="695843"/>
            <a:ext cx="2090217" cy="25204"/>
            <a:chOff x="3203848" y="757178"/>
            <a:chExt cx="3455592" cy="45719"/>
          </a:xfrm>
        </p:grpSpPr>
        <p:sp>
          <p:nvSpPr>
            <p:cNvPr id="25" name="矩形 24"/>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6" name="矩形 25"/>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1497">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1000" fill="hold"/>
                                        <p:tgtEl>
                                          <p:spTgt spid="2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1000"/>
                                        <p:tgtEl>
                                          <p:spTgt spid="22"/>
                                        </p:tgtEl>
                                      </p:cBhvr>
                                    </p:animEffect>
                                    <p:anim calcmode="lin" valueType="num">
                                      <p:cBhvr>
                                        <p:cTn id="73" dur="1000" fill="hold"/>
                                        <p:tgtEl>
                                          <p:spTgt spid="22"/>
                                        </p:tgtEl>
                                        <p:attrNameLst>
                                          <p:attrName>ppt_x</p:attrName>
                                        </p:attrNameLst>
                                      </p:cBhvr>
                                      <p:tavLst>
                                        <p:tav tm="0">
                                          <p:val>
                                            <p:strVal val="#ppt_x"/>
                                          </p:val>
                                        </p:tav>
                                        <p:tav tm="100000">
                                          <p:val>
                                            <p:strVal val="#ppt_x"/>
                                          </p:val>
                                        </p:tav>
                                      </p:tavLst>
                                    </p:anim>
                                    <p:anim calcmode="lin" valueType="num">
                                      <p:cBhvr>
                                        <p:cTn id="74" dur="1000" fill="hold"/>
                                        <p:tgtEl>
                                          <p:spTgt spid="2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1000"/>
                                        <p:tgtEl>
                                          <p:spTgt spid="23"/>
                                        </p:tgtEl>
                                      </p:cBhvr>
                                    </p:animEffect>
                                    <p:anim calcmode="lin" valueType="num">
                                      <p:cBhvr>
                                        <p:cTn id="78" dur="1000" fill="hold"/>
                                        <p:tgtEl>
                                          <p:spTgt spid="23"/>
                                        </p:tgtEl>
                                        <p:attrNameLst>
                                          <p:attrName>ppt_x</p:attrName>
                                        </p:attrNameLst>
                                      </p:cBhvr>
                                      <p:tavLst>
                                        <p:tav tm="0">
                                          <p:val>
                                            <p:strVal val="#ppt_x"/>
                                          </p:val>
                                        </p:tav>
                                        <p:tav tm="100000">
                                          <p:val>
                                            <p:strVal val="#ppt_x"/>
                                          </p:val>
                                        </p:tav>
                                      </p:tavLst>
                                    </p:anim>
                                    <p:anim calcmode="lin" valueType="num">
                                      <p:cBhvr>
                                        <p:cTn id="7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5" y="-12065"/>
            <a:ext cx="9153525" cy="5242560"/>
          </a:xfrm>
          <a:prstGeom prst="rect">
            <a:avLst/>
          </a:prstGeom>
        </p:spPr>
      </p:pic>
      <p:grpSp>
        <p:nvGrpSpPr>
          <p:cNvPr id="2" name="组合 1"/>
          <p:cNvGrpSpPr/>
          <p:nvPr/>
        </p:nvGrpSpPr>
        <p:grpSpPr>
          <a:xfrm>
            <a:off x="3777544" y="1091494"/>
            <a:ext cx="1599707" cy="1521942"/>
            <a:chOff x="1424226" y="1858045"/>
            <a:chExt cx="1600200" cy="1522412"/>
          </a:xfrm>
        </p:grpSpPr>
        <p:grpSp>
          <p:nvGrpSpPr>
            <p:cNvPr id="3" name="组合 35"/>
            <p:cNvGrpSpPr/>
            <p:nvPr/>
          </p:nvGrpSpPr>
          <p:grpSpPr bwMode="auto">
            <a:xfrm>
              <a:off x="1449388" y="1858045"/>
              <a:ext cx="1524000" cy="1522412"/>
              <a:chOff x="3091333" y="1182834"/>
              <a:chExt cx="3298687" cy="3298688"/>
            </a:xfrm>
          </p:grpSpPr>
          <p:sp>
            <p:nvSpPr>
              <p:cNvPr id="6" name="椭圆 5"/>
              <p:cNvSpPr>
                <a:spLocks noChangeArrowheads="1"/>
              </p:cNvSpPr>
              <p:nvPr/>
            </p:nvSpPr>
            <p:spPr bwMode="auto">
              <a:xfrm>
                <a:off x="3475958" y="1539455"/>
                <a:ext cx="2585447" cy="2585448"/>
              </a:xfrm>
              <a:prstGeom prst="ellipse">
                <a:avLst/>
              </a:prstGeom>
              <a:solidFill>
                <a:schemeClr val="accent1"/>
              </a:solidFill>
              <a:ln>
                <a:noFill/>
              </a:ln>
              <a:extLst>
                <a:ext uri="{91240B29-F687-4F45-9708-019B960494DF}">
                  <a14:hiddenLine xmlns:a14="http://schemas.microsoft.com/office/drawing/2010/main" w="25400">
                    <a:solidFill>
                      <a:srgbClr val="000000"/>
                    </a:solidFill>
                    <a:round/>
                  </a14:hiddenLine>
                </a:ext>
              </a:extLst>
            </p:spPr>
            <p:txBody>
              <a:bodyPr anchor="ctr"/>
              <a:p>
                <a:pPr algn="ctr" defTabSz="1289685">
                  <a:defRPr/>
                </a:pPr>
                <a:endParaRPr lang="zh-CN" altLang="en-US" sz="1900">
                  <a:solidFill>
                    <a:schemeClr val="lt1"/>
                  </a:solidFill>
                  <a:effectLst>
                    <a:outerShdw blurRad="38100" dist="38100" dir="2700000" algn="tl">
                      <a:srgbClr val="000000">
                        <a:alpha val="43137"/>
                      </a:srgbClr>
                    </a:outerShdw>
                  </a:effectLst>
                </a:endParaRPr>
              </a:p>
            </p:txBody>
          </p:sp>
          <p:grpSp>
            <p:nvGrpSpPr>
              <p:cNvPr id="8" name="组合 7"/>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0" name="同心圆 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1289685">
                    <a:defRPr/>
                  </a:pPr>
                  <a:endParaRPr lang="zh-CN" altLang="en-US" sz="1900">
                    <a:solidFill>
                      <a:schemeClr val="tx1"/>
                    </a:solidFill>
                    <a:effectLst>
                      <a:outerShdw blurRad="38100" dist="38100" dir="2700000" algn="tl">
                        <a:srgbClr val="000000">
                          <a:alpha val="43137"/>
                        </a:srgbClr>
                      </a:outerShdw>
                    </a:effectLst>
                  </a:endParaRPr>
                </a:p>
              </p:txBody>
            </p:sp>
            <p:sp>
              <p:nvSpPr>
                <p:cNvPr id="11" name="同心圆 10"/>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1289685">
                    <a:defRPr/>
                  </a:pPr>
                  <a:endParaRPr lang="zh-CN" altLang="en-US" sz="1900">
                    <a:solidFill>
                      <a:schemeClr val="tx1"/>
                    </a:solidFill>
                    <a:effectLst>
                      <a:outerShdw blurRad="38100" dist="38100" dir="2700000" algn="tl">
                        <a:srgbClr val="000000">
                          <a:alpha val="43137"/>
                        </a:srgbClr>
                      </a:outerShdw>
                    </a:effectLst>
                  </a:endParaRPr>
                </a:p>
              </p:txBody>
            </p:sp>
          </p:grpSp>
        </p:grpSp>
        <p:sp>
          <p:nvSpPr>
            <p:cNvPr id="18" name="文本占位符 3"/>
            <p:cNvSpPr>
              <a:spLocks noChangeArrowheads="1"/>
            </p:cNvSpPr>
            <p:nvPr/>
          </p:nvSpPr>
          <p:spPr bwMode="auto">
            <a:xfrm>
              <a:off x="1424226" y="2302025"/>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p>
              <a:pPr algn="ctr" defTabSz="1216660"/>
              <a:r>
                <a:rPr lang="en-US" altLang="zh-CN" sz="5000" b="1" dirty="0">
                  <a:gradFill>
                    <a:gsLst>
                      <a:gs pos="0">
                        <a:srgbClr val="FFFF00"/>
                      </a:gs>
                      <a:gs pos="51000">
                        <a:srgbClr val="FFC000"/>
                      </a:gs>
                      <a:gs pos="78000">
                        <a:srgbClr val="FFFCB3"/>
                      </a:gs>
                      <a:gs pos="28000">
                        <a:srgbClr val="FFFCB3"/>
                      </a:gs>
                      <a:gs pos="100000">
                        <a:srgbClr val="FFFF00"/>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宋体" panose="02010600030101010101" pitchFamily="2" charset="-122"/>
                </a:rPr>
                <a:t>02</a:t>
              </a:r>
              <a:endParaRPr lang="en-US" altLang="zh-CN" sz="5000" b="1" dirty="0">
                <a:gradFill>
                  <a:gsLst>
                    <a:gs pos="0">
                      <a:srgbClr val="FFFF00"/>
                    </a:gs>
                    <a:gs pos="51000">
                      <a:srgbClr val="FFC000"/>
                    </a:gs>
                    <a:gs pos="78000">
                      <a:srgbClr val="FFFCB3"/>
                    </a:gs>
                    <a:gs pos="28000">
                      <a:srgbClr val="FFFCB3"/>
                    </a:gs>
                    <a:gs pos="100000">
                      <a:srgbClr val="FFFF00"/>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宋体" panose="02010600030101010101" pitchFamily="2" charset="-122"/>
              </a:endParaRPr>
            </a:p>
          </p:txBody>
        </p:sp>
      </p:grpSp>
      <p:sp>
        <p:nvSpPr>
          <p:cNvPr id="19" name="Rectangle 49"/>
          <p:cNvSpPr/>
          <p:nvPr/>
        </p:nvSpPr>
        <p:spPr>
          <a:xfrm>
            <a:off x="2937584" y="2665689"/>
            <a:ext cx="3279626" cy="528955"/>
          </a:xfrm>
          <a:prstGeom prst="rect">
            <a:avLst/>
          </a:prstGeom>
          <a:effectLst/>
        </p:spPr>
        <p:txBody>
          <a:bodyPr wrap="square" lIns="68559" tIns="34279" rIns="68559" bIns="34279">
            <a:spAutoFit/>
          </a:bodyPr>
          <a:p>
            <a:pPr marL="0" lvl="1" algn="ctr"/>
            <a:r>
              <a:rPr lang="zh-CN" altLang="en-US" sz="3000" b="1"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rPr>
              <a:t>优秀员工颁奖典礼</a:t>
            </a:r>
            <a:endParaRPr lang="zh-CN" altLang="en-US" sz="3000" b="1"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endParaRPr>
          </a:p>
        </p:txBody>
      </p:sp>
      <p:sp>
        <p:nvSpPr>
          <p:cNvPr id="23" name="Rectangle 60"/>
          <p:cNvSpPr/>
          <p:nvPr/>
        </p:nvSpPr>
        <p:spPr>
          <a:xfrm>
            <a:off x="3281766" y="3209528"/>
            <a:ext cx="2591264" cy="472440"/>
          </a:xfrm>
          <a:prstGeom prst="rect">
            <a:avLst/>
          </a:prstGeom>
          <a:effectLst/>
        </p:spPr>
        <p:txBody>
          <a:bodyPr wrap="square" lIns="68559" tIns="34279" rIns="68559" bIns="34279">
            <a:spAutoFit/>
          </a:bodyPr>
          <a:p>
            <a:pPr algn="ctr">
              <a:lnSpc>
                <a:spcPct val="120000"/>
              </a:lnSpc>
              <a:spcBef>
                <a:spcPct val="0"/>
              </a:spcBef>
              <a:buNone/>
            </a:pPr>
            <a:r>
              <a:rPr lang="zh-CN" altLang="en-US" sz="1100"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sym typeface="微软雅黑" panose="020B0503020204020204" charset="-122"/>
              </a:rPr>
              <a:t>在此录入上述图表的描述说明，在此录入上述图表的描述说明文字信息。</a:t>
            </a:r>
            <a:endParaRPr lang="zh-CN" altLang="en-US" sz="1100"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sym typeface="微软雅黑" panose="020B0503020204020204" charset="-122"/>
            </a:endParaRPr>
          </a:p>
        </p:txBody>
      </p:sp>
      <p:cxnSp>
        <p:nvCxnSpPr>
          <p:cNvPr id="24" name="Straight Connector 2"/>
          <p:cNvCxnSpPr/>
          <p:nvPr/>
        </p:nvCxnSpPr>
        <p:spPr>
          <a:xfrm>
            <a:off x="3416727" y="3180397"/>
            <a:ext cx="2321341" cy="0"/>
          </a:xfrm>
          <a:prstGeom prst="line">
            <a:avLst/>
          </a:prstGeom>
          <a:ln w="9525">
            <a:solidFill>
              <a:srgbClr val="FFFF0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73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par>
                                <p:cTn id="10" presetID="53" presetClass="entr" presetSubtype="16" fill="hold" grpId="0" nodeType="withEffect">
                                  <p:stCondLst>
                                    <p:cond delay="7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2" presetClass="entr" presetSubtype="0" fill="hold" nodeType="withEffect">
                                  <p:stCondLst>
                                    <p:cond delay="110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4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642742" y="2089184"/>
            <a:ext cx="1423265" cy="1423450"/>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dirty="0">
              <a:latin typeface="微软雅黑" panose="020B0503020204020204" charset="-122"/>
              <a:ea typeface="微软雅黑" panose="020B0503020204020204" charset="-122"/>
            </a:endParaRPr>
          </a:p>
        </p:txBody>
      </p:sp>
      <p:grpSp>
        <p:nvGrpSpPr>
          <p:cNvPr id="3" name="组合 2"/>
          <p:cNvGrpSpPr/>
          <p:nvPr/>
        </p:nvGrpSpPr>
        <p:grpSpPr>
          <a:xfrm>
            <a:off x="1764652" y="2623284"/>
            <a:ext cx="1223379" cy="368530"/>
            <a:chOff x="3838575" y="2712368"/>
            <a:chExt cx="1604974" cy="368530"/>
          </a:xfrm>
        </p:grpSpPr>
        <p:cxnSp>
          <p:nvCxnSpPr>
            <p:cNvPr id="4" name="直接连接符 3"/>
            <p:cNvCxnSpPr/>
            <p:nvPr/>
          </p:nvCxnSpPr>
          <p:spPr>
            <a:xfrm>
              <a:off x="3838575" y="2892218"/>
              <a:ext cx="593181"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952634" y="2911353"/>
              <a:ext cx="490915"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405565" y="2712368"/>
              <a:ext cx="186017" cy="189461"/>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807526" y="2899283"/>
              <a:ext cx="171299" cy="17447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43202" y="2717130"/>
              <a:ext cx="316707" cy="363768"/>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2789014" y="1420072"/>
            <a:ext cx="2845988" cy="2846358"/>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12" name="组合 11"/>
          <p:cNvGrpSpPr/>
          <p:nvPr/>
        </p:nvGrpSpPr>
        <p:grpSpPr>
          <a:xfrm>
            <a:off x="4715999" y="1449067"/>
            <a:ext cx="623822" cy="623903"/>
            <a:chOff x="304800" y="673100"/>
            <a:chExt cx="4000500" cy="4000500"/>
          </a:xfrm>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5" b="1">
                <a:solidFill>
                  <a:schemeClr val="bg1"/>
                </a:solidFill>
                <a:latin typeface="微软雅黑" panose="020B0503020204020204" charset="-122"/>
                <a:ea typeface="微软雅黑" panose="020B0503020204020204" charset="-122"/>
              </a:endParaRPr>
            </a:p>
          </p:txBody>
        </p:sp>
        <p:sp>
          <p:nvSpPr>
            <p:cNvPr id="14" name="椭圆 13"/>
            <p:cNvSpPr/>
            <p:nvPr/>
          </p:nvSpPr>
          <p:spPr>
            <a:xfrm>
              <a:off x="392113" y="760413"/>
              <a:ext cx="3825874" cy="382587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5" b="1" dirty="0">
                  <a:solidFill>
                    <a:schemeClr val="bg1"/>
                  </a:solidFill>
                  <a:latin typeface="微软雅黑" panose="020B0503020204020204" charset="-122"/>
                  <a:ea typeface="微软雅黑" panose="020B0503020204020204" charset="-122"/>
                </a:rPr>
                <a:t>1</a:t>
              </a:r>
              <a:endParaRPr lang="en-US" altLang="zh-CN" sz="2475" b="1" dirty="0">
                <a:solidFill>
                  <a:schemeClr val="bg1"/>
                </a:solidFill>
                <a:latin typeface="微软雅黑" panose="020B0503020204020204" charset="-122"/>
                <a:ea typeface="微软雅黑" panose="020B0503020204020204" charset="-122"/>
              </a:endParaRPr>
            </a:p>
          </p:txBody>
        </p:sp>
      </p:grpSp>
      <p:grpSp>
        <p:nvGrpSpPr>
          <p:cNvPr id="15" name="组合 14"/>
          <p:cNvGrpSpPr/>
          <p:nvPr/>
        </p:nvGrpSpPr>
        <p:grpSpPr>
          <a:xfrm>
            <a:off x="5260976" y="2488957"/>
            <a:ext cx="623822" cy="62390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5" b="1" dirty="0">
                <a:solidFill>
                  <a:schemeClr val="bg1"/>
                </a:solidFill>
                <a:latin typeface="微软雅黑" panose="020B0503020204020204" charset="-122"/>
                <a:ea typeface="微软雅黑" panose="020B0503020204020204" charset="-122"/>
              </a:endParaRPr>
            </a:p>
          </p:txBody>
        </p:sp>
        <p:sp>
          <p:nvSpPr>
            <p:cNvPr id="17" name="椭圆 16"/>
            <p:cNvSpPr/>
            <p:nvPr/>
          </p:nvSpPr>
          <p:spPr>
            <a:xfrm>
              <a:off x="392113" y="760413"/>
              <a:ext cx="3825874" cy="3825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5" b="1" dirty="0">
                  <a:solidFill>
                    <a:schemeClr val="bg1"/>
                  </a:solidFill>
                  <a:latin typeface="微软雅黑" panose="020B0503020204020204" charset="-122"/>
                  <a:ea typeface="微软雅黑" panose="020B0503020204020204" charset="-122"/>
                </a:rPr>
                <a:t>2</a:t>
              </a:r>
              <a:endParaRPr lang="en-US" altLang="zh-CN" sz="2475" b="1" dirty="0">
                <a:solidFill>
                  <a:schemeClr val="bg1"/>
                </a:solidFill>
                <a:latin typeface="微软雅黑" panose="020B0503020204020204" charset="-122"/>
                <a:ea typeface="微软雅黑" panose="020B0503020204020204" charset="-122"/>
              </a:endParaRPr>
            </a:p>
          </p:txBody>
        </p:sp>
      </p:grpSp>
      <p:grpSp>
        <p:nvGrpSpPr>
          <p:cNvPr id="18" name="组合 17"/>
          <p:cNvGrpSpPr/>
          <p:nvPr/>
        </p:nvGrpSpPr>
        <p:grpSpPr>
          <a:xfrm>
            <a:off x="4715999" y="3580405"/>
            <a:ext cx="623822" cy="623903"/>
            <a:chOff x="304800" y="673100"/>
            <a:chExt cx="4000500" cy="4000500"/>
          </a:xfrm>
          <a:effectLst>
            <a:outerShdw blurRad="317500" dist="1905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5" b="1">
                <a:solidFill>
                  <a:schemeClr val="bg1"/>
                </a:solidFill>
                <a:latin typeface="微软雅黑" panose="020B0503020204020204" charset="-122"/>
                <a:ea typeface="微软雅黑" panose="020B0503020204020204" charset="-122"/>
              </a:endParaRPr>
            </a:p>
          </p:txBody>
        </p:sp>
        <p:sp>
          <p:nvSpPr>
            <p:cNvPr id="20" name="椭圆 19"/>
            <p:cNvSpPr/>
            <p:nvPr/>
          </p:nvSpPr>
          <p:spPr>
            <a:xfrm>
              <a:off x="392113" y="760413"/>
              <a:ext cx="3825874" cy="3825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5" b="1" dirty="0">
                  <a:solidFill>
                    <a:schemeClr val="bg1"/>
                  </a:solidFill>
                  <a:latin typeface="微软雅黑" panose="020B0503020204020204" charset="-122"/>
                  <a:ea typeface="微软雅黑" panose="020B0503020204020204" charset="-122"/>
                </a:rPr>
                <a:t>3</a:t>
              </a:r>
              <a:endParaRPr lang="en-US" altLang="zh-CN" sz="2475" b="1" dirty="0">
                <a:solidFill>
                  <a:schemeClr val="bg1"/>
                </a:solidFill>
                <a:latin typeface="微软雅黑" panose="020B0503020204020204" charset="-122"/>
                <a:ea typeface="微软雅黑" panose="020B0503020204020204" charset="-122"/>
              </a:endParaRPr>
            </a:p>
          </p:txBody>
        </p:sp>
      </p:grpSp>
      <p:sp>
        <p:nvSpPr>
          <p:cNvPr id="21" name="TextBox 20"/>
          <p:cNvSpPr txBox="1"/>
          <p:nvPr/>
        </p:nvSpPr>
        <p:spPr>
          <a:xfrm>
            <a:off x="953055" y="2549439"/>
            <a:ext cx="802640" cy="485775"/>
          </a:xfrm>
          <a:prstGeom prst="rect">
            <a:avLst/>
          </a:prstGeom>
          <a:noFill/>
        </p:spPr>
        <p:txBody>
          <a:bodyPr wrap="none" lIns="0" tIns="0" rIns="0" bIns="0" rtlCol="0">
            <a:spAutoFit/>
          </a:bodyPr>
          <a:lstStyle/>
          <a:p>
            <a:pPr algn="ctr"/>
            <a:r>
              <a:rPr lang="zh-CN" altLang="en-US" sz="1575" b="1" dirty="0">
                <a:solidFill>
                  <a:schemeClr val="bg1"/>
                </a:solidFill>
                <a:latin typeface="微软雅黑" panose="020B0503020204020204" charset="-122"/>
                <a:ea typeface="微软雅黑" panose="020B0503020204020204" charset="-122"/>
              </a:rPr>
              <a:t>项目</a:t>
            </a:r>
            <a:endParaRPr lang="en-US" altLang="zh-CN" sz="1575" b="1" dirty="0">
              <a:solidFill>
                <a:schemeClr val="bg1"/>
              </a:solidFill>
              <a:latin typeface="微软雅黑" panose="020B0503020204020204" charset="-122"/>
              <a:ea typeface="微软雅黑" panose="020B0503020204020204" charset="-122"/>
            </a:endParaRPr>
          </a:p>
          <a:p>
            <a:pPr algn="ctr"/>
            <a:r>
              <a:rPr lang="zh-CN" altLang="en-US" sz="1575" b="1" dirty="0">
                <a:solidFill>
                  <a:schemeClr val="bg1"/>
                </a:solidFill>
                <a:latin typeface="微软雅黑" panose="020B0503020204020204" charset="-122"/>
                <a:ea typeface="微软雅黑" panose="020B0503020204020204" charset="-122"/>
              </a:rPr>
              <a:t>产生背景</a:t>
            </a:r>
            <a:endParaRPr lang="zh-CN" altLang="en-US" sz="1575" b="1" dirty="0">
              <a:solidFill>
                <a:schemeClr val="bg1"/>
              </a:solidFill>
              <a:latin typeface="微软雅黑" panose="020B0503020204020204" charset="-122"/>
              <a:ea typeface="微软雅黑" panose="020B0503020204020204" charset="-122"/>
            </a:endParaRPr>
          </a:p>
        </p:txBody>
      </p:sp>
      <p:sp>
        <p:nvSpPr>
          <p:cNvPr id="22" name="TextBox 21"/>
          <p:cNvSpPr txBox="1"/>
          <p:nvPr/>
        </p:nvSpPr>
        <p:spPr>
          <a:xfrm>
            <a:off x="5611638" y="1477315"/>
            <a:ext cx="2200301" cy="768985"/>
          </a:xfrm>
          <a:prstGeom prst="rect">
            <a:avLst/>
          </a:prstGeom>
          <a:noFill/>
        </p:spPr>
        <p:txBody>
          <a:bodyPr wrap="square" lIns="0" tIns="0" rIns="0" bIns="0" rtlCol="0">
            <a:spAutoFit/>
          </a:bodyPr>
          <a:lstStyle/>
          <a:p>
            <a:pPr algn="just">
              <a:lnSpc>
                <a:spcPts val="2000"/>
              </a:lnSpc>
            </a:pPr>
            <a:r>
              <a:rPr lang="zh-CN" altLang="en-US" sz="97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975" dirty="0">
                <a:solidFill>
                  <a:schemeClr val="tx1">
                    <a:lumMod val="75000"/>
                    <a:lumOff val="25000"/>
                  </a:schemeClr>
                </a:solidFill>
                <a:latin typeface="微软雅黑" panose="020B0503020204020204" charset="-122"/>
                <a:ea typeface="微软雅黑" panose="020B0503020204020204" charset="-122"/>
              </a:rPr>
              <a:t>……</a:t>
            </a:r>
            <a:r>
              <a:rPr lang="zh-CN" altLang="en-US" sz="975" dirty="0">
                <a:solidFill>
                  <a:schemeClr val="tx1">
                    <a:lumMod val="75000"/>
                    <a:lumOff val="25000"/>
                  </a:schemeClr>
                </a:solidFill>
                <a:latin typeface="微软雅黑" panose="020B0503020204020204" charset="-122"/>
                <a:ea typeface="微软雅黑" panose="020B0503020204020204" charset="-122"/>
              </a:rPr>
              <a:t>。</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22"/>
          <p:cNvSpPr txBox="1"/>
          <p:nvPr/>
        </p:nvSpPr>
        <p:spPr>
          <a:xfrm>
            <a:off x="6043630" y="2517382"/>
            <a:ext cx="2200301" cy="768985"/>
          </a:xfrm>
          <a:prstGeom prst="rect">
            <a:avLst/>
          </a:prstGeom>
          <a:noFill/>
        </p:spPr>
        <p:txBody>
          <a:bodyPr wrap="square" lIns="0" tIns="0" rIns="0" bIns="0" rtlCol="0">
            <a:spAutoFit/>
          </a:bodyPr>
          <a:lstStyle/>
          <a:p>
            <a:pPr algn="just">
              <a:lnSpc>
                <a:spcPts val="2000"/>
              </a:lnSpc>
            </a:pPr>
            <a:r>
              <a:rPr lang="zh-CN" altLang="en-US" sz="97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975" dirty="0">
                <a:solidFill>
                  <a:schemeClr val="tx1">
                    <a:lumMod val="75000"/>
                    <a:lumOff val="25000"/>
                  </a:schemeClr>
                </a:solidFill>
                <a:latin typeface="微软雅黑" panose="020B0503020204020204" charset="-122"/>
                <a:ea typeface="微软雅黑" panose="020B0503020204020204" charset="-122"/>
              </a:rPr>
              <a:t>……</a:t>
            </a:r>
            <a:r>
              <a:rPr lang="zh-CN" altLang="en-US" sz="975" dirty="0">
                <a:solidFill>
                  <a:schemeClr val="tx1">
                    <a:lumMod val="75000"/>
                    <a:lumOff val="25000"/>
                  </a:schemeClr>
                </a:solidFill>
                <a:latin typeface="微软雅黑" panose="020B0503020204020204" charset="-122"/>
                <a:ea typeface="微软雅黑" panose="020B0503020204020204" charset="-122"/>
              </a:rPr>
              <a:t>。</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24" name="TextBox 23"/>
          <p:cNvSpPr txBox="1"/>
          <p:nvPr/>
        </p:nvSpPr>
        <p:spPr>
          <a:xfrm>
            <a:off x="5558289" y="3631696"/>
            <a:ext cx="2200301" cy="768985"/>
          </a:xfrm>
          <a:prstGeom prst="rect">
            <a:avLst/>
          </a:prstGeom>
          <a:noFill/>
        </p:spPr>
        <p:txBody>
          <a:bodyPr wrap="square" lIns="0" tIns="0" rIns="0" bIns="0" rtlCol="0">
            <a:spAutoFit/>
          </a:bodyPr>
          <a:lstStyle/>
          <a:p>
            <a:pPr algn="just">
              <a:lnSpc>
                <a:spcPts val="2000"/>
              </a:lnSpc>
            </a:pPr>
            <a:r>
              <a:rPr lang="zh-CN" altLang="en-US" sz="97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975" dirty="0">
                <a:solidFill>
                  <a:schemeClr val="tx1">
                    <a:lumMod val="75000"/>
                    <a:lumOff val="25000"/>
                  </a:schemeClr>
                </a:solidFill>
                <a:latin typeface="微软雅黑" panose="020B0503020204020204" charset="-122"/>
                <a:ea typeface="微软雅黑" panose="020B0503020204020204" charset="-122"/>
              </a:rPr>
              <a:t>……</a:t>
            </a:r>
            <a:r>
              <a:rPr lang="zh-CN" altLang="en-US" sz="975" dirty="0">
                <a:solidFill>
                  <a:schemeClr val="tx1">
                    <a:lumMod val="75000"/>
                    <a:lumOff val="25000"/>
                  </a:schemeClr>
                </a:solidFill>
                <a:latin typeface="微软雅黑" panose="020B0503020204020204" charset="-122"/>
                <a:ea typeface="微软雅黑" panose="020B0503020204020204" charset="-122"/>
              </a:rPr>
              <a:t>。</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25" name="TextBox 24"/>
          <p:cNvSpPr txBox="1"/>
          <p:nvPr/>
        </p:nvSpPr>
        <p:spPr>
          <a:xfrm>
            <a:off x="3276025" y="2107921"/>
            <a:ext cx="1751883" cy="1429385"/>
          </a:xfrm>
          <a:prstGeom prst="rect">
            <a:avLst/>
          </a:prstGeom>
          <a:noFill/>
        </p:spPr>
        <p:txBody>
          <a:bodyPr wrap="square" lIns="0" tIns="0" rIns="0" bIns="0" rtlCol="0">
            <a:spAutoFit/>
          </a:bodyPr>
          <a:lstStyle/>
          <a:p>
            <a:pPr algn="just">
              <a:lnSpc>
                <a:spcPct val="130000"/>
              </a:lnSpc>
            </a:pPr>
            <a:r>
              <a:rPr lang="zh-CN" altLang="en-US" sz="1425"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25" dirty="0">
                <a:solidFill>
                  <a:schemeClr val="tx1">
                    <a:lumMod val="75000"/>
                    <a:lumOff val="25000"/>
                  </a:schemeClr>
                </a:solidFill>
                <a:latin typeface="微软雅黑" panose="020B0503020204020204" charset="-122"/>
                <a:ea typeface="微软雅黑" panose="020B0503020204020204" charset="-122"/>
              </a:rPr>
              <a:t>……</a:t>
            </a:r>
            <a:endParaRPr lang="en-US" altLang="zh-CN" sz="1425" dirty="0">
              <a:solidFill>
                <a:schemeClr val="tx1">
                  <a:lumMod val="75000"/>
                  <a:lumOff val="25000"/>
                </a:schemeClr>
              </a:solidFill>
              <a:latin typeface="微软雅黑" panose="020B0503020204020204" charset="-122"/>
              <a:ea typeface="微软雅黑" panose="020B0503020204020204" charset="-122"/>
            </a:endParaRPr>
          </a:p>
        </p:txBody>
      </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工作成绩展示</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2059">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0-#ppt_w/2"/>
                                          </p:val>
                                        </p:tav>
                                        <p:tav tm="100000">
                                          <p:val>
                                            <p:strVal val="#ppt_x"/>
                                          </p:val>
                                        </p:tav>
                                      </p:tavLst>
                                    </p:anim>
                                    <p:anim calcmode="lin" valueType="num">
                                      <p:cBhvr additive="base">
                                        <p:cTn id="40" dur="5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0-#ppt_w/2"/>
                                          </p:val>
                                        </p:tav>
                                        <p:tav tm="100000">
                                          <p:val>
                                            <p:strVal val="#ppt_x"/>
                                          </p:val>
                                        </p:tav>
                                      </p:tavLst>
                                    </p:anim>
                                    <p:anim calcmode="lin" valueType="num">
                                      <p:cBhvr additive="base">
                                        <p:cTn id="44" dur="500" fill="hold"/>
                                        <p:tgtEl>
                                          <p:spTgt spid="2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53552" y="1411093"/>
            <a:ext cx="1728470" cy="401955"/>
          </a:xfrm>
          <a:prstGeom prst="rect">
            <a:avLst/>
          </a:prstGeom>
          <a:noFill/>
        </p:spPr>
        <p:txBody>
          <a:bodyPr wrap="none" lIns="91431" tIns="45715" rIns="91431" bIns="45715" rtlCol="0">
            <a:spAutoFit/>
          </a:bodyPr>
          <a:lstStyle/>
          <a:p>
            <a:r>
              <a:rPr lang="zh-CN" altLang="en-US" sz="2025" dirty="0">
                <a:solidFill>
                  <a:schemeClr val="tx1">
                    <a:lumMod val="75000"/>
                    <a:lumOff val="25000"/>
                  </a:schemeClr>
                </a:solidFill>
                <a:latin typeface="微软雅黑" panose="020B0503020204020204" charset="-122"/>
                <a:ea typeface="微软雅黑" panose="020B0503020204020204" charset="-122"/>
              </a:rPr>
              <a:t>诚信铸就品质</a:t>
            </a:r>
            <a:endParaRPr lang="zh-CN" altLang="en-US" sz="2025" dirty="0">
              <a:solidFill>
                <a:schemeClr val="tx1">
                  <a:lumMod val="75000"/>
                  <a:lumOff val="25000"/>
                </a:schemeClr>
              </a:solidFill>
              <a:latin typeface="微软雅黑" panose="020B0503020204020204" charset="-122"/>
              <a:ea typeface="微软雅黑" panose="020B0503020204020204" charset="-122"/>
            </a:endParaRPr>
          </a:p>
        </p:txBody>
      </p:sp>
      <p:sp>
        <p:nvSpPr>
          <p:cNvPr id="3" name="TextBox 2"/>
          <p:cNvSpPr txBox="1"/>
          <p:nvPr/>
        </p:nvSpPr>
        <p:spPr>
          <a:xfrm>
            <a:off x="6076167" y="1884058"/>
            <a:ext cx="1728470" cy="401955"/>
          </a:xfrm>
          <a:prstGeom prst="rect">
            <a:avLst/>
          </a:prstGeom>
          <a:noFill/>
        </p:spPr>
        <p:txBody>
          <a:bodyPr wrap="none" lIns="91431" tIns="45715" rIns="91431" bIns="45715" rtlCol="0">
            <a:spAutoFit/>
          </a:bodyPr>
          <a:lstStyle/>
          <a:p>
            <a:r>
              <a:rPr lang="zh-CN" altLang="en-US" sz="2025" dirty="0">
                <a:solidFill>
                  <a:schemeClr val="tx1">
                    <a:lumMod val="75000"/>
                    <a:lumOff val="25000"/>
                  </a:schemeClr>
                </a:solidFill>
                <a:latin typeface="微软雅黑" panose="020B0503020204020204" charset="-122"/>
                <a:ea typeface="微软雅黑" panose="020B0503020204020204" charset="-122"/>
              </a:rPr>
              <a:t>创新引领未来</a:t>
            </a:r>
            <a:endParaRPr lang="zh-CN" altLang="en-US" sz="2025" dirty="0">
              <a:solidFill>
                <a:schemeClr val="tx1">
                  <a:lumMod val="75000"/>
                  <a:lumOff val="25000"/>
                </a:schemeClr>
              </a:solidFill>
              <a:latin typeface="微软雅黑" panose="020B0503020204020204" charset="-122"/>
              <a:ea typeface="微软雅黑" panose="020B0503020204020204" charset="-122"/>
            </a:endParaRPr>
          </a:p>
        </p:txBody>
      </p:sp>
      <p:sp>
        <p:nvSpPr>
          <p:cNvPr id="5" name="TextBox 4"/>
          <p:cNvSpPr txBox="1"/>
          <p:nvPr/>
        </p:nvSpPr>
        <p:spPr>
          <a:xfrm>
            <a:off x="1095991" y="1745166"/>
            <a:ext cx="69596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远见力</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6" name="TextBox 5"/>
          <p:cNvSpPr txBox="1"/>
          <p:nvPr/>
        </p:nvSpPr>
        <p:spPr>
          <a:xfrm>
            <a:off x="1804172" y="3888388"/>
            <a:ext cx="69596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执行力</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7" name="TextBox 6"/>
          <p:cNvSpPr txBox="1"/>
          <p:nvPr/>
        </p:nvSpPr>
        <p:spPr>
          <a:xfrm>
            <a:off x="3461059" y="3272836"/>
            <a:ext cx="69596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感召力</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8" name="TextBox 7"/>
          <p:cNvSpPr txBox="1"/>
          <p:nvPr/>
        </p:nvSpPr>
        <p:spPr>
          <a:xfrm>
            <a:off x="2984068" y="2052594"/>
            <a:ext cx="69596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决策力</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9" name="TextBox 8"/>
          <p:cNvSpPr txBox="1"/>
          <p:nvPr/>
        </p:nvSpPr>
        <p:spPr>
          <a:xfrm>
            <a:off x="1019363" y="2814636"/>
            <a:ext cx="69596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创新力</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grpSp>
        <p:nvGrpSpPr>
          <p:cNvPr id="10" name="组合 9"/>
          <p:cNvGrpSpPr/>
          <p:nvPr/>
        </p:nvGrpSpPr>
        <p:grpSpPr>
          <a:xfrm>
            <a:off x="1925651" y="1979663"/>
            <a:ext cx="976730" cy="976857"/>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13" name="椭圆 12"/>
          <p:cNvSpPr/>
          <p:nvPr/>
        </p:nvSpPr>
        <p:spPr>
          <a:xfrm>
            <a:off x="1075568" y="3291956"/>
            <a:ext cx="726947" cy="727041"/>
          </a:xfrm>
          <a:prstGeom prst="ellipse">
            <a:avLst/>
          </a:pr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4" name="椭圆 13"/>
          <p:cNvSpPr/>
          <p:nvPr/>
        </p:nvSpPr>
        <p:spPr>
          <a:xfrm>
            <a:off x="3352198" y="2938858"/>
            <a:ext cx="274742"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nvGrpSpPr>
          <p:cNvPr id="15" name="组合 14"/>
          <p:cNvGrpSpPr/>
          <p:nvPr/>
        </p:nvGrpSpPr>
        <p:grpSpPr>
          <a:xfrm>
            <a:off x="3876181" y="2284108"/>
            <a:ext cx="623822" cy="62390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18" name="组合 17"/>
          <p:cNvGrpSpPr/>
          <p:nvPr/>
        </p:nvGrpSpPr>
        <p:grpSpPr>
          <a:xfrm>
            <a:off x="1199721" y="4117306"/>
            <a:ext cx="219749" cy="219777"/>
            <a:chOff x="304800" y="673100"/>
            <a:chExt cx="4000500" cy="4000500"/>
          </a:xfrm>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20" name="椭圆 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21" name="组合 20"/>
          <p:cNvGrpSpPr/>
          <p:nvPr/>
        </p:nvGrpSpPr>
        <p:grpSpPr>
          <a:xfrm>
            <a:off x="924406" y="2540948"/>
            <a:ext cx="287882" cy="287919"/>
            <a:chOff x="304800" y="673100"/>
            <a:chExt cx="4000500" cy="4000500"/>
          </a:xfrm>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24" name="椭圆 23"/>
          <p:cNvSpPr/>
          <p:nvPr/>
        </p:nvSpPr>
        <p:spPr>
          <a:xfrm>
            <a:off x="3285392" y="1539850"/>
            <a:ext cx="274742"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25" name="椭圆 24"/>
          <p:cNvSpPr/>
          <p:nvPr/>
        </p:nvSpPr>
        <p:spPr>
          <a:xfrm>
            <a:off x="4011632" y="4142434"/>
            <a:ext cx="137371"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nvGrpSpPr>
          <p:cNvPr id="26" name="组合 25"/>
          <p:cNvGrpSpPr/>
          <p:nvPr/>
        </p:nvGrpSpPr>
        <p:grpSpPr>
          <a:xfrm>
            <a:off x="2784598" y="3330316"/>
            <a:ext cx="638163" cy="638246"/>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29" name="椭圆 28"/>
          <p:cNvSpPr/>
          <p:nvPr/>
        </p:nvSpPr>
        <p:spPr>
          <a:xfrm>
            <a:off x="2006423" y="1265072"/>
            <a:ext cx="274742"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30" name="椭圆 29"/>
          <p:cNvSpPr/>
          <p:nvPr/>
        </p:nvSpPr>
        <p:spPr>
          <a:xfrm>
            <a:off x="2715914" y="3127936"/>
            <a:ext cx="137371" cy="13738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31" name="TextBox 30"/>
          <p:cNvSpPr txBox="1"/>
          <p:nvPr/>
        </p:nvSpPr>
        <p:spPr>
          <a:xfrm>
            <a:off x="5003993" y="2492512"/>
            <a:ext cx="3455934" cy="1911985"/>
          </a:xfrm>
          <a:prstGeom prst="rect">
            <a:avLst/>
          </a:prstGeom>
          <a:noFill/>
        </p:spPr>
        <p:txBody>
          <a:bodyPr wrap="square" lIns="91431" tIns="45715" rIns="91431" bIns="45715" rtlCol="0">
            <a:spAutoFit/>
          </a:bodyPr>
          <a:lstStyle/>
          <a:p>
            <a:pPr>
              <a:lnSpc>
                <a:spcPct val="150000"/>
              </a:lnSpc>
            </a:pPr>
            <a:r>
              <a:rPr lang="zh-CN" altLang="en-US" sz="112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点击输入简要文字内容，文字内容需概括精炼，不用多余的文字修饰，言简意赅的说明分项内容。点击输入简要文字内容，文字内容需概括精炼，不用多余的文字修饰，言简意赅的说明分项内容</a:t>
            </a:r>
            <a:r>
              <a:rPr lang="en-US" altLang="zh-CN" sz="1125" dirty="0">
                <a:solidFill>
                  <a:schemeClr val="tx1">
                    <a:lumMod val="75000"/>
                    <a:lumOff val="25000"/>
                  </a:schemeClr>
                </a:solidFill>
                <a:latin typeface="微软雅黑" panose="020B0503020204020204" charset="-122"/>
                <a:ea typeface="微软雅黑" panose="020B0503020204020204" charset="-122"/>
              </a:rPr>
              <a:t>……</a:t>
            </a:r>
            <a:endParaRPr lang="en-US" altLang="zh-CN" sz="1125"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sz="112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点击输入简要文字内容，文字内容需概括精炼，不用多余的文字修饰，言简意赅的说明分项内容</a:t>
            </a:r>
            <a:r>
              <a:rPr lang="en-US" altLang="zh-CN" sz="1125" dirty="0">
                <a:solidFill>
                  <a:schemeClr val="tx1">
                    <a:lumMod val="75000"/>
                    <a:lumOff val="25000"/>
                  </a:schemeClr>
                </a:solidFill>
                <a:latin typeface="微软雅黑" panose="020B0503020204020204" charset="-122"/>
                <a:ea typeface="微软雅黑" panose="020B0503020204020204" charset="-122"/>
              </a:rPr>
              <a:t>……</a:t>
            </a:r>
            <a:endParaRPr lang="en-US" altLang="zh-CN" sz="1125"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endParaRPr lang="en-US" altLang="zh-CN" sz="1125" dirty="0">
              <a:solidFill>
                <a:schemeClr val="tx1">
                  <a:lumMod val="75000"/>
                  <a:lumOff val="25000"/>
                </a:schemeClr>
              </a:solidFill>
              <a:latin typeface="微软雅黑" panose="020B0503020204020204" charset="-122"/>
              <a:ea typeface="微软雅黑" panose="020B0503020204020204" charset="-122"/>
            </a:endParaRPr>
          </a:p>
        </p:txBody>
      </p:sp>
      <p:sp>
        <p:nvSpPr>
          <p:cNvPr id="4"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工作成绩展示</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32" name="组合 31"/>
          <p:cNvGrpSpPr/>
          <p:nvPr userDrawn="1"/>
        </p:nvGrpSpPr>
        <p:grpSpPr>
          <a:xfrm>
            <a:off x="3516097" y="695843"/>
            <a:ext cx="2090217" cy="25204"/>
            <a:chOff x="3203848" y="757178"/>
            <a:chExt cx="3455592" cy="45719"/>
          </a:xfrm>
        </p:grpSpPr>
        <p:sp>
          <p:nvSpPr>
            <p:cNvPr id="33" name="矩形 32"/>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34" name="矩形 33"/>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145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40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nodeType="withEffect">
                                  <p:stCondLst>
                                    <p:cond delay="4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nodeType="withEffect">
                                  <p:stCondLst>
                                    <p:cond delay="20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53" presetClass="entr" presetSubtype="16" fill="hold" nodeType="withEffect">
                                  <p:stCondLst>
                                    <p:cond delay="40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fltVal val="0"/>
                                          </p:val>
                                        </p:tav>
                                        <p:tav tm="100000">
                                          <p:val>
                                            <p:strVal val="#ppt_h"/>
                                          </p:val>
                                        </p:tav>
                                      </p:tavLst>
                                    </p:anim>
                                    <p:animEffect transition="in" filter="fade">
                                      <p:cBhvr>
                                        <p:cTn id="84" dur="500"/>
                                        <p:tgtEl>
                                          <p:spTgt spid="30"/>
                                        </p:tgtEl>
                                      </p:cBhvr>
                                    </p:animEffect>
                                  </p:childTnLst>
                                </p:cTn>
                              </p:par>
                            </p:childTnLst>
                          </p:cTn>
                        </p:par>
                        <p:par>
                          <p:cTn id="85" fill="hold">
                            <p:stCondLst>
                              <p:cond delay="500"/>
                            </p:stCondLst>
                            <p:childTnLst>
                              <p:par>
                                <p:cTn id="86" presetID="56" presetClass="entr" presetSubtype="0" fill="hold" grpId="0" nodeType="afterEffect">
                                  <p:stCondLst>
                                    <p:cond delay="0"/>
                                  </p:stCondLst>
                                  <p:iterate type="lt">
                                    <p:tmPct val="10000"/>
                                  </p:iterate>
                                  <p:childTnLst>
                                    <p:set>
                                      <p:cBhvr>
                                        <p:cTn id="87" dur="1" fill="hold">
                                          <p:stCondLst>
                                            <p:cond delay="0"/>
                                          </p:stCondLst>
                                        </p:cTn>
                                        <p:tgtEl>
                                          <p:spTgt spid="2"/>
                                        </p:tgtEl>
                                        <p:attrNameLst>
                                          <p:attrName>style.visibility</p:attrName>
                                        </p:attrNameLst>
                                      </p:cBhvr>
                                      <p:to>
                                        <p:strVal val="visible"/>
                                      </p:to>
                                    </p:set>
                                    <p:anim by="(-#ppt_w*2)" calcmode="lin" valueType="num">
                                      <p:cBhvr rctx="PPT">
                                        <p:cTn id="88" dur="250" autoRev="1" fill="hold">
                                          <p:stCondLst>
                                            <p:cond delay="0"/>
                                          </p:stCondLst>
                                        </p:cTn>
                                        <p:tgtEl>
                                          <p:spTgt spid="2"/>
                                        </p:tgtEl>
                                        <p:attrNameLst>
                                          <p:attrName>ppt_w</p:attrName>
                                        </p:attrNameLst>
                                      </p:cBhvr>
                                    </p:anim>
                                    <p:anim by="(#ppt_w*0.50)" calcmode="lin" valueType="num">
                                      <p:cBhvr>
                                        <p:cTn id="89" dur="250" decel="50000" autoRev="1" fill="hold">
                                          <p:stCondLst>
                                            <p:cond delay="0"/>
                                          </p:stCondLst>
                                        </p:cTn>
                                        <p:tgtEl>
                                          <p:spTgt spid="2"/>
                                        </p:tgtEl>
                                        <p:attrNameLst>
                                          <p:attrName>ppt_x</p:attrName>
                                        </p:attrNameLst>
                                      </p:cBhvr>
                                    </p:anim>
                                    <p:anim from="(-#ppt_h/2)" to="(#ppt_y)" calcmode="lin" valueType="num">
                                      <p:cBhvr>
                                        <p:cTn id="90" dur="500" fill="hold">
                                          <p:stCondLst>
                                            <p:cond delay="0"/>
                                          </p:stCondLst>
                                        </p:cTn>
                                        <p:tgtEl>
                                          <p:spTgt spid="2"/>
                                        </p:tgtEl>
                                        <p:attrNameLst>
                                          <p:attrName>ppt_y</p:attrName>
                                        </p:attrNameLst>
                                      </p:cBhvr>
                                    </p:anim>
                                    <p:animRot by="21600000">
                                      <p:cBhvr>
                                        <p:cTn id="91" dur="500" fill="hold">
                                          <p:stCondLst>
                                            <p:cond delay="0"/>
                                          </p:stCondLst>
                                        </p:cTn>
                                        <p:tgtEl>
                                          <p:spTgt spid="2"/>
                                        </p:tgtEl>
                                        <p:attrNameLst>
                                          <p:attrName>r</p:attrName>
                                        </p:attrNameLst>
                                      </p:cBhvr>
                                    </p:animRot>
                                  </p:childTnLst>
                                </p:cTn>
                              </p:par>
                            </p:childTnLst>
                          </p:cTn>
                        </p:par>
                        <p:par>
                          <p:cTn id="92" fill="hold">
                            <p:stCondLst>
                              <p:cond delay="1649"/>
                            </p:stCondLst>
                            <p:childTnLst>
                              <p:par>
                                <p:cTn id="93" presetID="56" presetClass="entr" presetSubtype="0" fill="hold" grpId="0" nodeType="afterEffect">
                                  <p:stCondLst>
                                    <p:cond delay="0"/>
                                  </p:stCondLst>
                                  <p:iterate type="lt">
                                    <p:tmPct val="10000"/>
                                  </p:iterate>
                                  <p:childTnLst>
                                    <p:set>
                                      <p:cBhvr>
                                        <p:cTn id="94" dur="1" fill="hold">
                                          <p:stCondLst>
                                            <p:cond delay="0"/>
                                          </p:stCondLst>
                                        </p:cTn>
                                        <p:tgtEl>
                                          <p:spTgt spid="3"/>
                                        </p:tgtEl>
                                        <p:attrNameLst>
                                          <p:attrName>style.visibility</p:attrName>
                                        </p:attrNameLst>
                                      </p:cBhvr>
                                      <p:to>
                                        <p:strVal val="visible"/>
                                      </p:to>
                                    </p:set>
                                    <p:anim by="(-#ppt_w*2)" calcmode="lin" valueType="num">
                                      <p:cBhvr rctx="PPT">
                                        <p:cTn id="95" dur="250" autoRev="1" fill="hold">
                                          <p:stCondLst>
                                            <p:cond delay="0"/>
                                          </p:stCondLst>
                                        </p:cTn>
                                        <p:tgtEl>
                                          <p:spTgt spid="3"/>
                                        </p:tgtEl>
                                        <p:attrNameLst>
                                          <p:attrName>ppt_w</p:attrName>
                                        </p:attrNameLst>
                                      </p:cBhvr>
                                    </p:anim>
                                    <p:anim by="(#ppt_w*0.50)" calcmode="lin" valueType="num">
                                      <p:cBhvr>
                                        <p:cTn id="96" dur="250" decel="50000" autoRev="1" fill="hold">
                                          <p:stCondLst>
                                            <p:cond delay="0"/>
                                          </p:stCondLst>
                                        </p:cTn>
                                        <p:tgtEl>
                                          <p:spTgt spid="3"/>
                                        </p:tgtEl>
                                        <p:attrNameLst>
                                          <p:attrName>ppt_x</p:attrName>
                                        </p:attrNameLst>
                                      </p:cBhvr>
                                    </p:anim>
                                    <p:anim from="(-#ppt_h/2)" to="(#ppt_y)" calcmode="lin" valueType="num">
                                      <p:cBhvr>
                                        <p:cTn id="97" dur="500" fill="hold">
                                          <p:stCondLst>
                                            <p:cond delay="0"/>
                                          </p:stCondLst>
                                        </p:cTn>
                                        <p:tgtEl>
                                          <p:spTgt spid="3"/>
                                        </p:tgtEl>
                                        <p:attrNameLst>
                                          <p:attrName>ppt_y</p:attrName>
                                        </p:attrNameLst>
                                      </p:cBhvr>
                                    </p:anim>
                                    <p:animRot by="21600000">
                                      <p:cBhvr>
                                        <p:cTn id="98" dur="500" fill="hold">
                                          <p:stCondLst>
                                            <p:cond delay="0"/>
                                          </p:stCondLst>
                                        </p:cTn>
                                        <p:tgtEl>
                                          <p:spTgt spid="3"/>
                                        </p:tgtEl>
                                        <p:attrNameLst>
                                          <p:attrName>r</p:attrName>
                                        </p:attrNameLst>
                                      </p:cBhvr>
                                    </p:animRot>
                                  </p:childTnLst>
                                </p:cTn>
                              </p:par>
                            </p:childTnLst>
                          </p:cTn>
                        </p:par>
                        <p:par>
                          <p:cTn id="99" fill="hold">
                            <p:stCondLst>
                              <p:cond delay="2400"/>
                            </p:stCondLst>
                            <p:childTnLst>
                              <p:par>
                                <p:cTn id="100" presetID="22" presetClass="entr" presetSubtype="8" fill="hold" grpId="0" nodeType="afterEffect">
                                  <p:stCondLst>
                                    <p:cond delay="0"/>
                                  </p:stCondLst>
                                  <p:iterate type="lt">
                                    <p:tmPct val="30000"/>
                                  </p:iterate>
                                  <p:childTnLst>
                                    <p:set>
                                      <p:cBhvr>
                                        <p:cTn id="101" dur="1" fill="hold">
                                          <p:stCondLst>
                                            <p:cond delay="0"/>
                                          </p:stCondLst>
                                        </p:cTn>
                                        <p:tgtEl>
                                          <p:spTgt spid="31"/>
                                        </p:tgtEl>
                                        <p:attrNameLst>
                                          <p:attrName>style.visibility</p:attrName>
                                        </p:attrNameLst>
                                      </p:cBhvr>
                                      <p:to>
                                        <p:strVal val="visible"/>
                                      </p:to>
                                    </p:set>
                                    <p:animEffect transition="in" filter="wipe(left)">
                                      <p:cBhvr>
                                        <p:cTn id="102" dur="100"/>
                                        <p:tgtEl>
                                          <p:spTgt spid="31"/>
                                        </p:tgtEl>
                                      </p:cBhvr>
                                    </p:animEffect>
                                  </p:childTnLst>
                                </p:cTn>
                              </p:par>
                              <p:par>
                                <p:cTn id="103" presetID="36" presetClass="emph" presetSubtype="0" fill="hold" grpId="1" nodeType="withEffect">
                                  <p:stCondLst>
                                    <p:cond delay="0"/>
                                  </p:stCondLst>
                                  <p:iterate type="lt">
                                    <p:tmPct val="30000"/>
                                  </p:iterate>
                                  <p:childTnLst>
                                    <p:animScale>
                                      <p:cBhvr>
                                        <p:cTn id="104" dur="50" autoRev="1" fill="hold">
                                          <p:stCondLst>
                                            <p:cond delay="0"/>
                                          </p:stCondLst>
                                        </p:cTn>
                                        <p:tgtEl>
                                          <p:spTgt spid="31"/>
                                        </p:tgtEl>
                                      </p:cBhvr>
                                      <p:to x="80000" y="100000"/>
                                    </p:animScale>
                                    <p:anim by="(#ppt_w*0.10)" calcmode="lin" valueType="num">
                                      <p:cBhvr>
                                        <p:cTn id="105" dur="50" autoRev="1" fill="hold">
                                          <p:stCondLst>
                                            <p:cond delay="0"/>
                                          </p:stCondLst>
                                        </p:cTn>
                                        <p:tgtEl>
                                          <p:spTgt spid="31"/>
                                        </p:tgtEl>
                                        <p:attrNameLst>
                                          <p:attrName>ppt_x</p:attrName>
                                        </p:attrNameLst>
                                      </p:cBhvr>
                                    </p:anim>
                                    <p:anim by="(-#ppt_w*0.10)" calcmode="lin" valueType="num">
                                      <p:cBhvr>
                                        <p:cTn id="106" dur="50" autoRev="1" fill="hold">
                                          <p:stCondLst>
                                            <p:cond delay="0"/>
                                          </p:stCondLst>
                                        </p:cTn>
                                        <p:tgtEl>
                                          <p:spTgt spid="31"/>
                                        </p:tgtEl>
                                        <p:attrNameLst>
                                          <p:attrName>ppt_y</p:attrName>
                                        </p:attrNameLst>
                                      </p:cBhvr>
                                    </p:anim>
                                    <p:animRot by="-480000">
                                      <p:cBhvr>
                                        <p:cTn id="107" dur="50"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3" grpId="0" bldLvl="0" animBg="1"/>
      <p:bldP spid="14" grpId="0" bldLvl="0" animBg="1"/>
      <p:bldP spid="24" grpId="0" bldLvl="0" animBg="1"/>
      <p:bldP spid="25" grpId="0" bldLvl="0" animBg="1"/>
      <p:bldP spid="29" grpId="0" bldLvl="0" animBg="1"/>
      <p:bldP spid="30" grpId="0" bldLvl="0" animBg="1"/>
      <p:bldP spid="31" grpId="0"/>
      <p:bldP spid="31"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直接连接符 37"/>
          <p:cNvCxnSpPr/>
          <p:nvPr/>
        </p:nvCxnSpPr>
        <p:spPr>
          <a:xfrm>
            <a:off x="486922" y="3288229"/>
            <a:ext cx="8051572" cy="0"/>
          </a:xfrm>
          <a:prstGeom prst="line">
            <a:avLst/>
          </a:prstGeom>
          <a:ln w="1270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23756" y="3587521"/>
            <a:ext cx="7840196" cy="706120"/>
            <a:chOff x="689917" y="3167971"/>
            <a:chExt cx="7841216" cy="706120"/>
          </a:xfrm>
        </p:grpSpPr>
        <p:sp>
          <p:nvSpPr>
            <p:cNvPr id="40" name="文本框 7"/>
            <p:cNvSpPr txBox="1"/>
            <p:nvPr/>
          </p:nvSpPr>
          <p:spPr>
            <a:xfrm>
              <a:off x="689917" y="3167971"/>
              <a:ext cx="1945974" cy="706120"/>
            </a:xfrm>
            <a:prstGeom prst="rect">
              <a:avLst/>
            </a:prstGeom>
            <a:noFill/>
          </p:spPr>
          <p:txBody>
            <a:bodyPr wrap="square" lIns="51435" tIns="25717" rIns="51435" bIns="25717" rtlCol="0">
              <a:spAutoFit/>
            </a:bodyPr>
            <a:lstStyle/>
            <a:p>
              <a:pPr algn="ctr">
                <a:spcBef>
                  <a:spcPts val="600"/>
                </a:spcBef>
              </a:pPr>
              <a:r>
                <a:rPr lang="zh-CN" altLang="en-US" sz="15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lgn="ctr">
                <a:spcBef>
                  <a:spcPts val="600"/>
                </a:spcBef>
              </a:pPr>
              <a:r>
                <a:rPr lang="zh-CN" altLang="en-US" sz="1125" dirty="0">
                  <a:solidFill>
                    <a:schemeClr val="tx1">
                      <a:lumMod val="75000"/>
                      <a:lumOff val="25000"/>
                    </a:schemeClr>
                  </a:solidFill>
                  <a:latin typeface="微软雅黑" panose="020B0503020204020204" charset="-122"/>
                  <a:ea typeface="微软雅黑" panose="020B0503020204020204" charset="-122"/>
                </a:rPr>
                <a:t>在此处添加文字在此处添加文字，在此处添加文字。</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41" name="文本框 8"/>
            <p:cNvSpPr txBox="1"/>
            <p:nvPr/>
          </p:nvSpPr>
          <p:spPr>
            <a:xfrm>
              <a:off x="2654998" y="3167971"/>
              <a:ext cx="1945974" cy="706120"/>
            </a:xfrm>
            <a:prstGeom prst="rect">
              <a:avLst/>
            </a:prstGeom>
            <a:noFill/>
          </p:spPr>
          <p:txBody>
            <a:bodyPr wrap="square" lIns="51435" tIns="25717" rIns="51435" bIns="25717" rtlCol="0">
              <a:spAutoFit/>
            </a:bodyPr>
            <a:lstStyle/>
            <a:p>
              <a:pPr algn="ctr">
                <a:spcBef>
                  <a:spcPts val="600"/>
                </a:spcBef>
              </a:pPr>
              <a:r>
                <a:rPr lang="zh-CN" altLang="en-US" sz="15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lgn="ctr">
                <a:spcBef>
                  <a:spcPts val="600"/>
                </a:spcBef>
              </a:pPr>
              <a:r>
                <a:rPr lang="zh-CN" altLang="en-US" sz="1125" dirty="0">
                  <a:solidFill>
                    <a:schemeClr val="tx1">
                      <a:lumMod val="75000"/>
                      <a:lumOff val="25000"/>
                    </a:schemeClr>
                  </a:solidFill>
                  <a:latin typeface="微软雅黑" panose="020B0503020204020204" charset="-122"/>
                  <a:ea typeface="微软雅黑" panose="020B0503020204020204" charset="-122"/>
                </a:rPr>
                <a:t>在此处添加文字在此处添加文字，在此处添加文字。</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42" name="文本框 9"/>
            <p:cNvSpPr txBox="1"/>
            <p:nvPr/>
          </p:nvSpPr>
          <p:spPr>
            <a:xfrm>
              <a:off x="4620079" y="3167971"/>
              <a:ext cx="1945974" cy="706120"/>
            </a:xfrm>
            <a:prstGeom prst="rect">
              <a:avLst/>
            </a:prstGeom>
            <a:noFill/>
          </p:spPr>
          <p:txBody>
            <a:bodyPr wrap="square" lIns="51435" tIns="25717" rIns="51435" bIns="25717" rtlCol="0">
              <a:spAutoFit/>
            </a:bodyPr>
            <a:lstStyle/>
            <a:p>
              <a:pPr algn="ctr">
                <a:spcBef>
                  <a:spcPts val="600"/>
                </a:spcBef>
              </a:pPr>
              <a:r>
                <a:rPr lang="zh-CN" altLang="en-US" sz="15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lgn="ctr">
                <a:spcBef>
                  <a:spcPts val="600"/>
                </a:spcBef>
              </a:pPr>
              <a:r>
                <a:rPr lang="zh-CN" altLang="en-US" sz="1125" dirty="0">
                  <a:solidFill>
                    <a:schemeClr val="tx1">
                      <a:lumMod val="75000"/>
                      <a:lumOff val="25000"/>
                    </a:schemeClr>
                  </a:solidFill>
                  <a:latin typeface="微软雅黑" panose="020B0503020204020204" charset="-122"/>
                  <a:ea typeface="微软雅黑" panose="020B0503020204020204" charset="-122"/>
                </a:rPr>
                <a:t>在此处添加文字在此处添加文字，在此处添加文字。</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43" name="文本框 10"/>
            <p:cNvSpPr txBox="1"/>
            <p:nvPr/>
          </p:nvSpPr>
          <p:spPr>
            <a:xfrm>
              <a:off x="6585159" y="3167971"/>
              <a:ext cx="1945974" cy="706120"/>
            </a:xfrm>
            <a:prstGeom prst="rect">
              <a:avLst/>
            </a:prstGeom>
            <a:noFill/>
          </p:spPr>
          <p:txBody>
            <a:bodyPr wrap="square" lIns="51435" tIns="25717" rIns="51435" bIns="25717" rtlCol="0">
              <a:spAutoFit/>
            </a:bodyPr>
            <a:lstStyle/>
            <a:p>
              <a:pPr algn="ctr">
                <a:spcBef>
                  <a:spcPts val="600"/>
                </a:spcBef>
              </a:pPr>
              <a:r>
                <a:rPr lang="zh-CN" altLang="en-US" sz="15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lgn="ctr">
                <a:spcBef>
                  <a:spcPts val="600"/>
                </a:spcBef>
              </a:pPr>
              <a:r>
                <a:rPr lang="zh-CN" altLang="en-US" sz="1125" dirty="0">
                  <a:solidFill>
                    <a:schemeClr val="tx1">
                      <a:lumMod val="75000"/>
                      <a:lumOff val="25000"/>
                    </a:schemeClr>
                  </a:solidFill>
                  <a:latin typeface="微软雅黑" panose="020B0503020204020204" charset="-122"/>
                  <a:ea typeface="微软雅黑" panose="020B0503020204020204" charset="-122"/>
                </a:rPr>
                <a:t>在此处添加文字在此处添加文字，在此处添加文字。</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4" name="Group 22"/>
          <p:cNvGrpSpPr/>
          <p:nvPr/>
        </p:nvGrpSpPr>
        <p:grpSpPr>
          <a:xfrm>
            <a:off x="1452967" y="3117405"/>
            <a:ext cx="284512" cy="285125"/>
            <a:chOff x="2495600" y="3102417"/>
            <a:chExt cx="646764" cy="648072"/>
          </a:xfrm>
        </p:grpSpPr>
        <p:grpSp>
          <p:nvGrpSpPr>
            <p:cNvPr id="45" name="组合 79"/>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grpSp>
        <p:sp>
          <p:nvSpPr>
            <p:cNvPr id="46"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grpSp>
      <p:grpSp>
        <p:nvGrpSpPr>
          <p:cNvPr id="49" name="组合 48"/>
          <p:cNvGrpSpPr/>
          <p:nvPr/>
        </p:nvGrpSpPr>
        <p:grpSpPr>
          <a:xfrm>
            <a:off x="915656" y="1279432"/>
            <a:ext cx="1422877" cy="1772953"/>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a:solidFill>
                    <a:srgbClr val="FFFFFF"/>
                  </a:solidFill>
                  <a:latin typeface="微软雅黑" panose="020B0503020204020204" charset="-122"/>
                  <a:ea typeface="微软雅黑" panose="020B0503020204020204" charset="-122"/>
                  <a:sym typeface="Arial" panose="020B0604020202020204" pitchFamily="34" charset="0"/>
                </a:endParaRPr>
              </a:p>
            </p:txBody>
          </p:sp>
        </p:grpSp>
        <p:sp>
          <p:nvSpPr>
            <p:cNvPr id="51" name="TextBox 34"/>
            <p:cNvSpPr txBox="1"/>
            <p:nvPr/>
          </p:nvSpPr>
          <p:spPr>
            <a:xfrm>
              <a:off x="938481" y="1802709"/>
              <a:ext cx="1063999" cy="308451"/>
            </a:xfrm>
            <a:prstGeom prst="rect">
              <a:avLst/>
            </a:prstGeom>
            <a:noFill/>
          </p:spPr>
          <p:txBody>
            <a:bodyPr wrap="square" lIns="51435" tIns="25717" rIns="51435" bIns="25717" rtlCol="0">
              <a:spAutoFit/>
            </a:bodyPr>
            <a:lstStyle/>
            <a:p>
              <a:r>
                <a:rPr lang="zh-CN" altLang="en-US" sz="1500" dirty="0">
                  <a:solidFill>
                    <a:prstClr val="white"/>
                  </a:solidFill>
                  <a:latin typeface="微软雅黑" panose="020B0503020204020204" charset="-122"/>
                  <a:ea typeface="微软雅黑" panose="020B0503020204020204" charset="-122"/>
                </a:rPr>
                <a:t>标题文字</a:t>
              </a:r>
              <a:endParaRPr lang="zh-CN" altLang="en-US" sz="1500" dirty="0">
                <a:solidFill>
                  <a:prstClr val="white"/>
                </a:solidFill>
                <a:latin typeface="微软雅黑" panose="020B0503020204020204" charset="-122"/>
                <a:ea typeface="微软雅黑" panose="020B0503020204020204" charset="-122"/>
              </a:endParaRPr>
            </a:p>
          </p:txBody>
        </p:sp>
        <p:sp>
          <p:nvSpPr>
            <p:cNvPr id="52" name="TextBox 34"/>
            <p:cNvSpPr txBox="1"/>
            <p:nvPr/>
          </p:nvSpPr>
          <p:spPr>
            <a:xfrm>
              <a:off x="1083645" y="1388452"/>
              <a:ext cx="1063999" cy="561895"/>
            </a:xfrm>
            <a:prstGeom prst="rect">
              <a:avLst/>
            </a:prstGeom>
            <a:noFill/>
          </p:spPr>
          <p:txBody>
            <a:bodyPr wrap="square" lIns="51435" tIns="25717" rIns="51435" bIns="25717" rtlCol="0">
              <a:spAutoFit/>
            </a:bodyPr>
            <a:lstStyle/>
            <a:p>
              <a:r>
                <a:rPr lang="en-US" altLang="zh-CN" sz="3000" dirty="0">
                  <a:solidFill>
                    <a:prstClr val="white"/>
                  </a:solidFill>
                  <a:latin typeface="微软雅黑" panose="020B0503020204020204" charset="-122"/>
                  <a:ea typeface="微软雅黑" panose="020B0503020204020204" charset="-122"/>
                </a:rPr>
                <a:t>01</a:t>
              </a:r>
              <a:endParaRPr lang="en-US" altLang="zh-CN" sz="3000" dirty="0">
                <a:solidFill>
                  <a:prstClr val="white"/>
                </a:solidFill>
                <a:latin typeface="微软雅黑" panose="020B0503020204020204" charset="-122"/>
                <a:ea typeface="微软雅黑" panose="020B0503020204020204" charset="-122"/>
              </a:endParaRPr>
            </a:p>
          </p:txBody>
        </p:sp>
      </p:grpSp>
      <p:grpSp>
        <p:nvGrpSpPr>
          <p:cNvPr id="55" name="Group 22"/>
          <p:cNvGrpSpPr/>
          <p:nvPr/>
        </p:nvGrpSpPr>
        <p:grpSpPr>
          <a:xfrm>
            <a:off x="3417792" y="3125025"/>
            <a:ext cx="284512" cy="285125"/>
            <a:chOff x="2495600" y="3102417"/>
            <a:chExt cx="646764" cy="648072"/>
          </a:xfrm>
        </p:grpSpPr>
        <p:grpSp>
          <p:nvGrpSpPr>
            <p:cNvPr id="56" name="组合 79"/>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grpSp>
        <p:sp>
          <p:nvSpPr>
            <p:cNvPr id="57"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grpSp>
      <p:grpSp>
        <p:nvGrpSpPr>
          <p:cNvPr id="60" name="组合 59"/>
          <p:cNvGrpSpPr/>
          <p:nvPr/>
        </p:nvGrpSpPr>
        <p:grpSpPr>
          <a:xfrm>
            <a:off x="2880480" y="1287052"/>
            <a:ext cx="1422877" cy="1772953"/>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a:solidFill>
                    <a:srgbClr val="FFFFFF"/>
                  </a:solidFill>
                  <a:latin typeface="微软雅黑" panose="020B0503020204020204" charset="-122"/>
                  <a:ea typeface="微软雅黑" panose="020B0503020204020204" charset="-122"/>
                  <a:sym typeface="Arial" panose="020B0604020202020204" pitchFamily="34" charset="0"/>
                </a:endParaRPr>
              </a:p>
            </p:txBody>
          </p:sp>
        </p:grpSp>
        <p:sp>
          <p:nvSpPr>
            <p:cNvPr id="62" name="TextBox 34"/>
            <p:cNvSpPr txBox="1"/>
            <p:nvPr/>
          </p:nvSpPr>
          <p:spPr>
            <a:xfrm>
              <a:off x="938481" y="1802709"/>
              <a:ext cx="1063999" cy="308451"/>
            </a:xfrm>
            <a:prstGeom prst="rect">
              <a:avLst/>
            </a:prstGeom>
            <a:noFill/>
          </p:spPr>
          <p:txBody>
            <a:bodyPr wrap="square" lIns="51435" tIns="25717" rIns="51435" bIns="25717" rtlCol="0">
              <a:spAutoFit/>
            </a:bodyPr>
            <a:lstStyle/>
            <a:p>
              <a:r>
                <a:rPr lang="zh-CN" altLang="en-US" sz="1500" dirty="0">
                  <a:solidFill>
                    <a:prstClr val="white"/>
                  </a:solidFill>
                  <a:latin typeface="微软雅黑" panose="020B0503020204020204" charset="-122"/>
                  <a:ea typeface="微软雅黑" panose="020B0503020204020204" charset="-122"/>
                </a:rPr>
                <a:t>标题文字</a:t>
              </a:r>
              <a:endParaRPr lang="zh-CN" altLang="en-US" sz="1500" dirty="0">
                <a:solidFill>
                  <a:prstClr val="white"/>
                </a:solidFill>
                <a:latin typeface="微软雅黑" panose="020B0503020204020204" charset="-122"/>
                <a:ea typeface="微软雅黑" panose="020B0503020204020204" charset="-122"/>
              </a:endParaRPr>
            </a:p>
          </p:txBody>
        </p:sp>
        <p:sp>
          <p:nvSpPr>
            <p:cNvPr id="63" name="TextBox 34"/>
            <p:cNvSpPr txBox="1"/>
            <p:nvPr/>
          </p:nvSpPr>
          <p:spPr>
            <a:xfrm>
              <a:off x="1083645" y="1388452"/>
              <a:ext cx="1063999" cy="561895"/>
            </a:xfrm>
            <a:prstGeom prst="rect">
              <a:avLst/>
            </a:prstGeom>
            <a:noFill/>
          </p:spPr>
          <p:txBody>
            <a:bodyPr wrap="square" lIns="51435" tIns="25717" rIns="51435" bIns="25717" rtlCol="0">
              <a:spAutoFit/>
            </a:bodyPr>
            <a:lstStyle/>
            <a:p>
              <a:r>
                <a:rPr lang="en-US" altLang="zh-CN" sz="3000" dirty="0">
                  <a:solidFill>
                    <a:prstClr val="white"/>
                  </a:solidFill>
                  <a:latin typeface="微软雅黑" panose="020B0503020204020204" charset="-122"/>
                  <a:ea typeface="微软雅黑" panose="020B0503020204020204" charset="-122"/>
                </a:rPr>
                <a:t>02</a:t>
              </a:r>
              <a:endParaRPr lang="en-US" altLang="zh-CN" sz="3000" dirty="0">
                <a:solidFill>
                  <a:prstClr val="white"/>
                </a:solidFill>
                <a:latin typeface="微软雅黑" panose="020B0503020204020204" charset="-122"/>
                <a:ea typeface="微软雅黑" panose="020B0503020204020204" charset="-122"/>
              </a:endParaRPr>
            </a:p>
          </p:txBody>
        </p:sp>
      </p:grpSp>
      <p:grpSp>
        <p:nvGrpSpPr>
          <p:cNvPr id="66" name="Group 22"/>
          <p:cNvGrpSpPr/>
          <p:nvPr/>
        </p:nvGrpSpPr>
        <p:grpSpPr>
          <a:xfrm>
            <a:off x="5429210" y="3125025"/>
            <a:ext cx="284512" cy="285125"/>
            <a:chOff x="2495600" y="3102417"/>
            <a:chExt cx="646764" cy="648072"/>
          </a:xfrm>
        </p:grpSpPr>
        <p:grpSp>
          <p:nvGrpSpPr>
            <p:cNvPr id="67" name="组合 79"/>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grpSp>
        <p:sp>
          <p:nvSpPr>
            <p:cNvPr id="68"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grpSp>
      <p:grpSp>
        <p:nvGrpSpPr>
          <p:cNvPr id="75" name="组合 74"/>
          <p:cNvGrpSpPr/>
          <p:nvPr/>
        </p:nvGrpSpPr>
        <p:grpSpPr>
          <a:xfrm>
            <a:off x="4891898" y="1287052"/>
            <a:ext cx="1422877" cy="1772953"/>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a:solidFill>
                    <a:srgbClr val="FFFFFF"/>
                  </a:solidFill>
                  <a:latin typeface="微软雅黑" panose="020B0503020204020204" charset="-122"/>
                  <a:ea typeface="微软雅黑" panose="020B0503020204020204" charset="-122"/>
                  <a:sym typeface="Arial" panose="020B0604020202020204" pitchFamily="34" charset="0"/>
                </a:endParaRPr>
              </a:p>
            </p:txBody>
          </p:sp>
        </p:grpSp>
        <p:sp>
          <p:nvSpPr>
            <p:cNvPr id="77" name="TextBox 34"/>
            <p:cNvSpPr txBox="1"/>
            <p:nvPr/>
          </p:nvSpPr>
          <p:spPr>
            <a:xfrm>
              <a:off x="938481" y="1802709"/>
              <a:ext cx="1063999" cy="308451"/>
            </a:xfrm>
            <a:prstGeom prst="rect">
              <a:avLst/>
            </a:prstGeom>
            <a:noFill/>
          </p:spPr>
          <p:txBody>
            <a:bodyPr wrap="square" lIns="51435" tIns="25717" rIns="51435" bIns="25717" rtlCol="0">
              <a:spAutoFit/>
            </a:bodyPr>
            <a:lstStyle/>
            <a:p>
              <a:r>
                <a:rPr lang="zh-CN" altLang="en-US" sz="1500" dirty="0">
                  <a:solidFill>
                    <a:prstClr val="white"/>
                  </a:solidFill>
                  <a:latin typeface="微软雅黑" panose="020B0503020204020204" charset="-122"/>
                  <a:ea typeface="微软雅黑" panose="020B0503020204020204" charset="-122"/>
                </a:rPr>
                <a:t>标题文字</a:t>
              </a:r>
              <a:endParaRPr lang="zh-CN" altLang="en-US" sz="1500" dirty="0">
                <a:solidFill>
                  <a:prstClr val="white"/>
                </a:solidFill>
                <a:latin typeface="微软雅黑" panose="020B0503020204020204" charset="-122"/>
                <a:ea typeface="微软雅黑" panose="020B0503020204020204" charset="-122"/>
              </a:endParaRPr>
            </a:p>
          </p:txBody>
        </p:sp>
        <p:sp>
          <p:nvSpPr>
            <p:cNvPr id="80" name="TextBox 34"/>
            <p:cNvSpPr txBox="1"/>
            <p:nvPr/>
          </p:nvSpPr>
          <p:spPr>
            <a:xfrm>
              <a:off x="1083645" y="1388452"/>
              <a:ext cx="1063999" cy="561895"/>
            </a:xfrm>
            <a:prstGeom prst="rect">
              <a:avLst/>
            </a:prstGeom>
            <a:noFill/>
          </p:spPr>
          <p:txBody>
            <a:bodyPr wrap="square" lIns="51435" tIns="25717" rIns="51435" bIns="25717" rtlCol="0">
              <a:spAutoFit/>
            </a:bodyPr>
            <a:lstStyle/>
            <a:p>
              <a:r>
                <a:rPr lang="en-US" altLang="zh-CN" sz="3000" dirty="0">
                  <a:solidFill>
                    <a:prstClr val="white"/>
                  </a:solidFill>
                  <a:latin typeface="微软雅黑" panose="020B0503020204020204" charset="-122"/>
                  <a:ea typeface="微软雅黑" panose="020B0503020204020204" charset="-122"/>
                </a:rPr>
                <a:t>03</a:t>
              </a:r>
              <a:endParaRPr lang="en-US" altLang="zh-CN" sz="3000" dirty="0">
                <a:solidFill>
                  <a:prstClr val="white"/>
                </a:solidFill>
                <a:latin typeface="微软雅黑" panose="020B0503020204020204" charset="-122"/>
                <a:ea typeface="微软雅黑" panose="020B0503020204020204" charset="-122"/>
              </a:endParaRPr>
            </a:p>
          </p:txBody>
        </p:sp>
      </p:grpSp>
      <p:grpSp>
        <p:nvGrpSpPr>
          <p:cNvPr id="83" name="Group 22"/>
          <p:cNvGrpSpPr/>
          <p:nvPr/>
        </p:nvGrpSpPr>
        <p:grpSpPr>
          <a:xfrm>
            <a:off x="7316966" y="3125025"/>
            <a:ext cx="284512" cy="285125"/>
            <a:chOff x="2495600" y="3102417"/>
            <a:chExt cx="646764" cy="648072"/>
          </a:xfrm>
        </p:grpSpPr>
        <p:grpSp>
          <p:nvGrpSpPr>
            <p:cNvPr id="86" name="组合 79"/>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grpSp>
        <p:sp>
          <p:nvSpPr>
            <p:cNvPr id="87"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50" kern="0">
                <a:solidFill>
                  <a:srgbClr val="FFFFFF"/>
                </a:solidFill>
                <a:latin typeface="微软雅黑" panose="020B0503020204020204" charset="-122"/>
                <a:ea typeface="微软雅黑" panose="020B0503020204020204" charset="-122"/>
              </a:endParaRPr>
            </a:p>
          </p:txBody>
        </p:sp>
      </p:grpSp>
      <p:grpSp>
        <p:nvGrpSpPr>
          <p:cNvPr id="97" name="组合 96"/>
          <p:cNvGrpSpPr/>
          <p:nvPr/>
        </p:nvGrpSpPr>
        <p:grpSpPr>
          <a:xfrm>
            <a:off x="6779654" y="1287052"/>
            <a:ext cx="1422877" cy="1772953"/>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a:solidFill>
                    <a:srgbClr val="FFFFFF"/>
                  </a:solidFill>
                  <a:latin typeface="微软雅黑" panose="020B0503020204020204" charset="-122"/>
                  <a:ea typeface="微软雅黑" panose="020B0503020204020204" charset="-122"/>
                  <a:sym typeface="Arial" panose="020B0604020202020204" pitchFamily="34" charset="0"/>
                </a:endParaRPr>
              </a:p>
            </p:txBody>
          </p:sp>
        </p:grpSp>
        <p:sp>
          <p:nvSpPr>
            <p:cNvPr id="99" name="TextBox 34"/>
            <p:cNvSpPr txBox="1"/>
            <p:nvPr/>
          </p:nvSpPr>
          <p:spPr>
            <a:xfrm>
              <a:off x="938481" y="1802709"/>
              <a:ext cx="1063999" cy="308451"/>
            </a:xfrm>
            <a:prstGeom prst="rect">
              <a:avLst/>
            </a:prstGeom>
            <a:noFill/>
          </p:spPr>
          <p:txBody>
            <a:bodyPr wrap="square" lIns="51435" tIns="25717" rIns="51435" bIns="25717" rtlCol="0">
              <a:spAutoFit/>
            </a:bodyPr>
            <a:lstStyle/>
            <a:p>
              <a:r>
                <a:rPr lang="zh-CN" altLang="en-US" sz="1500" dirty="0">
                  <a:solidFill>
                    <a:prstClr val="white"/>
                  </a:solidFill>
                  <a:latin typeface="微软雅黑" panose="020B0503020204020204" charset="-122"/>
                  <a:ea typeface="微软雅黑" panose="020B0503020204020204" charset="-122"/>
                </a:rPr>
                <a:t>标题文字</a:t>
              </a:r>
              <a:endParaRPr lang="zh-CN" altLang="en-US" sz="1500" dirty="0">
                <a:solidFill>
                  <a:prstClr val="white"/>
                </a:solidFill>
                <a:latin typeface="微软雅黑" panose="020B0503020204020204" charset="-122"/>
                <a:ea typeface="微软雅黑" panose="020B0503020204020204" charset="-122"/>
              </a:endParaRPr>
            </a:p>
          </p:txBody>
        </p:sp>
        <p:sp>
          <p:nvSpPr>
            <p:cNvPr id="100" name="TextBox 34"/>
            <p:cNvSpPr txBox="1"/>
            <p:nvPr/>
          </p:nvSpPr>
          <p:spPr>
            <a:xfrm>
              <a:off x="1083645" y="1388452"/>
              <a:ext cx="1063999" cy="561895"/>
            </a:xfrm>
            <a:prstGeom prst="rect">
              <a:avLst/>
            </a:prstGeom>
            <a:noFill/>
          </p:spPr>
          <p:txBody>
            <a:bodyPr wrap="square" lIns="51435" tIns="25717" rIns="51435" bIns="25717" rtlCol="0">
              <a:spAutoFit/>
            </a:bodyPr>
            <a:lstStyle/>
            <a:p>
              <a:r>
                <a:rPr lang="en-US" altLang="zh-CN" sz="3000" dirty="0">
                  <a:solidFill>
                    <a:prstClr val="white"/>
                  </a:solidFill>
                  <a:latin typeface="微软雅黑" panose="020B0503020204020204" charset="-122"/>
                  <a:ea typeface="微软雅黑" panose="020B0503020204020204" charset="-122"/>
                </a:rPr>
                <a:t>04</a:t>
              </a:r>
              <a:endParaRPr lang="en-US" altLang="zh-CN" sz="3000" dirty="0">
                <a:solidFill>
                  <a:prstClr val="white"/>
                </a:solidFill>
                <a:latin typeface="微软雅黑" panose="020B0503020204020204" charset="-122"/>
                <a:ea typeface="微软雅黑" panose="020B0503020204020204" charset="-122"/>
              </a:endParaRPr>
            </a:p>
          </p:txBody>
        </p:sp>
      </p:gr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工作成绩展示</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1123">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47"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anim calcmode="lin" valueType="num">
                                      <p:cBhvr>
                                        <p:cTn id="11" dur="500" fill="hold"/>
                                        <p:tgtEl>
                                          <p:spTgt spid="39"/>
                                        </p:tgtEl>
                                        <p:attrNameLst>
                                          <p:attrName>ppt_x</p:attrName>
                                        </p:attrNameLst>
                                      </p:cBhvr>
                                      <p:tavLst>
                                        <p:tav tm="0">
                                          <p:val>
                                            <p:strVal val="#ppt_x"/>
                                          </p:val>
                                        </p:tav>
                                        <p:tav tm="100000">
                                          <p:val>
                                            <p:strVal val="#ppt_x"/>
                                          </p:val>
                                        </p:tav>
                                      </p:tavLst>
                                    </p:anim>
                                    <p:anim calcmode="lin" valueType="num">
                                      <p:cBhvr>
                                        <p:cTn id="12" dur="500" fill="hold"/>
                                        <p:tgtEl>
                                          <p:spTgt spid="39"/>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47" presetClass="entr" presetSubtype="0" fill="hold"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anim calcmode="lin" valueType="num">
                                      <p:cBhvr>
                                        <p:cTn id="19" dur="500" fill="hold"/>
                                        <p:tgtEl>
                                          <p:spTgt spid="49"/>
                                        </p:tgtEl>
                                        <p:attrNameLst>
                                          <p:attrName>ppt_x</p:attrName>
                                        </p:attrNameLst>
                                      </p:cBhvr>
                                      <p:tavLst>
                                        <p:tav tm="0">
                                          <p:val>
                                            <p:strVal val="#ppt_x"/>
                                          </p:val>
                                        </p:tav>
                                        <p:tav tm="100000">
                                          <p:val>
                                            <p:strVal val="#ppt_x"/>
                                          </p:val>
                                        </p:tav>
                                      </p:tavLst>
                                    </p:anim>
                                    <p:anim calcmode="lin" valueType="num">
                                      <p:cBhvr>
                                        <p:cTn id="20" dur="500" fill="hold"/>
                                        <p:tgtEl>
                                          <p:spTgt spid="49"/>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47" presetClass="entr" presetSubtype="0" fill="hold" nodeType="with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500"/>
                                        <p:tgtEl>
                                          <p:spTgt spid="60"/>
                                        </p:tgtEl>
                                      </p:cBhvr>
                                    </p:animEffect>
                                    <p:anim calcmode="lin" valueType="num">
                                      <p:cBhvr>
                                        <p:cTn id="27" dur="500" fill="hold"/>
                                        <p:tgtEl>
                                          <p:spTgt spid="60"/>
                                        </p:tgtEl>
                                        <p:attrNameLst>
                                          <p:attrName>ppt_x</p:attrName>
                                        </p:attrNameLst>
                                      </p:cBhvr>
                                      <p:tavLst>
                                        <p:tav tm="0">
                                          <p:val>
                                            <p:strVal val="#ppt_x"/>
                                          </p:val>
                                        </p:tav>
                                        <p:tav tm="100000">
                                          <p:val>
                                            <p:strVal val="#ppt_x"/>
                                          </p:val>
                                        </p:tav>
                                      </p:tavLst>
                                    </p:anim>
                                    <p:anim calcmode="lin" valueType="num">
                                      <p:cBhvr>
                                        <p:cTn id="28" dur="500" fill="hold"/>
                                        <p:tgtEl>
                                          <p:spTgt spid="60"/>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par>
                                <p:cTn id="32" presetID="47" presetClass="entr" presetSubtype="0" fill="hold" nodeType="with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fade">
                                      <p:cBhvr>
                                        <p:cTn id="34" dur="500"/>
                                        <p:tgtEl>
                                          <p:spTgt spid="75"/>
                                        </p:tgtEl>
                                      </p:cBhvr>
                                    </p:animEffect>
                                    <p:anim calcmode="lin" valueType="num">
                                      <p:cBhvr>
                                        <p:cTn id="35" dur="500" fill="hold"/>
                                        <p:tgtEl>
                                          <p:spTgt spid="75"/>
                                        </p:tgtEl>
                                        <p:attrNameLst>
                                          <p:attrName>ppt_x</p:attrName>
                                        </p:attrNameLst>
                                      </p:cBhvr>
                                      <p:tavLst>
                                        <p:tav tm="0">
                                          <p:val>
                                            <p:strVal val="#ppt_x"/>
                                          </p:val>
                                        </p:tav>
                                        <p:tav tm="100000">
                                          <p:val>
                                            <p:strVal val="#ppt_x"/>
                                          </p:val>
                                        </p:tav>
                                      </p:tavLst>
                                    </p:anim>
                                    <p:anim calcmode="lin" valueType="num">
                                      <p:cBhvr>
                                        <p:cTn id="36" dur="500" fill="hold"/>
                                        <p:tgtEl>
                                          <p:spTgt spid="75"/>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par>
                                <p:cTn id="40" presetID="47" presetClass="entr" presetSubtype="0" fill="hold" nodeType="with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fade">
                                      <p:cBhvr>
                                        <p:cTn id="42" dur="500"/>
                                        <p:tgtEl>
                                          <p:spTgt spid="97"/>
                                        </p:tgtEl>
                                      </p:cBhvr>
                                    </p:animEffect>
                                    <p:anim calcmode="lin" valueType="num">
                                      <p:cBhvr>
                                        <p:cTn id="43" dur="500" fill="hold"/>
                                        <p:tgtEl>
                                          <p:spTgt spid="97"/>
                                        </p:tgtEl>
                                        <p:attrNameLst>
                                          <p:attrName>ppt_x</p:attrName>
                                        </p:attrNameLst>
                                      </p:cBhvr>
                                      <p:tavLst>
                                        <p:tav tm="0">
                                          <p:val>
                                            <p:strVal val="#ppt_x"/>
                                          </p:val>
                                        </p:tav>
                                        <p:tav tm="100000">
                                          <p:val>
                                            <p:strVal val="#ppt_x"/>
                                          </p:val>
                                        </p:tav>
                                      </p:tavLst>
                                    </p:anim>
                                    <p:anim calcmode="lin" valueType="num">
                                      <p:cBhvr>
                                        <p:cTn id="44"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22"/>
          <p:cNvSpPr>
            <a:spLocks noChangeArrowheads="1"/>
          </p:cNvSpPr>
          <p:nvPr/>
        </p:nvSpPr>
        <p:spPr bwMode="auto">
          <a:xfrm>
            <a:off x="3571929" y="1212768"/>
            <a:ext cx="1024819" cy="1024292"/>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zh-CN" altLang="en-US" b="1" dirty="0">
                <a:solidFill>
                  <a:schemeClr val="bg1"/>
                </a:solidFill>
                <a:latin typeface="微软雅黑" panose="020B0503020204020204" charset="-122"/>
                <a:ea typeface="微软雅黑" panose="020B0503020204020204" charset="-122"/>
              </a:rPr>
              <a:t>标题文字</a:t>
            </a:r>
            <a:endParaRPr lang="zh-CN" altLang="en-US" b="1" dirty="0">
              <a:solidFill>
                <a:schemeClr val="bg1"/>
              </a:solidFill>
              <a:latin typeface="微软雅黑" panose="020B0503020204020204" charset="-122"/>
              <a:ea typeface="微软雅黑" panose="020B0503020204020204" charset="-122"/>
            </a:endParaRPr>
          </a:p>
        </p:txBody>
      </p:sp>
      <p:sp>
        <p:nvSpPr>
          <p:cNvPr id="56" name="Line 23"/>
          <p:cNvSpPr>
            <a:spLocks noChangeShapeType="1"/>
          </p:cNvSpPr>
          <p:nvPr/>
        </p:nvSpPr>
        <p:spPr bwMode="auto">
          <a:xfrm flipH="1">
            <a:off x="1084217" y="1726209"/>
            <a:ext cx="2487713" cy="0"/>
          </a:xfrm>
          <a:prstGeom prst="line">
            <a:avLst/>
          </a:prstGeom>
          <a:noFill/>
          <a:ln w="5" cap="flat">
            <a:solidFill>
              <a:schemeClr val="tx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85" tIns="37742" rIns="75485" bIns="37742" numCol="1" anchor="t" anchorCtr="0" compatLnSpc="1"/>
          <a:lstStyle/>
          <a:p>
            <a:endParaRPr lang="zh-CN" altLang="en-US" sz="1350"/>
          </a:p>
        </p:txBody>
      </p:sp>
      <p:sp>
        <p:nvSpPr>
          <p:cNvPr id="60" name="Freeform 27"/>
          <p:cNvSpPr/>
          <p:nvPr/>
        </p:nvSpPr>
        <p:spPr bwMode="auto">
          <a:xfrm>
            <a:off x="2906057" y="1806598"/>
            <a:ext cx="1370759"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accent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61" name="Freeform 28"/>
          <p:cNvSpPr/>
          <p:nvPr/>
        </p:nvSpPr>
        <p:spPr bwMode="auto">
          <a:xfrm>
            <a:off x="2211572" y="1806598"/>
            <a:ext cx="2065244"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62" name="Freeform 29"/>
          <p:cNvSpPr/>
          <p:nvPr/>
        </p:nvSpPr>
        <p:spPr bwMode="auto">
          <a:xfrm>
            <a:off x="1537900" y="1806598"/>
            <a:ext cx="2738918"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3" name="矩形 2"/>
          <p:cNvSpPr/>
          <p:nvPr/>
        </p:nvSpPr>
        <p:spPr>
          <a:xfrm>
            <a:off x="4392191" y="2645515"/>
            <a:ext cx="3852217" cy="505460"/>
          </a:xfrm>
          <a:prstGeom prst="rect">
            <a:avLst/>
          </a:prstGeom>
        </p:spPr>
        <p:txBody>
          <a:bodyPr wrap="square" lIns="91431" tIns="45715" rIns="91431" bIns="45715">
            <a:spAutoFit/>
          </a:bodyPr>
          <a:lstStyle/>
          <a:p>
            <a:r>
              <a:rPr lang="zh-CN" altLang="en-US" sz="90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900" kern="0" noProof="1">
              <a:solidFill>
                <a:schemeClr val="tx1">
                  <a:lumMod val="75000"/>
                  <a:lumOff val="25000"/>
                </a:schemeClr>
              </a:solidFill>
              <a:latin typeface="微软雅黑" panose="020B0503020204020204" charset="-122"/>
              <a:ea typeface="微软雅黑" panose="020B0503020204020204" charset="-122"/>
              <a:cs typeface="宋体" panose="02010600030101010101" pitchFamily="2" charset="-122"/>
            </a:endParaRPr>
          </a:p>
        </p:txBody>
      </p:sp>
      <p:sp>
        <p:nvSpPr>
          <p:cNvPr id="73" name="矩形 72"/>
          <p:cNvSpPr/>
          <p:nvPr/>
        </p:nvSpPr>
        <p:spPr>
          <a:xfrm>
            <a:off x="4435468" y="3263177"/>
            <a:ext cx="3852217" cy="505460"/>
          </a:xfrm>
          <a:prstGeom prst="rect">
            <a:avLst/>
          </a:prstGeom>
        </p:spPr>
        <p:txBody>
          <a:bodyPr wrap="square" lIns="91431" tIns="45715" rIns="91431" bIns="45715">
            <a:spAutoFit/>
          </a:bodyPr>
          <a:lstStyle/>
          <a:p>
            <a:r>
              <a:rPr lang="zh-CN" altLang="en-US" sz="90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900" kern="0" noProof="1">
              <a:solidFill>
                <a:schemeClr val="tx1">
                  <a:lumMod val="75000"/>
                  <a:lumOff val="25000"/>
                </a:schemeClr>
              </a:solidFill>
              <a:latin typeface="微软雅黑" panose="020B0503020204020204" charset="-122"/>
              <a:ea typeface="微软雅黑" panose="020B0503020204020204" charset="-122"/>
              <a:cs typeface="宋体" panose="02010600030101010101" pitchFamily="2" charset="-122"/>
            </a:endParaRPr>
          </a:p>
        </p:txBody>
      </p:sp>
      <p:sp>
        <p:nvSpPr>
          <p:cNvPr id="74" name="矩形 73"/>
          <p:cNvSpPr/>
          <p:nvPr/>
        </p:nvSpPr>
        <p:spPr>
          <a:xfrm>
            <a:off x="4435468" y="3969888"/>
            <a:ext cx="3852217" cy="505460"/>
          </a:xfrm>
          <a:prstGeom prst="rect">
            <a:avLst/>
          </a:prstGeom>
        </p:spPr>
        <p:txBody>
          <a:bodyPr wrap="square" lIns="91431" tIns="45715" rIns="91431" bIns="45715">
            <a:spAutoFit/>
          </a:bodyPr>
          <a:lstStyle/>
          <a:p>
            <a:r>
              <a:rPr lang="zh-CN" altLang="en-US" sz="90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900" kern="0" noProof="1">
              <a:solidFill>
                <a:schemeClr val="tx1">
                  <a:lumMod val="75000"/>
                  <a:lumOff val="25000"/>
                </a:schemeClr>
              </a:solidFill>
              <a:latin typeface="微软雅黑" panose="020B0503020204020204" charset="-122"/>
              <a:ea typeface="微软雅黑" panose="020B0503020204020204" charset="-122"/>
              <a:cs typeface="宋体" panose="02010600030101010101" pitchFamily="2" charset="-122"/>
            </a:endParaRPr>
          </a:p>
        </p:txBody>
      </p:sp>
      <p:sp>
        <p:nvSpPr>
          <p:cNvPr id="57" name="Freeform 24"/>
          <p:cNvSpPr>
            <a:spLocks noEditPoints="1"/>
          </p:cNvSpPr>
          <p:nvPr/>
        </p:nvSpPr>
        <p:spPr bwMode="auto">
          <a:xfrm>
            <a:off x="2820221" y="1586182"/>
            <a:ext cx="288719"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accent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58" name="Freeform 25"/>
          <p:cNvSpPr>
            <a:spLocks noEditPoints="1"/>
          </p:cNvSpPr>
          <p:nvPr/>
        </p:nvSpPr>
        <p:spPr bwMode="auto">
          <a:xfrm>
            <a:off x="2143947" y="1586182"/>
            <a:ext cx="291319"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59" name="Freeform 26"/>
          <p:cNvSpPr>
            <a:spLocks noEditPoints="1"/>
          </p:cNvSpPr>
          <p:nvPr/>
        </p:nvSpPr>
        <p:spPr bwMode="auto">
          <a:xfrm>
            <a:off x="1470271" y="1586182"/>
            <a:ext cx="293920"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工作成绩展示</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70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22" presetClass="entr" presetSubtype="2"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right)">
                                      <p:cBhvr>
                                        <p:cTn id="12" dur="500"/>
                                        <p:tgtEl>
                                          <p:spTgt spid="56"/>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Effect transition="in" filter="fade">
                                      <p:cBhvr>
                                        <p:cTn id="17" dur="500"/>
                                        <p:tgtEl>
                                          <p:spTgt spid="5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p:cTn id="20" dur="500" fill="hold"/>
                                        <p:tgtEl>
                                          <p:spTgt spid="58"/>
                                        </p:tgtEl>
                                        <p:attrNameLst>
                                          <p:attrName>ppt_w</p:attrName>
                                        </p:attrNameLst>
                                      </p:cBhvr>
                                      <p:tavLst>
                                        <p:tav tm="0">
                                          <p:val>
                                            <p:fltVal val="0"/>
                                          </p:val>
                                        </p:tav>
                                        <p:tav tm="100000">
                                          <p:val>
                                            <p:strVal val="#ppt_w"/>
                                          </p:val>
                                        </p:tav>
                                      </p:tavLst>
                                    </p:anim>
                                    <p:anim calcmode="lin" valueType="num">
                                      <p:cBhvr>
                                        <p:cTn id="21" dur="500" fill="hold"/>
                                        <p:tgtEl>
                                          <p:spTgt spid="58"/>
                                        </p:tgtEl>
                                        <p:attrNameLst>
                                          <p:attrName>ppt_h</p:attrName>
                                        </p:attrNameLst>
                                      </p:cBhvr>
                                      <p:tavLst>
                                        <p:tav tm="0">
                                          <p:val>
                                            <p:fltVal val="0"/>
                                          </p:val>
                                        </p:tav>
                                        <p:tav tm="100000">
                                          <p:val>
                                            <p:strVal val="#ppt_h"/>
                                          </p:val>
                                        </p:tav>
                                      </p:tavLst>
                                    </p:anim>
                                    <p:animEffect transition="in" filter="fade">
                                      <p:cBhvr>
                                        <p:cTn id="22" dur="500"/>
                                        <p:tgtEl>
                                          <p:spTgt spid="5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fltVal val="0"/>
                                          </p:val>
                                        </p:tav>
                                        <p:tav tm="100000">
                                          <p:val>
                                            <p:strVal val="#ppt_w"/>
                                          </p:val>
                                        </p:tav>
                                      </p:tavLst>
                                    </p:anim>
                                    <p:anim calcmode="lin" valueType="num">
                                      <p:cBhvr>
                                        <p:cTn id="26" dur="500" fill="hold"/>
                                        <p:tgtEl>
                                          <p:spTgt spid="59"/>
                                        </p:tgtEl>
                                        <p:attrNameLst>
                                          <p:attrName>ppt_h</p:attrName>
                                        </p:attrNameLst>
                                      </p:cBhvr>
                                      <p:tavLst>
                                        <p:tav tm="0">
                                          <p:val>
                                            <p:fltVal val="0"/>
                                          </p:val>
                                        </p:tav>
                                        <p:tav tm="100000">
                                          <p:val>
                                            <p:strVal val="#ppt_h"/>
                                          </p:val>
                                        </p:tav>
                                      </p:tavLst>
                                    </p:anim>
                                    <p:animEffect transition="in" filter="fade">
                                      <p:cBhvr>
                                        <p:cTn id="27" dur="500"/>
                                        <p:tgtEl>
                                          <p:spTgt spid="59"/>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up)">
                                      <p:cBhvr>
                                        <p:cTn id="30" dur="500"/>
                                        <p:tgtEl>
                                          <p:spTgt spid="6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up)">
                                      <p:cBhvr>
                                        <p:cTn id="33" dur="500"/>
                                        <p:tgtEl>
                                          <p:spTgt spid="6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up)">
                                      <p:cBhvr>
                                        <p:cTn id="36" dur="500"/>
                                        <p:tgtEl>
                                          <p:spTgt spid="62"/>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1+#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fill="hold"/>
                                        <p:tgtEl>
                                          <p:spTgt spid="73"/>
                                        </p:tgtEl>
                                        <p:attrNameLst>
                                          <p:attrName>ppt_x</p:attrName>
                                        </p:attrNameLst>
                                      </p:cBhvr>
                                      <p:tavLst>
                                        <p:tav tm="0">
                                          <p:val>
                                            <p:strVal val="1+#ppt_w/2"/>
                                          </p:val>
                                        </p:tav>
                                        <p:tav tm="100000">
                                          <p:val>
                                            <p:strVal val="#ppt_x"/>
                                          </p:val>
                                        </p:tav>
                                      </p:tavLst>
                                    </p:anim>
                                    <p:anim calcmode="lin" valueType="num">
                                      <p:cBhvr additive="base">
                                        <p:cTn id="44" dur="500" fill="hold"/>
                                        <p:tgtEl>
                                          <p:spTgt spid="7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500" fill="hold"/>
                                        <p:tgtEl>
                                          <p:spTgt spid="74"/>
                                        </p:tgtEl>
                                        <p:attrNameLst>
                                          <p:attrName>ppt_x</p:attrName>
                                        </p:attrNameLst>
                                      </p:cBhvr>
                                      <p:tavLst>
                                        <p:tav tm="0">
                                          <p:val>
                                            <p:strVal val="1+#ppt_w/2"/>
                                          </p:val>
                                        </p:tav>
                                        <p:tav tm="100000">
                                          <p:val>
                                            <p:strVal val="#ppt_x"/>
                                          </p:val>
                                        </p:tav>
                                      </p:tavLst>
                                    </p:anim>
                                    <p:anim calcmode="lin" valueType="num">
                                      <p:cBhvr additive="base">
                                        <p:cTn id="48"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6" grpId="0" bldLvl="0" animBg="1"/>
      <p:bldP spid="60" grpId="0" bldLvl="0" animBg="1"/>
      <p:bldP spid="61" grpId="0" bldLvl="0" animBg="1"/>
      <p:bldP spid="62" grpId="0" bldLvl="0" animBg="1"/>
      <p:bldP spid="3" grpId="0"/>
      <p:bldP spid="73" grpId="0"/>
      <p:bldP spid="74" grpId="0"/>
      <p:bldP spid="57" grpId="0" bldLvl="0" animBg="1"/>
      <p:bldP spid="58" grpId="0" bldLvl="0" animBg="1"/>
      <p:bldP spid="59"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5" y="-12065"/>
            <a:ext cx="9153525" cy="5242560"/>
          </a:xfrm>
          <a:prstGeom prst="rect">
            <a:avLst/>
          </a:prstGeom>
        </p:spPr>
      </p:pic>
      <p:grpSp>
        <p:nvGrpSpPr>
          <p:cNvPr id="3" name="组合 2"/>
          <p:cNvGrpSpPr/>
          <p:nvPr/>
        </p:nvGrpSpPr>
        <p:grpSpPr>
          <a:xfrm>
            <a:off x="3777544" y="1091494"/>
            <a:ext cx="1599707" cy="1521942"/>
            <a:chOff x="1424226" y="1858045"/>
            <a:chExt cx="1600200" cy="1522412"/>
          </a:xfrm>
        </p:grpSpPr>
        <p:grpSp>
          <p:nvGrpSpPr>
            <p:cNvPr id="6" name="组合 35"/>
            <p:cNvGrpSpPr/>
            <p:nvPr/>
          </p:nvGrpSpPr>
          <p:grpSpPr bwMode="auto">
            <a:xfrm>
              <a:off x="1449388" y="1858045"/>
              <a:ext cx="1524000" cy="1522412"/>
              <a:chOff x="3091333" y="1182834"/>
              <a:chExt cx="3298687" cy="3298688"/>
            </a:xfrm>
          </p:grpSpPr>
          <p:sp>
            <p:nvSpPr>
              <p:cNvPr id="8" name="椭圆 7"/>
              <p:cNvSpPr>
                <a:spLocks noChangeArrowheads="1"/>
              </p:cNvSpPr>
              <p:nvPr/>
            </p:nvSpPr>
            <p:spPr bwMode="auto">
              <a:xfrm>
                <a:off x="3475958" y="1539455"/>
                <a:ext cx="2585447" cy="2585448"/>
              </a:xfrm>
              <a:prstGeom prst="ellipse">
                <a:avLst/>
              </a:prstGeom>
              <a:solidFill>
                <a:schemeClr val="accent1"/>
              </a:solidFill>
              <a:ln>
                <a:noFill/>
              </a:ln>
              <a:extLst>
                <a:ext uri="{91240B29-F687-4F45-9708-019B960494DF}">
                  <a14:hiddenLine xmlns:a14="http://schemas.microsoft.com/office/drawing/2010/main" w="25400">
                    <a:solidFill>
                      <a:srgbClr val="000000"/>
                    </a:solidFill>
                    <a:round/>
                  </a14:hiddenLine>
                </a:ext>
              </a:extLst>
            </p:spPr>
            <p:txBody>
              <a:bodyPr anchor="ctr"/>
              <a:p>
                <a:pPr algn="ctr" defTabSz="1289685">
                  <a:defRPr/>
                </a:pPr>
                <a:endParaRPr lang="zh-CN" altLang="en-US" sz="1900">
                  <a:solidFill>
                    <a:schemeClr val="lt1"/>
                  </a:solidFill>
                  <a:effectLst>
                    <a:outerShdw blurRad="38100" dist="38100" dir="2700000" algn="tl">
                      <a:srgbClr val="000000">
                        <a:alpha val="43137"/>
                      </a:srgbClr>
                    </a:outerShdw>
                  </a:effectLst>
                </a:endParaRPr>
              </a:p>
            </p:txBody>
          </p:sp>
          <p:grpSp>
            <p:nvGrpSpPr>
              <p:cNvPr id="10" name="组合 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1" name="同心圆 1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1289685">
                    <a:defRPr/>
                  </a:pPr>
                  <a:endParaRPr lang="zh-CN" altLang="en-US" sz="1900">
                    <a:solidFill>
                      <a:schemeClr val="tx1"/>
                    </a:solidFill>
                    <a:effectLst>
                      <a:outerShdw blurRad="38100" dist="38100" dir="2700000" algn="tl">
                        <a:srgbClr val="000000">
                          <a:alpha val="43137"/>
                        </a:srgbClr>
                      </a:outerShdw>
                    </a:effectLst>
                  </a:endParaRPr>
                </a:p>
              </p:txBody>
            </p:sp>
            <p:sp>
              <p:nvSpPr>
                <p:cNvPr id="12" name="同心圆 1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1289685">
                    <a:defRPr/>
                  </a:pPr>
                  <a:endParaRPr lang="zh-CN" altLang="en-US" sz="1900">
                    <a:solidFill>
                      <a:schemeClr val="tx1"/>
                    </a:solidFill>
                    <a:effectLst>
                      <a:outerShdw blurRad="38100" dist="38100" dir="2700000" algn="tl">
                        <a:srgbClr val="000000">
                          <a:alpha val="43137"/>
                        </a:srgbClr>
                      </a:outerShdw>
                    </a:effectLst>
                  </a:endParaRPr>
                </a:p>
              </p:txBody>
            </p:sp>
          </p:grpSp>
        </p:grpSp>
        <p:sp>
          <p:nvSpPr>
            <p:cNvPr id="18" name="文本占位符 3"/>
            <p:cNvSpPr>
              <a:spLocks noChangeArrowheads="1"/>
            </p:cNvSpPr>
            <p:nvPr/>
          </p:nvSpPr>
          <p:spPr bwMode="auto">
            <a:xfrm>
              <a:off x="1424226" y="2302025"/>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p>
              <a:pPr algn="ctr" defTabSz="1216660"/>
              <a:r>
                <a:rPr lang="en-US" altLang="zh-CN" sz="5000" b="1" dirty="0">
                  <a:gradFill>
                    <a:gsLst>
                      <a:gs pos="0">
                        <a:srgbClr val="FFFF00"/>
                      </a:gs>
                      <a:gs pos="51000">
                        <a:srgbClr val="FFC000"/>
                      </a:gs>
                      <a:gs pos="78000">
                        <a:srgbClr val="FFFCB3"/>
                      </a:gs>
                      <a:gs pos="28000">
                        <a:srgbClr val="FFFCB3"/>
                      </a:gs>
                      <a:gs pos="100000">
                        <a:srgbClr val="FFFF00"/>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宋体" panose="02010600030101010101" pitchFamily="2" charset="-122"/>
                </a:rPr>
                <a:t>03</a:t>
              </a:r>
              <a:endParaRPr lang="en-US" altLang="zh-CN" sz="5000" b="1" dirty="0">
                <a:gradFill>
                  <a:gsLst>
                    <a:gs pos="0">
                      <a:srgbClr val="FFFF00"/>
                    </a:gs>
                    <a:gs pos="51000">
                      <a:srgbClr val="FFC000"/>
                    </a:gs>
                    <a:gs pos="78000">
                      <a:srgbClr val="FFFCB3"/>
                    </a:gs>
                    <a:gs pos="28000">
                      <a:srgbClr val="FFFCB3"/>
                    </a:gs>
                    <a:gs pos="100000">
                      <a:srgbClr val="FFFF00"/>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宋体" panose="02010600030101010101" pitchFamily="2" charset="-122"/>
              </a:endParaRPr>
            </a:p>
          </p:txBody>
        </p:sp>
      </p:grpSp>
      <p:sp>
        <p:nvSpPr>
          <p:cNvPr id="19" name="Rectangle 49"/>
          <p:cNvSpPr/>
          <p:nvPr/>
        </p:nvSpPr>
        <p:spPr>
          <a:xfrm>
            <a:off x="2937584" y="2665689"/>
            <a:ext cx="3279626" cy="528955"/>
          </a:xfrm>
          <a:prstGeom prst="rect">
            <a:avLst/>
          </a:prstGeom>
          <a:effectLst/>
        </p:spPr>
        <p:txBody>
          <a:bodyPr wrap="square" lIns="68559" tIns="34279" rIns="68559" bIns="34279">
            <a:spAutoFit/>
          </a:bodyPr>
          <a:p>
            <a:pPr marL="0" lvl="1" algn="ctr"/>
            <a:r>
              <a:rPr lang="zh-CN" altLang="en-US" sz="3000" b="1"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rPr>
              <a:t>展望2018年</a:t>
            </a:r>
            <a:endParaRPr lang="zh-CN" altLang="en-US" sz="3000" b="1"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endParaRPr>
          </a:p>
        </p:txBody>
      </p:sp>
      <p:sp>
        <p:nvSpPr>
          <p:cNvPr id="23" name="Rectangle 60"/>
          <p:cNvSpPr/>
          <p:nvPr/>
        </p:nvSpPr>
        <p:spPr>
          <a:xfrm>
            <a:off x="3281766" y="3209528"/>
            <a:ext cx="2591264" cy="472440"/>
          </a:xfrm>
          <a:prstGeom prst="rect">
            <a:avLst/>
          </a:prstGeom>
          <a:effectLst/>
        </p:spPr>
        <p:txBody>
          <a:bodyPr wrap="square" lIns="68559" tIns="34279" rIns="68559" bIns="34279">
            <a:spAutoFit/>
          </a:bodyPr>
          <a:p>
            <a:pPr algn="ctr">
              <a:lnSpc>
                <a:spcPct val="120000"/>
              </a:lnSpc>
              <a:spcBef>
                <a:spcPct val="0"/>
              </a:spcBef>
              <a:buNone/>
            </a:pPr>
            <a:r>
              <a:rPr lang="zh-CN" altLang="en-US" sz="1100"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sym typeface="微软雅黑" panose="020B0503020204020204" charset="-122"/>
              </a:rPr>
              <a:t>在此录入上述图表的描述说明，在此录入上述图表的描述说明文字信息。</a:t>
            </a:r>
            <a:endParaRPr lang="zh-CN" altLang="en-US" sz="1100"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sym typeface="微软雅黑" panose="020B0503020204020204" charset="-122"/>
            </a:endParaRPr>
          </a:p>
        </p:txBody>
      </p:sp>
      <p:cxnSp>
        <p:nvCxnSpPr>
          <p:cNvPr id="24" name="Straight Connector 2"/>
          <p:cNvCxnSpPr/>
          <p:nvPr/>
        </p:nvCxnSpPr>
        <p:spPr>
          <a:xfrm>
            <a:off x="3416727" y="3180397"/>
            <a:ext cx="2321341" cy="0"/>
          </a:xfrm>
          <a:prstGeom prst="line">
            <a:avLst/>
          </a:prstGeom>
          <a:ln w="9525">
            <a:solidFill>
              <a:srgbClr val="FFFF0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358">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8" presetClass="emph" presetSubtype="0" fill="hold" nodeType="withEffect">
                                  <p:stCondLst>
                                    <p:cond delay="0"/>
                                  </p:stCondLst>
                                  <p:childTnLst>
                                    <p:animRot by="21600000">
                                      <p:cBhvr>
                                        <p:cTn id="9" dur="500" fill="hold"/>
                                        <p:tgtEl>
                                          <p:spTgt spid="3"/>
                                        </p:tgtEl>
                                        <p:attrNameLst>
                                          <p:attrName>r</p:attrName>
                                        </p:attrNameLst>
                                      </p:cBhvr>
                                    </p:animRot>
                                  </p:childTnLst>
                                </p:cTn>
                              </p:par>
                              <p:par>
                                <p:cTn id="10" presetID="53" presetClass="entr" presetSubtype="16" fill="hold" grpId="0" nodeType="withEffect">
                                  <p:stCondLst>
                                    <p:cond delay="7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2" presetClass="entr" presetSubtype="0" fill="hold" nodeType="withEffect">
                                  <p:stCondLst>
                                    <p:cond delay="110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4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3"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文本框 31"/>
          <p:cNvSpPr txBox="1"/>
          <p:nvPr/>
        </p:nvSpPr>
        <p:spPr>
          <a:xfrm>
            <a:off x="6231620" y="1104709"/>
            <a:ext cx="2407921" cy="659765"/>
          </a:xfrm>
          <a:prstGeom prst="rect">
            <a:avLst/>
          </a:prstGeom>
          <a:noFill/>
        </p:spPr>
        <p:txBody>
          <a:bodyPr wrap="square" lIns="51435" tIns="25717" rIns="51435" bIns="25717" rtlCol="0">
            <a:spAutoFit/>
          </a:bodyPr>
          <a:lstStyle/>
          <a:p>
            <a:pPr>
              <a:spcBef>
                <a:spcPts val="600"/>
              </a:spcBef>
            </a:pPr>
            <a:r>
              <a:rPr lang="en-US" altLang="zh-CN" sz="1500" dirty="0">
                <a:solidFill>
                  <a:schemeClr val="tx1">
                    <a:lumMod val="75000"/>
                    <a:lumOff val="25000"/>
                  </a:schemeClr>
                </a:solidFill>
                <a:latin typeface="微软雅黑" panose="020B0503020204020204" charset="-122"/>
                <a:ea typeface="微软雅黑" panose="020B0503020204020204" charset="-122"/>
              </a:rPr>
              <a:t>01.</a:t>
            </a:r>
            <a:r>
              <a:rPr lang="zh-CN" altLang="en-US" sz="15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spcBef>
                <a:spcPts val="600"/>
              </a:spcBef>
            </a:pPr>
            <a:r>
              <a:rPr lang="zh-CN" altLang="en-US" sz="975" dirty="0">
                <a:solidFill>
                  <a:schemeClr val="tx1">
                    <a:lumMod val="75000"/>
                    <a:lumOff val="25000"/>
                  </a:schemeClr>
                </a:solidFill>
                <a:latin typeface="微软雅黑" panose="020B0503020204020204" charset="-122"/>
                <a:ea typeface="微软雅黑" panose="020B0503020204020204" charset="-122"/>
              </a:rPr>
              <a:t>在此处添加文字在此处添加文字，在此处添加文字。</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119" name="文本框 32"/>
          <p:cNvSpPr txBox="1"/>
          <p:nvPr/>
        </p:nvSpPr>
        <p:spPr>
          <a:xfrm>
            <a:off x="6231620" y="2034292"/>
            <a:ext cx="2407921" cy="659765"/>
          </a:xfrm>
          <a:prstGeom prst="rect">
            <a:avLst/>
          </a:prstGeom>
          <a:noFill/>
        </p:spPr>
        <p:txBody>
          <a:bodyPr wrap="square" lIns="51435" tIns="25717" rIns="51435" bIns="25717" rtlCol="0">
            <a:spAutoFit/>
          </a:bodyPr>
          <a:lstStyle/>
          <a:p>
            <a:pPr>
              <a:spcBef>
                <a:spcPts val="600"/>
              </a:spcBef>
            </a:pPr>
            <a:r>
              <a:rPr lang="en-US" altLang="zh-CN" sz="1500" dirty="0">
                <a:solidFill>
                  <a:schemeClr val="tx1">
                    <a:lumMod val="75000"/>
                    <a:lumOff val="25000"/>
                  </a:schemeClr>
                </a:solidFill>
                <a:latin typeface="微软雅黑" panose="020B0503020204020204" charset="-122"/>
                <a:ea typeface="微软雅黑" panose="020B0503020204020204" charset="-122"/>
              </a:rPr>
              <a:t>02.</a:t>
            </a:r>
            <a:r>
              <a:rPr lang="zh-CN" altLang="en-US" sz="15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spcBef>
                <a:spcPts val="600"/>
              </a:spcBef>
            </a:pPr>
            <a:r>
              <a:rPr lang="zh-CN" altLang="en-US" sz="975" dirty="0">
                <a:solidFill>
                  <a:schemeClr val="tx1">
                    <a:lumMod val="75000"/>
                    <a:lumOff val="25000"/>
                  </a:schemeClr>
                </a:solidFill>
                <a:latin typeface="微软雅黑" panose="020B0503020204020204" charset="-122"/>
                <a:ea typeface="微软雅黑" panose="020B0503020204020204" charset="-122"/>
              </a:rPr>
              <a:t>在此处添加文字在此处添加文字，在此处添加文字。</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120" name="文本框 33"/>
          <p:cNvSpPr txBox="1"/>
          <p:nvPr/>
        </p:nvSpPr>
        <p:spPr>
          <a:xfrm>
            <a:off x="6231620" y="2963873"/>
            <a:ext cx="2407921" cy="659765"/>
          </a:xfrm>
          <a:prstGeom prst="rect">
            <a:avLst/>
          </a:prstGeom>
          <a:noFill/>
        </p:spPr>
        <p:txBody>
          <a:bodyPr wrap="square" lIns="51435" tIns="25717" rIns="51435" bIns="25717" rtlCol="0">
            <a:spAutoFit/>
          </a:bodyPr>
          <a:lstStyle/>
          <a:p>
            <a:pPr>
              <a:spcBef>
                <a:spcPts val="600"/>
              </a:spcBef>
            </a:pPr>
            <a:r>
              <a:rPr lang="en-US" altLang="zh-CN" sz="1500" dirty="0">
                <a:solidFill>
                  <a:schemeClr val="tx1">
                    <a:lumMod val="75000"/>
                    <a:lumOff val="25000"/>
                  </a:schemeClr>
                </a:solidFill>
                <a:latin typeface="微软雅黑" panose="020B0503020204020204" charset="-122"/>
                <a:ea typeface="微软雅黑" panose="020B0503020204020204" charset="-122"/>
              </a:rPr>
              <a:t>03.</a:t>
            </a:r>
            <a:r>
              <a:rPr lang="zh-CN" altLang="en-US" sz="15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spcBef>
                <a:spcPts val="600"/>
              </a:spcBef>
            </a:pPr>
            <a:r>
              <a:rPr lang="zh-CN" altLang="en-US" sz="975" dirty="0">
                <a:solidFill>
                  <a:schemeClr val="tx1">
                    <a:lumMod val="75000"/>
                    <a:lumOff val="25000"/>
                  </a:schemeClr>
                </a:solidFill>
                <a:latin typeface="微软雅黑" panose="020B0503020204020204" charset="-122"/>
                <a:ea typeface="微软雅黑" panose="020B0503020204020204" charset="-122"/>
              </a:rPr>
              <a:t>在此处添加文字在此处添加文字，在此处添加文字。</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sp>
        <p:nvSpPr>
          <p:cNvPr id="121" name="文本框 34"/>
          <p:cNvSpPr txBox="1"/>
          <p:nvPr/>
        </p:nvSpPr>
        <p:spPr>
          <a:xfrm>
            <a:off x="6231620" y="3893455"/>
            <a:ext cx="2407921" cy="659765"/>
          </a:xfrm>
          <a:prstGeom prst="rect">
            <a:avLst/>
          </a:prstGeom>
          <a:noFill/>
        </p:spPr>
        <p:txBody>
          <a:bodyPr wrap="square" lIns="51435" tIns="25717" rIns="51435" bIns="25717" rtlCol="0">
            <a:spAutoFit/>
          </a:bodyPr>
          <a:lstStyle/>
          <a:p>
            <a:pPr>
              <a:spcBef>
                <a:spcPts val="600"/>
              </a:spcBef>
            </a:pPr>
            <a:r>
              <a:rPr lang="en-US" altLang="zh-CN" sz="1500" dirty="0">
                <a:solidFill>
                  <a:schemeClr val="tx1">
                    <a:lumMod val="75000"/>
                    <a:lumOff val="25000"/>
                  </a:schemeClr>
                </a:solidFill>
                <a:latin typeface="微软雅黑" panose="020B0503020204020204" charset="-122"/>
                <a:ea typeface="微软雅黑" panose="020B0503020204020204" charset="-122"/>
              </a:rPr>
              <a:t>04.</a:t>
            </a:r>
            <a:r>
              <a:rPr lang="zh-CN" altLang="en-US" sz="15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spcBef>
                <a:spcPts val="600"/>
              </a:spcBef>
            </a:pPr>
            <a:r>
              <a:rPr lang="zh-CN" altLang="en-US" sz="975" dirty="0">
                <a:solidFill>
                  <a:schemeClr val="tx1">
                    <a:lumMod val="75000"/>
                    <a:lumOff val="25000"/>
                  </a:schemeClr>
                </a:solidFill>
                <a:latin typeface="微软雅黑" panose="020B0503020204020204" charset="-122"/>
                <a:ea typeface="微软雅黑" panose="020B0503020204020204" charset="-122"/>
              </a:rPr>
              <a:t>在此处添加文字在此处添加文字，在此处添加文字。</a:t>
            </a:r>
            <a:endParaRPr lang="zh-CN" altLang="en-US" sz="975" dirty="0">
              <a:solidFill>
                <a:schemeClr val="tx1">
                  <a:lumMod val="75000"/>
                  <a:lumOff val="25000"/>
                </a:schemeClr>
              </a:solidFill>
              <a:latin typeface="微软雅黑" panose="020B0503020204020204" charset="-122"/>
              <a:ea typeface="微软雅黑" panose="020B0503020204020204" charset="-122"/>
            </a:endParaRPr>
          </a:p>
        </p:txBody>
      </p:sp>
      <p:cxnSp>
        <p:nvCxnSpPr>
          <p:cNvPr id="122" name="直接连接符 121"/>
          <p:cNvCxnSpPr/>
          <p:nvPr/>
        </p:nvCxnSpPr>
        <p:spPr>
          <a:xfrm>
            <a:off x="6231620" y="1969436"/>
            <a:ext cx="2471312"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231620" y="2890469"/>
            <a:ext cx="2471312"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6231620" y="3811504"/>
            <a:ext cx="2471312"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614879" y="1187239"/>
            <a:ext cx="5349973" cy="3339968"/>
            <a:chOff x="614362" y="1186788"/>
            <a:chExt cx="5350669" cy="3339968"/>
          </a:xfrm>
        </p:grpSpPr>
        <p:grpSp>
          <p:nvGrpSpPr>
            <p:cNvPr id="126" name="组合 125"/>
            <p:cNvGrpSpPr/>
            <p:nvPr/>
          </p:nvGrpSpPr>
          <p:grpSpPr>
            <a:xfrm>
              <a:off x="780309" y="3635402"/>
              <a:ext cx="1134214" cy="385763"/>
              <a:chOff x="4452173" y="720606"/>
              <a:chExt cx="1134214" cy="385763"/>
            </a:xfrm>
          </p:grpSpPr>
          <p:grpSp>
            <p:nvGrpSpPr>
              <p:cNvPr id="203" name="组合 202"/>
              <p:cNvGrpSpPr/>
              <p:nvPr/>
            </p:nvGrpSpPr>
            <p:grpSpPr>
              <a:xfrm>
                <a:off x="4452173" y="720606"/>
                <a:ext cx="1134214" cy="385763"/>
                <a:chOff x="2099498" y="1186788"/>
                <a:chExt cx="1134214" cy="385763"/>
              </a:xfrm>
            </p:grpSpPr>
            <p:sp>
              <p:nvSpPr>
                <p:cNvPr id="205" name="圆角矩形 20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206" name="圆角矩形 20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204" name="矩形 203"/>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grpSp>
          <p:nvGrpSpPr>
            <p:cNvPr id="127" name="组合 126"/>
            <p:cNvGrpSpPr/>
            <p:nvPr/>
          </p:nvGrpSpPr>
          <p:grpSpPr>
            <a:xfrm>
              <a:off x="780309" y="3139338"/>
              <a:ext cx="1134214" cy="385763"/>
              <a:chOff x="4452173" y="720606"/>
              <a:chExt cx="1134214" cy="385763"/>
            </a:xfrm>
          </p:grpSpPr>
          <p:grpSp>
            <p:nvGrpSpPr>
              <p:cNvPr id="199" name="组合 198"/>
              <p:cNvGrpSpPr/>
              <p:nvPr/>
            </p:nvGrpSpPr>
            <p:grpSpPr>
              <a:xfrm>
                <a:off x="4452173" y="720606"/>
                <a:ext cx="1134214" cy="385763"/>
                <a:chOff x="2099498" y="1186788"/>
                <a:chExt cx="1134214" cy="385763"/>
              </a:xfrm>
            </p:grpSpPr>
            <p:sp>
              <p:nvSpPr>
                <p:cNvPr id="201" name="圆角矩形 20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202" name="圆角矩形 201"/>
                <p:cNvSpPr/>
                <p:nvPr/>
              </p:nvSpPr>
              <p:spPr>
                <a:xfrm>
                  <a:off x="2140499" y="1219916"/>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200" name="矩形 199"/>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grpSp>
          <p:nvGrpSpPr>
            <p:cNvPr id="128" name="组合 127"/>
            <p:cNvGrpSpPr/>
            <p:nvPr/>
          </p:nvGrpSpPr>
          <p:grpSpPr>
            <a:xfrm>
              <a:off x="780309" y="2582977"/>
              <a:ext cx="1134214" cy="385763"/>
              <a:chOff x="4452173" y="720606"/>
              <a:chExt cx="1134214" cy="385763"/>
            </a:xfrm>
          </p:grpSpPr>
          <p:grpSp>
            <p:nvGrpSpPr>
              <p:cNvPr id="195" name="组合 194"/>
              <p:cNvGrpSpPr/>
              <p:nvPr/>
            </p:nvGrpSpPr>
            <p:grpSpPr>
              <a:xfrm>
                <a:off x="4452173" y="720606"/>
                <a:ext cx="1134214" cy="385763"/>
                <a:chOff x="2099498" y="1186788"/>
                <a:chExt cx="1134214" cy="385763"/>
              </a:xfrm>
            </p:grpSpPr>
            <p:sp>
              <p:nvSpPr>
                <p:cNvPr id="197" name="圆角矩形 19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98" name="圆角矩形 19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196" name="矩形 195"/>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sp>
          <p:nvSpPr>
            <p:cNvPr id="129" name="圆角矩形 128"/>
            <p:cNvSpPr/>
            <p:nvPr/>
          </p:nvSpPr>
          <p:spPr>
            <a:xfrm>
              <a:off x="2094760" y="2578555"/>
              <a:ext cx="1134214" cy="38576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rgbClr val="25B7C0"/>
                  </a:solidFill>
                  <a:latin typeface="微软雅黑" panose="020B0503020204020204" charset="-122"/>
                  <a:ea typeface="微软雅黑" panose="020B0503020204020204" charset="-122"/>
                </a:rPr>
                <a:t>添加标题</a:t>
              </a:r>
              <a:endParaRPr lang="zh-CN" altLang="en-US" sz="1350" dirty="0">
                <a:solidFill>
                  <a:srgbClr val="25B7C0"/>
                </a:solidFill>
                <a:latin typeface="微软雅黑" panose="020B0503020204020204" charset="-122"/>
                <a:ea typeface="微软雅黑" panose="020B0503020204020204" charset="-122"/>
              </a:endParaRPr>
            </a:p>
          </p:txBody>
        </p:sp>
        <p:grpSp>
          <p:nvGrpSpPr>
            <p:cNvPr id="130" name="组合 129"/>
            <p:cNvGrpSpPr/>
            <p:nvPr/>
          </p:nvGrpSpPr>
          <p:grpSpPr>
            <a:xfrm>
              <a:off x="3522039" y="4140993"/>
              <a:ext cx="1134214" cy="385763"/>
              <a:chOff x="4452173" y="720606"/>
              <a:chExt cx="1134214" cy="385763"/>
            </a:xfrm>
          </p:grpSpPr>
          <p:grpSp>
            <p:nvGrpSpPr>
              <p:cNvPr id="191" name="组合 190"/>
              <p:cNvGrpSpPr/>
              <p:nvPr/>
            </p:nvGrpSpPr>
            <p:grpSpPr>
              <a:xfrm>
                <a:off x="4452173" y="720606"/>
                <a:ext cx="1134214" cy="385763"/>
                <a:chOff x="2099498" y="1186788"/>
                <a:chExt cx="1134214" cy="385763"/>
              </a:xfrm>
            </p:grpSpPr>
            <p:sp>
              <p:nvSpPr>
                <p:cNvPr id="193" name="圆角矩形 19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94" name="圆角矩形 19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192" name="矩形 191"/>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grpSp>
          <p:nvGrpSpPr>
            <p:cNvPr id="131" name="组合 130"/>
            <p:cNvGrpSpPr/>
            <p:nvPr/>
          </p:nvGrpSpPr>
          <p:grpSpPr>
            <a:xfrm>
              <a:off x="3522039" y="3618171"/>
              <a:ext cx="1134214" cy="385763"/>
              <a:chOff x="4452173" y="720606"/>
              <a:chExt cx="1134214" cy="385763"/>
            </a:xfrm>
          </p:grpSpPr>
          <p:grpSp>
            <p:nvGrpSpPr>
              <p:cNvPr id="187" name="组合 186"/>
              <p:cNvGrpSpPr/>
              <p:nvPr/>
            </p:nvGrpSpPr>
            <p:grpSpPr>
              <a:xfrm>
                <a:off x="4452173" y="720606"/>
                <a:ext cx="1134214" cy="385763"/>
                <a:chOff x="2099498" y="1186788"/>
                <a:chExt cx="1134214" cy="385763"/>
              </a:xfrm>
            </p:grpSpPr>
            <p:sp>
              <p:nvSpPr>
                <p:cNvPr id="189" name="圆角矩形 18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90" name="圆角矩形 189"/>
                <p:cNvSpPr/>
                <p:nvPr/>
              </p:nvSpPr>
              <p:spPr>
                <a:xfrm>
                  <a:off x="2140499" y="1219916"/>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188" name="矩形 187"/>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grpSp>
          <p:nvGrpSpPr>
            <p:cNvPr id="132" name="组合 131"/>
            <p:cNvGrpSpPr/>
            <p:nvPr/>
          </p:nvGrpSpPr>
          <p:grpSpPr>
            <a:xfrm>
              <a:off x="3522039" y="3106530"/>
              <a:ext cx="1134214" cy="385763"/>
              <a:chOff x="4452173" y="720606"/>
              <a:chExt cx="1134214" cy="385763"/>
            </a:xfrm>
          </p:grpSpPr>
          <p:grpSp>
            <p:nvGrpSpPr>
              <p:cNvPr id="183" name="组合 182"/>
              <p:cNvGrpSpPr/>
              <p:nvPr/>
            </p:nvGrpSpPr>
            <p:grpSpPr>
              <a:xfrm>
                <a:off x="4452173" y="720606"/>
                <a:ext cx="1134214" cy="385763"/>
                <a:chOff x="2099498" y="1186788"/>
                <a:chExt cx="1134214" cy="385763"/>
              </a:xfrm>
            </p:grpSpPr>
            <p:sp>
              <p:nvSpPr>
                <p:cNvPr id="185" name="圆角矩形 18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86" name="圆角矩形 18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184" name="矩形 183"/>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grpSp>
          <p:nvGrpSpPr>
            <p:cNvPr id="133" name="组合 132"/>
            <p:cNvGrpSpPr/>
            <p:nvPr/>
          </p:nvGrpSpPr>
          <p:grpSpPr>
            <a:xfrm>
              <a:off x="3522039" y="2582977"/>
              <a:ext cx="1134214" cy="385763"/>
              <a:chOff x="4452173" y="720606"/>
              <a:chExt cx="1134214" cy="385763"/>
            </a:xfrm>
          </p:grpSpPr>
          <p:grpSp>
            <p:nvGrpSpPr>
              <p:cNvPr id="179" name="组合 178"/>
              <p:cNvGrpSpPr/>
              <p:nvPr/>
            </p:nvGrpSpPr>
            <p:grpSpPr>
              <a:xfrm>
                <a:off x="4452173" y="720606"/>
                <a:ext cx="1134214" cy="385763"/>
                <a:chOff x="2099498" y="1186788"/>
                <a:chExt cx="1134214" cy="385763"/>
              </a:xfrm>
            </p:grpSpPr>
            <p:sp>
              <p:nvSpPr>
                <p:cNvPr id="181" name="圆角矩形 18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82" name="圆角矩形 181"/>
                <p:cNvSpPr/>
                <p:nvPr/>
              </p:nvSpPr>
              <p:spPr>
                <a:xfrm>
                  <a:off x="2140499" y="1219916"/>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180" name="矩形 179"/>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grpSp>
          <p:nvGrpSpPr>
            <p:cNvPr id="134" name="组合 133"/>
            <p:cNvGrpSpPr/>
            <p:nvPr/>
          </p:nvGrpSpPr>
          <p:grpSpPr>
            <a:xfrm>
              <a:off x="4830817" y="2582977"/>
              <a:ext cx="1134214" cy="385763"/>
              <a:chOff x="4452173" y="720606"/>
              <a:chExt cx="1134214" cy="385763"/>
            </a:xfrm>
          </p:grpSpPr>
          <p:grpSp>
            <p:nvGrpSpPr>
              <p:cNvPr id="175" name="组合 174"/>
              <p:cNvGrpSpPr/>
              <p:nvPr/>
            </p:nvGrpSpPr>
            <p:grpSpPr>
              <a:xfrm>
                <a:off x="4452173" y="720606"/>
                <a:ext cx="1134214" cy="385763"/>
                <a:chOff x="2099498" y="1186788"/>
                <a:chExt cx="1134214" cy="385763"/>
              </a:xfrm>
            </p:grpSpPr>
            <p:sp>
              <p:nvSpPr>
                <p:cNvPr id="177" name="圆角矩形 17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78" name="圆角矩形 17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176" name="矩形 175"/>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grpSp>
          <p:nvGrpSpPr>
            <p:cNvPr id="135" name="组合 134"/>
            <p:cNvGrpSpPr/>
            <p:nvPr/>
          </p:nvGrpSpPr>
          <p:grpSpPr>
            <a:xfrm>
              <a:off x="2099498" y="1186788"/>
              <a:ext cx="3202593" cy="1391767"/>
              <a:chOff x="2099498" y="1186788"/>
              <a:chExt cx="3202593" cy="1391767"/>
            </a:xfrm>
          </p:grpSpPr>
          <p:grpSp>
            <p:nvGrpSpPr>
              <p:cNvPr id="162" name="组合 161"/>
              <p:cNvGrpSpPr/>
              <p:nvPr/>
            </p:nvGrpSpPr>
            <p:grpSpPr>
              <a:xfrm>
                <a:off x="4167877" y="1857035"/>
                <a:ext cx="1134214" cy="385763"/>
                <a:chOff x="4452173" y="720606"/>
                <a:chExt cx="1134214" cy="385763"/>
              </a:xfrm>
            </p:grpSpPr>
            <p:grpSp>
              <p:nvGrpSpPr>
                <p:cNvPr id="171" name="组合 170"/>
                <p:cNvGrpSpPr/>
                <p:nvPr/>
              </p:nvGrpSpPr>
              <p:grpSpPr>
                <a:xfrm>
                  <a:off x="4452173" y="720606"/>
                  <a:ext cx="1134214" cy="385763"/>
                  <a:chOff x="2099498" y="1186788"/>
                  <a:chExt cx="1134214" cy="385763"/>
                </a:xfrm>
              </p:grpSpPr>
              <p:sp>
                <p:nvSpPr>
                  <p:cNvPr id="173" name="圆角矩形 17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74" name="圆角矩形 17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172" name="矩形 171"/>
                <p:cNvSpPr/>
                <p:nvPr/>
              </p:nvSpPr>
              <p:spPr>
                <a:xfrm>
                  <a:off x="4584882"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副总经理</a:t>
                  </a:r>
                  <a:endParaRPr lang="zh-CN" altLang="en-US" sz="1350" dirty="0">
                    <a:solidFill>
                      <a:prstClr val="white"/>
                    </a:solidFill>
                    <a:latin typeface="微软雅黑" panose="020B0503020204020204" charset="-122"/>
                    <a:ea typeface="微软雅黑" panose="020B0503020204020204" charset="-122"/>
                  </a:endParaRPr>
                </a:p>
              </p:txBody>
            </p:sp>
          </p:grpSp>
          <p:grpSp>
            <p:nvGrpSpPr>
              <p:cNvPr id="163" name="组合 162"/>
              <p:cNvGrpSpPr/>
              <p:nvPr/>
            </p:nvGrpSpPr>
            <p:grpSpPr>
              <a:xfrm>
                <a:off x="2099498" y="1186788"/>
                <a:ext cx="2066951" cy="1391767"/>
                <a:chOff x="2099498" y="1186788"/>
                <a:chExt cx="2066951" cy="1391767"/>
              </a:xfrm>
            </p:grpSpPr>
            <p:cxnSp>
              <p:nvCxnSpPr>
                <p:cNvPr id="164" name="直接连接符 163"/>
                <p:cNvCxnSpPr>
                  <a:stCxn id="169" idx="2"/>
                  <a:endCxn id="129" idx="0"/>
                </p:cNvCxnSpPr>
                <p:nvPr/>
              </p:nvCxnSpPr>
              <p:spPr>
                <a:xfrm flipH="1">
                  <a:off x="2661867" y="1572551"/>
                  <a:ext cx="4738" cy="1006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2099498" y="1186788"/>
                  <a:ext cx="2066951" cy="863129"/>
                  <a:chOff x="2099498" y="1186788"/>
                  <a:chExt cx="2066951" cy="863129"/>
                </a:xfrm>
              </p:grpSpPr>
              <p:grpSp>
                <p:nvGrpSpPr>
                  <p:cNvPr id="166" name="组合 165"/>
                  <p:cNvGrpSpPr/>
                  <p:nvPr/>
                </p:nvGrpSpPr>
                <p:grpSpPr>
                  <a:xfrm>
                    <a:off x="2099498" y="1186788"/>
                    <a:ext cx="1134214" cy="385763"/>
                    <a:chOff x="2099498" y="1186788"/>
                    <a:chExt cx="1134214" cy="385763"/>
                  </a:xfrm>
                </p:grpSpPr>
                <p:sp>
                  <p:nvSpPr>
                    <p:cNvPr id="169" name="圆角矩形 16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70" name="圆角矩形 169"/>
                    <p:cNvSpPr/>
                    <p:nvPr/>
                  </p:nvSpPr>
                  <p:spPr>
                    <a:xfrm>
                      <a:off x="2140499" y="1219916"/>
                      <a:ext cx="1052212" cy="319506"/>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cxnSp>
                <p:nvCxnSpPr>
                  <p:cNvPr id="167" name="直接连接符 166"/>
                  <p:cNvCxnSpPr/>
                  <p:nvPr/>
                </p:nvCxnSpPr>
                <p:spPr>
                  <a:xfrm>
                    <a:off x="2661867" y="2049917"/>
                    <a:ext cx="15045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8" name="矩形 167"/>
                  <p:cNvSpPr/>
                  <p:nvPr/>
                </p:nvSpPr>
                <p:spPr>
                  <a:xfrm>
                    <a:off x="2337163" y="1219916"/>
                    <a:ext cx="697321"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总经理</a:t>
                    </a:r>
                    <a:endParaRPr lang="zh-CN" altLang="en-US" sz="1350" dirty="0">
                      <a:solidFill>
                        <a:prstClr val="white"/>
                      </a:solidFill>
                      <a:latin typeface="微软雅黑" panose="020B0503020204020204" charset="-122"/>
                      <a:ea typeface="微软雅黑" panose="020B0503020204020204" charset="-122"/>
                    </a:endParaRPr>
                  </a:p>
                </p:txBody>
              </p:sp>
            </p:grpSp>
          </p:grpSp>
        </p:grpSp>
        <p:cxnSp>
          <p:nvCxnSpPr>
            <p:cNvPr id="136" name="直接连接符 135"/>
            <p:cNvCxnSpPr/>
            <p:nvPr/>
          </p:nvCxnSpPr>
          <p:spPr>
            <a:xfrm flipH="1">
              <a:off x="1347416" y="2249941"/>
              <a:ext cx="13144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347416" y="2249941"/>
              <a:ext cx="2" cy="3286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flipV="1">
              <a:off x="4076329" y="2414248"/>
              <a:ext cx="2" cy="164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flipV="1">
              <a:off x="5397925" y="2414248"/>
              <a:ext cx="2" cy="164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4076329" y="2414248"/>
              <a:ext cx="13215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733555" y="2249941"/>
              <a:ext cx="1" cy="1643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614362" y="2771436"/>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14362" y="3332220"/>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614362" y="3893005"/>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614362" y="2771436"/>
              <a:ext cx="0" cy="11215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a:off x="3342451" y="2775859"/>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3342451" y="4333876"/>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3342451" y="3295198"/>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3342451" y="3814537"/>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3342451" y="2771436"/>
              <a:ext cx="0" cy="15624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097099" y="2582977"/>
              <a:ext cx="1134214" cy="385763"/>
              <a:chOff x="4452173" y="720606"/>
              <a:chExt cx="1134214" cy="385763"/>
            </a:xfrm>
          </p:grpSpPr>
          <p:grpSp>
            <p:nvGrpSpPr>
              <p:cNvPr id="158" name="组合 157"/>
              <p:cNvGrpSpPr/>
              <p:nvPr/>
            </p:nvGrpSpPr>
            <p:grpSpPr>
              <a:xfrm>
                <a:off x="4452173" y="720606"/>
                <a:ext cx="1134214" cy="385763"/>
                <a:chOff x="2099498" y="1186788"/>
                <a:chExt cx="1134214" cy="385763"/>
              </a:xfrm>
            </p:grpSpPr>
            <p:sp>
              <p:nvSpPr>
                <p:cNvPr id="160" name="圆角矩形 15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charset="-122"/>
                    <a:ea typeface="微软雅黑" panose="020B0503020204020204" charset="-122"/>
                  </a:endParaRPr>
                </a:p>
              </p:txBody>
            </p:sp>
            <p:sp>
              <p:nvSpPr>
                <p:cNvPr id="161" name="圆角矩形 160"/>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50" kern="0" dirty="0">
                    <a:solidFill>
                      <a:srgbClr val="FFFFFF"/>
                    </a:solidFill>
                    <a:latin typeface="微软雅黑" panose="020B0503020204020204" charset="-122"/>
                    <a:ea typeface="微软雅黑" panose="020B0503020204020204" charset="-122"/>
                  </a:endParaRPr>
                </a:p>
              </p:txBody>
            </p:sp>
          </p:grpSp>
          <p:sp>
            <p:nvSpPr>
              <p:cNvPr id="159" name="矩形 158"/>
              <p:cNvSpPr/>
              <p:nvPr/>
            </p:nvSpPr>
            <p:spPr>
              <a:xfrm>
                <a:off x="4584884" y="759599"/>
                <a:ext cx="868793" cy="299085"/>
              </a:xfrm>
              <a:prstGeom prst="rect">
                <a:avLst/>
              </a:prstGeom>
            </p:spPr>
            <p:txBody>
              <a:bodyPr wrap="none">
                <a:spAutoFit/>
              </a:bodyPr>
              <a:lstStyle/>
              <a:p>
                <a:pPr algn="ctr"/>
                <a:r>
                  <a:rPr lang="zh-CN" altLang="en-US" sz="1350" dirty="0">
                    <a:solidFill>
                      <a:prstClr val="white"/>
                    </a:solidFill>
                    <a:latin typeface="微软雅黑" panose="020B0503020204020204" charset="-122"/>
                    <a:ea typeface="微软雅黑" panose="020B0503020204020204" charset="-122"/>
                  </a:rPr>
                  <a:t>添加标题</a:t>
                </a:r>
                <a:endParaRPr lang="zh-CN" altLang="en-US" sz="1350" dirty="0">
                  <a:solidFill>
                    <a:prstClr val="white"/>
                  </a:solidFill>
                  <a:latin typeface="微软雅黑" panose="020B0503020204020204" charset="-122"/>
                  <a:ea typeface="微软雅黑" panose="020B0503020204020204" charset="-122"/>
                </a:endParaRPr>
              </a:p>
            </p:txBody>
          </p:sp>
        </p:grpSp>
      </p:gr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工作经验总结</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936">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1100" fill="hold"/>
                                        <p:tgtEl>
                                          <p:spTgt spid="125"/>
                                        </p:tgtEl>
                                        <p:attrNameLst>
                                          <p:attrName>ppt_x</p:attrName>
                                        </p:attrNameLst>
                                      </p:cBhvr>
                                      <p:tavLst>
                                        <p:tav tm="0">
                                          <p:val>
                                            <p:strVal val="#ppt_x"/>
                                          </p:val>
                                        </p:tav>
                                        <p:tav tm="100000">
                                          <p:val>
                                            <p:strVal val="#ppt_x"/>
                                          </p:val>
                                        </p:tav>
                                      </p:tavLst>
                                    </p:anim>
                                    <p:anim calcmode="lin" valueType="num">
                                      <p:cBhvr additive="base">
                                        <p:cTn id="8" dur="1100" fill="hold"/>
                                        <p:tgtEl>
                                          <p:spTgt spid="12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6" presetClass="entr" presetSubtype="21" fill="hold" nodeType="afterEffect">
                                  <p:stCondLst>
                                    <p:cond delay="0"/>
                                  </p:stCondLst>
                                  <p:childTnLst>
                                    <p:set>
                                      <p:cBhvr>
                                        <p:cTn id="11" dur="1" fill="hold">
                                          <p:stCondLst>
                                            <p:cond delay="0"/>
                                          </p:stCondLst>
                                        </p:cTn>
                                        <p:tgtEl>
                                          <p:spTgt spid="122"/>
                                        </p:tgtEl>
                                        <p:attrNameLst>
                                          <p:attrName>style.visibility</p:attrName>
                                        </p:attrNameLst>
                                      </p:cBhvr>
                                      <p:to>
                                        <p:strVal val="visible"/>
                                      </p:to>
                                    </p:set>
                                    <p:animEffect transition="in" filter="barn(inVertical)">
                                      <p:cBhvr>
                                        <p:cTn id="12" dur="500"/>
                                        <p:tgtEl>
                                          <p:spTgt spid="122"/>
                                        </p:tgtEl>
                                      </p:cBhvr>
                                    </p:animEffect>
                                  </p:childTnLst>
                                </p:cTn>
                              </p:par>
                              <p:par>
                                <p:cTn id="13" presetID="16" presetClass="entr" presetSubtype="21" fill="hold" nodeType="withEffect">
                                  <p:stCondLst>
                                    <p:cond delay="200"/>
                                  </p:stCondLst>
                                  <p:childTnLst>
                                    <p:set>
                                      <p:cBhvr>
                                        <p:cTn id="14" dur="1" fill="hold">
                                          <p:stCondLst>
                                            <p:cond delay="0"/>
                                          </p:stCondLst>
                                        </p:cTn>
                                        <p:tgtEl>
                                          <p:spTgt spid="123"/>
                                        </p:tgtEl>
                                        <p:attrNameLst>
                                          <p:attrName>style.visibility</p:attrName>
                                        </p:attrNameLst>
                                      </p:cBhvr>
                                      <p:to>
                                        <p:strVal val="visible"/>
                                      </p:to>
                                    </p:set>
                                    <p:animEffect transition="in" filter="barn(inVertical)">
                                      <p:cBhvr>
                                        <p:cTn id="15" dur="500"/>
                                        <p:tgtEl>
                                          <p:spTgt spid="123"/>
                                        </p:tgtEl>
                                      </p:cBhvr>
                                    </p:animEffect>
                                  </p:childTnLst>
                                </p:cTn>
                              </p:par>
                              <p:par>
                                <p:cTn id="16" presetID="16" presetClass="entr" presetSubtype="21" fill="hold" nodeType="withEffect">
                                  <p:stCondLst>
                                    <p:cond delay="400"/>
                                  </p:stCondLst>
                                  <p:childTnLst>
                                    <p:set>
                                      <p:cBhvr>
                                        <p:cTn id="17" dur="1" fill="hold">
                                          <p:stCondLst>
                                            <p:cond delay="0"/>
                                          </p:stCondLst>
                                        </p:cTn>
                                        <p:tgtEl>
                                          <p:spTgt spid="124"/>
                                        </p:tgtEl>
                                        <p:attrNameLst>
                                          <p:attrName>style.visibility</p:attrName>
                                        </p:attrNameLst>
                                      </p:cBhvr>
                                      <p:to>
                                        <p:strVal val="visible"/>
                                      </p:to>
                                    </p:set>
                                    <p:animEffect transition="in" filter="barn(inVertical)">
                                      <p:cBhvr>
                                        <p:cTn id="18" dur="500"/>
                                        <p:tgtEl>
                                          <p:spTgt spid="124"/>
                                        </p:tgtEl>
                                      </p:cBhvr>
                                    </p:animEffect>
                                  </p:childTnLst>
                                </p:cTn>
                              </p:par>
                              <p:par>
                                <p:cTn id="19" presetID="2" presetClass="entr" presetSubtype="2" fill="hold" grpId="0" nodeType="withEffect">
                                  <p:stCondLst>
                                    <p:cond delay="600"/>
                                  </p:stCondLst>
                                  <p:childTnLst>
                                    <p:set>
                                      <p:cBhvr>
                                        <p:cTn id="20" dur="1" fill="hold">
                                          <p:stCondLst>
                                            <p:cond delay="0"/>
                                          </p:stCondLst>
                                        </p:cTn>
                                        <p:tgtEl>
                                          <p:spTgt spid="118"/>
                                        </p:tgtEl>
                                        <p:attrNameLst>
                                          <p:attrName>style.visibility</p:attrName>
                                        </p:attrNameLst>
                                      </p:cBhvr>
                                      <p:to>
                                        <p:strVal val="visible"/>
                                      </p:to>
                                    </p:set>
                                    <p:anim calcmode="lin" valueType="num">
                                      <p:cBhvr additive="base">
                                        <p:cTn id="21" dur="500" fill="hold"/>
                                        <p:tgtEl>
                                          <p:spTgt spid="118"/>
                                        </p:tgtEl>
                                        <p:attrNameLst>
                                          <p:attrName>ppt_x</p:attrName>
                                        </p:attrNameLst>
                                      </p:cBhvr>
                                      <p:tavLst>
                                        <p:tav tm="0">
                                          <p:val>
                                            <p:strVal val="1+#ppt_w/2"/>
                                          </p:val>
                                        </p:tav>
                                        <p:tav tm="100000">
                                          <p:val>
                                            <p:strVal val="#ppt_x"/>
                                          </p:val>
                                        </p:tav>
                                      </p:tavLst>
                                    </p:anim>
                                    <p:anim calcmode="lin" valueType="num">
                                      <p:cBhvr additive="base">
                                        <p:cTn id="22" dur="500" fill="hold"/>
                                        <p:tgtEl>
                                          <p:spTgt spid="11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80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fill="hold"/>
                                        <p:tgtEl>
                                          <p:spTgt spid="119"/>
                                        </p:tgtEl>
                                        <p:attrNameLst>
                                          <p:attrName>ppt_x</p:attrName>
                                        </p:attrNameLst>
                                      </p:cBhvr>
                                      <p:tavLst>
                                        <p:tav tm="0">
                                          <p:val>
                                            <p:strVal val="1+#ppt_w/2"/>
                                          </p:val>
                                        </p:tav>
                                        <p:tav tm="100000">
                                          <p:val>
                                            <p:strVal val="#ppt_x"/>
                                          </p:val>
                                        </p:tav>
                                      </p:tavLst>
                                    </p:anim>
                                    <p:anim calcmode="lin" valueType="num">
                                      <p:cBhvr additive="base">
                                        <p:cTn id="26" dur="500" fill="hold"/>
                                        <p:tgtEl>
                                          <p:spTgt spid="11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1000"/>
                                  </p:stCondLst>
                                  <p:childTnLst>
                                    <p:set>
                                      <p:cBhvr>
                                        <p:cTn id="28" dur="1" fill="hold">
                                          <p:stCondLst>
                                            <p:cond delay="0"/>
                                          </p:stCondLst>
                                        </p:cTn>
                                        <p:tgtEl>
                                          <p:spTgt spid="120"/>
                                        </p:tgtEl>
                                        <p:attrNameLst>
                                          <p:attrName>style.visibility</p:attrName>
                                        </p:attrNameLst>
                                      </p:cBhvr>
                                      <p:to>
                                        <p:strVal val="visible"/>
                                      </p:to>
                                    </p:set>
                                    <p:anim calcmode="lin" valueType="num">
                                      <p:cBhvr additive="base">
                                        <p:cTn id="29" dur="500" fill="hold"/>
                                        <p:tgtEl>
                                          <p:spTgt spid="120"/>
                                        </p:tgtEl>
                                        <p:attrNameLst>
                                          <p:attrName>ppt_x</p:attrName>
                                        </p:attrNameLst>
                                      </p:cBhvr>
                                      <p:tavLst>
                                        <p:tav tm="0">
                                          <p:val>
                                            <p:strVal val="1+#ppt_w/2"/>
                                          </p:val>
                                        </p:tav>
                                        <p:tav tm="100000">
                                          <p:val>
                                            <p:strVal val="#ppt_x"/>
                                          </p:val>
                                        </p:tav>
                                      </p:tavLst>
                                    </p:anim>
                                    <p:anim calcmode="lin" valueType="num">
                                      <p:cBhvr additive="base">
                                        <p:cTn id="30" dur="500" fill="hold"/>
                                        <p:tgtEl>
                                          <p:spTgt spid="120"/>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200"/>
                                  </p:stCondLst>
                                  <p:childTnLst>
                                    <p:set>
                                      <p:cBhvr>
                                        <p:cTn id="32" dur="1" fill="hold">
                                          <p:stCondLst>
                                            <p:cond delay="0"/>
                                          </p:stCondLst>
                                        </p:cTn>
                                        <p:tgtEl>
                                          <p:spTgt spid="121"/>
                                        </p:tgtEl>
                                        <p:attrNameLst>
                                          <p:attrName>style.visibility</p:attrName>
                                        </p:attrNameLst>
                                      </p:cBhvr>
                                      <p:to>
                                        <p:strVal val="visible"/>
                                      </p:to>
                                    </p:set>
                                    <p:anim calcmode="lin" valueType="num">
                                      <p:cBhvr additive="base">
                                        <p:cTn id="33" dur="500" fill="hold"/>
                                        <p:tgtEl>
                                          <p:spTgt spid="121"/>
                                        </p:tgtEl>
                                        <p:attrNameLst>
                                          <p:attrName>ppt_x</p:attrName>
                                        </p:attrNameLst>
                                      </p:cBhvr>
                                      <p:tavLst>
                                        <p:tav tm="0">
                                          <p:val>
                                            <p:strVal val="1+#ppt_w/2"/>
                                          </p:val>
                                        </p:tav>
                                        <p:tav tm="100000">
                                          <p:val>
                                            <p:strVal val="#ppt_x"/>
                                          </p:val>
                                        </p:tav>
                                      </p:tavLst>
                                    </p:anim>
                                    <p:anim calcmode="lin" valueType="num">
                                      <p:cBhvr additive="base">
                                        <p:cTn id="34" dur="5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1981529" y="1466160"/>
            <a:ext cx="1577340" cy="379730"/>
          </a:xfrm>
          <a:prstGeom prst="rect">
            <a:avLst/>
          </a:prstGeom>
          <a:noFill/>
        </p:spPr>
        <p:txBody>
          <a:bodyPr wrap="none" lIns="102972" tIns="51486" rIns="102972" bIns="51486"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53" name="TextBox 52"/>
          <p:cNvSpPr txBox="1"/>
          <p:nvPr/>
        </p:nvSpPr>
        <p:spPr>
          <a:xfrm>
            <a:off x="1087793" y="2087140"/>
            <a:ext cx="86741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55" name="右箭头 54"/>
          <p:cNvSpPr/>
          <p:nvPr/>
        </p:nvSpPr>
        <p:spPr>
          <a:xfrm>
            <a:off x="2041808" y="2019927"/>
            <a:ext cx="5248801" cy="420116"/>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50000"/>
                  <a:lumOff val="50000"/>
                </a:schemeClr>
              </a:solidFill>
              <a:latin typeface="微软雅黑" panose="020B0503020204020204" charset="-122"/>
              <a:ea typeface="微软雅黑" panose="020B0503020204020204" charset="-122"/>
            </a:endParaRPr>
          </a:p>
        </p:txBody>
      </p:sp>
      <p:sp>
        <p:nvSpPr>
          <p:cNvPr id="63" name="TextBox 62"/>
          <p:cNvSpPr txBox="1"/>
          <p:nvPr/>
        </p:nvSpPr>
        <p:spPr>
          <a:xfrm>
            <a:off x="2164322" y="2113100"/>
            <a:ext cx="1096010" cy="274320"/>
          </a:xfrm>
          <a:prstGeom prst="rect">
            <a:avLst/>
          </a:prstGeom>
          <a:noFill/>
        </p:spPr>
        <p:txBody>
          <a:bodyPr wrap="none" lIns="91431" tIns="45715" rIns="91431" bIns="45715" rtlCol="0">
            <a:spAutoFit/>
          </a:bodyPr>
          <a:lstStyle/>
          <a:p>
            <a:r>
              <a:rPr lang="zh-CN" altLang="en-US" sz="1200" dirty="0">
                <a:solidFill>
                  <a:schemeClr val="bg1"/>
                </a:solidFill>
                <a:latin typeface="微软雅黑" panose="020B0503020204020204" charset="-122"/>
                <a:ea typeface="微软雅黑" panose="020B0503020204020204" charset="-122"/>
              </a:rPr>
              <a:t>点击添加文字</a:t>
            </a:r>
            <a:endParaRPr lang="zh-CN" altLang="en-US" sz="1200" dirty="0">
              <a:solidFill>
                <a:schemeClr val="bg1"/>
              </a:solidFill>
              <a:latin typeface="微软雅黑" panose="020B0503020204020204" charset="-122"/>
              <a:ea typeface="微软雅黑" panose="020B0503020204020204" charset="-122"/>
            </a:endParaRPr>
          </a:p>
        </p:txBody>
      </p:sp>
      <p:sp>
        <p:nvSpPr>
          <p:cNvPr id="52" name="TextBox 51"/>
          <p:cNvSpPr txBox="1"/>
          <p:nvPr/>
        </p:nvSpPr>
        <p:spPr>
          <a:xfrm>
            <a:off x="7393846" y="2058868"/>
            <a:ext cx="574675" cy="320675"/>
          </a:xfrm>
          <a:prstGeom prst="rect">
            <a:avLst/>
          </a:prstGeom>
          <a:noFill/>
        </p:spPr>
        <p:txBody>
          <a:bodyPr wrap="none" lIns="91431" tIns="45715" rIns="91431" bIns="45715" rtlCol="0">
            <a:spAutoFit/>
          </a:bodyPr>
          <a:lstStyle/>
          <a:p>
            <a:r>
              <a:rPr lang="en-US" altLang="zh-CN" sz="1500" dirty="0">
                <a:solidFill>
                  <a:schemeClr val="tx1">
                    <a:lumMod val="75000"/>
                    <a:lumOff val="25000"/>
                  </a:schemeClr>
                </a:solidFill>
                <a:latin typeface="微软雅黑" panose="020B0503020204020204" charset="-122"/>
                <a:ea typeface="微软雅黑" panose="020B0503020204020204" charset="-122"/>
              </a:rPr>
              <a:t>95%</a:t>
            </a:r>
            <a:endParaRPr lang="en-US" altLang="zh-CN" sz="1500" dirty="0">
              <a:solidFill>
                <a:schemeClr val="tx1">
                  <a:lumMod val="75000"/>
                  <a:lumOff val="25000"/>
                </a:schemeClr>
              </a:solidFill>
              <a:latin typeface="微软雅黑" panose="020B0503020204020204" charset="-122"/>
              <a:ea typeface="微软雅黑" panose="020B0503020204020204" charset="-122"/>
            </a:endParaRPr>
          </a:p>
        </p:txBody>
      </p:sp>
      <p:sp>
        <p:nvSpPr>
          <p:cNvPr id="67" name="TextBox 66"/>
          <p:cNvSpPr txBox="1"/>
          <p:nvPr/>
        </p:nvSpPr>
        <p:spPr>
          <a:xfrm>
            <a:off x="1087793" y="2566955"/>
            <a:ext cx="86741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68" name="右箭头 67"/>
          <p:cNvSpPr/>
          <p:nvPr/>
        </p:nvSpPr>
        <p:spPr>
          <a:xfrm>
            <a:off x="2041811" y="2486551"/>
            <a:ext cx="3692294" cy="420116"/>
          </a:xfrm>
          <a:prstGeom prst="rightArrow">
            <a:avLst/>
          </a:pr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50000"/>
                  <a:lumOff val="50000"/>
                </a:schemeClr>
              </a:solidFill>
              <a:latin typeface="微软雅黑" panose="020B0503020204020204" charset="-122"/>
              <a:ea typeface="微软雅黑" panose="020B0503020204020204" charset="-122"/>
            </a:endParaRPr>
          </a:p>
        </p:txBody>
      </p:sp>
      <p:sp>
        <p:nvSpPr>
          <p:cNvPr id="69" name="TextBox 68"/>
          <p:cNvSpPr txBox="1"/>
          <p:nvPr/>
        </p:nvSpPr>
        <p:spPr>
          <a:xfrm>
            <a:off x="2164324" y="2566745"/>
            <a:ext cx="1096010" cy="274320"/>
          </a:xfrm>
          <a:prstGeom prst="rect">
            <a:avLst/>
          </a:prstGeom>
          <a:noFill/>
        </p:spPr>
        <p:txBody>
          <a:bodyPr wrap="none" lIns="91431" tIns="45715" rIns="91431" bIns="45715" rtlCol="0">
            <a:spAutoFit/>
          </a:bodyPr>
          <a:lstStyle/>
          <a:p>
            <a:r>
              <a:rPr lang="zh-CN" altLang="en-US" sz="1200" dirty="0">
                <a:solidFill>
                  <a:schemeClr val="bg1"/>
                </a:solidFill>
                <a:latin typeface="微软雅黑" panose="020B0503020204020204" charset="-122"/>
                <a:ea typeface="微软雅黑" panose="020B0503020204020204" charset="-122"/>
              </a:rPr>
              <a:t>点击添加文字</a:t>
            </a:r>
            <a:endParaRPr lang="zh-CN" altLang="en-US" sz="1200" dirty="0">
              <a:solidFill>
                <a:schemeClr val="bg1"/>
              </a:solidFill>
              <a:latin typeface="微软雅黑" panose="020B0503020204020204" charset="-122"/>
              <a:ea typeface="微软雅黑" panose="020B0503020204020204" charset="-122"/>
            </a:endParaRPr>
          </a:p>
        </p:txBody>
      </p:sp>
      <p:sp>
        <p:nvSpPr>
          <p:cNvPr id="66" name="TextBox 65"/>
          <p:cNvSpPr txBox="1"/>
          <p:nvPr/>
        </p:nvSpPr>
        <p:spPr>
          <a:xfrm>
            <a:off x="5772886" y="2541718"/>
            <a:ext cx="574675" cy="320675"/>
          </a:xfrm>
          <a:prstGeom prst="rect">
            <a:avLst/>
          </a:prstGeom>
          <a:noFill/>
        </p:spPr>
        <p:txBody>
          <a:bodyPr wrap="none" lIns="91431" tIns="45715" rIns="91431" bIns="45715" rtlCol="0">
            <a:spAutoFit/>
          </a:bodyPr>
          <a:lstStyle/>
          <a:p>
            <a:r>
              <a:rPr lang="en-US" altLang="zh-CN" sz="1500" dirty="0">
                <a:solidFill>
                  <a:schemeClr val="tx1">
                    <a:lumMod val="75000"/>
                    <a:lumOff val="25000"/>
                  </a:schemeClr>
                </a:solidFill>
                <a:latin typeface="微软雅黑" panose="020B0503020204020204" charset="-122"/>
                <a:ea typeface="微软雅黑" panose="020B0503020204020204" charset="-122"/>
              </a:rPr>
              <a:t>75%</a:t>
            </a:r>
            <a:endParaRPr lang="en-US" altLang="zh-CN" sz="1500" dirty="0">
              <a:solidFill>
                <a:schemeClr val="tx1">
                  <a:lumMod val="75000"/>
                  <a:lumOff val="25000"/>
                </a:schemeClr>
              </a:solidFill>
              <a:latin typeface="微软雅黑" panose="020B0503020204020204" charset="-122"/>
              <a:ea typeface="微软雅黑" panose="020B0503020204020204" charset="-122"/>
            </a:endParaRPr>
          </a:p>
        </p:txBody>
      </p:sp>
      <p:sp>
        <p:nvSpPr>
          <p:cNvPr id="75" name="TextBox 74"/>
          <p:cNvSpPr txBox="1"/>
          <p:nvPr/>
        </p:nvSpPr>
        <p:spPr>
          <a:xfrm>
            <a:off x="1087793" y="3039865"/>
            <a:ext cx="86741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76" name="右箭头 75"/>
          <p:cNvSpPr/>
          <p:nvPr/>
        </p:nvSpPr>
        <p:spPr>
          <a:xfrm>
            <a:off x="2041814" y="2953182"/>
            <a:ext cx="4271306" cy="420116"/>
          </a:xfrm>
          <a:prstGeom prst="rightArrow">
            <a:avLst/>
          </a:prstGeom>
          <a:solidFill>
            <a:schemeClr val="accent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50000"/>
                  <a:lumOff val="50000"/>
                </a:schemeClr>
              </a:solidFill>
              <a:latin typeface="微软雅黑" panose="020B0503020204020204" charset="-122"/>
              <a:ea typeface="微软雅黑" panose="020B0503020204020204" charset="-122"/>
            </a:endParaRPr>
          </a:p>
        </p:txBody>
      </p:sp>
      <p:sp>
        <p:nvSpPr>
          <p:cNvPr id="77" name="TextBox 76"/>
          <p:cNvSpPr txBox="1"/>
          <p:nvPr/>
        </p:nvSpPr>
        <p:spPr>
          <a:xfrm>
            <a:off x="2164326" y="3033376"/>
            <a:ext cx="1096010" cy="274320"/>
          </a:xfrm>
          <a:prstGeom prst="rect">
            <a:avLst/>
          </a:prstGeom>
          <a:noFill/>
        </p:spPr>
        <p:txBody>
          <a:bodyPr wrap="none" lIns="91431" tIns="45715" rIns="91431" bIns="45715" rtlCol="0">
            <a:spAutoFit/>
          </a:bodyPr>
          <a:lstStyle/>
          <a:p>
            <a:r>
              <a:rPr lang="zh-CN" altLang="en-US" sz="1200" dirty="0">
                <a:solidFill>
                  <a:schemeClr val="bg1"/>
                </a:solidFill>
                <a:latin typeface="微软雅黑" panose="020B0503020204020204" charset="-122"/>
                <a:ea typeface="微软雅黑" panose="020B0503020204020204" charset="-122"/>
              </a:rPr>
              <a:t>点击添加文字</a:t>
            </a:r>
            <a:endParaRPr lang="zh-CN" altLang="en-US" sz="1200" dirty="0">
              <a:solidFill>
                <a:schemeClr val="bg1"/>
              </a:solidFill>
              <a:latin typeface="微软雅黑" panose="020B0503020204020204" charset="-122"/>
              <a:ea typeface="微软雅黑" panose="020B0503020204020204" charset="-122"/>
            </a:endParaRPr>
          </a:p>
        </p:txBody>
      </p:sp>
      <p:sp>
        <p:nvSpPr>
          <p:cNvPr id="72" name="TextBox 71"/>
          <p:cNvSpPr txBox="1"/>
          <p:nvPr/>
        </p:nvSpPr>
        <p:spPr>
          <a:xfrm>
            <a:off x="6408303" y="3011594"/>
            <a:ext cx="574675" cy="320675"/>
          </a:xfrm>
          <a:prstGeom prst="rect">
            <a:avLst/>
          </a:prstGeom>
          <a:noFill/>
        </p:spPr>
        <p:txBody>
          <a:bodyPr wrap="none" lIns="91431" tIns="45715" rIns="91431" bIns="45715" rtlCol="0">
            <a:spAutoFit/>
          </a:bodyPr>
          <a:lstStyle/>
          <a:p>
            <a:r>
              <a:rPr lang="en-US" altLang="zh-CN" sz="1500" dirty="0">
                <a:solidFill>
                  <a:schemeClr val="tx1">
                    <a:lumMod val="75000"/>
                    <a:lumOff val="25000"/>
                  </a:schemeClr>
                </a:solidFill>
                <a:latin typeface="微软雅黑" panose="020B0503020204020204" charset="-122"/>
                <a:ea typeface="微软雅黑" panose="020B0503020204020204" charset="-122"/>
              </a:rPr>
              <a:t>85%</a:t>
            </a:r>
            <a:endParaRPr lang="en-US" altLang="zh-CN" sz="1500" dirty="0">
              <a:solidFill>
                <a:schemeClr val="tx1">
                  <a:lumMod val="75000"/>
                  <a:lumOff val="25000"/>
                </a:schemeClr>
              </a:solidFill>
              <a:latin typeface="微软雅黑" panose="020B0503020204020204" charset="-122"/>
              <a:ea typeface="微软雅黑" panose="020B0503020204020204" charset="-122"/>
            </a:endParaRPr>
          </a:p>
        </p:txBody>
      </p:sp>
      <p:sp>
        <p:nvSpPr>
          <p:cNvPr id="81" name="TextBox 80"/>
          <p:cNvSpPr txBox="1"/>
          <p:nvPr/>
        </p:nvSpPr>
        <p:spPr>
          <a:xfrm>
            <a:off x="1087793" y="3507242"/>
            <a:ext cx="86741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82" name="右箭头 81"/>
          <p:cNvSpPr/>
          <p:nvPr/>
        </p:nvSpPr>
        <p:spPr>
          <a:xfrm>
            <a:off x="2041814" y="3419803"/>
            <a:ext cx="2920270" cy="420116"/>
          </a:xfrm>
          <a:prstGeom prst="rightArrow">
            <a:avLst/>
          </a:prstGeom>
          <a:solidFill>
            <a:schemeClr val="accent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50000"/>
                  <a:lumOff val="50000"/>
                </a:schemeClr>
              </a:solidFill>
              <a:latin typeface="微软雅黑" panose="020B0503020204020204" charset="-122"/>
              <a:ea typeface="微软雅黑" panose="020B0503020204020204" charset="-122"/>
            </a:endParaRPr>
          </a:p>
        </p:txBody>
      </p:sp>
      <p:sp>
        <p:nvSpPr>
          <p:cNvPr id="83" name="TextBox 82"/>
          <p:cNvSpPr txBox="1"/>
          <p:nvPr/>
        </p:nvSpPr>
        <p:spPr>
          <a:xfrm>
            <a:off x="2164327" y="3499997"/>
            <a:ext cx="1096010" cy="274320"/>
          </a:xfrm>
          <a:prstGeom prst="rect">
            <a:avLst/>
          </a:prstGeom>
          <a:noFill/>
        </p:spPr>
        <p:txBody>
          <a:bodyPr wrap="none" lIns="91431" tIns="45715" rIns="91431" bIns="45715" rtlCol="0">
            <a:spAutoFit/>
          </a:bodyPr>
          <a:lstStyle/>
          <a:p>
            <a:r>
              <a:rPr lang="zh-CN" altLang="en-US" sz="1200" dirty="0">
                <a:solidFill>
                  <a:schemeClr val="bg1"/>
                </a:solidFill>
                <a:latin typeface="微软雅黑" panose="020B0503020204020204" charset="-122"/>
                <a:ea typeface="微软雅黑" panose="020B0503020204020204" charset="-122"/>
              </a:rPr>
              <a:t>点击添加文字</a:t>
            </a:r>
            <a:endParaRPr lang="zh-CN" altLang="en-US" sz="1200" dirty="0">
              <a:solidFill>
                <a:schemeClr val="bg1"/>
              </a:solidFill>
              <a:latin typeface="微软雅黑" panose="020B0503020204020204" charset="-122"/>
              <a:ea typeface="微软雅黑" panose="020B0503020204020204" charset="-122"/>
            </a:endParaRPr>
          </a:p>
        </p:txBody>
      </p:sp>
      <p:sp>
        <p:nvSpPr>
          <p:cNvPr id="80" name="TextBox 79"/>
          <p:cNvSpPr txBox="1"/>
          <p:nvPr/>
        </p:nvSpPr>
        <p:spPr>
          <a:xfrm>
            <a:off x="5046696" y="3481460"/>
            <a:ext cx="574675" cy="320675"/>
          </a:xfrm>
          <a:prstGeom prst="rect">
            <a:avLst/>
          </a:prstGeom>
          <a:noFill/>
        </p:spPr>
        <p:txBody>
          <a:bodyPr wrap="none" lIns="91431" tIns="45715" rIns="91431" bIns="45715" rtlCol="0">
            <a:spAutoFit/>
          </a:bodyPr>
          <a:lstStyle/>
          <a:p>
            <a:r>
              <a:rPr lang="en-US" altLang="zh-CN" sz="1500" dirty="0">
                <a:solidFill>
                  <a:schemeClr val="tx1">
                    <a:lumMod val="75000"/>
                    <a:lumOff val="25000"/>
                  </a:schemeClr>
                </a:solidFill>
                <a:latin typeface="微软雅黑" panose="020B0503020204020204" charset="-122"/>
                <a:ea typeface="微软雅黑" panose="020B0503020204020204" charset="-122"/>
              </a:rPr>
              <a:t>52%</a:t>
            </a:r>
            <a:endParaRPr lang="en-US" altLang="zh-CN" sz="1500" dirty="0">
              <a:solidFill>
                <a:schemeClr val="tx1">
                  <a:lumMod val="75000"/>
                  <a:lumOff val="25000"/>
                </a:schemeClr>
              </a:solidFill>
              <a:latin typeface="微软雅黑" panose="020B0503020204020204" charset="-122"/>
              <a:ea typeface="微软雅黑" panose="020B0503020204020204" charset="-122"/>
            </a:endParaRPr>
          </a:p>
        </p:txBody>
      </p:sp>
      <p:sp>
        <p:nvSpPr>
          <p:cNvPr id="87" name="TextBox 86"/>
          <p:cNvSpPr txBox="1"/>
          <p:nvPr/>
        </p:nvSpPr>
        <p:spPr>
          <a:xfrm>
            <a:off x="1087793" y="4005568"/>
            <a:ext cx="867410" cy="297815"/>
          </a:xfrm>
          <a:prstGeom prst="rect">
            <a:avLst/>
          </a:prstGeom>
          <a:noFill/>
        </p:spPr>
        <p:txBody>
          <a:bodyPr wrap="none" lIns="91431" tIns="45715" rIns="91431" bIns="45715" rtlCol="0">
            <a:spAutoFit/>
          </a:bodyPr>
          <a:lstStyle/>
          <a:p>
            <a:r>
              <a:rPr lang="zh-CN" altLang="en-US" sz="135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sp>
        <p:nvSpPr>
          <p:cNvPr id="88" name="右箭头 87"/>
          <p:cNvSpPr/>
          <p:nvPr/>
        </p:nvSpPr>
        <p:spPr>
          <a:xfrm>
            <a:off x="2041815" y="3886432"/>
            <a:ext cx="4850321" cy="420116"/>
          </a:xfrm>
          <a:prstGeom prst="rightArrow">
            <a:avLst/>
          </a:prstGeom>
          <a:solidFill>
            <a:schemeClr val="accent4"/>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350">
              <a:solidFill>
                <a:schemeClr val="tx1">
                  <a:lumMod val="50000"/>
                  <a:lumOff val="50000"/>
                </a:schemeClr>
              </a:solidFill>
              <a:latin typeface="微软雅黑" panose="020B0503020204020204" charset="-122"/>
              <a:ea typeface="微软雅黑" panose="020B0503020204020204" charset="-122"/>
            </a:endParaRPr>
          </a:p>
        </p:txBody>
      </p:sp>
      <p:sp>
        <p:nvSpPr>
          <p:cNvPr id="89" name="TextBox 88"/>
          <p:cNvSpPr txBox="1"/>
          <p:nvPr/>
        </p:nvSpPr>
        <p:spPr>
          <a:xfrm>
            <a:off x="2164327" y="3979606"/>
            <a:ext cx="1096010" cy="274320"/>
          </a:xfrm>
          <a:prstGeom prst="rect">
            <a:avLst/>
          </a:prstGeom>
          <a:noFill/>
        </p:spPr>
        <p:txBody>
          <a:bodyPr wrap="none" lIns="91431" tIns="45715" rIns="91431" bIns="45715" rtlCol="0">
            <a:spAutoFit/>
          </a:bodyPr>
          <a:lstStyle/>
          <a:p>
            <a:r>
              <a:rPr lang="zh-CN" altLang="en-US" sz="1200" dirty="0">
                <a:solidFill>
                  <a:schemeClr val="bg1"/>
                </a:solidFill>
                <a:latin typeface="微软雅黑" panose="020B0503020204020204" charset="-122"/>
                <a:ea typeface="微软雅黑" panose="020B0503020204020204" charset="-122"/>
              </a:rPr>
              <a:t>点击添加文字</a:t>
            </a:r>
            <a:endParaRPr lang="zh-CN" altLang="en-US" sz="1200" dirty="0">
              <a:solidFill>
                <a:schemeClr val="bg1"/>
              </a:solidFill>
              <a:latin typeface="微软雅黑" panose="020B0503020204020204" charset="-122"/>
              <a:ea typeface="微软雅黑" panose="020B0503020204020204" charset="-122"/>
            </a:endParaRPr>
          </a:p>
        </p:txBody>
      </p:sp>
      <p:sp>
        <p:nvSpPr>
          <p:cNvPr id="86" name="TextBox 85"/>
          <p:cNvSpPr txBox="1"/>
          <p:nvPr/>
        </p:nvSpPr>
        <p:spPr>
          <a:xfrm>
            <a:off x="6965914" y="3925373"/>
            <a:ext cx="582036" cy="320675"/>
          </a:xfrm>
          <a:prstGeom prst="rect">
            <a:avLst/>
          </a:prstGeom>
          <a:noFill/>
        </p:spPr>
        <p:txBody>
          <a:bodyPr wrap="square" lIns="91431" tIns="45715" rIns="91431" bIns="45715" rtlCol="0">
            <a:spAutoFit/>
          </a:bodyPr>
          <a:lstStyle/>
          <a:p>
            <a:r>
              <a:rPr lang="en-US" altLang="zh-CN" sz="1500">
                <a:solidFill>
                  <a:schemeClr val="tx1">
                    <a:lumMod val="75000"/>
                    <a:lumOff val="25000"/>
                  </a:schemeClr>
                </a:solidFill>
                <a:latin typeface="微软雅黑" panose="020B0503020204020204" charset="-122"/>
                <a:ea typeface="微软雅黑" panose="020B0503020204020204" charset="-122"/>
              </a:rPr>
              <a:t>87%</a:t>
            </a:r>
            <a:endParaRPr lang="en-US" altLang="zh-CN" sz="1500" dirty="0">
              <a:solidFill>
                <a:schemeClr val="tx1">
                  <a:lumMod val="75000"/>
                  <a:lumOff val="25000"/>
                </a:schemeClr>
              </a:solidFill>
              <a:latin typeface="微软雅黑" panose="020B0503020204020204" charset="-122"/>
              <a:ea typeface="微软雅黑" panose="020B0503020204020204" charset="-122"/>
            </a:endParaRPr>
          </a:p>
        </p:txBody>
      </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工作经验总结</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936">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0-#ppt_w/2"/>
                                          </p:val>
                                        </p:tav>
                                        <p:tav tm="100000">
                                          <p:val>
                                            <p:strVal val="#ppt_x"/>
                                          </p:val>
                                        </p:tav>
                                      </p:tavLst>
                                    </p:anim>
                                    <p:anim calcmode="lin" valueType="num">
                                      <p:cBhvr additive="base">
                                        <p:cTn id="13" dur="500" fill="hold"/>
                                        <p:tgtEl>
                                          <p:spTgt spid="5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additive="base">
                                        <p:cTn id="16" dur="500" fill="hold"/>
                                        <p:tgtEl>
                                          <p:spTgt spid="55"/>
                                        </p:tgtEl>
                                        <p:attrNameLst>
                                          <p:attrName>ppt_x</p:attrName>
                                        </p:attrNameLst>
                                      </p:cBhvr>
                                      <p:tavLst>
                                        <p:tav tm="0">
                                          <p:val>
                                            <p:strVal val="0-#ppt_w/2"/>
                                          </p:val>
                                        </p:tav>
                                        <p:tav tm="100000">
                                          <p:val>
                                            <p:strVal val="#ppt_x"/>
                                          </p:val>
                                        </p:tav>
                                      </p:tavLst>
                                    </p:anim>
                                    <p:anim calcmode="lin" valueType="num">
                                      <p:cBhvr additive="base">
                                        <p:cTn id="17" dur="500" fill="hold"/>
                                        <p:tgtEl>
                                          <p:spTgt spid="5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63"/>
                                        </p:tgtEl>
                                        <p:attrNameLst>
                                          <p:attrName>style.visibility</p:attrName>
                                        </p:attrNameLst>
                                      </p:cBhvr>
                                      <p:to>
                                        <p:strVal val="visible"/>
                                      </p:to>
                                    </p:set>
                                    <p:anim calcmode="lin" valueType="num">
                                      <p:cBhvr additive="base">
                                        <p:cTn id="20" dur="500" fill="hold"/>
                                        <p:tgtEl>
                                          <p:spTgt spid="63"/>
                                        </p:tgtEl>
                                        <p:attrNameLst>
                                          <p:attrName>ppt_x</p:attrName>
                                        </p:attrNameLst>
                                      </p:cBhvr>
                                      <p:tavLst>
                                        <p:tav tm="0">
                                          <p:val>
                                            <p:strVal val="0-#ppt_w/2"/>
                                          </p:val>
                                        </p:tav>
                                        <p:tav tm="100000">
                                          <p:val>
                                            <p:strVal val="#ppt_x"/>
                                          </p:val>
                                        </p:tav>
                                      </p:tavLst>
                                    </p:anim>
                                    <p:anim calcmode="lin" valueType="num">
                                      <p:cBhvr additive="base">
                                        <p:cTn id="21" dur="500" fill="hold"/>
                                        <p:tgtEl>
                                          <p:spTgt spid="63"/>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additive="base">
                                        <p:cTn id="24" dur="500" fill="hold"/>
                                        <p:tgtEl>
                                          <p:spTgt spid="52"/>
                                        </p:tgtEl>
                                        <p:attrNameLst>
                                          <p:attrName>ppt_x</p:attrName>
                                        </p:attrNameLst>
                                      </p:cBhvr>
                                      <p:tavLst>
                                        <p:tav tm="0">
                                          <p:val>
                                            <p:strVal val="0-#ppt_w/2"/>
                                          </p:val>
                                        </p:tav>
                                        <p:tav tm="100000">
                                          <p:val>
                                            <p:strVal val="#ppt_x"/>
                                          </p:val>
                                        </p:tav>
                                      </p:tavLst>
                                    </p:anim>
                                    <p:anim calcmode="lin" valueType="num">
                                      <p:cBhvr additive="base">
                                        <p:cTn id="25" dur="500" fill="hold"/>
                                        <p:tgtEl>
                                          <p:spTgt spid="5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fill="hold"/>
                                        <p:tgtEl>
                                          <p:spTgt spid="67"/>
                                        </p:tgtEl>
                                        <p:attrNameLst>
                                          <p:attrName>ppt_x</p:attrName>
                                        </p:attrNameLst>
                                      </p:cBhvr>
                                      <p:tavLst>
                                        <p:tav tm="0">
                                          <p:val>
                                            <p:strVal val="0-#ppt_w/2"/>
                                          </p:val>
                                        </p:tav>
                                        <p:tav tm="100000">
                                          <p:val>
                                            <p:strVal val="#ppt_x"/>
                                          </p:val>
                                        </p:tav>
                                      </p:tavLst>
                                    </p:anim>
                                    <p:anim calcmode="lin" valueType="num">
                                      <p:cBhvr additive="base">
                                        <p:cTn id="29" dur="500" fill="hold"/>
                                        <p:tgtEl>
                                          <p:spTgt spid="67"/>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fill="hold"/>
                                        <p:tgtEl>
                                          <p:spTgt spid="68"/>
                                        </p:tgtEl>
                                        <p:attrNameLst>
                                          <p:attrName>ppt_x</p:attrName>
                                        </p:attrNameLst>
                                      </p:cBhvr>
                                      <p:tavLst>
                                        <p:tav tm="0">
                                          <p:val>
                                            <p:strVal val="0-#ppt_w/2"/>
                                          </p:val>
                                        </p:tav>
                                        <p:tav tm="100000">
                                          <p:val>
                                            <p:strVal val="#ppt_x"/>
                                          </p:val>
                                        </p:tav>
                                      </p:tavLst>
                                    </p:anim>
                                    <p:anim calcmode="lin" valueType="num">
                                      <p:cBhvr additive="base">
                                        <p:cTn id="33" dur="500" fill="hold"/>
                                        <p:tgtEl>
                                          <p:spTgt spid="6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500" fill="hold"/>
                                        <p:tgtEl>
                                          <p:spTgt spid="69"/>
                                        </p:tgtEl>
                                        <p:attrNameLst>
                                          <p:attrName>ppt_x</p:attrName>
                                        </p:attrNameLst>
                                      </p:cBhvr>
                                      <p:tavLst>
                                        <p:tav tm="0">
                                          <p:val>
                                            <p:strVal val="0-#ppt_w/2"/>
                                          </p:val>
                                        </p:tav>
                                        <p:tav tm="100000">
                                          <p:val>
                                            <p:strVal val="#ppt_x"/>
                                          </p:val>
                                        </p:tav>
                                      </p:tavLst>
                                    </p:anim>
                                    <p:anim calcmode="lin" valueType="num">
                                      <p:cBhvr additive="base">
                                        <p:cTn id="37" dur="500" fill="hold"/>
                                        <p:tgtEl>
                                          <p:spTgt spid="69"/>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 calcmode="lin" valueType="num">
                                      <p:cBhvr additive="base">
                                        <p:cTn id="40" dur="500" fill="hold"/>
                                        <p:tgtEl>
                                          <p:spTgt spid="66"/>
                                        </p:tgtEl>
                                        <p:attrNameLst>
                                          <p:attrName>ppt_x</p:attrName>
                                        </p:attrNameLst>
                                      </p:cBhvr>
                                      <p:tavLst>
                                        <p:tav tm="0">
                                          <p:val>
                                            <p:strVal val="0-#ppt_w/2"/>
                                          </p:val>
                                        </p:tav>
                                        <p:tav tm="100000">
                                          <p:val>
                                            <p:strVal val="#ppt_x"/>
                                          </p:val>
                                        </p:tav>
                                      </p:tavLst>
                                    </p:anim>
                                    <p:anim calcmode="lin" valueType="num">
                                      <p:cBhvr additive="base">
                                        <p:cTn id="41" dur="500" fill="hold"/>
                                        <p:tgtEl>
                                          <p:spTgt spid="66"/>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500" fill="hold"/>
                                        <p:tgtEl>
                                          <p:spTgt spid="75"/>
                                        </p:tgtEl>
                                        <p:attrNameLst>
                                          <p:attrName>ppt_x</p:attrName>
                                        </p:attrNameLst>
                                      </p:cBhvr>
                                      <p:tavLst>
                                        <p:tav tm="0">
                                          <p:val>
                                            <p:strVal val="0-#ppt_w/2"/>
                                          </p:val>
                                        </p:tav>
                                        <p:tav tm="100000">
                                          <p:val>
                                            <p:strVal val="#ppt_x"/>
                                          </p:val>
                                        </p:tav>
                                      </p:tavLst>
                                    </p:anim>
                                    <p:anim calcmode="lin" valueType="num">
                                      <p:cBhvr additive="base">
                                        <p:cTn id="45" dur="500" fill="hold"/>
                                        <p:tgtEl>
                                          <p:spTgt spid="75"/>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additive="base">
                                        <p:cTn id="48" dur="500" fill="hold"/>
                                        <p:tgtEl>
                                          <p:spTgt spid="76"/>
                                        </p:tgtEl>
                                        <p:attrNameLst>
                                          <p:attrName>ppt_x</p:attrName>
                                        </p:attrNameLst>
                                      </p:cBhvr>
                                      <p:tavLst>
                                        <p:tav tm="0">
                                          <p:val>
                                            <p:strVal val="0-#ppt_w/2"/>
                                          </p:val>
                                        </p:tav>
                                        <p:tav tm="100000">
                                          <p:val>
                                            <p:strVal val="#ppt_x"/>
                                          </p:val>
                                        </p:tav>
                                      </p:tavLst>
                                    </p:anim>
                                    <p:anim calcmode="lin" valueType="num">
                                      <p:cBhvr additive="base">
                                        <p:cTn id="49" dur="500" fill="hold"/>
                                        <p:tgtEl>
                                          <p:spTgt spid="76"/>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anim calcmode="lin" valueType="num">
                                      <p:cBhvr additive="base">
                                        <p:cTn id="52" dur="500" fill="hold"/>
                                        <p:tgtEl>
                                          <p:spTgt spid="77"/>
                                        </p:tgtEl>
                                        <p:attrNameLst>
                                          <p:attrName>ppt_x</p:attrName>
                                        </p:attrNameLst>
                                      </p:cBhvr>
                                      <p:tavLst>
                                        <p:tav tm="0">
                                          <p:val>
                                            <p:strVal val="0-#ppt_w/2"/>
                                          </p:val>
                                        </p:tav>
                                        <p:tav tm="100000">
                                          <p:val>
                                            <p:strVal val="#ppt_x"/>
                                          </p:val>
                                        </p:tav>
                                      </p:tavLst>
                                    </p:anim>
                                    <p:anim calcmode="lin" valueType="num">
                                      <p:cBhvr additive="base">
                                        <p:cTn id="53" dur="500" fill="hold"/>
                                        <p:tgtEl>
                                          <p:spTgt spid="77"/>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additive="base">
                                        <p:cTn id="56" dur="500" fill="hold"/>
                                        <p:tgtEl>
                                          <p:spTgt spid="72"/>
                                        </p:tgtEl>
                                        <p:attrNameLst>
                                          <p:attrName>ppt_x</p:attrName>
                                        </p:attrNameLst>
                                      </p:cBhvr>
                                      <p:tavLst>
                                        <p:tav tm="0">
                                          <p:val>
                                            <p:strVal val="0-#ppt_w/2"/>
                                          </p:val>
                                        </p:tav>
                                        <p:tav tm="100000">
                                          <p:val>
                                            <p:strVal val="#ppt_x"/>
                                          </p:val>
                                        </p:tav>
                                      </p:tavLst>
                                    </p:anim>
                                    <p:anim calcmode="lin" valueType="num">
                                      <p:cBhvr additive="base">
                                        <p:cTn id="57" dur="500" fill="hold"/>
                                        <p:tgtEl>
                                          <p:spTgt spid="72"/>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81"/>
                                        </p:tgtEl>
                                        <p:attrNameLst>
                                          <p:attrName>style.visibility</p:attrName>
                                        </p:attrNameLst>
                                      </p:cBhvr>
                                      <p:to>
                                        <p:strVal val="visible"/>
                                      </p:to>
                                    </p:set>
                                    <p:anim calcmode="lin" valueType="num">
                                      <p:cBhvr additive="base">
                                        <p:cTn id="60" dur="500" fill="hold"/>
                                        <p:tgtEl>
                                          <p:spTgt spid="81"/>
                                        </p:tgtEl>
                                        <p:attrNameLst>
                                          <p:attrName>ppt_x</p:attrName>
                                        </p:attrNameLst>
                                      </p:cBhvr>
                                      <p:tavLst>
                                        <p:tav tm="0">
                                          <p:val>
                                            <p:strVal val="0-#ppt_w/2"/>
                                          </p:val>
                                        </p:tav>
                                        <p:tav tm="100000">
                                          <p:val>
                                            <p:strVal val="#ppt_x"/>
                                          </p:val>
                                        </p:tav>
                                      </p:tavLst>
                                    </p:anim>
                                    <p:anim calcmode="lin" valueType="num">
                                      <p:cBhvr additive="base">
                                        <p:cTn id="61" dur="500" fill="hold"/>
                                        <p:tgtEl>
                                          <p:spTgt spid="81"/>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 calcmode="lin" valueType="num">
                                      <p:cBhvr additive="base">
                                        <p:cTn id="64" dur="500" fill="hold"/>
                                        <p:tgtEl>
                                          <p:spTgt spid="82"/>
                                        </p:tgtEl>
                                        <p:attrNameLst>
                                          <p:attrName>ppt_x</p:attrName>
                                        </p:attrNameLst>
                                      </p:cBhvr>
                                      <p:tavLst>
                                        <p:tav tm="0">
                                          <p:val>
                                            <p:strVal val="0-#ppt_w/2"/>
                                          </p:val>
                                        </p:tav>
                                        <p:tav tm="100000">
                                          <p:val>
                                            <p:strVal val="#ppt_x"/>
                                          </p:val>
                                        </p:tav>
                                      </p:tavLst>
                                    </p:anim>
                                    <p:anim calcmode="lin" valueType="num">
                                      <p:cBhvr additive="base">
                                        <p:cTn id="65" dur="500" fill="hold"/>
                                        <p:tgtEl>
                                          <p:spTgt spid="82"/>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83"/>
                                        </p:tgtEl>
                                        <p:attrNameLst>
                                          <p:attrName>style.visibility</p:attrName>
                                        </p:attrNameLst>
                                      </p:cBhvr>
                                      <p:to>
                                        <p:strVal val="visible"/>
                                      </p:to>
                                    </p:set>
                                    <p:anim calcmode="lin" valueType="num">
                                      <p:cBhvr additive="base">
                                        <p:cTn id="68" dur="500" fill="hold"/>
                                        <p:tgtEl>
                                          <p:spTgt spid="83"/>
                                        </p:tgtEl>
                                        <p:attrNameLst>
                                          <p:attrName>ppt_x</p:attrName>
                                        </p:attrNameLst>
                                      </p:cBhvr>
                                      <p:tavLst>
                                        <p:tav tm="0">
                                          <p:val>
                                            <p:strVal val="0-#ppt_w/2"/>
                                          </p:val>
                                        </p:tav>
                                        <p:tav tm="100000">
                                          <p:val>
                                            <p:strVal val="#ppt_x"/>
                                          </p:val>
                                        </p:tav>
                                      </p:tavLst>
                                    </p:anim>
                                    <p:anim calcmode="lin" valueType="num">
                                      <p:cBhvr additive="base">
                                        <p:cTn id="69" dur="500" fill="hold"/>
                                        <p:tgtEl>
                                          <p:spTgt spid="83"/>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fill="hold"/>
                                        <p:tgtEl>
                                          <p:spTgt spid="80"/>
                                        </p:tgtEl>
                                        <p:attrNameLst>
                                          <p:attrName>ppt_x</p:attrName>
                                        </p:attrNameLst>
                                      </p:cBhvr>
                                      <p:tavLst>
                                        <p:tav tm="0">
                                          <p:val>
                                            <p:strVal val="0-#ppt_w/2"/>
                                          </p:val>
                                        </p:tav>
                                        <p:tav tm="100000">
                                          <p:val>
                                            <p:strVal val="#ppt_x"/>
                                          </p:val>
                                        </p:tav>
                                      </p:tavLst>
                                    </p:anim>
                                    <p:anim calcmode="lin" valueType="num">
                                      <p:cBhvr additive="base">
                                        <p:cTn id="73" dur="500" fill="hold"/>
                                        <p:tgtEl>
                                          <p:spTgt spid="80"/>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 calcmode="lin" valueType="num">
                                      <p:cBhvr additive="base">
                                        <p:cTn id="76" dur="500" fill="hold"/>
                                        <p:tgtEl>
                                          <p:spTgt spid="87"/>
                                        </p:tgtEl>
                                        <p:attrNameLst>
                                          <p:attrName>ppt_x</p:attrName>
                                        </p:attrNameLst>
                                      </p:cBhvr>
                                      <p:tavLst>
                                        <p:tav tm="0">
                                          <p:val>
                                            <p:strVal val="0-#ppt_w/2"/>
                                          </p:val>
                                        </p:tav>
                                        <p:tav tm="100000">
                                          <p:val>
                                            <p:strVal val="#ppt_x"/>
                                          </p:val>
                                        </p:tav>
                                      </p:tavLst>
                                    </p:anim>
                                    <p:anim calcmode="lin" valueType="num">
                                      <p:cBhvr additive="base">
                                        <p:cTn id="77" dur="500" fill="hold"/>
                                        <p:tgtEl>
                                          <p:spTgt spid="87"/>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88"/>
                                        </p:tgtEl>
                                        <p:attrNameLst>
                                          <p:attrName>style.visibility</p:attrName>
                                        </p:attrNameLst>
                                      </p:cBhvr>
                                      <p:to>
                                        <p:strVal val="visible"/>
                                      </p:to>
                                    </p:set>
                                    <p:anim calcmode="lin" valueType="num">
                                      <p:cBhvr additive="base">
                                        <p:cTn id="80" dur="500" fill="hold"/>
                                        <p:tgtEl>
                                          <p:spTgt spid="88"/>
                                        </p:tgtEl>
                                        <p:attrNameLst>
                                          <p:attrName>ppt_x</p:attrName>
                                        </p:attrNameLst>
                                      </p:cBhvr>
                                      <p:tavLst>
                                        <p:tav tm="0">
                                          <p:val>
                                            <p:strVal val="0-#ppt_w/2"/>
                                          </p:val>
                                        </p:tav>
                                        <p:tav tm="100000">
                                          <p:val>
                                            <p:strVal val="#ppt_x"/>
                                          </p:val>
                                        </p:tav>
                                      </p:tavLst>
                                    </p:anim>
                                    <p:anim calcmode="lin" valueType="num">
                                      <p:cBhvr additive="base">
                                        <p:cTn id="81" dur="500" fill="hold"/>
                                        <p:tgtEl>
                                          <p:spTgt spid="88"/>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89"/>
                                        </p:tgtEl>
                                        <p:attrNameLst>
                                          <p:attrName>style.visibility</p:attrName>
                                        </p:attrNameLst>
                                      </p:cBhvr>
                                      <p:to>
                                        <p:strVal val="visible"/>
                                      </p:to>
                                    </p:set>
                                    <p:anim calcmode="lin" valueType="num">
                                      <p:cBhvr additive="base">
                                        <p:cTn id="84" dur="500" fill="hold"/>
                                        <p:tgtEl>
                                          <p:spTgt spid="89"/>
                                        </p:tgtEl>
                                        <p:attrNameLst>
                                          <p:attrName>ppt_x</p:attrName>
                                        </p:attrNameLst>
                                      </p:cBhvr>
                                      <p:tavLst>
                                        <p:tav tm="0">
                                          <p:val>
                                            <p:strVal val="0-#ppt_w/2"/>
                                          </p:val>
                                        </p:tav>
                                        <p:tav tm="100000">
                                          <p:val>
                                            <p:strVal val="#ppt_x"/>
                                          </p:val>
                                        </p:tav>
                                      </p:tavLst>
                                    </p:anim>
                                    <p:anim calcmode="lin" valueType="num">
                                      <p:cBhvr additive="base">
                                        <p:cTn id="85" dur="500" fill="hold"/>
                                        <p:tgtEl>
                                          <p:spTgt spid="89"/>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 calcmode="lin" valueType="num">
                                      <p:cBhvr additive="base">
                                        <p:cTn id="88" dur="500" fill="hold"/>
                                        <p:tgtEl>
                                          <p:spTgt spid="86"/>
                                        </p:tgtEl>
                                        <p:attrNameLst>
                                          <p:attrName>ppt_x</p:attrName>
                                        </p:attrNameLst>
                                      </p:cBhvr>
                                      <p:tavLst>
                                        <p:tav tm="0">
                                          <p:val>
                                            <p:strVal val="0-#ppt_w/2"/>
                                          </p:val>
                                        </p:tav>
                                        <p:tav tm="100000">
                                          <p:val>
                                            <p:strVal val="#ppt_x"/>
                                          </p:val>
                                        </p:tav>
                                      </p:tavLst>
                                    </p:anim>
                                    <p:anim calcmode="lin" valueType="num">
                                      <p:cBhvr additive="base">
                                        <p:cTn id="89"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5" grpId="0" bldLvl="0" animBg="1"/>
      <p:bldP spid="63" grpId="0"/>
      <p:bldP spid="52" grpId="0"/>
      <p:bldP spid="67" grpId="0"/>
      <p:bldP spid="68" grpId="0" bldLvl="0" animBg="1"/>
      <p:bldP spid="69" grpId="0"/>
      <p:bldP spid="66" grpId="0"/>
      <p:bldP spid="75" grpId="0"/>
      <p:bldP spid="76" grpId="0" bldLvl="0" animBg="1"/>
      <p:bldP spid="77" grpId="0"/>
      <p:bldP spid="72" grpId="0"/>
      <p:bldP spid="81" grpId="0"/>
      <p:bldP spid="82" grpId="0" bldLvl="0" animBg="1"/>
      <p:bldP spid="83" grpId="0"/>
      <p:bldP spid="80" grpId="0"/>
      <p:bldP spid="87" grpId="0"/>
      <p:bldP spid="88" grpId="0" bldLvl="0" animBg="1"/>
      <p:bldP spid="89" grpId="0"/>
      <p:bldP spid="8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49799" y="2545609"/>
            <a:ext cx="1441493" cy="124275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9" name="组合 8"/>
          <p:cNvGrpSpPr/>
          <p:nvPr/>
        </p:nvGrpSpPr>
        <p:grpSpPr>
          <a:xfrm>
            <a:off x="6739804" y="1942115"/>
            <a:ext cx="1441493" cy="1242751"/>
            <a:chOff x="6740086" y="1941664"/>
            <a:chExt cx="1441680" cy="1242751"/>
          </a:xfrm>
        </p:grpSpPr>
        <p:sp>
          <p:nvSpPr>
            <p:cNvPr id="42" name="六边形 41"/>
            <p:cNvSpPr/>
            <p:nvPr/>
          </p:nvSpPr>
          <p:spPr>
            <a:xfrm>
              <a:off x="6740086" y="1941664"/>
              <a:ext cx="1441680" cy="1242751"/>
            </a:xfrm>
            <a:prstGeom prst="hexagon">
              <a:avLst/>
            </a:pr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5" name="组合 4"/>
          <p:cNvGrpSpPr/>
          <p:nvPr/>
        </p:nvGrpSpPr>
        <p:grpSpPr>
          <a:xfrm>
            <a:off x="2027576" y="1924234"/>
            <a:ext cx="1441493" cy="124275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3" name="矩形 2"/>
            <p:cNvSpPr/>
            <p:nvPr/>
          </p:nvSpPr>
          <p:spPr>
            <a:xfrm>
              <a:off x="2406094" y="2239194"/>
              <a:ext cx="640163" cy="645160"/>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a:p>
              <a:r>
                <a:rPr lang="zh-CN" altLang="en-US" dirty="0">
                  <a:solidFill>
                    <a:schemeClr val="tx1">
                      <a:lumMod val="75000"/>
                      <a:lumOff val="25000"/>
                    </a:schemeClr>
                  </a:solidFill>
                  <a:latin typeface="微软雅黑" panose="020B0503020204020204" charset="-122"/>
                  <a:ea typeface="微软雅黑" panose="020B0503020204020204" charset="-122"/>
                </a:rPr>
                <a:t>文字</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7" name="组合 6"/>
          <p:cNvGrpSpPr/>
          <p:nvPr/>
        </p:nvGrpSpPr>
        <p:grpSpPr>
          <a:xfrm>
            <a:off x="4383132" y="1924234"/>
            <a:ext cx="1441493" cy="124275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58" name="矩形 57"/>
            <p:cNvSpPr/>
            <p:nvPr/>
          </p:nvSpPr>
          <p:spPr>
            <a:xfrm>
              <a:off x="4780781" y="2239194"/>
              <a:ext cx="640163" cy="645160"/>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a:p>
              <a:r>
                <a:rPr lang="zh-CN" altLang="en-US" dirty="0">
                  <a:solidFill>
                    <a:schemeClr val="tx1">
                      <a:lumMod val="75000"/>
                      <a:lumOff val="25000"/>
                    </a:schemeClr>
                  </a:solidFill>
                  <a:latin typeface="微软雅黑" panose="020B0503020204020204" charset="-122"/>
                  <a:ea typeface="微软雅黑" panose="020B0503020204020204" charset="-122"/>
                </a:rPr>
                <a:t>文字</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6" name="组合 5"/>
          <p:cNvGrpSpPr/>
          <p:nvPr/>
        </p:nvGrpSpPr>
        <p:grpSpPr>
          <a:xfrm>
            <a:off x="3205355" y="2545609"/>
            <a:ext cx="1441493" cy="124275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59" name="矩形 58"/>
            <p:cNvSpPr/>
            <p:nvPr/>
          </p:nvSpPr>
          <p:spPr>
            <a:xfrm>
              <a:off x="3602850" y="2843367"/>
              <a:ext cx="640163" cy="645160"/>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a:p>
              <a:r>
                <a:rPr lang="zh-CN" altLang="en-US" dirty="0">
                  <a:solidFill>
                    <a:schemeClr val="tx1">
                      <a:lumMod val="75000"/>
                      <a:lumOff val="25000"/>
                    </a:schemeClr>
                  </a:solidFill>
                  <a:latin typeface="微软雅黑" panose="020B0503020204020204" charset="-122"/>
                  <a:ea typeface="微软雅黑" panose="020B0503020204020204" charset="-122"/>
                </a:rPr>
                <a:t>文字</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8" name="组合 7"/>
          <p:cNvGrpSpPr/>
          <p:nvPr/>
        </p:nvGrpSpPr>
        <p:grpSpPr>
          <a:xfrm>
            <a:off x="5560910" y="2545609"/>
            <a:ext cx="1441493" cy="124275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60" name="矩形 59"/>
            <p:cNvSpPr/>
            <p:nvPr/>
          </p:nvSpPr>
          <p:spPr>
            <a:xfrm>
              <a:off x="5977537" y="2843367"/>
              <a:ext cx="640163" cy="645160"/>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a:p>
              <a:r>
                <a:rPr lang="zh-CN" altLang="en-US" dirty="0">
                  <a:solidFill>
                    <a:schemeClr val="tx1">
                      <a:lumMod val="75000"/>
                      <a:lumOff val="25000"/>
                    </a:schemeClr>
                  </a:solidFill>
                  <a:latin typeface="微软雅黑" panose="020B0503020204020204" charset="-122"/>
                  <a:ea typeface="微软雅黑" panose="020B0503020204020204" charset="-122"/>
                </a:rPr>
                <a:t>文字</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61" name="组合 60"/>
          <p:cNvGrpSpPr/>
          <p:nvPr/>
        </p:nvGrpSpPr>
        <p:grpSpPr>
          <a:xfrm>
            <a:off x="876986" y="3980788"/>
            <a:ext cx="1767995" cy="780930"/>
            <a:chOff x="1256119" y="1638320"/>
            <a:chExt cx="1923767" cy="780930"/>
          </a:xfrm>
        </p:grpSpPr>
        <p:sp>
          <p:nvSpPr>
            <p:cNvPr id="62" name="TextBox 61"/>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63" name="TextBox 62"/>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73" name="组合 72"/>
          <p:cNvGrpSpPr/>
          <p:nvPr/>
        </p:nvGrpSpPr>
        <p:grpSpPr>
          <a:xfrm>
            <a:off x="3205355" y="3980788"/>
            <a:ext cx="1767995" cy="780930"/>
            <a:chOff x="1256119" y="1638320"/>
            <a:chExt cx="1923767" cy="780930"/>
          </a:xfrm>
        </p:grpSpPr>
        <p:sp>
          <p:nvSpPr>
            <p:cNvPr id="74" name="TextBox 73"/>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75" name="TextBox 74"/>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76" name="组合 75"/>
          <p:cNvGrpSpPr/>
          <p:nvPr/>
        </p:nvGrpSpPr>
        <p:grpSpPr>
          <a:xfrm>
            <a:off x="5560910" y="3980788"/>
            <a:ext cx="1767995" cy="780930"/>
            <a:chOff x="1256119" y="1638320"/>
            <a:chExt cx="1923767" cy="780930"/>
          </a:xfrm>
        </p:grpSpPr>
        <p:sp>
          <p:nvSpPr>
            <p:cNvPr id="77" name="TextBox 76"/>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78" name="TextBox 77"/>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79" name="组合 78"/>
          <p:cNvGrpSpPr/>
          <p:nvPr/>
        </p:nvGrpSpPr>
        <p:grpSpPr>
          <a:xfrm>
            <a:off x="912662" y="999775"/>
            <a:ext cx="3961115" cy="780930"/>
            <a:chOff x="-1130229" y="1638320"/>
            <a:chExt cx="4310115" cy="780930"/>
          </a:xfrm>
        </p:grpSpPr>
        <p:sp>
          <p:nvSpPr>
            <p:cNvPr id="80" name="TextBox 79"/>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81" name="TextBox 80"/>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sp>
          <p:nvSpPr>
            <p:cNvPr id="85" name="TextBox 84"/>
            <p:cNvSpPr txBox="1"/>
            <p:nvPr/>
          </p:nvSpPr>
          <p:spPr>
            <a:xfrm>
              <a:off x="-113022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86" name="TextBox 85"/>
            <p:cNvSpPr txBox="1"/>
            <p:nvPr/>
          </p:nvSpPr>
          <p:spPr>
            <a:xfrm>
              <a:off x="-804012"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82" name="组合 81"/>
          <p:cNvGrpSpPr/>
          <p:nvPr/>
        </p:nvGrpSpPr>
        <p:grpSpPr>
          <a:xfrm>
            <a:off x="5434151" y="999775"/>
            <a:ext cx="1767995" cy="780930"/>
            <a:chOff x="1256119" y="1638320"/>
            <a:chExt cx="1923767" cy="780930"/>
          </a:xfrm>
        </p:grpSpPr>
        <p:sp>
          <p:nvSpPr>
            <p:cNvPr id="83" name="TextBox 82"/>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84" name="TextBox 83"/>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工作经验总结</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56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2" presetClass="entr" presetSubtype="4"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ppt_x"/>
                                          </p:val>
                                        </p:tav>
                                        <p:tav tm="100000">
                                          <p:val>
                                            <p:strVal val="#ppt_x"/>
                                          </p:val>
                                        </p:tav>
                                      </p:tavLst>
                                    </p:anim>
                                    <p:anim calcmode="lin" valueType="num">
                                      <p:cBhvr additive="base">
                                        <p:cTn id="38" dur="500" fill="hold"/>
                                        <p:tgtEl>
                                          <p:spTgt spid="6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anim calcmode="lin" valueType="num">
                                      <p:cBhvr additive="base">
                                        <p:cTn id="41" dur="500" fill="hold"/>
                                        <p:tgtEl>
                                          <p:spTgt spid="73"/>
                                        </p:tgtEl>
                                        <p:attrNameLst>
                                          <p:attrName>ppt_x</p:attrName>
                                        </p:attrNameLst>
                                      </p:cBhvr>
                                      <p:tavLst>
                                        <p:tav tm="0">
                                          <p:val>
                                            <p:strVal val="#ppt_x"/>
                                          </p:val>
                                        </p:tav>
                                        <p:tav tm="100000">
                                          <p:val>
                                            <p:strVal val="#ppt_x"/>
                                          </p:val>
                                        </p:tav>
                                      </p:tavLst>
                                    </p:anim>
                                    <p:anim calcmode="lin" valueType="num">
                                      <p:cBhvr additive="base">
                                        <p:cTn id="42" dur="500" fill="hold"/>
                                        <p:tgtEl>
                                          <p:spTgt spid="7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 calcmode="lin" valueType="num">
                                      <p:cBhvr additive="base">
                                        <p:cTn id="45" dur="500" fill="hold"/>
                                        <p:tgtEl>
                                          <p:spTgt spid="76"/>
                                        </p:tgtEl>
                                        <p:attrNameLst>
                                          <p:attrName>ppt_x</p:attrName>
                                        </p:attrNameLst>
                                      </p:cBhvr>
                                      <p:tavLst>
                                        <p:tav tm="0">
                                          <p:val>
                                            <p:strVal val="#ppt_x"/>
                                          </p:val>
                                        </p:tav>
                                        <p:tav tm="100000">
                                          <p:val>
                                            <p:strVal val="#ppt_x"/>
                                          </p:val>
                                        </p:tav>
                                      </p:tavLst>
                                    </p:anim>
                                    <p:anim calcmode="lin" valueType="num">
                                      <p:cBhvr additive="base">
                                        <p:cTn id="46" dur="500" fill="hold"/>
                                        <p:tgtEl>
                                          <p:spTgt spid="76"/>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additive="base">
                                        <p:cTn id="49" dur="500" fill="hold"/>
                                        <p:tgtEl>
                                          <p:spTgt spid="79"/>
                                        </p:tgtEl>
                                        <p:attrNameLst>
                                          <p:attrName>ppt_x</p:attrName>
                                        </p:attrNameLst>
                                      </p:cBhvr>
                                      <p:tavLst>
                                        <p:tav tm="0">
                                          <p:val>
                                            <p:strVal val="#ppt_x"/>
                                          </p:val>
                                        </p:tav>
                                        <p:tav tm="100000">
                                          <p:val>
                                            <p:strVal val="#ppt_x"/>
                                          </p:val>
                                        </p:tav>
                                      </p:tavLst>
                                    </p:anim>
                                    <p:anim calcmode="lin" valueType="num">
                                      <p:cBhvr additive="base">
                                        <p:cTn id="50" dur="500" fill="hold"/>
                                        <p:tgtEl>
                                          <p:spTgt spid="7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additive="base">
                                        <p:cTn id="53" dur="500" fill="hold"/>
                                        <p:tgtEl>
                                          <p:spTgt spid="82"/>
                                        </p:tgtEl>
                                        <p:attrNameLst>
                                          <p:attrName>ppt_x</p:attrName>
                                        </p:attrNameLst>
                                      </p:cBhvr>
                                      <p:tavLst>
                                        <p:tav tm="0">
                                          <p:val>
                                            <p:strVal val="#ppt_x"/>
                                          </p:val>
                                        </p:tav>
                                        <p:tav tm="100000">
                                          <p:val>
                                            <p:strVal val="#ppt_x"/>
                                          </p:val>
                                        </p:tav>
                                      </p:tavLst>
                                    </p:anim>
                                    <p:anim calcmode="lin" valueType="num">
                                      <p:cBhvr additive="base">
                                        <p:cTn id="54"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17685" y="1875794"/>
            <a:ext cx="824227" cy="824334"/>
            <a:chOff x="2877835" y="2955360"/>
            <a:chExt cx="824334" cy="824334"/>
          </a:xfrm>
        </p:grpSpPr>
        <p:grpSp>
          <p:nvGrpSpPr>
            <p:cNvPr id="135" name="组合 134"/>
            <p:cNvGrpSpPr/>
            <p:nvPr/>
          </p:nvGrpSpPr>
          <p:grpSpPr>
            <a:xfrm>
              <a:off x="2877835" y="2955360"/>
              <a:ext cx="824334" cy="824334"/>
              <a:chOff x="3567745" y="3971974"/>
              <a:chExt cx="1338084" cy="1338084"/>
            </a:xfrm>
          </p:grpSpPr>
          <p:grpSp>
            <p:nvGrpSpPr>
              <p:cNvPr id="175" name="组合 174"/>
              <p:cNvGrpSpPr/>
              <p:nvPr/>
            </p:nvGrpSpPr>
            <p:grpSpPr>
              <a:xfrm>
                <a:off x="3567745" y="3971974"/>
                <a:ext cx="1338084" cy="1338084"/>
                <a:chOff x="5213600" y="2517129"/>
                <a:chExt cx="2023672" cy="2023672"/>
              </a:xfrm>
            </p:grpSpPr>
            <p:sp>
              <p:nvSpPr>
                <p:cNvPr id="177" name="椭圆 17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78" name="椭圆 17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176" name="椭圆 175"/>
              <p:cNvSpPr/>
              <p:nvPr/>
            </p:nvSpPr>
            <p:spPr>
              <a:xfrm>
                <a:off x="3695022" y="4099252"/>
                <a:ext cx="1083527" cy="108352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90" name="Group 64"/>
            <p:cNvGrpSpPr/>
            <p:nvPr/>
          </p:nvGrpSpPr>
          <p:grpSpPr>
            <a:xfrm>
              <a:off x="3099527" y="3212058"/>
              <a:ext cx="369596" cy="310939"/>
              <a:chOff x="5368132" y="2625725"/>
              <a:chExt cx="465138" cy="391319"/>
            </a:xfrm>
            <a:solidFill>
              <a:schemeClr val="bg1"/>
            </a:solidFill>
          </p:grpSpPr>
          <p:sp>
            <p:nvSpPr>
              <p:cNvPr id="9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grpSp>
        <p:nvGrpSpPr>
          <p:cNvPr id="5" name="组合 4"/>
          <p:cNvGrpSpPr/>
          <p:nvPr/>
        </p:nvGrpSpPr>
        <p:grpSpPr>
          <a:xfrm>
            <a:off x="4627117" y="1672957"/>
            <a:ext cx="1025869" cy="1026002"/>
            <a:chOff x="5801785" y="2730017"/>
            <a:chExt cx="824334" cy="824334"/>
          </a:xfrm>
        </p:grpSpPr>
        <p:grpSp>
          <p:nvGrpSpPr>
            <p:cNvPr id="180" name="组合 179"/>
            <p:cNvGrpSpPr/>
            <p:nvPr/>
          </p:nvGrpSpPr>
          <p:grpSpPr>
            <a:xfrm>
              <a:off x="5801785" y="2730017"/>
              <a:ext cx="824334" cy="824334"/>
              <a:chOff x="3567745" y="3971974"/>
              <a:chExt cx="1338084" cy="1338084"/>
            </a:xfrm>
          </p:grpSpPr>
          <p:grpSp>
            <p:nvGrpSpPr>
              <p:cNvPr id="185" name="组合 184"/>
              <p:cNvGrpSpPr/>
              <p:nvPr/>
            </p:nvGrpSpPr>
            <p:grpSpPr>
              <a:xfrm>
                <a:off x="3567745" y="3971974"/>
                <a:ext cx="1338084" cy="1338084"/>
                <a:chOff x="5213600" y="2517129"/>
                <a:chExt cx="2023672" cy="2023672"/>
              </a:xfrm>
            </p:grpSpPr>
            <p:sp>
              <p:nvSpPr>
                <p:cNvPr id="192" name="椭圆 19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93" name="椭圆 19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186" name="椭圆 185"/>
              <p:cNvSpPr/>
              <p:nvPr/>
            </p:nvSpPr>
            <p:spPr>
              <a:xfrm>
                <a:off x="3695022" y="4099252"/>
                <a:ext cx="1083527" cy="108352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86" name="Group 60"/>
            <p:cNvGrpSpPr/>
            <p:nvPr/>
          </p:nvGrpSpPr>
          <p:grpSpPr>
            <a:xfrm>
              <a:off x="6043428" y="2954615"/>
              <a:ext cx="295540" cy="315495"/>
              <a:chOff x="9159875" y="1647825"/>
              <a:chExt cx="434975" cy="464344"/>
            </a:xfrm>
            <a:solidFill>
              <a:schemeClr val="bg1"/>
            </a:solidFill>
          </p:grpSpPr>
          <p:sp>
            <p:nvSpPr>
              <p:cNvPr id="87"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8"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9"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grpSp>
        <p:nvGrpSpPr>
          <p:cNvPr id="6" name="组合 5"/>
          <p:cNvGrpSpPr/>
          <p:nvPr/>
        </p:nvGrpSpPr>
        <p:grpSpPr>
          <a:xfrm>
            <a:off x="6595628" y="1542901"/>
            <a:ext cx="1133555" cy="1133703"/>
            <a:chOff x="6794223" y="3059119"/>
            <a:chExt cx="1026002" cy="1026002"/>
          </a:xfrm>
        </p:grpSpPr>
        <p:grpSp>
          <p:nvGrpSpPr>
            <p:cNvPr id="195" name="组合 194"/>
            <p:cNvGrpSpPr/>
            <p:nvPr/>
          </p:nvGrpSpPr>
          <p:grpSpPr>
            <a:xfrm>
              <a:off x="6794223" y="3059119"/>
              <a:ext cx="1026002" cy="1026002"/>
              <a:chOff x="3567745" y="3971974"/>
              <a:chExt cx="1338084" cy="1338084"/>
            </a:xfrm>
          </p:grpSpPr>
          <p:grpSp>
            <p:nvGrpSpPr>
              <p:cNvPr id="200" name="组合 199"/>
              <p:cNvGrpSpPr/>
              <p:nvPr/>
            </p:nvGrpSpPr>
            <p:grpSpPr>
              <a:xfrm>
                <a:off x="3567745" y="3971974"/>
                <a:ext cx="1338084" cy="1338084"/>
                <a:chOff x="5213600" y="2517129"/>
                <a:chExt cx="2023672" cy="2023672"/>
              </a:xfrm>
            </p:grpSpPr>
            <p:sp>
              <p:nvSpPr>
                <p:cNvPr id="202" name="椭圆 20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203" name="椭圆 20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201" name="椭圆 200"/>
              <p:cNvSpPr/>
              <p:nvPr/>
            </p:nvSpPr>
            <p:spPr>
              <a:xfrm>
                <a:off x="3695022" y="4099252"/>
                <a:ext cx="1083527" cy="108352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76" name="Group 50"/>
            <p:cNvGrpSpPr/>
            <p:nvPr/>
          </p:nvGrpSpPr>
          <p:grpSpPr>
            <a:xfrm>
              <a:off x="7120103" y="3381304"/>
              <a:ext cx="395983" cy="371614"/>
              <a:chOff x="10074275" y="1647825"/>
              <a:chExt cx="464344" cy="435769"/>
            </a:xfrm>
            <a:solidFill>
              <a:schemeClr val="bg1"/>
            </a:solidFill>
          </p:grpSpPr>
          <p:sp>
            <p:nvSpPr>
              <p:cNvPr id="77"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78"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79"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0"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1"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2"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3"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4"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85"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grpSp>
        <p:nvGrpSpPr>
          <p:cNvPr id="3" name="组合 2"/>
          <p:cNvGrpSpPr/>
          <p:nvPr/>
        </p:nvGrpSpPr>
        <p:grpSpPr>
          <a:xfrm>
            <a:off x="1236645" y="2022148"/>
            <a:ext cx="688006" cy="688095"/>
            <a:chOff x="2050289" y="3824474"/>
            <a:chExt cx="688095" cy="688095"/>
          </a:xfrm>
        </p:grpSpPr>
        <p:grpSp>
          <p:nvGrpSpPr>
            <p:cNvPr id="106" name="组合 105"/>
            <p:cNvGrpSpPr/>
            <p:nvPr/>
          </p:nvGrpSpPr>
          <p:grpSpPr>
            <a:xfrm>
              <a:off x="2050289" y="3824474"/>
              <a:ext cx="688095" cy="688095"/>
              <a:chOff x="3567745" y="3971974"/>
              <a:chExt cx="1338084" cy="1338084"/>
            </a:xfrm>
          </p:grpSpPr>
          <p:grpSp>
            <p:nvGrpSpPr>
              <p:cNvPr id="109" name="组合 108"/>
              <p:cNvGrpSpPr/>
              <p:nvPr/>
            </p:nvGrpSpPr>
            <p:grpSpPr>
              <a:xfrm>
                <a:off x="3567745" y="3971974"/>
                <a:ext cx="1338084" cy="1338084"/>
                <a:chOff x="5213600" y="2517129"/>
                <a:chExt cx="2023672" cy="2023672"/>
              </a:xfrm>
            </p:grpSpPr>
            <p:sp>
              <p:nvSpPr>
                <p:cNvPr id="132" name="椭圆 13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33" name="椭圆 13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131" name="椭圆 130"/>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94" name="Group 68"/>
            <p:cNvGrpSpPr/>
            <p:nvPr/>
          </p:nvGrpSpPr>
          <p:grpSpPr>
            <a:xfrm>
              <a:off x="2208399" y="4049290"/>
              <a:ext cx="328541" cy="256656"/>
              <a:chOff x="2581275" y="1710532"/>
              <a:chExt cx="464344" cy="362744"/>
            </a:xfrm>
            <a:solidFill>
              <a:schemeClr val="bg1"/>
            </a:solidFill>
          </p:grpSpPr>
          <p:sp>
            <p:nvSpPr>
              <p:cNvPr id="95"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6"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7"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8"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99"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00"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0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cxnSp>
        <p:nvCxnSpPr>
          <p:cNvPr id="73" name="Straight Arrow Connector 39"/>
          <p:cNvCxnSpPr/>
          <p:nvPr/>
        </p:nvCxnSpPr>
        <p:spPr>
          <a:xfrm flipV="1">
            <a:off x="1925095" y="2286448"/>
            <a:ext cx="892589" cy="795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43"/>
          <p:cNvCxnSpPr/>
          <p:nvPr/>
        </p:nvCxnSpPr>
        <p:spPr>
          <a:xfrm flipV="1">
            <a:off x="3650710" y="2191344"/>
            <a:ext cx="967785" cy="951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46"/>
          <p:cNvCxnSpPr/>
          <p:nvPr/>
        </p:nvCxnSpPr>
        <p:spPr>
          <a:xfrm flipV="1">
            <a:off x="5626455" y="2134775"/>
            <a:ext cx="926134" cy="565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04" name="组合 203"/>
          <p:cNvGrpSpPr/>
          <p:nvPr/>
        </p:nvGrpSpPr>
        <p:grpSpPr>
          <a:xfrm>
            <a:off x="791273" y="2933038"/>
            <a:ext cx="1767995" cy="780930"/>
            <a:chOff x="1256119" y="1638320"/>
            <a:chExt cx="1923767" cy="780930"/>
          </a:xfrm>
        </p:grpSpPr>
        <p:sp>
          <p:nvSpPr>
            <p:cNvPr id="205" name="TextBox 204"/>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206" name="TextBox 205"/>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10" name="组合 209"/>
          <p:cNvGrpSpPr/>
          <p:nvPr/>
        </p:nvGrpSpPr>
        <p:grpSpPr>
          <a:xfrm>
            <a:off x="2559267" y="2933038"/>
            <a:ext cx="1767995" cy="780930"/>
            <a:chOff x="1256119" y="1638320"/>
            <a:chExt cx="1923767" cy="780930"/>
          </a:xfrm>
        </p:grpSpPr>
        <p:sp>
          <p:nvSpPr>
            <p:cNvPr id="211" name="TextBox 210"/>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212" name="TextBox 211"/>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13" name="组合 212"/>
          <p:cNvGrpSpPr/>
          <p:nvPr/>
        </p:nvGrpSpPr>
        <p:grpSpPr>
          <a:xfrm>
            <a:off x="4411633" y="2933038"/>
            <a:ext cx="1767995" cy="780930"/>
            <a:chOff x="1256119" y="1638320"/>
            <a:chExt cx="1923767" cy="780930"/>
          </a:xfrm>
        </p:grpSpPr>
        <p:sp>
          <p:nvSpPr>
            <p:cNvPr id="214" name="TextBox 213"/>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215" name="TextBox 214"/>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16" name="组合 215"/>
          <p:cNvGrpSpPr/>
          <p:nvPr/>
        </p:nvGrpSpPr>
        <p:grpSpPr>
          <a:xfrm>
            <a:off x="6469022" y="2933038"/>
            <a:ext cx="1767995" cy="780930"/>
            <a:chOff x="1256119" y="1638320"/>
            <a:chExt cx="1923767" cy="780930"/>
          </a:xfrm>
        </p:grpSpPr>
        <p:sp>
          <p:nvSpPr>
            <p:cNvPr id="217" name="TextBox 216"/>
            <p:cNvSpPr txBox="1"/>
            <p:nvPr/>
          </p:nvSpPr>
          <p:spPr>
            <a:xfrm>
              <a:off x="1256119" y="1958240"/>
              <a:ext cx="1923767" cy="461010"/>
            </a:xfrm>
            <a:prstGeom prst="rect">
              <a:avLst/>
            </a:prstGeom>
            <a:noFill/>
          </p:spPr>
          <p:txBody>
            <a:bodyPr wrap="square" lIns="0" tIns="0" rtlCol="0" anchor="t">
              <a:spAutoFit/>
            </a:bodyPr>
            <a:lstStyle/>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218" name="TextBox 217"/>
            <p:cNvSpPr txBox="1"/>
            <p:nvPr/>
          </p:nvSpPr>
          <p:spPr>
            <a:xfrm>
              <a:off x="1582336" y="1638320"/>
              <a:ext cx="873358" cy="242570"/>
            </a:xfrm>
            <a:prstGeom prst="rect">
              <a:avLst/>
            </a:prstGeom>
            <a:noFill/>
          </p:spPr>
          <p:txBody>
            <a:bodyPr wrap="none" lIns="0" tIns="0" rIns="0" bIns="0" rtlCol="0" anchor="t">
              <a:spAutoFit/>
            </a:bodyPr>
            <a:lstStyle/>
            <a:p>
              <a:pPr algn="ctr"/>
              <a:r>
                <a:rPr lang="zh-CN" altLang="en-US" sz="157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575" dirty="0">
                <a:solidFill>
                  <a:schemeClr val="tx1">
                    <a:lumMod val="75000"/>
                    <a:lumOff val="25000"/>
                  </a:schemeClr>
                </a:solidFill>
                <a:latin typeface="微软雅黑" panose="020B0503020204020204" charset="-122"/>
                <a:ea typeface="微软雅黑" panose="020B0503020204020204" charset="-122"/>
              </a:endParaRPr>
            </a:p>
          </p:txBody>
        </p:sp>
      </p:gr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工作经验总结</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103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wipe(left)">
                                      <p:cBhvr>
                                        <p:cTn id="13" dur="500"/>
                                        <p:tgtEl>
                                          <p:spTgt spid="7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wipe(left)">
                                      <p:cBhvr>
                                        <p:cTn id="33" dur="500"/>
                                        <p:tgtEl>
                                          <p:spTgt spid="75"/>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2" presetClass="entr" presetSubtype="2" fill="hold" nodeType="withEffect">
                                  <p:stCondLst>
                                    <p:cond delay="0"/>
                                  </p:stCondLst>
                                  <p:childTnLst>
                                    <p:set>
                                      <p:cBhvr>
                                        <p:cTn id="41" dur="1" fill="hold">
                                          <p:stCondLst>
                                            <p:cond delay="0"/>
                                          </p:stCondLst>
                                        </p:cTn>
                                        <p:tgtEl>
                                          <p:spTgt spid="204"/>
                                        </p:tgtEl>
                                        <p:attrNameLst>
                                          <p:attrName>style.visibility</p:attrName>
                                        </p:attrNameLst>
                                      </p:cBhvr>
                                      <p:to>
                                        <p:strVal val="visible"/>
                                      </p:to>
                                    </p:set>
                                    <p:anim calcmode="lin" valueType="num">
                                      <p:cBhvr additive="base">
                                        <p:cTn id="42" dur="500" fill="hold"/>
                                        <p:tgtEl>
                                          <p:spTgt spid="204"/>
                                        </p:tgtEl>
                                        <p:attrNameLst>
                                          <p:attrName>ppt_x</p:attrName>
                                        </p:attrNameLst>
                                      </p:cBhvr>
                                      <p:tavLst>
                                        <p:tav tm="0">
                                          <p:val>
                                            <p:strVal val="1+#ppt_w/2"/>
                                          </p:val>
                                        </p:tav>
                                        <p:tav tm="100000">
                                          <p:val>
                                            <p:strVal val="#ppt_x"/>
                                          </p:val>
                                        </p:tav>
                                      </p:tavLst>
                                    </p:anim>
                                    <p:anim calcmode="lin" valueType="num">
                                      <p:cBhvr additive="base">
                                        <p:cTn id="43" dur="500" fill="hold"/>
                                        <p:tgtEl>
                                          <p:spTgt spid="204"/>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210"/>
                                        </p:tgtEl>
                                        <p:attrNameLst>
                                          <p:attrName>style.visibility</p:attrName>
                                        </p:attrNameLst>
                                      </p:cBhvr>
                                      <p:to>
                                        <p:strVal val="visible"/>
                                      </p:to>
                                    </p:set>
                                    <p:anim calcmode="lin" valueType="num">
                                      <p:cBhvr additive="base">
                                        <p:cTn id="46" dur="500" fill="hold"/>
                                        <p:tgtEl>
                                          <p:spTgt spid="210"/>
                                        </p:tgtEl>
                                        <p:attrNameLst>
                                          <p:attrName>ppt_x</p:attrName>
                                        </p:attrNameLst>
                                      </p:cBhvr>
                                      <p:tavLst>
                                        <p:tav tm="0">
                                          <p:val>
                                            <p:strVal val="1+#ppt_w/2"/>
                                          </p:val>
                                        </p:tav>
                                        <p:tav tm="100000">
                                          <p:val>
                                            <p:strVal val="#ppt_x"/>
                                          </p:val>
                                        </p:tav>
                                      </p:tavLst>
                                    </p:anim>
                                    <p:anim calcmode="lin" valueType="num">
                                      <p:cBhvr additive="base">
                                        <p:cTn id="47" dur="500" fill="hold"/>
                                        <p:tgtEl>
                                          <p:spTgt spid="210"/>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13"/>
                                        </p:tgtEl>
                                        <p:attrNameLst>
                                          <p:attrName>style.visibility</p:attrName>
                                        </p:attrNameLst>
                                      </p:cBhvr>
                                      <p:to>
                                        <p:strVal val="visible"/>
                                      </p:to>
                                    </p:set>
                                    <p:anim calcmode="lin" valueType="num">
                                      <p:cBhvr additive="base">
                                        <p:cTn id="50" dur="500" fill="hold"/>
                                        <p:tgtEl>
                                          <p:spTgt spid="213"/>
                                        </p:tgtEl>
                                        <p:attrNameLst>
                                          <p:attrName>ppt_x</p:attrName>
                                        </p:attrNameLst>
                                      </p:cBhvr>
                                      <p:tavLst>
                                        <p:tav tm="0">
                                          <p:val>
                                            <p:strVal val="1+#ppt_w/2"/>
                                          </p:val>
                                        </p:tav>
                                        <p:tav tm="100000">
                                          <p:val>
                                            <p:strVal val="#ppt_x"/>
                                          </p:val>
                                        </p:tav>
                                      </p:tavLst>
                                    </p:anim>
                                    <p:anim calcmode="lin" valueType="num">
                                      <p:cBhvr additive="base">
                                        <p:cTn id="51" dur="500" fill="hold"/>
                                        <p:tgtEl>
                                          <p:spTgt spid="213"/>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16"/>
                                        </p:tgtEl>
                                        <p:attrNameLst>
                                          <p:attrName>style.visibility</p:attrName>
                                        </p:attrNameLst>
                                      </p:cBhvr>
                                      <p:to>
                                        <p:strVal val="visible"/>
                                      </p:to>
                                    </p:set>
                                    <p:anim calcmode="lin" valueType="num">
                                      <p:cBhvr additive="base">
                                        <p:cTn id="54" dur="500" fill="hold"/>
                                        <p:tgtEl>
                                          <p:spTgt spid="216"/>
                                        </p:tgtEl>
                                        <p:attrNameLst>
                                          <p:attrName>ppt_x</p:attrName>
                                        </p:attrNameLst>
                                      </p:cBhvr>
                                      <p:tavLst>
                                        <p:tav tm="0">
                                          <p:val>
                                            <p:strVal val="1+#ppt_w/2"/>
                                          </p:val>
                                        </p:tav>
                                        <p:tav tm="100000">
                                          <p:val>
                                            <p:strVal val="#ppt_x"/>
                                          </p:val>
                                        </p:tav>
                                      </p:tavLst>
                                    </p:anim>
                                    <p:anim calcmode="lin" valueType="num">
                                      <p:cBhvr additive="base">
                                        <p:cTn id="55" dur="500" fill="hold"/>
                                        <p:tgtEl>
                                          <p:spTgt spid="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5" y="-12065"/>
            <a:ext cx="9153525" cy="5242560"/>
          </a:xfrm>
          <a:prstGeom prst="rect">
            <a:avLst/>
          </a:prstGeom>
        </p:spPr>
      </p:pic>
      <p:grpSp>
        <p:nvGrpSpPr>
          <p:cNvPr id="3" name="组合 2"/>
          <p:cNvGrpSpPr/>
          <p:nvPr/>
        </p:nvGrpSpPr>
        <p:grpSpPr>
          <a:xfrm>
            <a:off x="3777544" y="1091494"/>
            <a:ext cx="1599707" cy="1521942"/>
            <a:chOff x="1424226" y="1858045"/>
            <a:chExt cx="1600200" cy="1522412"/>
          </a:xfrm>
        </p:grpSpPr>
        <p:grpSp>
          <p:nvGrpSpPr>
            <p:cNvPr id="6" name="组合 35"/>
            <p:cNvGrpSpPr/>
            <p:nvPr/>
          </p:nvGrpSpPr>
          <p:grpSpPr bwMode="auto">
            <a:xfrm>
              <a:off x="1449388" y="1858045"/>
              <a:ext cx="1524000" cy="1522412"/>
              <a:chOff x="3091333" y="1182834"/>
              <a:chExt cx="3298687" cy="3298688"/>
            </a:xfrm>
          </p:grpSpPr>
          <p:sp>
            <p:nvSpPr>
              <p:cNvPr id="8" name="椭圆 7"/>
              <p:cNvSpPr>
                <a:spLocks noChangeArrowheads="1"/>
              </p:cNvSpPr>
              <p:nvPr/>
            </p:nvSpPr>
            <p:spPr bwMode="auto">
              <a:xfrm>
                <a:off x="3475958" y="1539455"/>
                <a:ext cx="2585447" cy="2585448"/>
              </a:xfrm>
              <a:prstGeom prst="ellipse">
                <a:avLst/>
              </a:prstGeom>
              <a:solidFill>
                <a:schemeClr val="accent1"/>
              </a:solidFill>
              <a:ln>
                <a:noFill/>
              </a:ln>
              <a:extLst>
                <a:ext uri="{91240B29-F687-4F45-9708-019B960494DF}">
                  <a14:hiddenLine xmlns:a14="http://schemas.microsoft.com/office/drawing/2010/main" w="25400">
                    <a:solidFill>
                      <a:srgbClr val="000000"/>
                    </a:solidFill>
                    <a:round/>
                  </a14:hiddenLine>
                </a:ext>
              </a:extLst>
            </p:spPr>
            <p:txBody>
              <a:bodyPr anchor="ctr"/>
              <a:p>
                <a:pPr algn="ctr" defTabSz="1289685">
                  <a:defRPr/>
                </a:pPr>
                <a:endParaRPr lang="zh-CN" altLang="en-US" sz="1900">
                  <a:solidFill>
                    <a:schemeClr val="lt1"/>
                  </a:solidFill>
                  <a:effectLst>
                    <a:outerShdw blurRad="38100" dist="38100" dir="2700000" algn="tl">
                      <a:srgbClr val="000000">
                        <a:alpha val="43137"/>
                      </a:srgbClr>
                    </a:outerShdw>
                  </a:effectLst>
                </a:endParaRPr>
              </a:p>
            </p:txBody>
          </p:sp>
          <p:grpSp>
            <p:nvGrpSpPr>
              <p:cNvPr id="10" name="组合 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1" name="同心圆 1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1289685">
                    <a:defRPr/>
                  </a:pPr>
                  <a:endParaRPr lang="zh-CN" altLang="en-US" sz="1900">
                    <a:solidFill>
                      <a:schemeClr val="tx1"/>
                    </a:solidFill>
                    <a:effectLst>
                      <a:outerShdw blurRad="38100" dist="38100" dir="2700000" algn="tl">
                        <a:srgbClr val="000000">
                          <a:alpha val="43137"/>
                        </a:srgbClr>
                      </a:outerShdw>
                    </a:effectLst>
                  </a:endParaRPr>
                </a:p>
              </p:txBody>
            </p:sp>
            <p:sp>
              <p:nvSpPr>
                <p:cNvPr id="12" name="同心圆 1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1289685">
                    <a:defRPr/>
                  </a:pPr>
                  <a:endParaRPr lang="zh-CN" altLang="en-US" sz="1900">
                    <a:solidFill>
                      <a:schemeClr val="tx1"/>
                    </a:solidFill>
                    <a:effectLst>
                      <a:outerShdw blurRad="38100" dist="38100" dir="2700000" algn="tl">
                        <a:srgbClr val="000000">
                          <a:alpha val="43137"/>
                        </a:srgbClr>
                      </a:outerShdw>
                    </a:effectLst>
                  </a:endParaRPr>
                </a:p>
              </p:txBody>
            </p:sp>
          </p:grpSp>
        </p:grpSp>
        <p:sp>
          <p:nvSpPr>
            <p:cNvPr id="18" name="文本占位符 3"/>
            <p:cNvSpPr>
              <a:spLocks noChangeArrowheads="1"/>
            </p:cNvSpPr>
            <p:nvPr/>
          </p:nvSpPr>
          <p:spPr bwMode="auto">
            <a:xfrm>
              <a:off x="1424226" y="2302025"/>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p>
              <a:pPr algn="ctr" defTabSz="1216660"/>
              <a:r>
                <a:rPr lang="en-US" altLang="zh-CN" sz="5000" b="1" dirty="0">
                  <a:gradFill>
                    <a:gsLst>
                      <a:gs pos="0">
                        <a:srgbClr val="FFFF00"/>
                      </a:gs>
                      <a:gs pos="51000">
                        <a:srgbClr val="FFC000"/>
                      </a:gs>
                      <a:gs pos="78000">
                        <a:srgbClr val="FFFCB3"/>
                      </a:gs>
                      <a:gs pos="28000">
                        <a:srgbClr val="FFFCB3"/>
                      </a:gs>
                      <a:gs pos="100000">
                        <a:srgbClr val="FFFF00"/>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宋体" panose="02010600030101010101" pitchFamily="2" charset="-122"/>
                </a:rPr>
                <a:t>04</a:t>
              </a:r>
              <a:endParaRPr lang="en-US" altLang="zh-CN" sz="5000" b="1" dirty="0">
                <a:gradFill>
                  <a:gsLst>
                    <a:gs pos="0">
                      <a:srgbClr val="FFFF00"/>
                    </a:gs>
                    <a:gs pos="51000">
                      <a:srgbClr val="FFC000"/>
                    </a:gs>
                    <a:gs pos="78000">
                      <a:srgbClr val="FFFCB3"/>
                    </a:gs>
                    <a:gs pos="28000">
                      <a:srgbClr val="FFFCB3"/>
                    </a:gs>
                    <a:gs pos="100000">
                      <a:srgbClr val="FFFF00"/>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宋体" panose="02010600030101010101" pitchFamily="2" charset="-122"/>
              </a:endParaRPr>
            </a:p>
          </p:txBody>
        </p:sp>
      </p:grpSp>
      <p:sp>
        <p:nvSpPr>
          <p:cNvPr id="19" name="Rectangle 49"/>
          <p:cNvSpPr/>
          <p:nvPr/>
        </p:nvSpPr>
        <p:spPr>
          <a:xfrm>
            <a:off x="2937584" y="2665689"/>
            <a:ext cx="3279626" cy="528955"/>
          </a:xfrm>
          <a:prstGeom prst="rect">
            <a:avLst/>
          </a:prstGeom>
          <a:effectLst/>
        </p:spPr>
        <p:txBody>
          <a:bodyPr wrap="square" lIns="68559" tIns="34279" rIns="68559" bIns="34279">
            <a:spAutoFit/>
          </a:bodyPr>
          <a:p>
            <a:pPr marL="0" lvl="1" algn="ctr"/>
            <a:r>
              <a:rPr lang="zh-CN" altLang="en-US" sz="3000" b="1"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rPr>
              <a:t>新年寄语</a:t>
            </a:r>
            <a:endParaRPr lang="zh-CN" altLang="en-US" sz="3000" b="1"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endParaRPr>
          </a:p>
        </p:txBody>
      </p:sp>
      <p:sp>
        <p:nvSpPr>
          <p:cNvPr id="23" name="Rectangle 60"/>
          <p:cNvSpPr/>
          <p:nvPr/>
        </p:nvSpPr>
        <p:spPr>
          <a:xfrm>
            <a:off x="3281766" y="3209528"/>
            <a:ext cx="2591264" cy="472440"/>
          </a:xfrm>
          <a:prstGeom prst="rect">
            <a:avLst/>
          </a:prstGeom>
          <a:effectLst/>
        </p:spPr>
        <p:txBody>
          <a:bodyPr wrap="square" lIns="68559" tIns="34279" rIns="68559" bIns="34279">
            <a:spAutoFit/>
          </a:bodyPr>
          <a:p>
            <a:pPr algn="ctr">
              <a:lnSpc>
                <a:spcPct val="120000"/>
              </a:lnSpc>
              <a:spcBef>
                <a:spcPct val="0"/>
              </a:spcBef>
              <a:buNone/>
            </a:pPr>
            <a:r>
              <a:rPr lang="zh-CN" altLang="en-US" sz="1100"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sym typeface="微软雅黑" panose="020B0503020204020204" charset="-122"/>
              </a:rPr>
              <a:t>在此录入上述图表的描述说明，在此录入上述图表的描述说明文字信息。</a:t>
            </a:r>
            <a:endParaRPr lang="zh-CN" altLang="en-US" sz="1100" dirty="0">
              <a:gradFill>
                <a:gsLst>
                  <a:gs pos="0">
                    <a:srgbClr val="FFFF00"/>
                  </a:gs>
                  <a:gs pos="51000">
                    <a:srgbClr val="FFC000"/>
                  </a:gs>
                  <a:gs pos="78000">
                    <a:srgbClr val="FFFCB3"/>
                  </a:gs>
                  <a:gs pos="28000">
                    <a:srgbClr val="FFFCB3"/>
                  </a:gs>
                  <a:gs pos="100000">
                    <a:srgbClr val="FFFF00"/>
                  </a:gs>
                </a:gsLst>
                <a:lin ang="2700000" scaled="0"/>
              </a:gradFill>
              <a:latin typeface="微软雅黑" panose="020B0503020204020204" charset="-122"/>
              <a:ea typeface="微软雅黑" panose="020B0503020204020204" charset="-122"/>
              <a:sym typeface="微软雅黑" panose="020B0503020204020204" charset="-122"/>
            </a:endParaRPr>
          </a:p>
        </p:txBody>
      </p:sp>
      <p:cxnSp>
        <p:nvCxnSpPr>
          <p:cNvPr id="24" name="Straight Connector 2"/>
          <p:cNvCxnSpPr/>
          <p:nvPr/>
        </p:nvCxnSpPr>
        <p:spPr>
          <a:xfrm>
            <a:off x="3416727" y="3180397"/>
            <a:ext cx="2321341" cy="0"/>
          </a:xfrm>
          <a:prstGeom prst="line">
            <a:avLst/>
          </a:prstGeom>
          <a:ln w="9525">
            <a:solidFill>
              <a:srgbClr val="FFFF0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advTm="65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8" presetClass="emph" presetSubtype="0" fill="hold" nodeType="withEffect">
                                  <p:stCondLst>
                                    <p:cond delay="0"/>
                                  </p:stCondLst>
                                  <p:childTnLst>
                                    <p:animRot by="21600000">
                                      <p:cBhvr>
                                        <p:cTn id="9" dur="500" fill="hold"/>
                                        <p:tgtEl>
                                          <p:spTgt spid="3"/>
                                        </p:tgtEl>
                                        <p:attrNameLst>
                                          <p:attrName>r</p:attrName>
                                        </p:attrNameLst>
                                      </p:cBhvr>
                                    </p:animRot>
                                  </p:childTnLst>
                                </p:cTn>
                              </p:par>
                              <p:par>
                                <p:cTn id="10" presetID="53" presetClass="entr" presetSubtype="16" fill="hold" grpId="0" nodeType="withEffect">
                                  <p:stCondLst>
                                    <p:cond delay="7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2" presetClass="entr" presetSubtype="0" fill="hold" nodeType="withEffect">
                                  <p:stCondLst>
                                    <p:cond delay="110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4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3110339" y="3709471"/>
            <a:ext cx="919265" cy="921245"/>
            <a:chOff x="4870744" y="3723878"/>
            <a:chExt cx="1057687" cy="1059827"/>
          </a:xfrm>
        </p:grpSpPr>
        <p:grpSp>
          <p:nvGrpSpPr>
            <p:cNvPr id="81" name="Group 10"/>
            <p:cNvGrpSpPr/>
            <p:nvPr/>
          </p:nvGrpSpPr>
          <p:grpSpPr>
            <a:xfrm>
              <a:off x="4870744" y="3723878"/>
              <a:ext cx="1057687" cy="1059827"/>
              <a:chOff x="3692576" y="1742634"/>
              <a:chExt cx="2790379" cy="2796023"/>
            </a:xfrm>
          </p:grpSpPr>
          <p:grpSp>
            <p:nvGrpSpPr>
              <p:cNvPr id="83" name="组合 79"/>
              <p:cNvGrpSpPr/>
              <p:nvPr/>
            </p:nvGrpSpPr>
            <p:grpSpPr bwMode="auto">
              <a:xfrm>
                <a:off x="3692576" y="1742634"/>
                <a:ext cx="2790379" cy="2796023"/>
                <a:chOff x="6379729" y="2488774"/>
                <a:chExt cx="2513016" cy="2513016"/>
              </a:xfrm>
            </p:grpSpPr>
            <p:sp>
              <p:nvSpPr>
                <p:cNvPr id="8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chemeClr val="tx1">
                        <a:lumMod val="75000"/>
                        <a:lumOff val="25000"/>
                      </a:schemeClr>
                    </a:solidFill>
                    <a:latin typeface="微软雅黑" panose="020B0503020204020204" charset="-122"/>
                    <a:ea typeface="微软雅黑" panose="020B0503020204020204" charset="-122"/>
                  </a:endParaRPr>
                </a:p>
              </p:txBody>
            </p:sp>
            <p:sp>
              <p:nvSpPr>
                <p:cNvPr id="8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chemeClr val="tx1">
                        <a:lumMod val="75000"/>
                        <a:lumOff val="25000"/>
                      </a:schemeClr>
                    </a:solidFill>
                    <a:latin typeface="微软雅黑" panose="020B0503020204020204" charset="-122"/>
                    <a:ea typeface="微软雅黑" panose="020B0503020204020204" charset="-122"/>
                  </a:endParaRPr>
                </a:p>
              </p:txBody>
            </p:sp>
          </p:grpSp>
          <p:sp>
            <p:nvSpPr>
              <p:cNvPr id="86" name="椭圆 80"/>
              <p:cNvSpPr/>
              <p:nvPr/>
            </p:nvSpPr>
            <p:spPr bwMode="auto">
              <a:xfrm>
                <a:off x="4101617" y="2137563"/>
                <a:ext cx="2016471" cy="2020559"/>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tx1">
                      <a:lumMod val="75000"/>
                      <a:lumOff val="25000"/>
                    </a:schemeClr>
                  </a:solidFill>
                  <a:latin typeface="微软雅黑" panose="020B0503020204020204" charset="-122"/>
                  <a:ea typeface="微软雅黑" panose="020B0503020204020204" charset="-122"/>
                </a:endParaRPr>
              </a:p>
            </p:txBody>
          </p:sp>
        </p:grpSp>
        <p:sp>
          <p:nvSpPr>
            <p:cNvPr id="82" name="KSO_Shape"/>
            <p:cNvSpPr/>
            <p:nvPr/>
          </p:nvSpPr>
          <p:spPr bwMode="auto">
            <a:xfrm>
              <a:off x="5207533" y="4092731"/>
              <a:ext cx="408407" cy="344423"/>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89" name="组合 88"/>
          <p:cNvGrpSpPr/>
          <p:nvPr/>
        </p:nvGrpSpPr>
        <p:grpSpPr>
          <a:xfrm>
            <a:off x="2447863" y="2469196"/>
            <a:ext cx="955189" cy="957246"/>
            <a:chOff x="5199992" y="936788"/>
            <a:chExt cx="1057687" cy="1059827"/>
          </a:xfrm>
        </p:grpSpPr>
        <p:grpSp>
          <p:nvGrpSpPr>
            <p:cNvPr id="97" name="Group 10"/>
            <p:cNvGrpSpPr/>
            <p:nvPr/>
          </p:nvGrpSpPr>
          <p:grpSpPr>
            <a:xfrm>
              <a:off x="5199992" y="936788"/>
              <a:ext cx="1057687" cy="1059827"/>
              <a:chOff x="3692576" y="1742634"/>
              <a:chExt cx="2790379" cy="2796023"/>
            </a:xfrm>
          </p:grpSpPr>
          <p:grpSp>
            <p:nvGrpSpPr>
              <p:cNvPr id="99" name="组合 79"/>
              <p:cNvGrpSpPr/>
              <p:nvPr/>
            </p:nvGrpSpPr>
            <p:grpSpPr bwMode="auto">
              <a:xfrm>
                <a:off x="3692576" y="1742634"/>
                <a:ext cx="2790379" cy="2796023"/>
                <a:chOff x="6379729" y="2488774"/>
                <a:chExt cx="2513016" cy="2513016"/>
              </a:xfrm>
            </p:grpSpPr>
            <p:sp>
              <p:nvSpPr>
                <p:cNvPr id="10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chemeClr val="tx1">
                        <a:lumMod val="75000"/>
                        <a:lumOff val="25000"/>
                      </a:schemeClr>
                    </a:solidFill>
                    <a:latin typeface="微软雅黑" panose="020B0503020204020204" charset="-122"/>
                    <a:ea typeface="微软雅黑" panose="020B0503020204020204" charset="-122"/>
                  </a:endParaRPr>
                </a:p>
              </p:txBody>
            </p:sp>
            <p:sp>
              <p:nvSpPr>
                <p:cNvPr id="16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chemeClr val="tx1">
                        <a:lumMod val="75000"/>
                        <a:lumOff val="25000"/>
                      </a:schemeClr>
                    </a:solidFill>
                    <a:latin typeface="微软雅黑" panose="020B0503020204020204" charset="-122"/>
                    <a:ea typeface="微软雅黑" panose="020B0503020204020204" charset="-122"/>
                  </a:endParaRPr>
                </a:p>
              </p:txBody>
            </p:sp>
          </p:grpSp>
          <p:sp>
            <p:nvSpPr>
              <p:cNvPr id="100" name="椭圆 80"/>
              <p:cNvSpPr/>
              <p:nvPr/>
            </p:nvSpPr>
            <p:spPr bwMode="auto">
              <a:xfrm>
                <a:off x="4101617" y="2137563"/>
                <a:ext cx="2016471" cy="2020559"/>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tx1">
                      <a:lumMod val="75000"/>
                      <a:lumOff val="25000"/>
                    </a:schemeClr>
                  </a:solidFill>
                  <a:latin typeface="微软雅黑" panose="020B0503020204020204" charset="-122"/>
                  <a:ea typeface="微软雅黑" panose="020B0503020204020204" charset="-122"/>
                </a:endParaRPr>
              </a:p>
            </p:txBody>
          </p:sp>
        </p:grpSp>
        <p:sp>
          <p:nvSpPr>
            <p:cNvPr id="98" name="KSO_Shape"/>
            <p:cNvSpPr/>
            <p:nvPr/>
          </p:nvSpPr>
          <p:spPr bwMode="auto">
            <a:xfrm>
              <a:off x="5532119" y="1318962"/>
              <a:ext cx="419101" cy="3136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270000" anchor="ctr">
              <a:scene3d>
                <a:camera prst="orthographicFront"/>
                <a:lightRig rig="threePt" dir="t"/>
              </a:scene3d>
              <a:sp3d>
                <a:contourClr>
                  <a:srgbClr val="FFFFFF"/>
                </a:contourClr>
              </a:sp3d>
            </a:bodyPr>
            <a:lstStyle/>
            <a:p>
              <a:pPr algn="ctr">
                <a:defRPr/>
              </a:pP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66" name="组合 165"/>
          <p:cNvGrpSpPr/>
          <p:nvPr/>
        </p:nvGrpSpPr>
        <p:grpSpPr>
          <a:xfrm>
            <a:off x="2962610" y="1136960"/>
            <a:ext cx="919265" cy="921245"/>
            <a:chOff x="4914190" y="671277"/>
            <a:chExt cx="1057687" cy="1059827"/>
          </a:xfrm>
        </p:grpSpPr>
        <p:grpSp>
          <p:nvGrpSpPr>
            <p:cNvPr id="167" name="Group 10"/>
            <p:cNvGrpSpPr/>
            <p:nvPr/>
          </p:nvGrpSpPr>
          <p:grpSpPr>
            <a:xfrm>
              <a:off x="4914190" y="671277"/>
              <a:ext cx="1057687" cy="1059827"/>
              <a:chOff x="3692576" y="1742634"/>
              <a:chExt cx="2790379" cy="2796023"/>
            </a:xfrm>
          </p:grpSpPr>
          <p:grpSp>
            <p:nvGrpSpPr>
              <p:cNvPr id="169" name="组合 79"/>
              <p:cNvGrpSpPr/>
              <p:nvPr/>
            </p:nvGrpSpPr>
            <p:grpSpPr bwMode="auto">
              <a:xfrm>
                <a:off x="3692576" y="1742634"/>
                <a:ext cx="2790379" cy="2796023"/>
                <a:chOff x="6379729" y="2488774"/>
                <a:chExt cx="2513016" cy="2513016"/>
              </a:xfrm>
            </p:grpSpPr>
            <p:sp>
              <p:nvSpPr>
                <p:cNvPr id="17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chemeClr val="tx1">
                        <a:lumMod val="75000"/>
                        <a:lumOff val="25000"/>
                      </a:schemeClr>
                    </a:solidFill>
                    <a:latin typeface="微软雅黑" panose="020B0503020204020204" charset="-122"/>
                    <a:ea typeface="微软雅黑" panose="020B0503020204020204" charset="-122"/>
                  </a:endParaRPr>
                </a:p>
              </p:txBody>
            </p:sp>
            <p:sp>
              <p:nvSpPr>
                <p:cNvPr id="17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chemeClr val="tx1">
                        <a:lumMod val="75000"/>
                        <a:lumOff val="25000"/>
                      </a:schemeClr>
                    </a:solidFill>
                    <a:latin typeface="微软雅黑" panose="020B0503020204020204" charset="-122"/>
                    <a:ea typeface="微软雅黑" panose="020B0503020204020204" charset="-122"/>
                  </a:endParaRPr>
                </a:p>
              </p:txBody>
            </p:sp>
          </p:grpSp>
          <p:sp>
            <p:nvSpPr>
              <p:cNvPr id="170"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tx1">
                      <a:lumMod val="75000"/>
                      <a:lumOff val="25000"/>
                    </a:schemeClr>
                  </a:solidFill>
                  <a:latin typeface="微软雅黑" panose="020B0503020204020204" charset="-122"/>
                  <a:ea typeface="微软雅黑" panose="020B0503020204020204" charset="-122"/>
                </a:endParaRPr>
              </a:p>
            </p:txBody>
          </p:sp>
        </p:grpSp>
        <p:sp>
          <p:nvSpPr>
            <p:cNvPr id="168" name="KSO_Shape"/>
            <p:cNvSpPr/>
            <p:nvPr/>
          </p:nvSpPr>
          <p:spPr bwMode="auto">
            <a:xfrm>
              <a:off x="5283471" y="992844"/>
              <a:ext cx="335868" cy="390545"/>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35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73" name="Group 10"/>
          <p:cNvGrpSpPr/>
          <p:nvPr/>
        </p:nvGrpSpPr>
        <p:grpSpPr>
          <a:xfrm>
            <a:off x="5302716" y="2373804"/>
            <a:ext cx="1057550" cy="1059827"/>
            <a:chOff x="3692576" y="1742634"/>
            <a:chExt cx="2790379" cy="2796023"/>
          </a:xfrm>
        </p:grpSpPr>
        <p:grpSp>
          <p:nvGrpSpPr>
            <p:cNvPr id="174" name="组合 79"/>
            <p:cNvGrpSpPr/>
            <p:nvPr/>
          </p:nvGrpSpPr>
          <p:grpSpPr bwMode="auto">
            <a:xfrm>
              <a:off x="3692576" y="1742634"/>
              <a:ext cx="2790379" cy="2796023"/>
              <a:chOff x="6379729" y="2488774"/>
              <a:chExt cx="2513016" cy="2513016"/>
            </a:xfrm>
          </p:grpSpPr>
          <p:sp>
            <p:nvSpPr>
              <p:cNvPr id="17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chemeClr val="tx1">
                      <a:lumMod val="75000"/>
                      <a:lumOff val="25000"/>
                    </a:schemeClr>
                  </a:solidFill>
                  <a:latin typeface="微软雅黑" panose="020B0503020204020204" charset="-122"/>
                  <a:ea typeface="微软雅黑" panose="020B0503020204020204" charset="-122"/>
                </a:endParaRPr>
              </a:p>
            </p:txBody>
          </p:sp>
          <p:sp>
            <p:nvSpPr>
              <p:cNvPr id="17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chemeClr val="tx1">
                      <a:lumMod val="75000"/>
                      <a:lumOff val="25000"/>
                    </a:schemeClr>
                  </a:solidFill>
                  <a:latin typeface="微软雅黑" panose="020B0503020204020204" charset="-122"/>
                  <a:ea typeface="微软雅黑" panose="020B0503020204020204" charset="-122"/>
                </a:endParaRPr>
              </a:p>
            </p:txBody>
          </p:sp>
        </p:grpSp>
        <p:sp>
          <p:nvSpPr>
            <p:cNvPr id="175" name="椭圆 80"/>
            <p:cNvSpPr/>
            <p:nvPr/>
          </p:nvSpPr>
          <p:spPr bwMode="auto">
            <a:xfrm>
              <a:off x="4101617" y="2137563"/>
              <a:ext cx="2016471" cy="2020559"/>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200" b="1" kern="0" dirty="0">
                  <a:solidFill>
                    <a:schemeClr val="bg1"/>
                  </a:solidFill>
                  <a:latin typeface="微软雅黑" panose="020B0503020204020204" charset="-122"/>
                  <a:ea typeface="微软雅黑" panose="020B0503020204020204" charset="-122"/>
                </a:rPr>
                <a:t>标题文字</a:t>
              </a:r>
              <a:endParaRPr lang="zh-CN" altLang="en-US" sz="1200" b="1" kern="0" dirty="0">
                <a:solidFill>
                  <a:schemeClr val="bg1"/>
                </a:solidFill>
                <a:latin typeface="微软雅黑" panose="020B0503020204020204" charset="-122"/>
                <a:ea typeface="微软雅黑" panose="020B0503020204020204" charset="-122"/>
              </a:endParaRPr>
            </a:p>
          </p:txBody>
        </p:sp>
      </p:grpSp>
      <p:sp>
        <p:nvSpPr>
          <p:cNvPr id="178" name="Line 11"/>
          <p:cNvSpPr>
            <a:spLocks noChangeShapeType="1"/>
          </p:cNvSpPr>
          <p:nvPr/>
        </p:nvSpPr>
        <p:spPr bwMode="auto">
          <a:xfrm flipH="1" flipV="1">
            <a:off x="4053650" y="2013765"/>
            <a:ext cx="1105070" cy="565931"/>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sz="1350"/>
          </a:p>
        </p:txBody>
      </p:sp>
      <p:sp>
        <p:nvSpPr>
          <p:cNvPr id="179" name="Line 12"/>
          <p:cNvSpPr>
            <a:spLocks noChangeShapeType="1"/>
          </p:cNvSpPr>
          <p:nvPr/>
        </p:nvSpPr>
        <p:spPr bwMode="auto">
          <a:xfrm flipH="1">
            <a:off x="4220349" y="3150404"/>
            <a:ext cx="938370" cy="57619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sz="1350"/>
          </a:p>
        </p:txBody>
      </p:sp>
      <p:sp>
        <p:nvSpPr>
          <p:cNvPr id="180" name="Line 13"/>
          <p:cNvSpPr>
            <a:spLocks noChangeShapeType="1"/>
          </p:cNvSpPr>
          <p:nvPr/>
        </p:nvSpPr>
        <p:spPr bwMode="auto">
          <a:xfrm flipH="1">
            <a:off x="3674483" y="2877860"/>
            <a:ext cx="1484237"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sz="1350"/>
          </a:p>
        </p:txBody>
      </p:sp>
      <p:sp>
        <p:nvSpPr>
          <p:cNvPr id="181" name="TextBox 180"/>
          <p:cNvSpPr txBox="1"/>
          <p:nvPr/>
        </p:nvSpPr>
        <p:spPr>
          <a:xfrm>
            <a:off x="6581108" y="1887674"/>
            <a:ext cx="2015962" cy="2190750"/>
          </a:xfrm>
          <a:prstGeom prst="rect">
            <a:avLst/>
          </a:prstGeom>
          <a:noFill/>
          <a:ln>
            <a:noFill/>
          </a:ln>
        </p:spPr>
        <p:txBody>
          <a:bodyPr wrap="square" lIns="91431" tIns="45715" rIns="91431" bIns="45715" rtlCol="0">
            <a:spAutoFit/>
          </a:bodyPr>
          <a:lstStyle/>
          <a:p>
            <a:r>
              <a:rPr lang="zh-CN" altLang="en-US" sz="105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1050" kern="0" noProof="1">
              <a:solidFill>
                <a:schemeClr val="tx1">
                  <a:lumMod val="75000"/>
                  <a:lumOff val="25000"/>
                </a:schemeClr>
              </a:solidFill>
              <a:latin typeface="微软雅黑" panose="020B0503020204020204" charset="-122"/>
              <a:ea typeface="微软雅黑" panose="020B0503020204020204" charset="-122"/>
            </a:endParaRPr>
          </a:p>
          <a:p>
            <a:r>
              <a:rPr lang="zh-CN" altLang="en-US" sz="105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1050" kern="0" noProof="1">
              <a:solidFill>
                <a:schemeClr val="tx1">
                  <a:lumMod val="75000"/>
                  <a:lumOff val="25000"/>
                </a:schemeClr>
              </a:solidFill>
              <a:latin typeface="微软雅黑" panose="020B0503020204020204" charset="-122"/>
              <a:ea typeface="微软雅黑" panose="020B0503020204020204" charset="-122"/>
              <a:cs typeface="宋体" panose="02010600030101010101" pitchFamily="2" charset="-122"/>
            </a:endParaRPr>
          </a:p>
          <a:p>
            <a:endParaRPr lang="zh-CN" altLang="en-US" sz="1050" dirty="0">
              <a:solidFill>
                <a:srgbClr val="7F7F7F"/>
              </a:solidFill>
              <a:latin typeface="微软雅黑" panose="020B0503020204020204" charset="-122"/>
              <a:ea typeface="微软雅黑" panose="020B0503020204020204" charset="-122"/>
              <a:cs typeface="宋体" panose="02010600030101010101" pitchFamily="2" charset="-122"/>
            </a:endParaRPr>
          </a:p>
        </p:txBody>
      </p:sp>
      <p:sp>
        <p:nvSpPr>
          <p:cNvPr id="182" name="TextBox 181"/>
          <p:cNvSpPr txBox="1"/>
          <p:nvPr/>
        </p:nvSpPr>
        <p:spPr>
          <a:xfrm>
            <a:off x="1558789" y="1331743"/>
            <a:ext cx="1036732" cy="219710"/>
          </a:xfrm>
          <a:prstGeom prst="rect">
            <a:avLst/>
          </a:prstGeom>
          <a:noFill/>
        </p:spPr>
        <p:txBody>
          <a:bodyPr wrap="square" lIns="0" tIns="0" rIns="0" bIns="0" rtlCol="0">
            <a:spAutoFit/>
          </a:bodyPr>
          <a:lstStyle/>
          <a:p>
            <a:pPr algn="ctr"/>
            <a:r>
              <a:rPr lang="zh-CN" altLang="en-US" sz="142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425" dirty="0">
              <a:solidFill>
                <a:schemeClr val="tx1">
                  <a:lumMod val="75000"/>
                  <a:lumOff val="25000"/>
                </a:schemeClr>
              </a:solidFill>
              <a:latin typeface="微软雅黑" panose="020B0503020204020204" charset="-122"/>
              <a:ea typeface="微软雅黑" panose="020B0503020204020204" charset="-122"/>
            </a:endParaRPr>
          </a:p>
        </p:txBody>
      </p:sp>
      <p:sp>
        <p:nvSpPr>
          <p:cNvPr id="183" name="TextBox 182"/>
          <p:cNvSpPr txBox="1"/>
          <p:nvPr/>
        </p:nvSpPr>
        <p:spPr>
          <a:xfrm>
            <a:off x="1392362" y="1662157"/>
            <a:ext cx="1203159" cy="173355"/>
          </a:xfrm>
          <a:prstGeom prst="rect">
            <a:avLst/>
          </a:prstGeom>
          <a:noFill/>
        </p:spPr>
        <p:txBody>
          <a:bodyPr wrap="square" lIns="0" tIns="0" rIns="0" bIns="0" rtlCol="0">
            <a:spAutoFit/>
          </a:bodyPr>
          <a:lstStyle/>
          <a:p>
            <a:pPr algn="ctr"/>
            <a:r>
              <a:rPr lang="zh-CN" altLang="en-US" sz="1125" dirty="0">
                <a:solidFill>
                  <a:schemeClr val="tx1">
                    <a:lumMod val="75000"/>
                    <a:lumOff val="25000"/>
                  </a:schemeClr>
                </a:solidFill>
                <a:latin typeface="微软雅黑" panose="020B0503020204020204" charset="-122"/>
                <a:ea typeface="微软雅黑" panose="020B0503020204020204" charset="-122"/>
              </a:rPr>
              <a:t>点击输入说明文字</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184" name="TextBox 183"/>
          <p:cNvSpPr txBox="1"/>
          <p:nvPr/>
        </p:nvSpPr>
        <p:spPr>
          <a:xfrm>
            <a:off x="893215" y="2666103"/>
            <a:ext cx="1331145" cy="219710"/>
          </a:xfrm>
          <a:prstGeom prst="rect">
            <a:avLst/>
          </a:prstGeom>
          <a:noFill/>
        </p:spPr>
        <p:txBody>
          <a:bodyPr wrap="square" lIns="0" tIns="0" rIns="0" bIns="0" rtlCol="0">
            <a:spAutoFit/>
          </a:bodyPr>
          <a:lstStyle/>
          <a:p>
            <a:pPr algn="ctr"/>
            <a:r>
              <a:rPr lang="zh-CN" altLang="en-US" sz="142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425" dirty="0">
              <a:solidFill>
                <a:schemeClr val="tx1">
                  <a:lumMod val="75000"/>
                  <a:lumOff val="25000"/>
                </a:schemeClr>
              </a:solidFill>
              <a:latin typeface="微软雅黑" panose="020B0503020204020204" charset="-122"/>
              <a:ea typeface="微软雅黑" panose="020B0503020204020204" charset="-122"/>
            </a:endParaRPr>
          </a:p>
        </p:txBody>
      </p:sp>
      <p:sp>
        <p:nvSpPr>
          <p:cNvPr id="185" name="TextBox 184"/>
          <p:cNvSpPr txBox="1"/>
          <p:nvPr/>
        </p:nvSpPr>
        <p:spPr>
          <a:xfrm>
            <a:off x="975611" y="2996516"/>
            <a:ext cx="1166354" cy="173355"/>
          </a:xfrm>
          <a:prstGeom prst="rect">
            <a:avLst/>
          </a:prstGeom>
          <a:noFill/>
        </p:spPr>
        <p:txBody>
          <a:bodyPr wrap="square" lIns="0" tIns="0" rIns="0" bIns="0" rtlCol="0">
            <a:spAutoFit/>
          </a:bodyPr>
          <a:lstStyle/>
          <a:p>
            <a:pPr algn="ctr"/>
            <a:r>
              <a:rPr lang="zh-CN" altLang="en-US" sz="1125" dirty="0">
                <a:solidFill>
                  <a:schemeClr val="tx1">
                    <a:lumMod val="75000"/>
                    <a:lumOff val="25000"/>
                  </a:schemeClr>
                </a:solidFill>
                <a:latin typeface="微软雅黑" panose="020B0503020204020204" charset="-122"/>
                <a:ea typeface="微软雅黑" panose="020B0503020204020204" charset="-122"/>
              </a:rPr>
              <a:t>点击输入说明文字</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186" name="TextBox 185"/>
          <p:cNvSpPr txBox="1"/>
          <p:nvPr/>
        </p:nvSpPr>
        <p:spPr>
          <a:xfrm>
            <a:off x="1569986" y="4066094"/>
            <a:ext cx="1166354" cy="219710"/>
          </a:xfrm>
          <a:prstGeom prst="rect">
            <a:avLst/>
          </a:prstGeom>
          <a:noFill/>
        </p:spPr>
        <p:txBody>
          <a:bodyPr wrap="square" lIns="0" tIns="0" rIns="0" bIns="0" rtlCol="0">
            <a:spAutoFit/>
          </a:bodyPr>
          <a:lstStyle/>
          <a:p>
            <a:pPr algn="ctr"/>
            <a:r>
              <a:rPr lang="zh-CN" altLang="en-US" sz="1425"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425" dirty="0">
              <a:solidFill>
                <a:schemeClr val="tx1">
                  <a:lumMod val="75000"/>
                  <a:lumOff val="25000"/>
                </a:schemeClr>
              </a:solidFill>
              <a:latin typeface="微软雅黑" panose="020B0503020204020204" charset="-122"/>
              <a:ea typeface="微软雅黑" panose="020B0503020204020204" charset="-122"/>
            </a:endParaRPr>
          </a:p>
        </p:txBody>
      </p:sp>
      <p:sp>
        <p:nvSpPr>
          <p:cNvPr id="187" name="TextBox 186"/>
          <p:cNvSpPr txBox="1"/>
          <p:nvPr/>
        </p:nvSpPr>
        <p:spPr>
          <a:xfrm>
            <a:off x="1569986" y="4396507"/>
            <a:ext cx="1166354" cy="173355"/>
          </a:xfrm>
          <a:prstGeom prst="rect">
            <a:avLst/>
          </a:prstGeom>
          <a:noFill/>
        </p:spPr>
        <p:txBody>
          <a:bodyPr wrap="square" lIns="0" tIns="0" rIns="0" bIns="0" rtlCol="0">
            <a:spAutoFit/>
          </a:bodyPr>
          <a:lstStyle/>
          <a:p>
            <a:pPr algn="ctr"/>
            <a:r>
              <a:rPr lang="zh-CN" altLang="en-US" sz="1125" dirty="0">
                <a:solidFill>
                  <a:schemeClr val="tx1">
                    <a:lumMod val="75000"/>
                    <a:lumOff val="25000"/>
                  </a:schemeClr>
                </a:solidFill>
                <a:latin typeface="微软雅黑" panose="020B0503020204020204" charset="-122"/>
                <a:ea typeface="微软雅黑" panose="020B0503020204020204" charset="-122"/>
              </a:rPr>
              <a:t>点击输入说明文字</a:t>
            </a:r>
            <a:endParaRPr lang="zh-CN" altLang="en-US" sz="1125" dirty="0">
              <a:solidFill>
                <a:schemeClr val="tx1">
                  <a:lumMod val="75000"/>
                  <a:lumOff val="25000"/>
                </a:schemeClr>
              </a:solidFill>
              <a:latin typeface="微软雅黑" panose="020B0503020204020204" charset="-122"/>
              <a:ea typeface="微软雅黑" panose="020B0503020204020204" charset="-122"/>
            </a:endParaRPr>
          </a:p>
        </p:txBody>
      </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未来工作计划</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983">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3"/>
                                        </p:tgtEl>
                                        <p:attrNameLst>
                                          <p:attrName>style.visibility</p:attrName>
                                        </p:attrNameLst>
                                      </p:cBhvr>
                                      <p:to>
                                        <p:strVal val="visible"/>
                                      </p:to>
                                    </p:set>
                                    <p:anim calcmode="lin" valueType="num">
                                      <p:cBhvr>
                                        <p:cTn id="7" dur="500" fill="hold"/>
                                        <p:tgtEl>
                                          <p:spTgt spid="173"/>
                                        </p:tgtEl>
                                        <p:attrNameLst>
                                          <p:attrName>ppt_w</p:attrName>
                                        </p:attrNameLst>
                                      </p:cBhvr>
                                      <p:tavLst>
                                        <p:tav tm="0">
                                          <p:val>
                                            <p:fltVal val="0"/>
                                          </p:val>
                                        </p:tav>
                                        <p:tav tm="100000">
                                          <p:val>
                                            <p:strVal val="#ppt_w"/>
                                          </p:val>
                                        </p:tav>
                                      </p:tavLst>
                                    </p:anim>
                                    <p:anim calcmode="lin" valueType="num">
                                      <p:cBhvr>
                                        <p:cTn id="8" dur="500" fill="hold"/>
                                        <p:tgtEl>
                                          <p:spTgt spid="173"/>
                                        </p:tgtEl>
                                        <p:attrNameLst>
                                          <p:attrName>ppt_h</p:attrName>
                                        </p:attrNameLst>
                                      </p:cBhvr>
                                      <p:tavLst>
                                        <p:tav tm="0">
                                          <p:val>
                                            <p:fltVal val="0"/>
                                          </p:val>
                                        </p:tav>
                                        <p:tav tm="100000">
                                          <p:val>
                                            <p:strVal val="#ppt_h"/>
                                          </p:val>
                                        </p:tav>
                                      </p:tavLst>
                                    </p:anim>
                                    <p:animEffect transition="in" filter="fade">
                                      <p:cBhvr>
                                        <p:cTn id="9" dur="500"/>
                                        <p:tgtEl>
                                          <p:spTgt spid="17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178"/>
                                        </p:tgtEl>
                                        <p:attrNameLst>
                                          <p:attrName>style.visibility</p:attrName>
                                        </p:attrNameLst>
                                      </p:cBhvr>
                                      <p:to>
                                        <p:strVal val="visible"/>
                                      </p:to>
                                    </p:set>
                                    <p:animEffect transition="in" filter="wipe(right)">
                                      <p:cBhvr>
                                        <p:cTn id="13" dur="500"/>
                                        <p:tgtEl>
                                          <p:spTgt spid="17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80"/>
                                        </p:tgtEl>
                                        <p:attrNameLst>
                                          <p:attrName>style.visibility</p:attrName>
                                        </p:attrNameLst>
                                      </p:cBhvr>
                                      <p:to>
                                        <p:strVal val="visible"/>
                                      </p:to>
                                    </p:set>
                                    <p:animEffect transition="in" filter="wipe(right)">
                                      <p:cBhvr>
                                        <p:cTn id="16" dur="500"/>
                                        <p:tgtEl>
                                          <p:spTgt spid="180"/>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79"/>
                                        </p:tgtEl>
                                        <p:attrNameLst>
                                          <p:attrName>style.visibility</p:attrName>
                                        </p:attrNameLst>
                                      </p:cBhvr>
                                      <p:to>
                                        <p:strVal val="visible"/>
                                      </p:to>
                                    </p:set>
                                    <p:animEffect transition="in" filter="wipe(right)">
                                      <p:cBhvr>
                                        <p:cTn id="19" dur="500"/>
                                        <p:tgtEl>
                                          <p:spTgt spid="179"/>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66"/>
                                        </p:tgtEl>
                                        <p:attrNameLst>
                                          <p:attrName>style.visibility</p:attrName>
                                        </p:attrNameLst>
                                      </p:cBhvr>
                                      <p:to>
                                        <p:strVal val="visible"/>
                                      </p:to>
                                    </p:set>
                                    <p:anim calcmode="lin" valueType="num">
                                      <p:cBhvr>
                                        <p:cTn id="23" dur="500" fill="hold"/>
                                        <p:tgtEl>
                                          <p:spTgt spid="166"/>
                                        </p:tgtEl>
                                        <p:attrNameLst>
                                          <p:attrName>ppt_w</p:attrName>
                                        </p:attrNameLst>
                                      </p:cBhvr>
                                      <p:tavLst>
                                        <p:tav tm="0">
                                          <p:val>
                                            <p:fltVal val="0"/>
                                          </p:val>
                                        </p:tav>
                                        <p:tav tm="100000">
                                          <p:val>
                                            <p:strVal val="#ppt_w"/>
                                          </p:val>
                                        </p:tav>
                                      </p:tavLst>
                                    </p:anim>
                                    <p:anim calcmode="lin" valueType="num">
                                      <p:cBhvr>
                                        <p:cTn id="24" dur="500" fill="hold"/>
                                        <p:tgtEl>
                                          <p:spTgt spid="166"/>
                                        </p:tgtEl>
                                        <p:attrNameLst>
                                          <p:attrName>ppt_h</p:attrName>
                                        </p:attrNameLst>
                                      </p:cBhvr>
                                      <p:tavLst>
                                        <p:tav tm="0">
                                          <p:val>
                                            <p:fltVal val="0"/>
                                          </p:val>
                                        </p:tav>
                                        <p:tav tm="100000">
                                          <p:val>
                                            <p:strVal val="#ppt_h"/>
                                          </p:val>
                                        </p:tav>
                                      </p:tavLst>
                                    </p:anim>
                                    <p:animEffect transition="in" filter="fade">
                                      <p:cBhvr>
                                        <p:cTn id="25" dur="500"/>
                                        <p:tgtEl>
                                          <p:spTgt spid="166"/>
                                        </p:tgtEl>
                                      </p:cBhvr>
                                    </p:animEffect>
                                  </p:childTnLst>
                                </p:cTn>
                              </p:par>
                              <p:par>
                                <p:cTn id="26" presetID="53" presetClass="entr" presetSubtype="16" fill="hold" nodeType="withEffect">
                                  <p:stCondLst>
                                    <p:cond delay="0"/>
                                  </p:stCondLst>
                                  <p:childTnLst>
                                    <p:set>
                                      <p:cBhvr>
                                        <p:cTn id="27" dur="1" fill="hold">
                                          <p:stCondLst>
                                            <p:cond delay="0"/>
                                          </p:stCondLst>
                                        </p:cTn>
                                        <p:tgtEl>
                                          <p:spTgt spid="89"/>
                                        </p:tgtEl>
                                        <p:attrNameLst>
                                          <p:attrName>style.visibility</p:attrName>
                                        </p:attrNameLst>
                                      </p:cBhvr>
                                      <p:to>
                                        <p:strVal val="visible"/>
                                      </p:to>
                                    </p:set>
                                    <p:anim calcmode="lin" valueType="num">
                                      <p:cBhvr>
                                        <p:cTn id="28" dur="500" fill="hold"/>
                                        <p:tgtEl>
                                          <p:spTgt spid="89"/>
                                        </p:tgtEl>
                                        <p:attrNameLst>
                                          <p:attrName>ppt_w</p:attrName>
                                        </p:attrNameLst>
                                      </p:cBhvr>
                                      <p:tavLst>
                                        <p:tav tm="0">
                                          <p:val>
                                            <p:fltVal val="0"/>
                                          </p:val>
                                        </p:tav>
                                        <p:tav tm="100000">
                                          <p:val>
                                            <p:strVal val="#ppt_w"/>
                                          </p:val>
                                        </p:tav>
                                      </p:tavLst>
                                    </p:anim>
                                    <p:anim calcmode="lin" valueType="num">
                                      <p:cBhvr>
                                        <p:cTn id="29" dur="500" fill="hold"/>
                                        <p:tgtEl>
                                          <p:spTgt spid="89"/>
                                        </p:tgtEl>
                                        <p:attrNameLst>
                                          <p:attrName>ppt_h</p:attrName>
                                        </p:attrNameLst>
                                      </p:cBhvr>
                                      <p:tavLst>
                                        <p:tav tm="0">
                                          <p:val>
                                            <p:fltVal val="0"/>
                                          </p:val>
                                        </p:tav>
                                        <p:tav tm="100000">
                                          <p:val>
                                            <p:strVal val="#ppt_h"/>
                                          </p:val>
                                        </p:tav>
                                      </p:tavLst>
                                    </p:anim>
                                    <p:animEffect transition="in" filter="fade">
                                      <p:cBhvr>
                                        <p:cTn id="30" dur="500"/>
                                        <p:tgtEl>
                                          <p:spTgt spid="89"/>
                                        </p:tgtEl>
                                      </p:cBhvr>
                                    </p:animEffect>
                                  </p:childTnLst>
                                </p:cTn>
                              </p:par>
                              <p:par>
                                <p:cTn id="31" presetID="53" presetClass="entr" presetSubtype="16"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animEffect transition="in" filter="fade">
                                      <p:cBhvr>
                                        <p:cTn id="35" dur="500"/>
                                        <p:tgtEl>
                                          <p:spTgt spid="80"/>
                                        </p:tgtEl>
                                      </p:cBhvr>
                                    </p:animEffect>
                                  </p:childTnLst>
                                </p:cTn>
                              </p:par>
                            </p:childTnLst>
                          </p:cTn>
                        </p:par>
                        <p:par>
                          <p:cTn id="36" fill="hold">
                            <p:stCondLst>
                              <p:cond delay="1500"/>
                            </p:stCondLst>
                            <p:childTnLst>
                              <p:par>
                                <p:cTn id="37" presetID="2" presetClass="entr" presetSubtype="8" fill="hold" grpId="0" nodeType="afterEffect">
                                  <p:stCondLst>
                                    <p:cond delay="0"/>
                                  </p:stCondLst>
                                  <p:childTnLst>
                                    <p:set>
                                      <p:cBhvr>
                                        <p:cTn id="38" dur="1" fill="hold">
                                          <p:stCondLst>
                                            <p:cond delay="0"/>
                                          </p:stCondLst>
                                        </p:cTn>
                                        <p:tgtEl>
                                          <p:spTgt spid="182"/>
                                        </p:tgtEl>
                                        <p:attrNameLst>
                                          <p:attrName>style.visibility</p:attrName>
                                        </p:attrNameLst>
                                      </p:cBhvr>
                                      <p:to>
                                        <p:strVal val="visible"/>
                                      </p:to>
                                    </p:set>
                                    <p:anim calcmode="lin" valueType="num">
                                      <p:cBhvr additive="base">
                                        <p:cTn id="39" dur="500" fill="hold"/>
                                        <p:tgtEl>
                                          <p:spTgt spid="182"/>
                                        </p:tgtEl>
                                        <p:attrNameLst>
                                          <p:attrName>ppt_x</p:attrName>
                                        </p:attrNameLst>
                                      </p:cBhvr>
                                      <p:tavLst>
                                        <p:tav tm="0">
                                          <p:val>
                                            <p:strVal val="0-#ppt_w/2"/>
                                          </p:val>
                                        </p:tav>
                                        <p:tav tm="100000">
                                          <p:val>
                                            <p:strVal val="#ppt_x"/>
                                          </p:val>
                                        </p:tav>
                                      </p:tavLst>
                                    </p:anim>
                                    <p:anim calcmode="lin" valueType="num">
                                      <p:cBhvr additive="base">
                                        <p:cTn id="40" dur="500" fill="hold"/>
                                        <p:tgtEl>
                                          <p:spTgt spid="18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83"/>
                                        </p:tgtEl>
                                        <p:attrNameLst>
                                          <p:attrName>style.visibility</p:attrName>
                                        </p:attrNameLst>
                                      </p:cBhvr>
                                      <p:to>
                                        <p:strVal val="visible"/>
                                      </p:to>
                                    </p:set>
                                    <p:anim calcmode="lin" valueType="num">
                                      <p:cBhvr additive="base">
                                        <p:cTn id="43" dur="500" fill="hold"/>
                                        <p:tgtEl>
                                          <p:spTgt spid="183"/>
                                        </p:tgtEl>
                                        <p:attrNameLst>
                                          <p:attrName>ppt_x</p:attrName>
                                        </p:attrNameLst>
                                      </p:cBhvr>
                                      <p:tavLst>
                                        <p:tav tm="0">
                                          <p:val>
                                            <p:strVal val="0-#ppt_w/2"/>
                                          </p:val>
                                        </p:tav>
                                        <p:tav tm="100000">
                                          <p:val>
                                            <p:strVal val="#ppt_x"/>
                                          </p:val>
                                        </p:tav>
                                      </p:tavLst>
                                    </p:anim>
                                    <p:anim calcmode="lin" valueType="num">
                                      <p:cBhvr additive="base">
                                        <p:cTn id="44" dur="500" fill="hold"/>
                                        <p:tgtEl>
                                          <p:spTgt spid="18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84"/>
                                        </p:tgtEl>
                                        <p:attrNameLst>
                                          <p:attrName>style.visibility</p:attrName>
                                        </p:attrNameLst>
                                      </p:cBhvr>
                                      <p:to>
                                        <p:strVal val="visible"/>
                                      </p:to>
                                    </p:set>
                                    <p:anim calcmode="lin" valueType="num">
                                      <p:cBhvr additive="base">
                                        <p:cTn id="47" dur="500" fill="hold"/>
                                        <p:tgtEl>
                                          <p:spTgt spid="184"/>
                                        </p:tgtEl>
                                        <p:attrNameLst>
                                          <p:attrName>ppt_x</p:attrName>
                                        </p:attrNameLst>
                                      </p:cBhvr>
                                      <p:tavLst>
                                        <p:tav tm="0">
                                          <p:val>
                                            <p:strVal val="0-#ppt_w/2"/>
                                          </p:val>
                                        </p:tav>
                                        <p:tav tm="100000">
                                          <p:val>
                                            <p:strVal val="#ppt_x"/>
                                          </p:val>
                                        </p:tav>
                                      </p:tavLst>
                                    </p:anim>
                                    <p:anim calcmode="lin" valueType="num">
                                      <p:cBhvr additive="base">
                                        <p:cTn id="48" dur="500" fill="hold"/>
                                        <p:tgtEl>
                                          <p:spTgt spid="18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5"/>
                                        </p:tgtEl>
                                        <p:attrNameLst>
                                          <p:attrName>style.visibility</p:attrName>
                                        </p:attrNameLst>
                                      </p:cBhvr>
                                      <p:to>
                                        <p:strVal val="visible"/>
                                      </p:to>
                                    </p:set>
                                    <p:anim calcmode="lin" valueType="num">
                                      <p:cBhvr additive="base">
                                        <p:cTn id="51" dur="500" fill="hold"/>
                                        <p:tgtEl>
                                          <p:spTgt spid="185"/>
                                        </p:tgtEl>
                                        <p:attrNameLst>
                                          <p:attrName>ppt_x</p:attrName>
                                        </p:attrNameLst>
                                      </p:cBhvr>
                                      <p:tavLst>
                                        <p:tav tm="0">
                                          <p:val>
                                            <p:strVal val="0-#ppt_w/2"/>
                                          </p:val>
                                        </p:tav>
                                        <p:tav tm="100000">
                                          <p:val>
                                            <p:strVal val="#ppt_x"/>
                                          </p:val>
                                        </p:tav>
                                      </p:tavLst>
                                    </p:anim>
                                    <p:anim calcmode="lin" valueType="num">
                                      <p:cBhvr additive="base">
                                        <p:cTn id="52" dur="500" fill="hold"/>
                                        <p:tgtEl>
                                          <p:spTgt spid="18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86"/>
                                        </p:tgtEl>
                                        <p:attrNameLst>
                                          <p:attrName>style.visibility</p:attrName>
                                        </p:attrNameLst>
                                      </p:cBhvr>
                                      <p:to>
                                        <p:strVal val="visible"/>
                                      </p:to>
                                    </p:set>
                                    <p:anim calcmode="lin" valueType="num">
                                      <p:cBhvr additive="base">
                                        <p:cTn id="55" dur="500" fill="hold"/>
                                        <p:tgtEl>
                                          <p:spTgt spid="186"/>
                                        </p:tgtEl>
                                        <p:attrNameLst>
                                          <p:attrName>ppt_x</p:attrName>
                                        </p:attrNameLst>
                                      </p:cBhvr>
                                      <p:tavLst>
                                        <p:tav tm="0">
                                          <p:val>
                                            <p:strVal val="0-#ppt_w/2"/>
                                          </p:val>
                                        </p:tav>
                                        <p:tav tm="100000">
                                          <p:val>
                                            <p:strVal val="#ppt_x"/>
                                          </p:val>
                                        </p:tav>
                                      </p:tavLst>
                                    </p:anim>
                                    <p:anim calcmode="lin" valueType="num">
                                      <p:cBhvr additive="base">
                                        <p:cTn id="56" dur="500" fill="hold"/>
                                        <p:tgtEl>
                                          <p:spTgt spid="18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87"/>
                                        </p:tgtEl>
                                        <p:attrNameLst>
                                          <p:attrName>style.visibility</p:attrName>
                                        </p:attrNameLst>
                                      </p:cBhvr>
                                      <p:to>
                                        <p:strVal val="visible"/>
                                      </p:to>
                                    </p:set>
                                    <p:anim calcmode="lin" valueType="num">
                                      <p:cBhvr additive="base">
                                        <p:cTn id="59" dur="500" fill="hold"/>
                                        <p:tgtEl>
                                          <p:spTgt spid="187"/>
                                        </p:tgtEl>
                                        <p:attrNameLst>
                                          <p:attrName>ppt_x</p:attrName>
                                        </p:attrNameLst>
                                      </p:cBhvr>
                                      <p:tavLst>
                                        <p:tav tm="0">
                                          <p:val>
                                            <p:strVal val="0-#ppt_w/2"/>
                                          </p:val>
                                        </p:tav>
                                        <p:tav tm="100000">
                                          <p:val>
                                            <p:strVal val="#ppt_x"/>
                                          </p:val>
                                        </p:tav>
                                      </p:tavLst>
                                    </p:anim>
                                    <p:anim calcmode="lin" valueType="num">
                                      <p:cBhvr additive="base">
                                        <p:cTn id="60" dur="500" fill="hold"/>
                                        <p:tgtEl>
                                          <p:spTgt spid="187"/>
                                        </p:tgtEl>
                                        <p:attrNameLst>
                                          <p:attrName>ppt_y</p:attrName>
                                        </p:attrNameLst>
                                      </p:cBhvr>
                                      <p:tavLst>
                                        <p:tav tm="0">
                                          <p:val>
                                            <p:strVal val="#ppt_y"/>
                                          </p:val>
                                        </p:tav>
                                        <p:tav tm="100000">
                                          <p:val>
                                            <p:strVal val="#ppt_y"/>
                                          </p:val>
                                        </p:tav>
                                      </p:tavLst>
                                    </p:anim>
                                  </p:childTnLst>
                                </p:cTn>
                              </p:par>
                            </p:childTnLst>
                          </p:cTn>
                        </p:par>
                        <p:par>
                          <p:cTn id="61" fill="hold">
                            <p:stCondLst>
                              <p:cond delay="2000"/>
                            </p:stCondLst>
                            <p:childTnLst>
                              <p:par>
                                <p:cTn id="62" presetID="2" presetClass="entr" presetSubtype="2" fill="hold" grpId="0" nodeType="afterEffect">
                                  <p:stCondLst>
                                    <p:cond delay="0"/>
                                  </p:stCondLst>
                                  <p:childTnLst>
                                    <p:set>
                                      <p:cBhvr>
                                        <p:cTn id="63" dur="1" fill="hold">
                                          <p:stCondLst>
                                            <p:cond delay="0"/>
                                          </p:stCondLst>
                                        </p:cTn>
                                        <p:tgtEl>
                                          <p:spTgt spid="181"/>
                                        </p:tgtEl>
                                        <p:attrNameLst>
                                          <p:attrName>style.visibility</p:attrName>
                                        </p:attrNameLst>
                                      </p:cBhvr>
                                      <p:to>
                                        <p:strVal val="visible"/>
                                      </p:to>
                                    </p:set>
                                    <p:anim calcmode="lin" valueType="num">
                                      <p:cBhvr additive="base">
                                        <p:cTn id="64" dur="500" fill="hold"/>
                                        <p:tgtEl>
                                          <p:spTgt spid="181"/>
                                        </p:tgtEl>
                                        <p:attrNameLst>
                                          <p:attrName>ppt_x</p:attrName>
                                        </p:attrNameLst>
                                      </p:cBhvr>
                                      <p:tavLst>
                                        <p:tav tm="0">
                                          <p:val>
                                            <p:strVal val="1+#ppt_w/2"/>
                                          </p:val>
                                        </p:tav>
                                        <p:tav tm="100000">
                                          <p:val>
                                            <p:strVal val="#ppt_x"/>
                                          </p:val>
                                        </p:tav>
                                      </p:tavLst>
                                    </p:anim>
                                    <p:anim calcmode="lin" valueType="num">
                                      <p:cBhvr additive="base">
                                        <p:cTn id="65" dur="5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bldLvl="0" animBg="1"/>
      <p:bldP spid="179" grpId="0" bldLvl="0" animBg="1"/>
      <p:bldP spid="180" grpId="0" bldLvl="0" animBg="1"/>
      <p:bldP spid="181" grpId="0"/>
      <p:bldP spid="182" grpId="0"/>
      <p:bldP spid="183" grpId="0"/>
      <p:bldP spid="184" grpId="0"/>
      <p:bldP spid="185" grpId="0"/>
      <p:bldP spid="186" grpId="0"/>
      <p:bldP spid="18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extBox 79"/>
          <p:cNvSpPr txBox="1"/>
          <p:nvPr/>
        </p:nvSpPr>
        <p:spPr>
          <a:xfrm>
            <a:off x="6083972" y="2070190"/>
            <a:ext cx="2129915" cy="676910"/>
          </a:xfrm>
          <a:prstGeom prst="rect">
            <a:avLst/>
          </a:prstGeom>
          <a:noFill/>
        </p:spPr>
        <p:txBody>
          <a:bodyPr wrap="square" lIns="0" tIns="0" rIns="0" bIns="0" rtlCol="0">
            <a:spAutoFit/>
          </a:bodyPr>
          <a:lstStyle/>
          <a:p>
            <a:pPr>
              <a:lnSpc>
                <a:spcPct val="150000"/>
              </a:lnSpc>
            </a:pPr>
            <a:r>
              <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单击添加文本单击添加文本单击添加文本单击添加文本单击添加文本</a:t>
            </a: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1" name="TextBox 80"/>
          <p:cNvSpPr txBox="1"/>
          <p:nvPr/>
        </p:nvSpPr>
        <p:spPr>
          <a:xfrm>
            <a:off x="6083972" y="1774329"/>
            <a:ext cx="2322350" cy="219710"/>
          </a:xfrm>
          <a:prstGeom prst="rect">
            <a:avLst/>
          </a:prstGeom>
          <a:noFill/>
        </p:spPr>
        <p:txBody>
          <a:bodyPr wrap="square" lIns="0" tIns="0" rIns="0" bIns="0" rtlCol="0">
            <a:spAutoFit/>
          </a:bodyPr>
          <a:lstStyle/>
          <a:p>
            <a:r>
              <a:rPr lang="en-US" altLang="zh-CN" sz="1425" dirty="0">
                <a:solidFill>
                  <a:schemeClr val="tx1">
                    <a:lumMod val="75000"/>
                    <a:lumOff val="25000"/>
                  </a:schemeClr>
                </a:solidFill>
                <a:latin typeface="微软雅黑" panose="020B0503020204020204" charset="-122"/>
                <a:ea typeface="微软雅黑" panose="020B0503020204020204" charset="-122"/>
              </a:rPr>
              <a:t>QQ</a:t>
            </a:r>
            <a:r>
              <a:rPr lang="zh-CN" altLang="en-US" sz="1425" dirty="0">
                <a:solidFill>
                  <a:schemeClr val="tx1">
                    <a:lumMod val="75000"/>
                    <a:lumOff val="25000"/>
                  </a:schemeClr>
                </a:solidFill>
                <a:latin typeface="微软雅黑" panose="020B0503020204020204" charset="-122"/>
                <a:ea typeface="微软雅黑" panose="020B0503020204020204" charset="-122"/>
              </a:rPr>
              <a:t>空间推广</a:t>
            </a:r>
            <a:endParaRPr lang="zh-CN" altLang="en-US" sz="1425" dirty="0">
              <a:solidFill>
                <a:schemeClr val="tx1">
                  <a:lumMod val="75000"/>
                  <a:lumOff val="25000"/>
                </a:schemeClr>
              </a:solidFill>
              <a:latin typeface="微软雅黑" panose="020B0503020204020204" charset="-122"/>
              <a:ea typeface="微软雅黑" panose="020B0503020204020204" charset="-122"/>
            </a:endParaRPr>
          </a:p>
        </p:txBody>
      </p:sp>
      <p:sp>
        <p:nvSpPr>
          <p:cNvPr id="82" name="TextBox 81"/>
          <p:cNvSpPr txBox="1"/>
          <p:nvPr/>
        </p:nvSpPr>
        <p:spPr>
          <a:xfrm>
            <a:off x="6095039" y="3466872"/>
            <a:ext cx="2344483" cy="676910"/>
          </a:xfrm>
          <a:prstGeom prst="rect">
            <a:avLst/>
          </a:prstGeom>
          <a:noFill/>
        </p:spPr>
        <p:txBody>
          <a:bodyPr wrap="square" lIns="0" tIns="0" rIns="0" bIns="0" rtlCol="0">
            <a:spAutoFit/>
          </a:bodyPr>
          <a:lstStyle/>
          <a:p>
            <a:pPr>
              <a:lnSpc>
                <a:spcPct val="150000"/>
              </a:lnSpc>
            </a:pPr>
            <a:r>
              <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单击添加文本单击添加文本单击添加文本单击添加文本单击添加文本</a:t>
            </a: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3" name="TextBox 82"/>
          <p:cNvSpPr txBox="1"/>
          <p:nvPr/>
        </p:nvSpPr>
        <p:spPr>
          <a:xfrm>
            <a:off x="6095039" y="3171011"/>
            <a:ext cx="2322350" cy="219710"/>
          </a:xfrm>
          <a:prstGeom prst="rect">
            <a:avLst/>
          </a:prstGeom>
          <a:noFill/>
        </p:spPr>
        <p:txBody>
          <a:bodyPr wrap="square" lIns="0" tIns="0" rIns="0" bIns="0" rtlCol="0">
            <a:spAutoFit/>
          </a:bodyPr>
          <a:lstStyle/>
          <a:p>
            <a:r>
              <a:rPr lang="zh-CN" altLang="en-US" sz="1425" dirty="0">
                <a:solidFill>
                  <a:schemeClr val="tx1">
                    <a:lumMod val="75000"/>
                    <a:lumOff val="25000"/>
                  </a:schemeClr>
                </a:solidFill>
                <a:latin typeface="微软雅黑" panose="020B0503020204020204" charset="-122"/>
                <a:ea typeface="微软雅黑" panose="020B0503020204020204" charset="-122"/>
              </a:rPr>
              <a:t>本地论坛推广</a:t>
            </a:r>
            <a:endParaRPr lang="zh-CN" altLang="en-US" sz="1425" dirty="0">
              <a:solidFill>
                <a:schemeClr val="tx1">
                  <a:lumMod val="75000"/>
                  <a:lumOff val="25000"/>
                </a:schemeClr>
              </a:solidFill>
              <a:latin typeface="微软雅黑" panose="020B0503020204020204" charset="-122"/>
              <a:ea typeface="微软雅黑" panose="020B0503020204020204" charset="-122"/>
            </a:endParaRPr>
          </a:p>
        </p:txBody>
      </p:sp>
      <p:sp>
        <p:nvSpPr>
          <p:cNvPr id="86" name="TextBox 85"/>
          <p:cNvSpPr txBox="1"/>
          <p:nvPr/>
        </p:nvSpPr>
        <p:spPr>
          <a:xfrm>
            <a:off x="737192" y="3556110"/>
            <a:ext cx="2344483" cy="676910"/>
          </a:xfrm>
          <a:prstGeom prst="rect">
            <a:avLst/>
          </a:prstGeom>
          <a:noFill/>
        </p:spPr>
        <p:txBody>
          <a:bodyPr wrap="square" lIns="0" tIns="0" rIns="0" bIns="0" rtlCol="0">
            <a:spAutoFit/>
          </a:bodyPr>
          <a:lstStyle/>
          <a:p>
            <a:pPr algn="r">
              <a:lnSpc>
                <a:spcPct val="150000"/>
              </a:lnSpc>
            </a:pPr>
            <a:r>
              <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单击添加文本单击添加文本单击添加文本单击添加文本单击添加文本</a:t>
            </a: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r">
              <a:lnSpc>
                <a:spcPct val="150000"/>
              </a:lnSpc>
            </a:pP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7" name="TextBox 86"/>
          <p:cNvSpPr txBox="1"/>
          <p:nvPr/>
        </p:nvSpPr>
        <p:spPr>
          <a:xfrm>
            <a:off x="737191" y="3260249"/>
            <a:ext cx="2322350" cy="219710"/>
          </a:xfrm>
          <a:prstGeom prst="rect">
            <a:avLst/>
          </a:prstGeom>
          <a:noFill/>
        </p:spPr>
        <p:txBody>
          <a:bodyPr wrap="square" lIns="0" tIns="0" rIns="0" bIns="0" rtlCol="0">
            <a:spAutoFit/>
          </a:bodyPr>
          <a:lstStyle/>
          <a:p>
            <a:pPr algn="r"/>
            <a:r>
              <a:rPr lang="zh-CN" altLang="en-US" sz="1425" dirty="0">
                <a:solidFill>
                  <a:schemeClr val="tx1">
                    <a:lumMod val="75000"/>
                    <a:lumOff val="25000"/>
                  </a:schemeClr>
                </a:solidFill>
                <a:latin typeface="微软雅黑" panose="020B0503020204020204" charset="-122"/>
                <a:ea typeface="微软雅黑" panose="020B0503020204020204" charset="-122"/>
              </a:rPr>
              <a:t>微博推广</a:t>
            </a:r>
            <a:endParaRPr lang="zh-CN" altLang="en-US" sz="1425" dirty="0">
              <a:solidFill>
                <a:schemeClr val="tx1">
                  <a:lumMod val="75000"/>
                  <a:lumOff val="25000"/>
                </a:schemeClr>
              </a:solidFill>
              <a:latin typeface="微软雅黑" panose="020B0503020204020204" charset="-122"/>
              <a:ea typeface="微软雅黑" panose="020B0503020204020204" charset="-122"/>
            </a:endParaRPr>
          </a:p>
        </p:txBody>
      </p:sp>
      <p:sp>
        <p:nvSpPr>
          <p:cNvPr id="88" name="TextBox 87"/>
          <p:cNvSpPr txBox="1"/>
          <p:nvPr/>
        </p:nvSpPr>
        <p:spPr>
          <a:xfrm>
            <a:off x="726124" y="2087144"/>
            <a:ext cx="2344483" cy="676910"/>
          </a:xfrm>
          <a:prstGeom prst="rect">
            <a:avLst/>
          </a:prstGeom>
          <a:noFill/>
        </p:spPr>
        <p:txBody>
          <a:bodyPr wrap="square" lIns="0" tIns="0" rIns="0" bIns="0" rtlCol="0">
            <a:spAutoFit/>
          </a:bodyPr>
          <a:lstStyle/>
          <a:p>
            <a:pPr algn="r">
              <a:lnSpc>
                <a:spcPct val="150000"/>
              </a:lnSpc>
            </a:pPr>
            <a:r>
              <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单击添加文本单击添加文本单击添加文本单击添加文本单击添加文本</a:t>
            </a: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r">
              <a:lnSpc>
                <a:spcPct val="150000"/>
              </a:lnSpc>
            </a:pP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9" name="TextBox 88"/>
          <p:cNvSpPr txBox="1"/>
          <p:nvPr/>
        </p:nvSpPr>
        <p:spPr>
          <a:xfrm>
            <a:off x="726124" y="1791283"/>
            <a:ext cx="2322350" cy="219710"/>
          </a:xfrm>
          <a:prstGeom prst="rect">
            <a:avLst/>
          </a:prstGeom>
          <a:noFill/>
        </p:spPr>
        <p:txBody>
          <a:bodyPr wrap="square" lIns="0" tIns="0" rIns="0" bIns="0" rtlCol="0">
            <a:spAutoFit/>
          </a:bodyPr>
          <a:lstStyle/>
          <a:p>
            <a:pPr algn="r"/>
            <a:r>
              <a:rPr lang="zh-CN" altLang="en-US" sz="1425" dirty="0">
                <a:solidFill>
                  <a:schemeClr val="tx1">
                    <a:lumMod val="75000"/>
                    <a:lumOff val="25000"/>
                  </a:schemeClr>
                </a:solidFill>
                <a:latin typeface="微软雅黑" panose="020B0503020204020204" charset="-122"/>
                <a:ea typeface="微软雅黑" panose="020B0503020204020204" charset="-122"/>
              </a:rPr>
              <a:t>微信推广</a:t>
            </a:r>
            <a:endParaRPr lang="zh-CN" altLang="en-US" sz="1425" dirty="0">
              <a:solidFill>
                <a:schemeClr val="tx1">
                  <a:lumMod val="75000"/>
                  <a:lumOff val="25000"/>
                </a:schemeClr>
              </a:solidFill>
              <a:latin typeface="微软雅黑" panose="020B0503020204020204" charset="-122"/>
              <a:ea typeface="微软雅黑" panose="020B0503020204020204" charset="-122"/>
            </a:endParaRPr>
          </a:p>
        </p:txBody>
      </p:sp>
      <p:grpSp>
        <p:nvGrpSpPr>
          <p:cNvPr id="97" name="组合 96"/>
          <p:cNvGrpSpPr/>
          <p:nvPr/>
        </p:nvGrpSpPr>
        <p:grpSpPr>
          <a:xfrm>
            <a:off x="3233089" y="1543948"/>
            <a:ext cx="1077502" cy="1385911"/>
            <a:chOff x="5321145" y="126048"/>
            <a:chExt cx="1077642" cy="1385911"/>
          </a:xfrm>
        </p:grpSpPr>
        <p:grpSp>
          <p:nvGrpSpPr>
            <p:cNvPr id="98" name="组合 97"/>
            <p:cNvGrpSpPr/>
            <p:nvPr/>
          </p:nvGrpSpPr>
          <p:grpSpPr>
            <a:xfrm>
              <a:off x="5321145" y="126048"/>
              <a:ext cx="1077642" cy="1385911"/>
              <a:chOff x="5321145" y="126048"/>
              <a:chExt cx="1077642" cy="1385911"/>
            </a:xfrm>
          </p:grpSpPr>
          <p:sp>
            <p:nvSpPr>
              <p:cNvPr id="105"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06"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1350" kern="0">
                  <a:solidFill>
                    <a:schemeClr val="tx1">
                      <a:lumMod val="75000"/>
                      <a:lumOff val="25000"/>
                    </a:schemeClr>
                  </a:solidFill>
                  <a:latin typeface="微软雅黑" panose="020B0503020204020204" charset="-122"/>
                  <a:ea typeface="微软雅黑" panose="020B0503020204020204" charset="-122"/>
                </a:endParaRPr>
              </a:p>
            </p:txBody>
          </p:sp>
        </p:grpSp>
        <p:grpSp>
          <p:nvGrpSpPr>
            <p:cNvPr id="99" name="组合 98"/>
            <p:cNvGrpSpPr/>
            <p:nvPr/>
          </p:nvGrpSpPr>
          <p:grpSpPr>
            <a:xfrm>
              <a:off x="5563468" y="455191"/>
              <a:ext cx="558800" cy="460375"/>
              <a:chOff x="3376613" y="2879725"/>
              <a:chExt cx="558800" cy="460375"/>
            </a:xfrm>
            <a:solidFill>
              <a:schemeClr val="bg1"/>
            </a:solidFill>
          </p:grpSpPr>
          <p:sp>
            <p:nvSpPr>
              <p:cNvPr id="10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02"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07" name="组合 106"/>
          <p:cNvGrpSpPr/>
          <p:nvPr/>
        </p:nvGrpSpPr>
        <p:grpSpPr>
          <a:xfrm>
            <a:off x="4452779" y="1515244"/>
            <a:ext cx="1385731" cy="1077642"/>
            <a:chOff x="6540994" y="97346"/>
            <a:chExt cx="1385911" cy="1077642"/>
          </a:xfrm>
        </p:grpSpPr>
        <p:grpSp>
          <p:nvGrpSpPr>
            <p:cNvPr id="108" name="组合 107"/>
            <p:cNvGrpSpPr/>
            <p:nvPr/>
          </p:nvGrpSpPr>
          <p:grpSpPr>
            <a:xfrm rot="5400000">
              <a:off x="6695129" y="-56789"/>
              <a:ext cx="1077642" cy="1385911"/>
              <a:chOff x="5321145" y="126048"/>
              <a:chExt cx="1077642" cy="1385911"/>
            </a:xfrm>
          </p:grpSpPr>
          <p:sp>
            <p:nvSpPr>
              <p:cNvPr id="110"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25">
                  <a:solidFill>
                    <a:schemeClr val="tx1">
                      <a:lumMod val="75000"/>
                      <a:lumOff val="25000"/>
                    </a:schemeClr>
                  </a:solidFill>
                  <a:latin typeface="微软雅黑" panose="020B0503020204020204" charset="-122"/>
                  <a:ea typeface="微软雅黑" panose="020B0503020204020204" charset="-122"/>
                </a:endParaRPr>
              </a:p>
            </p:txBody>
          </p:sp>
          <p:sp>
            <p:nvSpPr>
              <p:cNvPr id="111"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025" kern="0">
                  <a:solidFill>
                    <a:schemeClr val="tx1">
                      <a:lumMod val="75000"/>
                      <a:lumOff val="25000"/>
                    </a:schemeClr>
                  </a:solidFill>
                  <a:latin typeface="微软雅黑" panose="020B0503020204020204" charset="-122"/>
                  <a:ea typeface="微软雅黑" panose="020B0503020204020204" charset="-122"/>
                </a:endParaRPr>
              </a:p>
            </p:txBody>
          </p:sp>
        </p:grpSp>
        <p:sp>
          <p:nvSpPr>
            <p:cNvPr id="109" name="Freeform 12"/>
            <p:cNvSpPr/>
            <p:nvPr/>
          </p:nvSpPr>
          <p:spPr bwMode="auto">
            <a:xfrm>
              <a:off x="7092280" y="351598"/>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68580" tIns="34290" rIns="68580" bIns="34290" numCol="1" anchor="t" anchorCtr="0" compatLnSpc="1"/>
            <a:lstStyle/>
            <a:p>
              <a:endParaRPr lang="zh-CN" altLang="en-US" sz="2025">
                <a:solidFill>
                  <a:schemeClr val="tx1">
                    <a:lumMod val="75000"/>
                    <a:lumOff val="25000"/>
                  </a:schemeClr>
                </a:solidFill>
                <a:latin typeface="微软雅黑" panose="020B0503020204020204" charset="-122"/>
                <a:ea typeface="微软雅黑" panose="020B0503020204020204" charset="-122"/>
              </a:endParaRPr>
            </a:p>
          </p:txBody>
        </p:sp>
      </p:grpSp>
      <p:grpSp>
        <p:nvGrpSpPr>
          <p:cNvPr id="112" name="组合 111"/>
          <p:cNvGrpSpPr/>
          <p:nvPr/>
        </p:nvGrpSpPr>
        <p:grpSpPr>
          <a:xfrm>
            <a:off x="3198010" y="2977237"/>
            <a:ext cx="1385731" cy="1077642"/>
            <a:chOff x="5286061" y="1559339"/>
            <a:chExt cx="1385911" cy="1077642"/>
          </a:xfrm>
        </p:grpSpPr>
        <p:grpSp>
          <p:nvGrpSpPr>
            <p:cNvPr id="113" name="组合 112"/>
            <p:cNvGrpSpPr/>
            <p:nvPr/>
          </p:nvGrpSpPr>
          <p:grpSpPr>
            <a:xfrm rot="16200000">
              <a:off x="5440196" y="1405204"/>
              <a:ext cx="1077642" cy="1385911"/>
              <a:chOff x="5321145" y="126048"/>
              <a:chExt cx="1077642" cy="1385911"/>
            </a:xfrm>
          </p:grpSpPr>
          <p:sp>
            <p:nvSpPr>
              <p:cNvPr id="119"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25">
                  <a:solidFill>
                    <a:schemeClr val="tx1">
                      <a:lumMod val="75000"/>
                      <a:lumOff val="25000"/>
                    </a:schemeClr>
                  </a:solidFill>
                  <a:latin typeface="微软雅黑" panose="020B0503020204020204" charset="-122"/>
                  <a:ea typeface="微软雅黑" panose="020B0503020204020204" charset="-122"/>
                </a:endParaRPr>
              </a:p>
            </p:txBody>
          </p:sp>
          <p:sp>
            <p:nvSpPr>
              <p:cNvPr id="120"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025" kern="0">
                  <a:solidFill>
                    <a:schemeClr val="tx1">
                      <a:lumMod val="75000"/>
                      <a:lumOff val="25000"/>
                    </a:schemeClr>
                  </a:solidFill>
                  <a:latin typeface="微软雅黑" panose="020B0503020204020204" charset="-122"/>
                  <a:ea typeface="微软雅黑" panose="020B0503020204020204" charset="-122"/>
                </a:endParaRPr>
              </a:p>
            </p:txBody>
          </p:sp>
        </p:grpSp>
        <p:grpSp>
          <p:nvGrpSpPr>
            <p:cNvPr id="114" name="组合 113"/>
            <p:cNvGrpSpPr/>
            <p:nvPr/>
          </p:nvGrpSpPr>
          <p:grpSpPr>
            <a:xfrm>
              <a:off x="5569774" y="1888055"/>
              <a:ext cx="525462" cy="452437"/>
              <a:chOff x="3379788" y="4325938"/>
              <a:chExt cx="525462" cy="452437"/>
            </a:xfrm>
            <a:solidFill>
              <a:schemeClr val="bg1"/>
            </a:solidFill>
          </p:grpSpPr>
          <p:sp>
            <p:nvSpPr>
              <p:cNvPr id="11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1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17"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18"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21" name="组合 120"/>
          <p:cNvGrpSpPr/>
          <p:nvPr/>
        </p:nvGrpSpPr>
        <p:grpSpPr>
          <a:xfrm>
            <a:off x="4790475" y="2693506"/>
            <a:ext cx="1077502" cy="1385911"/>
            <a:chOff x="6830695" y="1295111"/>
            <a:chExt cx="1077642" cy="1385911"/>
          </a:xfrm>
        </p:grpSpPr>
        <p:grpSp>
          <p:nvGrpSpPr>
            <p:cNvPr id="122" name="组合 121"/>
            <p:cNvGrpSpPr/>
            <p:nvPr/>
          </p:nvGrpSpPr>
          <p:grpSpPr>
            <a:xfrm rot="10800000">
              <a:off x="6830695" y="1295111"/>
              <a:ext cx="1077642" cy="1385911"/>
              <a:chOff x="5321145" y="126048"/>
              <a:chExt cx="1077642" cy="1385911"/>
            </a:xfrm>
          </p:grpSpPr>
          <p:sp>
            <p:nvSpPr>
              <p:cNvPr id="124"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125"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1350" kern="0">
                  <a:solidFill>
                    <a:schemeClr val="tx1">
                      <a:lumMod val="75000"/>
                      <a:lumOff val="25000"/>
                    </a:schemeClr>
                  </a:solidFill>
                  <a:latin typeface="微软雅黑" panose="020B0503020204020204" charset="-122"/>
                  <a:ea typeface="微软雅黑" panose="020B0503020204020204" charset="-122"/>
                </a:endParaRPr>
              </a:p>
            </p:txBody>
          </p:sp>
        </p:grpSp>
        <p:sp>
          <p:nvSpPr>
            <p:cNvPr id="123" name="Freeform 18"/>
            <p:cNvSpPr>
              <a:spLocks noEditPoints="1"/>
            </p:cNvSpPr>
            <p:nvPr/>
          </p:nvSpPr>
          <p:spPr bwMode="auto">
            <a:xfrm>
              <a:off x="7097166" y="1879206"/>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未来工作计划</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51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p:cTn id="12" dur="500" fill="hold"/>
                                        <p:tgtEl>
                                          <p:spTgt spid="81"/>
                                        </p:tgtEl>
                                        <p:attrNameLst>
                                          <p:attrName>ppt_w</p:attrName>
                                        </p:attrNameLst>
                                      </p:cBhvr>
                                      <p:tavLst>
                                        <p:tav tm="0">
                                          <p:val>
                                            <p:fltVal val="0"/>
                                          </p:val>
                                        </p:tav>
                                        <p:tav tm="100000">
                                          <p:val>
                                            <p:strVal val="#ppt_w"/>
                                          </p:val>
                                        </p:tav>
                                      </p:tavLst>
                                    </p:anim>
                                    <p:anim calcmode="lin" valueType="num">
                                      <p:cBhvr>
                                        <p:cTn id="13" dur="500" fill="hold"/>
                                        <p:tgtEl>
                                          <p:spTgt spid="81"/>
                                        </p:tgtEl>
                                        <p:attrNameLst>
                                          <p:attrName>ppt_h</p:attrName>
                                        </p:attrNameLst>
                                      </p:cBhvr>
                                      <p:tavLst>
                                        <p:tav tm="0">
                                          <p:val>
                                            <p:fltVal val="0"/>
                                          </p:val>
                                        </p:tav>
                                        <p:tav tm="100000">
                                          <p:val>
                                            <p:strVal val="#ppt_h"/>
                                          </p:val>
                                        </p:tav>
                                      </p:tavLst>
                                    </p:anim>
                                    <p:animEffect transition="in" filter="fade">
                                      <p:cBhvr>
                                        <p:cTn id="14" dur="500"/>
                                        <p:tgtEl>
                                          <p:spTgt spid="8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p:cTn id="22" dur="500" fill="hold"/>
                                        <p:tgtEl>
                                          <p:spTgt spid="83"/>
                                        </p:tgtEl>
                                        <p:attrNameLst>
                                          <p:attrName>ppt_w</p:attrName>
                                        </p:attrNameLst>
                                      </p:cBhvr>
                                      <p:tavLst>
                                        <p:tav tm="0">
                                          <p:val>
                                            <p:fltVal val="0"/>
                                          </p:val>
                                        </p:tav>
                                        <p:tav tm="100000">
                                          <p:val>
                                            <p:strVal val="#ppt_w"/>
                                          </p:val>
                                        </p:tav>
                                      </p:tavLst>
                                    </p:anim>
                                    <p:anim calcmode="lin" valueType="num">
                                      <p:cBhvr>
                                        <p:cTn id="23" dur="500" fill="hold"/>
                                        <p:tgtEl>
                                          <p:spTgt spid="83"/>
                                        </p:tgtEl>
                                        <p:attrNameLst>
                                          <p:attrName>ppt_h</p:attrName>
                                        </p:attrNameLst>
                                      </p:cBhvr>
                                      <p:tavLst>
                                        <p:tav tm="0">
                                          <p:val>
                                            <p:fltVal val="0"/>
                                          </p:val>
                                        </p:tav>
                                        <p:tav tm="100000">
                                          <p:val>
                                            <p:strVal val="#ppt_h"/>
                                          </p:val>
                                        </p:tav>
                                      </p:tavLst>
                                    </p:anim>
                                    <p:animEffect transition="in" filter="fade">
                                      <p:cBhvr>
                                        <p:cTn id="24" dur="500"/>
                                        <p:tgtEl>
                                          <p:spTgt spid="8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7"/>
                                        </p:tgtEl>
                                        <p:attrNameLst>
                                          <p:attrName>style.visibility</p:attrName>
                                        </p:attrNameLst>
                                      </p:cBhvr>
                                      <p:to>
                                        <p:strVal val="visible"/>
                                      </p:to>
                                    </p:set>
                                    <p:anim calcmode="lin" valueType="num">
                                      <p:cBhvr>
                                        <p:cTn id="32" dur="500" fill="hold"/>
                                        <p:tgtEl>
                                          <p:spTgt spid="87"/>
                                        </p:tgtEl>
                                        <p:attrNameLst>
                                          <p:attrName>ppt_w</p:attrName>
                                        </p:attrNameLst>
                                      </p:cBhvr>
                                      <p:tavLst>
                                        <p:tav tm="0">
                                          <p:val>
                                            <p:fltVal val="0"/>
                                          </p:val>
                                        </p:tav>
                                        <p:tav tm="100000">
                                          <p:val>
                                            <p:strVal val="#ppt_w"/>
                                          </p:val>
                                        </p:tav>
                                      </p:tavLst>
                                    </p:anim>
                                    <p:anim calcmode="lin" valueType="num">
                                      <p:cBhvr>
                                        <p:cTn id="33" dur="500" fill="hold"/>
                                        <p:tgtEl>
                                          <p:spTgt spid="87"/>
                                        </p:tgtEl>
                                        <p:attrNameLst>
                                          <p:attrName>ppt_h</p:attrName>
                                        </p:attrNameLst>
                                      </p:cBhvr>
                                      <p:tavLst>
                                        <p:tav tm="0">
                                          <p:val>
                                            <p:fltVal val="0"/>
                                          </p:val>
                                        </p:tav>
                                        <p:tav tm="100000">
                                          <p:val>
                                            <p:strVal val="#ppt_h"/>
                                          </p:val>
                                        </p:tav>
                                      </p:tavLst>
                                    </p:anim>
                                    <p:animEffect transition="in" filter="fade">
                                      <p:cBhvr>
                                        <p:cTn id="34" dur="500"/>
                                        <p:tgtEl>
                                          <p:spTgt spid="8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animEffect transition="in" filter="fade">
                                      <p:cBhvr>
                                        <p:cTn id="39" dur="500"/>
                                        <p:tgtEl>
                                          <p:spTgt spid="8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p:cTn id="42" dur="500" fill="hold"/>
                                        <p:tgtEl>
                                          <p:spTgt spid="89"/>
                                        </p:tgtEl>
                                        <p:attrNameLst>
                                          <p:attrName>ppt_w</p:attrName>
                                        </p:attrNameLst>
                                      </p:cBhvr>
                                      <p:tavLst>
                                        <p:tav tm="0">
                                          <p:val>
                                            <p:fltVal val="0"/>
                                          </p:val>
                                        </p:tav>
                                        <p:tav tm="100000">
                                          <p:val>
                                            <p:strVal val="#ppt_w"/>
                                          </p:val>
                                        </p:tav>
                                      </p:tavLst>
                                    </p:anim>
                                    <p:anim calcmode="lin" valueType="num">
                                      <p:cBhvr>
                                        <p:cTn id="43" dur="500" fill="hold"/>
                                        <p:tgtEl>
                                          <p:spTgt spid="89"/>
                                        </p:tgtEl>
                                        <p:attrNameLst>
                                          <p:attrName>ppt_h</p:attrName>
                                        </p:attrNameLst>
                                      </p:cBhvr>
                                      <p:tavLst>
                                        <p:tav tm="0">
                                          <p:val>
                                            <p:fltVal val="0"/>
                                          </p:val>
                                        </p:tav>
                                        <p:tav tm="100000">
                                          <p:val>
                                            <p:strVal val="#ppt_h"/>
                                          </p:val>
                                        </p:tav>
                                      </p:tavLst>
                                    </p:anim>
                                    <p:animEffect transition="in" filter="fade">
                                      <p:cBhvr>
                                        <p:cTn id="44" dur="500"/>
                                        <p:tgtEl>
                                          <p:spTgt spid="89"/>
                                        </p:tgtEl>
                                      </p:cBhvr>
                                    </p:animEffect>
                                  </p:childTnLst>
                                </p:cTn>
                              </p:par>
                              <p:par>
                                <p:cTn id="45" presetID="53" presetClass="entr" presetSubtype="16" fill="hold" nodeType="withEffect">
                                  <p:stCondLst>
                                    <p:cond delay="0"/>
                                  </p:stCondLst>
                                  <p:childTnLst>
                                    <p:set>
                                      <p:cBhvr>
                                        <p:cTn id="46" dur="1" fill="hold">
                                          <p:stCondLst>
                                            <p:cond delay="0"/>
                                          </p:stCondLst>
                                        </p:cTn>
                                        <p:tgtEl>
                                          <p:spTgt spid="97"/>
                                        </p:tgtEl>
                                        <p:attrNameLst>
                                          <p:attrName>style.visibility</p:attrName>
                                        </p:attrNameLst>
                                      </p:cBhvr>
                                      <p:to>
                                        <p:strVal val="visible"/>
                                      </p:to>
                                    </p:set>
                                    <p:anim calcmode="lin" valueType="num">
                                      <p:cBhvr>
                                        <p:cTn id="47" dur="500" fill="hold"/>
                                        <p:tgtEl>
                                          <p:spTgt spid="97"/>
                                        </p:tgtEl>
                                        <p:attrNameLst>
                                          <p:attrName>ppt_w</p:attrName>
                                        </p:attrNameLst>
                                      </p:cBhvr>
                                      <p:tavLst>
                                        <p:tav tm="0">
                                          <p:val>
                                            <p:fltVal val="0"/>
                                          </p:val>
                                        </p:tav>
                                        <p:tav tm="100000">
                                          <p:val>
                                            <p:strVal val="#ppt_w"/>
                                          </p:val>
                                        </p:tav>
                                      </p:tavLst>
                                    </p:anim>
                                    <p:anim calcmode="lin" valueType="num">
                                      <p:cBhvr>
                                        <p:cTn id="48" dur="500" fill="hold"/>
                                        <p:tgtEl>
                                          <p:spTgt spid="97"/>
                                        </p:tgtEl>
                                        <p:attrNameLst>
                                          <p:attrName>ppt_h</p:attrName>
                                        </p:attrNameLst>
                                      </p:cBhvr>
                                      <p:tavLst>
                                        <p:tav tm="0">
                                          <p:val>
                                            <p:fltVal val="0"/>
                                          </p:val>
                                        </p:tav>
                                        <p:tav tm="100000">
                                          <p:val>
                                            <p:strVal val="#ppt_h"/>
                                          </p:val>
                                        </p:tav>
                                      </p:tavLst>
                                    </p:anim>
                                    <p:animEffect transition="in" filter="fade">
                                      <p:cBhvr>
                                        <p:cTn id="49" dur="500"/>
                                        <p:tgtEl>
                                          <p:spTgt spid="97"/>
                                        </p:tgtEl>
                                      </p:cBhvr>
                                    </p:animEffect>
                                  </p:childTnLst>
                                </p:cTn>
                              </p:par>
                              <p:par>
                                <p:cTn id="50" presetID="53" presetClass="entr" presetSubtype="16" fill="hold" nodeType="withEffect">
                                  <p:stCondLst>
                                    <p:cond delay="0"/>
                                  </p:stCondLst>
                                  <p:childTnLst>
                                    <p:set>
                                      <p:cBhvr>
                                        <p:cTn id="51" dur="1" fill="hold">
                                          <p:stCondLst>
                                            <p:cond delay="0"/>
                                          </p:stCondLst>
                                        </p:cTn>
                                        <p:tgtEl>
                                          <p:spTgt spid="107"/>
                                        </p:tgtEl>
                                        <p:attrNameLst>
                                          <p:attrName>style.visibility</p:attrName>
                                        </p:attrNameLst>
                                      </p:cBhvr>
                                      <p:to>
                                        <p:strVal val="visible"/>
                                      </p:to>
                                    </p:set>
                                    <p:anim calcmode="lin" valueType="num">
                                      <p:cBhvr>
                                        <p:cTn id="52" dur="500" fill="hold"/>
                                        <p:tgtEl>
                                          <p:spTgt spid="107"/>
                                        </p:tgtEl>
                                        <p:attrNameLst>
                                          <p:attrName>ppt_w</p:attrName>
                                        </p:attrNameLst>
                                      </p:cBhvr>
                                      <p:tavLst>
                                        <p:tav tm="0">
                                          <p:val>
                                            <p:fltVal val="0"/>
                                          </p:val>
                                        </p:tav>
                                        <p:tav tm="100000">
                                          <p:val>
                                            <p:strVal val="#ppt_w"/>
                                          </p:val>
                                        </p:tav>
                                      </p:tavLst>
                                    </p:anim>
                                    <p:anim calcmode="lin" valueType="num">
                                      <p:cBhvr>
                                        <p:cTn id="53" dur="500" fill="hold"/>
                                        <p:tgtEl>
                                          <p:spTgt spid="107"/>
                                        </p:tgtEl>
                                        <p:attrNameLst>
                                          <p:attrName>ppt_h</p:attrName>
                                        </p:attrNameLst>
                                      </p:cBhvr>
                                      <p:tavLst>
                                        <p:tav tm="0">
                                          <p:val>
                                            <p:fltVal val="0"/>
                                          </p:val>
                                        </p:tav>
                                        <p:tav tm="100000">
                                          <p:val>
                                            <p:strVal val="#ppt_h"/>
                                          </p:val>
                                        </p:tav>
                                      </p:tavLst>
                                    </p:anim>
                                    <p:animEffect transition="in" filter="fade">
                                      <p:cBhvr>
                                        <p:cTn id="54" dur="500"/>
                                        <p:tgtEl>
                                          <p:spTgt spid="107"/>
                                        </p:tgtEl>
                                      </p:cBhvr>
                                    </p:animEffect>
                                  </p:childTnLst>
                                </p:cTn>
                              </p:par>
                              <p:par>
                                <p:cTn id="55" presetID="53" presetClass="entr" presetSubtype="16" fill="hold" nodeType="withEffect">
                                  <p:stCondLst>
                                    <p:cond delay="0"/>
                                  </p:stCondLst>
                                  <p:childTnLst>
                                    <p:set>
                                      <p:cBhvr>
                                        <p:cTn id="56" dur="1" fill="hold">
                                          <p:stCondLst>
                                            <p:cond delay="0"/>
                                          </p:stCondLst>
                                        </p:cTn>
                                        <p:tgtEl>
                                          <p:spTgt spid="112"/>
                                        </p:tgtEl>
                                        <p:attrNameLst>
                                          <p:attrName>style.visibility</p:attrName>
                                        </p:attrNameLst>
                                      </p:cBhvr>
                                      <p:to>
                                        <p:strVal val="visible"/>
                                      </p:to>
                                    </p:set>
                                    <p:anim calcmode="lin" valueType="num">
                                      <p:cBhvr>
                                        <p:cTn id="57" dur="500" fill="hold"/>
                                        <p:tgtEl>
                                          <p:spTgt spid="112"/>
                                        </p:tgtEl>
                                        <p:attrNameLst>
                                          <p:attrName>ppt_w</p:attrName>
                                        </p:attrNameLst>
                                      </p:cBhvr>
                                      <p:tavLst>
                                        <p:tav tm="0">
                                          <p:val>
                                            <p:fltVal val="0"/>
                                          </p:val>
                                        </p:tav>
                                        <p:tav tm="100000">
                                          <p:val>
                                            <p:strVal val="#ppt_w"/>
                                          </p:val>
                                        </p:tav>
                                      </p:tavLst>
                                    </p:anim>
                                    <p:anim calcmode="lin" valueType="num">
                                      <p:cBhvr>
                                        <p:cTn id="58" dur="500" fill="hold"/>
                                        <p:tgtEl>
                                          <p:spTgt spid="112"/>
                                        </p:tgtEl>
                                        <p:attrNameLst>
                                          <p:attrName>ppt_h</p:attrName>
                                        </p:attrNameLst>
                                      </p:cBhvr>
                                      <p:tavLst>
                                        <p:tav tm="0">
                                          <p:val>
                                            <p:fltVal val="0"/>
                                          </p:val>
                                        </p:tav>
                                        <p:tav tm="100000">
                                          <p:val>
                                            <p:strVal val="#ppt_h"/>
                                          </p:val>
                                        </p:tav>
                                      </p:tavLst>
                                    </p:anim>
                                    <p:animEffect transition="in" filter="fade">
                                      <p:cBhvr>
                                        <p:cTn id="59" dur="500"/>
                                        <p:tgtEl>
                                          <p:spTgt spid="112"/>
                                        </p:tgtEl>
                                      </p:cBhvr>
                                    </p:animEffect>
                                  </p:childTnLst>
                                </p:cTn>
                              </p:par>
                              <p:par>
                                <p:cTn id="60" presetID="53" presetClass="entr" presetSubtype="16" fill="hold" nodeType="withEffect">
                                  <p:stCondLst>
                                    <p:cond delay="0"/>
                                  </p:stCondLst>
                                  <p:childTnLst>
                                    <p:set>
                                      <p:cBhvr>
                                        <p:cTn id="61" dur="1" fill="hold">
                                          <p:stCondLst>
                                            <p:cond delay="0"/>
                                          </p:stCondLst>
                                        </p:cTn>
                                        <p:tgtEl>
                                          <p:spTgt spid="121"/>
                                        </p:tgtEl>
                                        <p:attrNameLst>
                                          <p:attrName>style.visibility</p:attrName>
                                        </p:attrNameLst>
                                      </p:cBhvr>
                                      <p:to>
                                        <p:strVal val="visible"/>
                                      </p:to>
                                    </p:set>
                                    <p:anim calcmode="lin" valueType="num">
                                      <p:cBhvr>
                                        <p:cTn id="62" dur="500" fill="hold"/>
                                        <p:tgtEl>
                                          <p:spTgt spid="121"/>
                                        </p:tgtEl>
                                        <p:attrNameLst>
                                          <p:attrName>ppt_w</p:attrName>
                                        </p:attrNameLst>
                                      </p:cBhvr>
                                      <p:tavLst>
                                        <p:tav tm="0">
                                          <p:val>
                                            <p:fltVal val="0"/>
                                          </p:val>
                                        </p:tav>
                                        <p:tav tm="100000">
                                          <p:val>
                                            <p:strVal val="#ppt_w"/>
                                          </p:val>
                                        </p:tav>
                                      </p:tavLst>
                                    </p:anim>
                                    <p:anim calcmode="lin" valueType="num">
                                      <p:cBhvr>
                                        <p:cTn id="63" dur="500" fill="hold"/>
                                        <p:tgtEl>
                                          <p:spTgt spid="121"/>
                                        </p:tgtEl>
                                        <p:attrNameLst>
                                          <p:attrName>ppt_h</p:attrName>
                                        </p:attrNameLst>
                                      </p:cBhvr>
                                      <p:tavLst>
                                        <p:tav tm="0">
                                          <p:val>
                                            <p:fltVal val="0"/>
                                          </p:val>
                                        </p:tav>
                                        <p:tav tm="100000">
                                          <p:val>
                                            <p:strVal val="#ppt_h"/>
                                          </p:val>
                                        </p:tav>
                                      </p:tavLst>
                                    </p:anim>
                                    <p:animEffect transition="in" filter="fade">
                                      <p:cBhvr>
                                        <p:cTn id="64"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6" grpId="0"/>
      <p:bldP spid="87" grpId="0"/>
      <p:bldP spid="88" grpId="0"/>
      <p:bldP spid="8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ounded Rectangle 5"/>
          <p:cNvSpPr/>
          <p:nvPr/>
        </p:nvSpPr>
        <p:spPr>
          <a:xfrm>
            <a:off x="796906" y="2764102"/>
            <a:ext cx="7517931" cy="69950"/>
          </a:xfrm>
          <a:prstGeom prst="roundRect">
            <a:avLst>
              <a:gd name="adj" fmla="val 50000"/>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grpSp>
        <p:nvGrpSpPr>
          <p:cNvPr id="116" name="Group 24"/>
          <p:cNvGrpSpPr/>
          <p:nvPr/>
        </p:nvGrpSpPr>
        <p:grpSpPr>
          <a:xfrm>
            <a:off x="7045241" y="1206950"/>
            <a:ext cx="1096892" cy="1492467"/>
            <a:chOff x="800793" y="1501529"/>
            <a:chExt cx="1619915" cy="2203823"/>
          </a:xfrm>
        </p:grpSpPr>
        <p:grpSp>
          <p:nvGrpSpPr>
            <p:cNvPr id="117" name="Group 25"/>
            <p:cNvGrpSpPr/>
            <p:nvPr/>
          </p:nvGrpSpPr>
          <p:grpSpPr>
            <a:xfrm>
              <a:off x="800793" y="1501529"/>
              <a:ext cx="1619915" cy="1817422"/>
              <a:chOff x="2897739" y="3942989"/>
              <a:chExt cx="1619915" cy="1817422"/>
            </a:xfrm>
          </p:grpSpPr>
          <p:sp>
            <p:nvSpPr>
              <p:cNvPr id="119" name="Isosceles Triangle 27"/>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20" name="Donut 28"/>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grpSp>
        <p:cxnSp>
          <p:nvCxnSpPr>
            <p:cNvPr id="118" name="Straight Connector 26"/>
            <p:cNvCxnSpPr>
              <a:endCxn id="119"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1" name="AutoShape 59"/>
          <p:cNvSpPr/>
          <p:nvPr/>
        </p:nvSpPr>
        <p:spPr bwMode="auto">
          <a:xfrm>
            <a:off x="7419737" y="1578742"/>
            <a:ext cx="346455" cy="34590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4"/>
          </a:solidFill>
          <a:ln>
            <a:noFill/>
          </a:ln>
          <a:effectLst/>
        </p:spPr>
        <p:txBody>
          <a:bodyPr lIns="19047" tIns="19047" rIns="19047" bIns="1904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nvGrpSpPr>
          <p:cNvPr id="122" name="Group 39"/>
          <p:cNvGrpSpPr/>
          <p:nvPr/>
        </p:nvGrpSpPr>
        <p:grpSpPr>
          <a:xfrm flipV="1">
            <a:off x="5525975" y="2896729"/>
            <a:ext cx="1096892" cy="1492467"/>
            <a:chOff x="800793" y="1501529"/>
            <a:chExt cx="1619915" cy="2203823"/>
          </a:xfrm>
        </p:grpSpPr>
        <p:grpSp>
          <p:nvGrpSpPr>
            <p:cNvPr id="123" name="Group 40"/>
            <p:cNvGrpSpPr/>
            <p:nvPr/>
          </p:nvGrpSpPr>
          <p:grpSpPr>
            <a:xfrm>
              <a:off x="800793" y="1501529"/>
              <a:ext cx="1619915" cy="1817422"/>
              <a:chOff x="2897739" y="3942989"/>
              <a:chExt cx="1619915" cy="1817422"/>
            </a:xfrm>
          </p:grpSpPr>
          <p:sp>
            <p:nvSpPr>
              <p:cNvPr id="125" name="Isosceles Triangle 4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26" name="Donut 4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grpSp>
        <p:cxnSp>
          <p:nvCxnSpPr>
            <p:cNvPr id="124" name="Straight Connector 41"/>
            <p:cNvCxnSpPr>
              <a:endCxn id="125"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27" name="Group 45"/>
          <p:cNvGrpSpPr/>
          <p:nvPr/>
        </p:nvGrpSpPr>
        <p:grpSpPr>
          <a:xfrm>
            <a:off x="5901191" y="3667724"/>
            <a:ext cx="346455" cy="324621"/>
            <a:chOff x="5368132" y="3540125"/>
            <a:chExt cx="465138" cy="435769"/>
          </a:xfrm>
          <a:solidFill>
            <a:schemeClr val="accent3"/>
          </a:solidFill>
        </p:grpSpPr>
        <p:sp>
          <p:nvSpPr>
            <p:cNvPr id="12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2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nvGrpSpPr>
          <p:cNvPr id="130" name="Group 18"/>
          <p:cNvGrpSpPr/>
          <p:nvPr/>
        </p:nvGrpSpPr>
        <p:grpSpPr>
          <a:xfrm>
            <a:off x="970334" y="1207954"/>
            <a:ext cx="1096892" cy="1501994"/>
            <a:chOff x="800793" y="1501529"/>
            <a:chExt cx="1619915" cy="2217891"/>
          </a:xfrm>
        </p:grpSpPr>
        <p:grpSp>
          <p:nvGrpSpPr>
            <p:cNvPr id="140" name="Group 13"/>
            <p:cNvGrpSpPr/>
            <p:nvPr/>
          </p:nvGrpSpPr>
          <p:grpSpPr>
            <a:xfrm>
              <a:off x="800793" y="1501529"/>
              <a:ext cx="1619915" cy="1817422"/>
              <a:chOff x="2897739" y="3942989"/>
              <a:chExt cx="1619915" cy="1817422"/>
            </a:xfrm>
          </p:grpSpPr>
          <p:sp>
            <p:nvSpPr>
              <p:cNvPr id="143" name="Isosceles Triangle 1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44" name="Donut 11"/>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grpSp>
        <p:cxnSp>
          <p:nvCxnSpPr>
            <p:cNvPr id="142" name="Straight Connector 15"/>
            <p:cNvCxnSpPr>
              <a:stCxn id="113" idx="0"/>
              <a:endCxn id="143" idx="0"/>
            </p:cNvCxnSpPr>
            <p:nvPr/>
          </p:nvCxnSpPr>
          <p:spPr>
            <a:xfrm flipH="1" flipV="1">
              <a:off x="1610750" y="3318950"/>
              <a:ext cx="1" cy="400470"/>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45" name="Group 48"/>
          <p:cNvGrpSpPr/>
          <p:nvPr/>
        </p:nvGrpSpPr>
        <p:grpSpPr>
          <a:xfrm>
            <a:off x="1399944" y="1582217"/>
            <a:ext cx="237670" cy="346500"/>
            <a:chOff x="3582988" y="3510757"/>
            <a:chExt cx="319088" cy="465138"/>
          </a:xfrm>
          <a:solidFill>
            <a:schemeClr val="tx2"/>
          </a:solidFill>
        </p:grpSpPr>
        <p:sp>
          <p:nvSpPr>
            <p:cNvPr id="14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4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grpSp>
        <p:nvGrpSpPr>
          <p:cNvPr id="148" name="Group 19"/>
          <p:cNvGrpSpPr/>
          <p:nvPr/>
        </p:nvGrpSpPr>
        <p:grpSpPr>
          <a:xfrm>
            <a:off x="4007427" y="1206950"/>
            <a:ext cx="1096892" cy="1492467"/>
            <a:chOff x="800793" y="1501529"/>
            <a:chExt cx="1619915" cy="2203823"/>
          </a:xfrm>
        </p:grpSpPr>
        <p:grpSp>
          <p:nvGrpSpPr>
            <p:cNvPr id="149" name="Group 20"/>
            <p:cNvGrpSpPr/>
            <p:nvPr/>
          </p:nvGrpSpPr>
          <p:grpSpPr>
            <a:xfrm>
              <a:off x="800793" y="1501529"/>
              <a:ext cx="1619915" cy="1817422"/>
              <a:chOff x="2897739" y="3942989"/>
              <a:chExt cx="1619915" cy="1817422"/>
            </a:xfrm>
          </p:grpSpPr>
          <p:sp>
            <p:nvSpPr>
              <p:cNvPr id="156" name="Isosceles Triangle 2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58" name="Donut 2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grpSp>
        <p:cxnSp>
          <p:nvCxnSpPr>
            <p:cNvPr id="155" name="Straight Connector 21"/>
            <p:cNvCxnSpPr>
              <a:endCxn id="15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9" name="Group 51"/>
          <p:cNvGrpSpPr/>
          <p:nvPr/>
        </p:nvGrpSpPr>
        <p:grpSpPr>
          <a:xfrm>
            <a:off x="4382645" y="1610717"/>
            <a:ext cx="346455" cy="291509"/>
            <a:chOff x="5368132" y="2625725"/>
            <a:chExt cx="465138" cy="391319"/>
          </a:xfrm>
          <a:solidFill>
            <a:schemeClr val="accent2"/>
          </a:solidFill>
        </p:grpSpPr>
        <p:sp>
          <p:nvSpPr>
            <p:cNvPr id="16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6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16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grpSp>
        <p:nvGrpSpPr>
          <p:cNvPr id="163" name="Group 29"/>
          <p:cNvGrpSpPr/>
          <p:nvPr/>
        </p:nvGrpSpPr>
        <p:grpSpPr>
          <a:xfrm flipV="1">
            <a:off x="2488881" y="2896729"/>
            <a:ext cx="1096892" cy="1492467"/>
            <a:chOff x="800793" y="1501529"/>
            <a:chExt cx="1619915" cy="2203823"/>
          </a:xfrm>
        </p:grpSpPr>
        <p:grpSp>
          <p:nvGrpSpPr>
            <p:cNvPr id="164" name="Group 30"/>
            <p:cNvGrpSpPr/>
            <p:nvPr/>
          </p:nvGrpSpPr>
          <p:grpSpPr>
            <a:xfrm>
              <a:off x="800793" y="1501529"/>
              <a:ext cx="1619915" cy="1817422"/>
              <a:chOff x="2897739" y="3942989"/>
              <a:chExt cx="1619915" cy="1817422"/>
            </a:xfrm>
          </p:grpSpPr>
          <p:sp>
            <p:nvSpPr>
              <p:cNvPr id="166" name="Isosceles Triangle 3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67" name="Donut 3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grpSp>
        <p:cxnSp>
          <p:nvCxnSpPr>
            <p:cNvPr id="165" name="Straight Connector 31"/>
            <p:cNvCxnSpPr>
              <a:endCxn id="16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68" name="Group 55"/>
          <p:cNvGrpSpPr/>
          <p:nvPr/>
        </p:nvGrpSpPr>
        <p:grpSpPr>
          <a:xfrm>
            <a:off x="2864394" y="3667725"/>
            <a:ext cx="345863" cy="345908"/>
            <a:chOff x="4439444" y="1652588"/>
            <a:chExt cx="464344" cy="464344"/>
          </a:xfrm>
          <a:solidFill>
            <a:schemeClr val="accent1"/>
          </a:solidFill>
        </p:grpSpPr>
        <p:sp>
          <p:nvSpPr>
            <p:cNvPr id="16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7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sp>
          <p:nvSpPr>
            <p:cNvPr id="17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304165" fontAlgn="base" hangingPunct="0">
                <a:spcBef>
                  <a:spcPct val="0"/>
                </a:spcBef>
                <a:spcAft>
                  <a:spcPct val="0"/>
                </a:spcAft>
              </a:pPr>
              <a:endParaRPr lang="en-US" sz="135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sp>
        <p:nvSpPr>
          <p:cNvPr id="111" name="Oval 6"/>
          <p:cNvSpPr/>
          <p:nvPr/>
        </p:nvSpPr>
        <p:spPr>
          <a:xfrm>
            <a:off x="4457231" y="2700422"/>
            <a:ext cx="197285"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12" name="Oval 7"/>
          <p:cNvSpPr/>
          <p:nvPr/>
        </p:nvSpPr>
        <p:spPr>
          <a:xfrm>
            <a:off x="7494324" y="2701426"/>
            <a:ext cx="197285"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13" name="Oval 8"/>
          <p:cNvSpPr/>
          <p:nvPr/>
        </p:nvSpPr>
        <p:spPr>
          <a:xfrm>
            <a:off x="1420137" y="2700422"/>
            <a:ext cx="197285"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14" name="Oval 9"/>
          <p:cNvSpPr/>
          <p:nvPr/>
        </p:nvSpPr>
        <p:spPr>
          <a:xfrm>
            <a:off x="2938683" y="2700424"/>
            <a:ext cx="197285" cy="19731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15" name="Oval 10"/>
          <p:cNvSpPr/>
          <p:nvPr/>
        </p:nvSpPr>
        <p:spPr>
          <a:xfrm>
            <a:off x="5975777" y="2700422"/>
            <a:ext cx="197285" cy="19731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GB" sz="1350">
              <a:solidFill>
                <a:schemeClr val="tx1">
                  <a:lumMod val="75000"/>
                  <a:lumOff val="25000"/>
                </a:schemeClr>
              </a:solidFill>
              <a:latin typeface="微软雅黑" panose="020B0503020204020204" charset="-122"/>
              <a:ea typeface="微软雅黑" panose="020B0503020204020204" charset="-122"/>
            </a:endParaRPr>
          </a:p>
        </p:txBody>
      </p:sp>
      <p:sp>
        <p:nvSpPr>
          <p:cNvPr id="187" name="TextBox 77"/>
          <p:cNvSpPr txBox="1"/>
          <p:nvPr/>
        </p:nvSpPr>
        <p:spPr>
          <a:xfrm>
            <a:off x="2268633" y="1613911"/>
            <a:ext cx="2311073" cy="529590"/>
          </a:xfrm>
          <a:prstGeom prst="rect">
            <a:avLst/>
          </a:prstGeom>
          <a:noFill/>
          <a:ln w="3175">
            <a:noFill/>
          </a:ln>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p:txBody>
      </p:sp>
      <p:sp>
        <p:nvSpPr>
          <p:cNvPr id="188" name="TextBox 77"/>
          <p:cNvSpPr txBox="1"/>
          <p:nvPr/>
        </p:nvSpPr>
        <p:spPr>
          <a:xfrm>
            <a:off x="5282614" y="1613911"/>
            <a:ext cx="2311073" cy="529590"/>
          </a:xfrm>
          <a:prstGeom prst="rect">
            <a:avLst/>
          </a:prstGeom>
          <a:noFill/>
          <a:ln w="3175">
            <a:noFill/>
          </a:ln>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p:txBody>
      </p:sp>
      <p:sp>
        <p:nvSpPr>
          <p:cNvPr id="189" name="TextBox 77"/>
          <p:cNvSpPr txBox="1"/>
          <p:nvPr/>
        </p:nvSpPr>
        <p:spPr>
          <a:xfrm>
            <a:off x="823788" y="3632595"/>
            <a:ext cx="2311073" cy="529590"/>
          </a:xfrm>
          <a:prstGeom prst="rect">
            <a:avLst/>
          </a:prstGeom>
          <a:noFill/>
          <a:ln w="3175">
            <a:noFill/>
          </a:ln>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p:txBody>
      </p:sp>
      <p:sp>
        <p:nvSpPr>
          <p:cNvPr id="190" name="TextBox 77"/>
          <p:cNvSpPr txBox="1"/>
          <p:nvPr/>
        </p:nvSpPr>
        <p:spPr>
          <a:xfrm>
            <a:off x="3837769" y="3632595"/>
            <a:ext cx="2311073" cy="529590"/>
          </a:xfrm>
          <a:prstGeom prst="rect">
            <a:avLst/>
          </a:prstGeom>
          <a:noFill/>
          <a:ln w="3175">
            <a:noFill/>
          </a:ln>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p:txBody>
      </p:sp>
      <p:sp>
        <p:nvSpPr>
          <p:cNvPr id="191" name="TextBox 77"/>
          <p:cNvSpPr txBox="1"/>
          <p:nvPr/>
        </p:nvSpPr>
        <p:spPr>
          <a:xfrm>
            <a:off x="6704420" y="3632595"/>
            <a:ext cx="2311073" cy="529590"/>
          </a:xfrm>
          <a:prstGeom prst="rect">
            <a:avLst/>
          </a:prstGeom>
          <a:noFill/>
          <a:ln w="3175">
            <a:noFill/>
          </a:ln>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a:p>
            <a:r>
              <a:rPr lang="zh-CN" altLang="en-US" sz="825" dirty="0">
                <a:solidFill>
                  <a:schemeClr val="tx1">
                    <a:lumMod val="75000"/>
                    <a:lumOff val="25000"/>
                  </a:schemeClr>
                </a:solidFill>
                <a:latin typeface="微软雅黑" panose="020B0503020204020204" charset="-122"/>
                <a:ea typeface="微软雅黑" panose="020B0503020204020204" charset="-122"/>
              </a:rPr>
              <a:t>单击此处添加文本单击此处添加</a:t>
            </a:r>
            <a:endParaRPr lang="zh-CN" altLang="en-US" sz="825" dirty="0">
              <a:solidFill>
                <a:schemeClr val="tx1">
                  <a:lumMod val="75000"/>
                  <a:lumOff val="25000"/>
                </a:schemeClr>
              </a:solidFill>
              <a:latin typeface="微软雅黑" panose="020B0503020204020204" charset="-122"/>
              <a:ea typeface="微软雅黑" panose="020B0503020204020204" charset="-122"/>
            </a:endParaRPr>
          </a:p>
        </p:txBody>
      </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未来工作计划</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889">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0-#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500"/>
                                        <p:tgtEl>
                                          <p:spTgt spid="1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2"/>
                                        </p:tgtEl>
                                        <p:attrNameLst>
                                          <p:attrName>style.visibility</p:attrName>
                                        </p:attrNameLst>
                                      </p:cBhvr>
                                      <p:to>
                                        <p:strVal val="visible"/>
                                      </p:to>
                                    </p:set>
                                    <p:animEffect transition="in" filter="fade">
                                      <p:cBhvr>
                                        <p:cTn id="15" dur="500"/>
                                        <p:tgtEl>
                                          <p:spTgt spid="1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3"/>
                                        </p:tgtEl>
                                        <p:attrNameLst>
                                          <p:attrName>style.visibility</p:attrName>
                                        </p:attrNameLst>
                                      </p:cBhvr>
                                      <p:to>
                                        <p:strVal val="visible"/>
                                      </p:to>
                                    </p:set>
                                    <p:animEffect transition="in" filter="fade">
                                      <p:cBhvr>
                                        <p:cTn id="18" dur="500"/>
                                        <p:tgtEl>
                                          <p:spTgt spid="1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fade">
                                      <p:cBhvr>
                                        <p:cTn id="21" dur="500"/>
                                        <p:tgtEl>
                                          <p:spTgt spid="1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fade">
                                      <p:cBhvr>
                                        <p:cTn id="24" dur="500"/>
                                        <p:tgtEl>
                                          <p:spTgt spid="115"/>
                                        </p:tgtEl>
                                      </p:cBhvr>
                                    </p:animEffect>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116"/>
                                        </p:tgtEl>
                                        <p:attrNameLst>
                                          <p:attrName>style.visibility</p:attrName>
                                        </p:attrNameLst>
                                      </p:cBhvr>
                                      <p:to>
                                        <p:strVal val="visible"/>
                                      </p:to>
                                    </p:set>
                                    <p:animEffect transition="in" filter="fade">
                                      <p:cBhvr>
                                        <p:cTn id="28" dur="500"/>
                                        <p:tgtEl>
                                          <p:spTgt spid="116"/>
                                        </p:tgtEl>
                                      </p:cBhvr>
                                    </p:animEffect>
                                    <p:anim calcmode="lin" valueType="num">
                                      <p:cBhvr>
                                        <p:cTn id="29" dur="500" fill="hold"/>
                                        <p:tgtEl>
                                          <p:spTgt spid="116"/>
                                        </p:tgtEl>
                                        <p:attrNameLst>
                                          <p:attrName>ppt_x</p:attrName>
                                        </p:attrNameLst>
                                      </p:cBhvr>
                                      <p:tavLst>
                                        <p:tav tm="0">
                                          <p:val>
                                            <p:strVal val="#ppt_x"/>
                                          </p:val>
                                        </p:tav>
                                        <p:tav tm="100000">
                                          <p:val>
                                            <p:strVal val="#ppt_x"/>
                                          </p:val>
                                        </p:tav>
                                      </p:tavLst>
                                    </p:anim>
                                    <p:anim calcmode="lin" valueType="num">
                                      <p:cBhvr>
                                        <p:cTn id="30" dur="500" fill="hold"/>
                                        <p:tgtEl>
                                          <p:spTgt spid="11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1"/>
                                        </p:tgtEl>
                                        <p:attrNameLst>
                                          <p:attrName>style.visibility</p:attrName>
                                        </p:attrNameLst>
                                      </p:cBhvr>
                                      <p:to>
                                        <p:strVal val="visible"/>
                                      </p:to>
                                    </p:set>
                                    <p:animEffect transition="in" filter="fade">
                                      <p:cBhvr>
                                        <p:cTn id="33" dur="500"/>
                                        <p:tgtEl>
                                          <p:spTgt spid="121"/>
                                        </p:tgtEl>
                                      </p:cBhvr>
                                    </p:animEffect>
                                    <p:anim calcmode="lin" valueType="num">
                                      <p:cBhvr>
                                        <p:cTn id="34" dur="500" fill="hold"/>
                                        <p:tgtEl>
                                          <p:spTgt spid="121"/>
                                        </p:tgtEl>
                                        <p:attrNameLst>
                                          <p:attrName>ppt_x</p:attrName>
                                        </p:attrNameLst>
                                      </p:cBhvr>
                                      <p:tavLst>
                                        <p:tav tm="0">
                                          <p:val>
                                            <p:strVal val="#ppt_x"/>
                                          </p:val>
                                        </p:tav>
                                        <p:tav tm="100000">
                                          <p:val>
                                            <p:strVal val="#ppt_x"/>
                                          </p:val>
                                        </p:tav>
                                      </p:tavLst>
                                    </p:anim>
                                    <p:anim calcmode="lin" valueType="num">
                                      <p:cBhvr>
                                        <p:cTn id="35" dur="500" fill="hold"/>
                                        <p:tgtEl>
                                          <p:spTgt spid="12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30"/>
                                        </p:tgtEl>
                                        <p:attrNameLst>
                                          <p:attrName>style.visibility</p:attrName>
                                        </p:attrNameLst>
                                      </p:cBhvr>
                                      <p:to>
                                        <p:strVal val="visible"/>
                                      </p:to>
                                    </p:set>
                                    <p:animEffect transition="in" filter="fade">
                                      <p:cBhvr>
                                        <p:cTn id="38" dur="500"/>
                                        <p:tgtEl>
                                          <p:spTgt spid="130"/>
                                        </p:tgtEl>
                                      </p:cBhvr>
                                    </p:animEffect>
                                    <p:anim calcmode="lin" valueType="num">
                                      <p:cBhvr>
                                        <p:cTn id="39" dur="500" fill="hold"/>
                                        <p:tgtEl>
                                          <p:spTgt spid="130"/>
                                        </p:tgtEl>
                                        <p:attrNameLst>
                                          <p:attrName>ppt_x</p:attrName>
                                        </p:attrNameLst>
                                      </p:cBhvr>
                                      <p:tavLst>
                                        <p:tav tm="0">
                                          <p:val>
                                            <p:strVal val="#ppt_x"/>
                                          </p:val>
                                        </p:tav>
                                        <p:tav tm="100000">
                                          <p:val>
                                            <p:strVal val="#ppt_x"/>
                                          </p:val>
                                        </p:tav>
                                      </p:tavLst>
                                    </p:anim>
                                    <p:anim calcmode="lin" valueType="num">
                                      <p:cBhvr>
                                        <p:cTn id="40" dur="500" fill="hold"/>
                                        <p:tgtEl>
                                          <p:spTgt spid="13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45"/>
                                        </p:tgtEl>
                                        <p:attrNameLst>
                                          <p:attrName>style.visibility</p:attrName>
                                        </p:attrNameLst>
                                      </p:cBhvr>
                                      <p:to>
                                        <p:strVal val="visible"/>
                                      </p:to>
                                    </p:set>
                                    <p:animEffect transition="in" filter="fade">
                                      <p:cBhvr>
                                        <p:cTn id="43" dur="500"/>
                                        <p:tgtEl>
                                          <p:spTgt spid="145"/>
                                        </p:tgtEl>
                                      </p:cBhvr>
                                    </p:animEffect>
                                    <p:anim calcmode="lin" valueType="num">
                                      <p:cBhvr>
                                        <p:cTn id="44" dur="500" fill="hold"/>
                                        <p:tgtEl>
                                          <p:spTgt spid="145"/>
                                        </p:tgtEl>
                                        <p:attrNameLst>
                                          <p:attrName>ppt_x</p:attrName>
                                        </p:attrNameLst>
                                      </p:cBhvr>
                                      <p:tavLst>
                                        <p:tav tm="0">
                                          <p:val>
                                            <p:strVal val="#ppt_x"/>
                                          </p:val>
                                        </p:tav>
                                        <p:tav tm="100000">
                                          <p:val>
                                            <p:strVal val="#ppt_x"/>
                                          </p:val>
                                        </p:tav>
                                      </p:tavLst>
                                    </p:anim>
                                    <p:anim calcmode="lin" valueType="num">
                                      <p:cBhvr>
                                        <p:cTn id="45" dur="500" fill="hold"/>
                                        <p:tgtEl>
                                          <p:spTgt spid="14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48"/>
                                        </p:tgtEl>
                                        <p:attrNameLst>
                                          <p:attrName>style.visibility</p:attrName>
                                        </p:attrNameLst>
                                      </p:cBhvr>
                                      <p:to>
                                        <p:strVal val="visible"/>
                                      </p:to>
                                    </p:set>
                                    <p:animEffect transition="in" filter="fade">
                                      <p:cBhvr>
                                        <p:cTn id="48" dur="500"/>
                                        <p:tgtEl>
                                          <p:spTgt spid="148"/>
                                        </p:tgtEl>
                                      </p:cBhvr>
                                    </p:animEffect>
                                    <p:anim calcmode="lin" valueType="num">
                                      <p:cBhvr>
                                        <p:cTn id="49" dur="500" fill="hold"/>
                                        <p:tgtEl>
                                          <p:spTgt spid="148"/>
                                        </p:tgtEl>
                                        <p:attrNameLst>
                                          <p:attrName>ppt_x</p:attrName>
                                        </p:attrNameLst>
                                      </p:cBhvr>
                                      <p:tavLst>
                                        <p:tav tm="0">
                                          <p:val>
                                            <p:strVal val="#ppt_x"/>
                                          </p:val>
                                        </p:tav>
                                        <p:tav tm="100000">
                                          <p:val>
                                            <p:strVal val="#ppt_x"/>
                                          </p:val>
                                        </p:tav>
                                      </p:tavLst>
                                    </p:anim>
                                    <p:anim calcmode="lin" valueType="num">
                                      <p:cBhvr>
                                        <p:cTn id="50" dur="500" fill="hold"/>
                                        <p:tgtEl>
                                          <p:spTgt spid="14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59"/>
                                        </p:tgtEl>
                                        <p:attrNameLst>
                                          <p:attrName>style.visibility</p:attrName>
                                        </p:attrNameLst>
                                      </p:cBhvr>
                                      <p:to>
                                        <p:strVal val="visible"/>
                                      </p:to>
                                    </p:set>
                                    <p:animEffect transition="in" filter="fade">
                                      <p:cBhvr>
                                        <p:cTn id="53" dur="500"/>
                                        <p:tgtEl>
                                          <p:spTgt spid="159"/>
                                        </p:tgtEl>
                                      </p:cBhvr>
                                    </p:animEffect>
                                    <p:anim calcmode="lin" valueType="num">
                                      <p:cBhvr>
                                        <p:cTn id="54" dur="500" fill="hold"/>
                                        <p:tgtEl>
                                          <p:spTgt spid="159"/>
                                        </p:tgtEl>
                                        <p:attrNameLst>
                                          <p:attrName>ppt_x</p:attrName>
                                        </p:attrNameLst>
                                      </p:cBhvr>
                                      <p:tavLst>
                                        <p:tav tm="0">
                                          <p:val>
                                            <p:strVal val="#ppt_x"/>
                                          </p:val>
                                        </p:tav>
                                        <p:tav tm="100000">
                                          <p:val>
                                            <p:strVal val="#ppt_x"/>
                                          </p:val>
                                        </p:tav>
                                      </p:tavLst>
                                    </p:anim>
                                    <p:anim calcmode="lin" valueType="num">
                                      <p:cBhvr>
                                        <p:cTn id="55" dur="500" fill="hold"/>
                                        <p:tgtEl>
                                          <p:spTgt spid="159"/>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7" presetClass="entr" presetSubtype="0" fill="hold"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fade">
                                      <p:cBhvr>
                                        <p:cTn id="59" dur="500"/>
                                        <p:tgtEl>
                                          <p:spTgt spid="122"/>
                                        </p:tgtEl>
                                      </p:cBhvr>
                                    </p:animEffect>
                                    <p:anim calcmode="lin" valueType="num">
                                      <p:cBhvr>
                                        <p:cTn id="60" dur="500" fill="hold"/>
                                        <p:tgtEl>
                                          <p:spTgt spid="122"/>
                                        </p:tgtEl>
                                        <p:attrNameLst>
                                          <p:attrName>ppt_x</p:attrName>
                                        </p:attrNameLst>
                                      </p:cBhvr>
                                      <p:tavLst>
                                        <p:tav tm="0">
                                          <p:val>
                                            <p:strVal val="#ppt_x"/>
                                          </p:val>
                                        </p:tav>
                                        <p:tav tm="100000">
                                          <p:val>
                                            <p:strVal val="#ppt_x"/>
                                          </p:val>
                                        </p:tav>
                                      </p:tavLst>
                                    </p:anim>
                                    <p:anim calcmode="lin" valueType="num">
                                      <p:cBhvr>
                                        <p:cTn id="61" dur="500" fill="hold"/>
                                        <p:tgtEl>
                                          <p:spTgt spid="122"/>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127"/>
                                        </p:tgtEl>
                                        <p:attrNameLst>
                                          <p:attrName>style.visibility</p:attrName>
                                        </p:attrNameLst>
                                      </p:cBhvr>
                                      <p:to>
                                        <p:strVal val="visible"/>
                                      </p:to>
                                    </p:set>
                                    <p:animEffect transition="in" filter="fade">
                                      <p:cBhvr>
                                        <p:cTn id="64" dur="500"/>
                                        <p:tgtEl>
                                          <p:spTgt spid="127"/>
                                        </p:tgtEl>
                                      </p:cBhvr>
                                    </p:animEffect>
                                    <p:anim calcmode="lin" valueType="num">
                                      <p:cBhvr>
                                        <p:cTn id="65" dur="500" fill="hold"/>
                                        <p:tgtEl>
                                          <p:spTgt spid="127"/>
                                        </p:tgtEl>
                                        <p:attrNameLst>
                                          <p:attrName>ppt_x</p:attrName>
                                        </p:attrNameLst>
                                      </p:cBhvr>
                                      <p:tavLst>
                                        <p:tav tm="0">
                                          <p:val>
                                            <p:strVal val="#ppt_x"/>
                                          </p:val>
                                        </p:tav>
                                        <p:tav tm="100000">
                                          <p:val>
                                            <p:strVal val="#ppt_x"/>
                                          </p:val>
                                        </p:tav>
                                      </p:tavLst>
                                    </p:anim>
                                    <p:anim calcmode="lin" valueType="num">
                                      <p:cBhvr>
                                        <p:cTn id="66" dur="500" fill="hold"/>
                                        <p:tgtEl>
                                          <p:spTgt spid="127"/>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163"/>
                                        </p:tgtEl>
                                        <p:attrNameLst>
                                          <p:attrName>style.visibility</p:attrName>
                                        </p:attrNameLst>
                                      </p:cBhvr>
                                      <p:to>
                                        <p:strVal val="visible"/>
                                      </p:to>
                                    </p:set>
                                    <p:animEffect transition="in" filter="fade">
                                      <p:cBhvr>
                                        <p:cTn id="69" dur="500"/>
                                        <p:tgtEl>
                                          <p:spTgt spid="163"/>
                                        </p:tgtEl>
                                      </p:cBhvr>
                                    </p:animEffect>
                                    <p:anim calcmode="lin" valueType="num">
                                      <p:cBhvr>
                                        <p:cTn id="70" dur="500" fill="hold"/>
                                        <p:tgtEl>
                                          <p:spTgt spid="163"/>
                                        </p:tgtEl>
                                        <p:attrNameLst>
                                          <p:attrName>ppt_x</p:attrName>
                                        </p:attrNameLst>
                                      </p:cBhvr>
                                      <p:tavLst>
                                        <p:tav tm="0">
                                          <p:val>
                                            <p:strVal val="#ppt_x"/>
                                          </p:val>
                                        </p:tav>
                                        <p:tav tm="100000">
                                          <p:val>
                                            <p:strVal val="#ppt_x"/>
                                          </p:val>
                                        </p:tav>
                                      </p:tavLst>
                                    </p:anim>
                                    <p:anim calcmode="lin" valueType="num">
                                      <p:cBhvr>
                                        <p:cTn id="71" dur="500" fill="hold"/>
                                        <p:tgtEl>
                                          <p:spTgt spid="163"/>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168"/>
                                        </p:tgtEl>
                                        <p:attrNameLst>
                                          <p:attrName>style.visibility</p:attrName>
                                        </p:attrNameLst>
                                      </p:cBhvr>
                                      <p:to>
                                        <p:strVal val="visible"/>
                                      </p:to>
                                    </p:set>
                                    <p:animEffect transition="in" filter="fade">
                                      <p:cBhvr>
                                        <p:cTn id="74" dur="500"/>
                                        <p:tgtEl>
                                          <p:spTgt spid="168"/>
                                        </p:tgtEl>
                                      </p:cBhvr>
                                    </p:animEffect>
                                    <p:anim calcmode="lin" valueType="num">
                                      <p:cBhvr>
                                        <p:cTn id="75" dur="500" fill="hold"/>
                                        <p:tgtEl>
                                          <p:spTgt spid="168"/>
                                        </p:tgtEl>
                                        <p:attrNameLst>
                                          <p:attrName>ppt_x</p:attrName>
                                        </p:attrNameLst>
                                      </p:cBhvr>
                                      <p:tavLst>
                                        <p:tav tm="0">
                                          <p:val>
                                            <p:strVal val="#ppt_x"/>
                                          </p:val>
                                        </p:tav>
                                        <p:tav tm="100000">
                                          <p:val>
                                            <p:strVal val="#ppt_x"/>
                                          </p:val>
                                        </p:tav>
                                      </p:tavLst>
                                    </p:anim>
                                    <p:anim calcmode="lin" valueType="num">
                                      <p:cBhvr>
                                        <p:cTn id="76" dur="500" fill="hold"/>
                                        <p:tgtEl>
                                          <p:spTgt spid="168"/>
                                        </p:tgtEl>
                                        <p:attrNameLst>
                                          <p:attrName>ppt_y</p:attrName>
                                        </p:attrNameLst>
                                      </p:cBhvr>
                                      <p:tavLst>
                                        <p:tav tm="0">
                                          <p:val>
                                            <p:strVal val="#ppt_y-.1"/>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187"/>
                                        </p:tgtEl>
                                        <p:attrNameLst>
                                          <p:attrName>style.visibility</p:attrName>
                                        </p:attrNameLst>
                                      </p:cBhvr>
                                      <p:to>
                                        <p:strVal val="visible"/>
                                      </p:to>
                                    </p:set>
                                    <p:anim calcmode="lin" valueType="num">
                                      <p:cBhvr additive="base">
                                        <p:cTn id="79" dur="500" fill="hold"/>
                                        <p:tgtEl>
                                          <p:spTgt spid="187"/>
                                        </p:tgtEl>
                                        <p:attrNameLst>
                                          <p:attrName>ppt_x</p:attrName>
                                        </p:attrNameLst>
                                      </p:cBhvr>
                                      <p:tavLst>
                                        <p:tav tm="0">
                                          <p:val>
                                            <p:strVal val="1+#ppt_w/2"/>
                                          </p:val>
                                        </p:tav>
                                        <p:tav tm="100000">
                                          <p:val>
                                            <p:strVal val="#ppt_x"/>
                                          </p:val>
                                        </p:tav>
                                      </p:tavLst>
                                    </p:anim>
                                    <p:anim calcmode="lin" valueType="num">
                                      <p:cBhvr additive="base">
                                        <p:cTn id="80" dur="500" fill="hold"/>
                                        <p:tgtEl>
                                          <p:spTgt spid="187"/>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88"/>
                                        </p:tgtEl>
                                        <p:attrNameLst>
                                          <p:attrName>style.visibility</p:attrName>
                                        </p:attrNameLst>
                                      </p:cBhvr>
                                      <p:to>
                                        <p:strVal val="visible"/>
                                      </p:to>
                                    </p:set>
                                    <p:anim calcmode="lin" valueType="num">
                                      <p:cBhvr additive="base">
                                        <p:cTn id="83" dur="500" fill="hold"/>
                                        <p:tgtEl>
                                          <p:spTgt spid="188"/>
                                        </p:tgtEl>
                                        <p:attrNameLst>
                                          <p:attrName>ppt_x</p:attrName>
                                        </p:attrNameLst>
                                      </p:cBhvr>
                                      <p:tavLst>
                                        <p:tav tm="0">
                                          <p:val>
                                            <p:strVal val="1+#ppt_w/2"/>
                                          </p:val>
                                        </p:tav>
                                        <p:tav tm="100000">
                                          <p:val>
                                            <p:strVal val="#ppt_x"/>
                                          </p:val>
                                        </p:tav>
                                      </p:tavLst>
                                    </p:anim>
                                    <p:anim calcmode="lin" valueType="num">
                                      <p:cBhvr additive="base">
                                        <p:cTn id="84" dur="500" fill="hold"/>
                                        <p:tgtEl>
                                          <p:spTgt spid="188"/>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89"/>
                                        </p:tgtEl>
                                        <p:attrNameLst>
                                          <p:attrName>style.visibility</p:attrName>
                                        </p:attrNameLst>
                                      </p:cBhvr>
                                      <p:to>
                                        <p:strVal val="visible"/>
                                      </p:to>
                                    </p:set>
                                    <p:anim calcmode="lin" valueType="num">
                                      <p:cBhvr additive="base">
                                        <p:cTn id="87" dur="500" fill="hold"/>
                                        <p:tgtEl>
                                          <p:spTgt spid="189"/>
                                        </p:tgtEl>
                                        <p:attrNameLst>
                                          <p:attrName>ppt_x</p:attrName>
                                        </p:attrNameLst>
                                      </p:cBhvr>
                                      <p:tavLst>
                                        <p:tav tm="0">
                                          <p:val>
                                            <p:strVal val="1+#ppt_w/2"/>
                                          </p:val>
                                        </p:tav>
                                        <p:tav tm="100000">
                                          <p:val>
                                            <p:strVal val="#ppt_x"/>
                                          </p:val>
                                        </p:tav>
                                      </p:tavLst>
                                    </p:anim>
                                    <p:anim calcmode="lin" valueType="num">
                                      <p:cBhvr additive="base">
                                        <p:cTn id="88" dur="500" fill="hold"/>
                                        <p:tgtEl>
                                          <p:spTgt spid="189"/>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190"/>
                                        </p:tgtEl>
                                        <p:attrNameLst>
                                          <p:attrName>style.visibility</p:attrName>
                                        </p:attrNameLst>
                                      </p:cBhvr>
                                      <p:to>
                                        <p:strVal val="visible"/>
                                      </p:to>
                                    </p:set>
                                    <p:anim calcmode="lin" valueType="num">
                                      <p:cBhvr additive="base">
                                        <p:cTn id="91" dur="500" fill="hold"/>
                                        <p:tgtEl>
                                          <p:spTgt spid="190"/>
                                        </p:tgtEl>
                                        <p:attrNameLst>
                                          <p:attrName>ppt_x</p:attrName>
                                        </p:attrNameLst>
                                      </p:cBhvr>
                                      <p:tavLst>
                                        <p:tav tm="0">
                                          <p:val>
                                            <p:strVal val="1+#ppt_w/2"/>
                                          </p:val>
                                        </p:tav>
                                        <p:tav tm="100000">
                                          <p:val>
                                            <p:strVal val="#ppt_x"/>
                                          </p:val>
                                        </p:tav>
                                      </p:tavLst>
                                    </p:anim>
                                    <p:anim calcmode="lin" valueType="num">
                                      <p:cBhvr additive="base">
                                        <p:cTn id="92" dur="500" fill="hold"/>
                                        <p:tgtEl>
                                          <p:spTgt spid="190"/>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191"/>
                                        </p:tgtEl>
                                        <p:attrNameLst>
                                          <p:attrName>style.visibility</p:attrName>
                                        </p:attrNameLst>
                                      </p:cBhvr>
                                      <p:to>
                                        <p:strVal val="visible"/>
                                      </p:to>
                                    </p:set>
                                    <p:anim calcmode="lin" valueType="num">
                                      <p:cBhvr additive="base">
                                        <p:cTn id="95" dur="500" fill="hold"/>
                                        <p:tgtEl>
                                          <p:spTgt spid="191"/>
                                        </p:tgtEl>
                                        <p:attrNameLst>
                                          <p:attrName>ppt_x</p:attrName>
                                        </p:attrNameLst>
                                      </p:cBhvr>
                                      <p:tavLst>
                                        <p:tav tm="0">
                                          <p:val>
                                            <p:strVal val="1+#ppt_w/2"/>
                                          </p:val>
                                        </p:tav>
                                        <p:tav tm="100000">
                                          <p:val>
                                            <p:strVal val="#ppt_x"/>
                                          </p:val>
                                        </p:tav>
                                      </p:tavLst>
                                    </p:anim>
                                    <p:anim calcmode="lin" valueType="num">
                                      <p:cBhvr additive="base">
                                        <p:cTn id="96"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ldLvl="0" animBg="1"/>
      <p:bldP spid="121" grpId="0" bldLvl="0" animBg="1"/>
      <p:bldP spid="111" grpId="0" bldLvl="0" animBg="1"/>
      <p:bldP spid="112" grpId="0" bldLvl="0" animBg="1"/>
      <p:bldP spid="113" grpId="0" bldLvl="0" animBg="1"/>
      <p:bldP spid="114" grpId="0" bldLvl="0" animBg="1"/>
      <p:bldP spid="115" grpId="0" bldLvl="0" animBg="1"/>
      <p:bldP spid="187" grpId="0"/>
      <p:bldP spid="188" grpId="0"/>
      <p:bldP spid="189" grpId="0"/>
      <p:bldP spid="190" grpId="0"/>
      <p:bldP spid="19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7925" y="1915540"/>
            <a:ext cx="1772987" cy="2112579"/>
            <a:chOff x="640110" y="1915090"/>
            <a:chExt cx="1773218" cy="2112579"/>
          </a:xfrm>
        </p:grpSpPr>
        <p:sp>
          <p:nvSpPr>
            <p:cNvPr id="46" name="矩形 45"/>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a:solidFill>
                  <a:schemeClr val="tx1"/>
                </a:solidFill>
                <a:latin typeface="微软雅黑" panose="020B0503020204020204" charset="-122"/>
                <a:ea typeface="微软雅黑" panose="020B0503020204020204" charset="-122"/>
              </a:endParaRPr>
            </a:p>
          </p:txBody>
        </p:sp>
        <p:sp>
          <p:nvSpPr>
            <p:cNvPr id="47" name="矩形 46"/>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sp>
          <p:nvSpPr>
            <p:cNvPr id="48" name="文本框 29"/>
            <p:cNvSpPr txBox="1"/>
            <p:nvPr/>
          </p:nvSpPr>
          <p:spPr>
            <a:xfrm>
              <a:off x="930644" y="1922171"/>
              <a:ext cx="1342656" cy="334010"/>
            </a:xfrm>
            <a:prstGeom prst="rect">
              <a:avLst/>
            </a:prstGeom>
            <a:noFill/>
          </p:spPr>
          <p:txBody>
            <a:bodyPr wrap="square" rtlCol="0">
              <a:spAutoFit/>
            </a:bodyPr>
            <a:lstStyle/>
            <a:p>
              <a:pPr algn="ctr"/>
              <a:r>
                <a:rPr lang="zh-CN" altLang="en-US" sz="1575" dirty="0">
                  <a:solidFill>
                    <a:schemeClr val="bg1"/>
                  </a:solidFill>
                  <a:latin typeface="微软雅黑" panose="020B0503020204020204" charset="-122"/>
                  <a:ea typeface="微软雅黑" panose="020B0503020204020204" charset="-122"/>
                </a:rPr>
                <a:t>标题文字</a:t>
              </a:r>
              <a:endParaRPr lang="zh-CN" altLang="en-US" sz="1575" dirty="0">
                <a:solidFill>
                  <a:schemeClr val="bg1"/>
                </a:solidFill>
                <a:latin typeface="微软雅黑" panose="020B0503020204020204" charset="-122"/>
                <a:ea typeface="微软雅黑" panose="020B0503020204020204" charset="-122"/>
              </a:endParaRPr>
            </a:p>
          </p:txBody>
        </p:sp>
        <p:sp>
          <p:nvSpPr>
            <p:cNvPr id="52" name="文本框 33"/>
            <p:cNvSpPr txBox="1"/>
            <p:nvPr/>
          </p:nvSpPr>
          <p:spPr>
            <a:xfrm>
              <a:off x="857800" y="2582637"/>
              <a:ext cx="1342656" cy="1198880"/>
            </a:xfrm>
            <a:prstGeom prst="rect">
              <a:avLst/>
            </a:prstGeom>
            <a:noFill/>
          </p:spPr>
          <p:txBody>
            <a:bodyPr wrap="square" rtlCol="0">
              <a:spAutoFit/>
            </a:bodyPr>
            <a:lstStyle/>
            <a:p>
              <a:r>
                <a:rPr lang="zh-CN" altLang="en-US" sz="90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900" kern="0" noProof="1">
                <a:solidFill>
                  <a:schemeClr val="tx1">
                    <a:lumMod val="75000"/>
                    <a:lumOff val="25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58" name="组合 57"/>
          <p:cNvGrpSpPr/>
          <p:nvPr/>
        </p:nvGrpSpPr>
        <p:grpSpPr>
          <a:xfrm>
            <a:off x="2652890" y="1915541"/>
            <a:ext cx="1772987" cy="2112580"/>
            <a:chOff x="640110" y="1915090"/>
            <a:chExt cx="1773218" cy="2112579"/>
          </a:xfrm>
        </p:grpSpPr>
        <p:sp>
          <p:nvSpPr>
            <p:cNvPr id="59" name="矩形 58"/>
            <p:cNvSpPr/>
            <p:nvPr/>
          </p:nvSpPr>
          <p:spPr>
            <a:xfrm>
              <a:off x="640110" y="1915090"/>
              <a:ext cx="1773218" cy="343110"/>
            </a:xfrm>
            <a:prstGeom prst="rect">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a:solidFill>
                  <a:schemeClr val="tx1"/>
                </a:solidFill>
                <a:latin typeface="微软雅黑" panose="020B0503020204020204" charset="-122"/>
                <a:ea typeface="微软雅黑" panose="020B0503020204020204" charset="-122"/>
              </a:endParaRPr>
            </a:p>
          </p:txBody>
        </p:sp>
        <p:sp>
          <p:nvSpPr>
            <p:cNvPr id="60" name="矩形 5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sp>
          <p:nvSpPr>
            <p:cNvPr id="61" name="文本框 29"/>
            <p:cNvSpPr txBox="1"/>
            <p:nvPr/>
          </p:nvSpPr>
          <p:spPr>
            <a:xfrm>
              <a:off x="930644" y="1922171"/>
              <a:ext cx="1342656" cy="334010"/>
            </a:xfrm>
            <a:prstGeom prst="rect">
              <a:avLst/>
            </a:prstGeom>
            <a:noFill/>
          </p:spPr>
          <p:txBody>
            <a:bodyPr wrap="square" rtlCol="0">
              <a:spAutoFit/>
            </a:bodyPr>
            <a:lstStyle/>
            <a:p>
              <a:pPr algn="ctr"/>
              <a:r>
                <a:rPr lang="zh-CN" altLang="en-US" sz="1575" dirty="0">
                  <a:solidFill>
                    <a:schemeClr val="bg1"/>
                  </a:solidFill>
                  <a:latin typeface="微软雅黑" panose="020B0503020204020204" charset="-122"/>
                  <a:ea typeface="微软雅黑" panose="020B0503020204020204" charset="-122"/>
                </a:rPr>
                <a:t>标题文字</a:t>
              </a:r>
              <a:endParaRPr lang="zh-CN" altLang="en-US" sz="1575" dirty="0">
                <a:solidFill>
                  <a:schemeClr val="bg1"/>
                </a:solidFill>
                <a:latin typeface="微软雅黑" panose="020B0503020204020204" charset="-122"/>
                <a:ea typeface="微软雅黑" panose="020B0503020204020204" charset="-122"/>
              </a:endParaRPr>
            </a:p>
          </p:txBody>
        </p:sp>
        <p:sp>
          <p:nvSpPr>
            <p:cNvPr id="62" name="文本框 33"/>
            <p:cNvSpPr txBox="1"/>
            <p:nvPr/>
          </p:nvSpPr>
          <p:spPr>
            <a:xfrm>
              <a:off x="905244" y="2557147"/>
              <a:ext cx="1342656" cy="1198880"/>
            </a:xfrm>
            <a:prstGeom prst="rect">
              <a:avLst/>
            </a:prstGeom>
            <a:noFill/>
          </p:spPr>
          <p:txBody>
            <a:bodyPr wrap="square" rtlCol="0">
              <a:spAutoFit/>
            </a:bodyPr>
            <a:lstStyle/>
            <a:p>
              <a:r>
                <a:rPr lang="zh-CN" altLang="en-US" sz="90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900" kern="0" noProof="1">
                <a:solidFill>
                  <a:schemeClr val="tx1">
                    <a:lumMod val="75000"/>
                    <a:lumOff val="25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63" name="组合 62"/>
          <p:cNvGrpSpPr/>
          <p:nvPr/>
        </p:nvGrpSpPr>
        <p:grpSpPr>
          <a:xfrm>
            <a:off x="4677855" y="1915541"/>
            <a:ext cx="1772987" cy="2112580"/>
            <a:chOff x="640110" y="1915090"/>
            <a:chExt cx="1773218" cy="2112579"/>
          </a:xfrm>
        </p:grpSpPr>
        <p:sp>
          <p:nvSpPr>
            <p:cNvPr id="64" name="矩形 63"/>
            <p:cNvSpPr/>
            <p:nvPr/>
          </p:nvSpPr>
          <p:spPr>
            <a:xfrm>
              <a:off x="640110" y="1915090"/>
              <a:ext cx="1773218" cy="343110"/>
            </a:xfrm>
            <a:prstGeom prst="rect">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a:solidFill>
                  <a:schemeClr val="tx1"/>
                </a:solidFill>
                <a:latin typeface="微软雅黑" panose="020B0503020204020204" charset="-122"/>
                <a:ea typeface="微软雅黑" panose="020B0503020204020204" charset="-122"/>
              </a:endParaRPr>
            </a:p>
          </p:txBody>
        </p:sp>
        <p:sp>
          <p:nvSpPr>
            <p:cNvPr id="65" name="矩形 64"/>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sp>
          <p:nvSpPr>
            <p:cNvPr id="66" name="文本框 29"/>
            <p:cNvSpPr txBox="1"/>
            <p:nvPr/>
          </p:nvSpPr>
          <p:spPr>
            <a:xfrm>
              <a:off x="930644" y="1922171"/>
              <a:ext cx="1342656" cy="334010"/>
            </a:xfrm>
            <a:prstGeom prst="rect">
              <a:avLst/>
            </a:prstGeom>
            <a:noFill/>
          </p:spPr>
          <p:txBody>
            <a:bodyPr wrap="square" rtlCol="0">
              <a:spAutoFit/>
            </a:bodyPr>
            <a:lstStyle/>
            <a:p>
              <a:pPr algn="ctr"/>
              <a:r>
                <a:rPr lang="zh-CN" altLang="en-US" sz="1575" dirty="0">
                  <a:solidFill>
                    <a:schemeClr val="bg1"/>
                  </a:solidFill>
                  <a:latin typeface="微软雅黑" panose="020B0503020204020204" charset="-122"/>
                  <a:ea typeface="微软雅黑" panose="020B0503020204020204" charset="-122"/>
                </a:rPr>
                <a:t>标题文字</a:t>
              </a:r>
              <a:endParaRPr lang="zh-CN" altLang="en-US" sz="1575" dirty="0">
                <a:solidFill>
                  <a:schemeClr val="bg1"/>
                </a:solidFill>
                <a:latin typeface="微软雅黑" panose="020B0503020204020204" charset="-122"/>
                <a:ea typeface="微软雅黑" panose="020B0503020204020204" charset="-122"/>
              </a:endParaRPr>
            </a:p>
          </p:txBody>
        </p:sp>
        <p:sp>
          <p:nvSpPr>
            <p:cNvPr id="67" name="文本框 33"/>
            <p:cNvSpPr txBox="1"/>
            <p:nvPr/>
          </p:nvSpPr>
          <p:spPr>
            <a:xfrm>
              <a:off x="905244" y="2557147"/>
              <a:ext cx="1342656" cy="1198880"/>
            </a:xfrm>
            <a:prstGeom prst="rect">
              <a:avLst/>
            </a:prstGeom>
            <a:noFill/>
          </p:spPr>
          <p:txBody>
            <a:bodyPr wrap="square" rtlCol="0">
              <a:spAutoFit/>
            </a:bodyPr>
            <a:lstStyle/>
            <a:p>
              <a:r>
                <a:rPr lang="zh-CN" altLang="en-US" sz="90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900" kern="0" noProof="1">
                <a:solidFill>
                  <a:schemeClr val="tx1">
                    <a:lumMod val="75000"/>
                    <a:lumOff val="25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68" name="组合 67"/>
          <p:cNvGrpSpPr/>
          <p:nvPr/>
        </p:nvGrpSpPr>
        <p:grpSpPr>
          <a:xfrm>
            <a:off x="6702820" y="1915541"/>
            <a:ext cx="1772987" cy="2112580"/>
            <a:chOff x="640110" y="1915090"/>
            <a:chExt cx="1773218" cy="2112579"/>
          </a:xfrm>
        </p:grpSpPr>
        <p:sp>
          <p:nvSpPr>
            <p:cNvPr id="69" name="矩形 68"/>
            <p:cNvSpPr/>
            <p:nvPr/>
          </p:nvSpPr>
          <p:spPr>
            <a:xfrm>
              <a:off x="640110" y="1915090"/>
              <a:ext cx="1773218" cy="343110"/>
            </a:xfrm>
            <a:prstGeom prst="rect">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a:solidFill>
                  <a:schemeClr val="tx1"/>
                </a:solidFill>
                <a:latin typeface="微软雅黑" panose="020B0503020204020204" charset="-122"/>
                <a:ea typeface="微软雅黑" panose="020B0503020204020204" charset="-122"/>
              </a:endParaRPr>
            </a:p>
          </p:txBody>
        </p:sp>
        <p:sp>
          <p:nvSpPr>
            <p:cNvPr id="70" name="矩形 6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sp>
          <p:nvSpPr>
            <p:cNvPr id="71" name="文本框 29"/>
            <p:cNvSpPr txBox="1"/>
            <p:nvPr/>
          </p:nvSpPr>
          <p:spPr>
            <a:xfrm>
              <a:off x="930644" y="1922171"/>
              <a:ext cx="1342656" cy="334010"/>
            </a:xfrm>
            <a:prstGeom prst="rect">
              <a:avLst/>
            </a:prstGeom>
            <a:noFill/>
          </p:spPr>
          <p:txBody>
            <a:bodyPr wrap="square" rtlCol="0">
              <a:spAutoFit/>
            </a:bodyPr>
            <a:lstStyle/>
            <a:p>
              <a:pPr algn="ctr"/>
              <a:r>
                <a:rPr lang="zh-CN" altLang="en-US" sz="1575" dirty="0">
                  <a:solidFill>
                    <a:schemeClr val="bg1"/>
                  </a:solidFill>
                  <a:latin typeface="微软雅黑" panose="020B0503020204020204" charset="-122"/>
                  <a:ea typeface="微软雅黑" panose="020B0503020204020204" charset="-122"/>
                </a:rPr>
                <a:t>标题文字</a:t>
              </a:r>
              <a:endParaRPr lang="zh-CN" altLang="en-US" sz="1575" dirty="0">
                <a:solidFill>
                  <a:schemeClr val="bg1"/>
                </a:solidFill>
                <a:latin typeface="微软雅黑" panose="020B0503020204020204" charset="-122"/>
                <a:ea typeface="微软雅黑" panose="020B0503020204020204" charset="-122"/>
              </a:endParaRPr>
            </a:p>
          </p:txBody>
        </p:sp>
        <p:sp>
          <p:nvSpPr>
            <p:cNvPr id="72" name="文本框 33"/>
            <p:cNvSpPr txBox="1"/>
            <p:nvPr/>
          </p:nvSpPr>
          <p:spPr>
            <a:xfrm>
              <a:off x="905244" y="2557147"/>
              <a:ext cx="1342656" cy="1198880"/>
            </a:xfrm>
            <a:prstGeom prst="rect">
              <a:avLst/>
            </a:prstGeom>
            <a:noFill/>
          </p:spPr>
          <p:txBody>
            <a:bodyPr wrap="square" rtlCol="0">
              <a:spAutoFit/>
            </a:bodyPr>
            <a:lstStyle/>
            <a:p>
              <a:r>
                <a:rPr lang="zh-CN" altLang="en-US" sz="900" kern="0" noProof="1">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900" kern="0" noProof="1">
                <a:solidFill>
                  <a:schemeClr val="tx1">
                    <a:lumMod val="75000"/>
                    <a:lumOff val="25000"/>
                  </a:schemeClr>
                </a:solidFill>
                <a:latin typeface="微软雅黑" panose="020B0503020204020204" charset="-122"/>
                <a:ea typeface="微软雅黑" panose="020B0503020204020204" charset="-122"/>
                <a:cs typeface="宋体" panose="02010600030101010101" pitchFamily="2" charset="-122"/>
              </a:endParaRPr>
            </a:p>
          </p:txBody>
        </p:sp>
      </p:grpSp>
      <p:sp>
        <p:nvSpPr>
          <p:cNvPr id="26" name="TextBox 6"/>
          <p:cNvSpPr txBox="1"/>
          <p:nvPr userDrawn="1"/>
        </p:nvSpPr>
        <p:spPr>
          <a:xfrm>
            <a:off x="2169501" y="221452"/>
            <a:ext cx="4783410" cy="474345"/>
          </a:xfrm>
          <a:prstGeom prst="rect">
            <a:avLst/>
          </a:prstGeom>
          <a:noFill/>
        </p:spPr>
        <p:txBody>
          <a:bodyPr wrap="square" lIns="91423" tIns="45712" rIns="91423" bIns="45712" rtlCol="0">
            <a:spAutoFit/>
          </a:bodyPr>
          <a:lstStyle/>
          <a:p>
            <a:pPr algn="ctr"/>
            <a:r>
              <a:rPr lang="zh-CN" altLang="en-US" sz="2500" dirty="0">
                <a:solidFill>
                  <a:schemeClr val="tx1">
                    <a:lumMod val="75000"/>
                    <a:lumOff val="25000"/>
                  </a:schemeClr>
                </a:solidFill>
                <a:latin typeface="微软雅黑" panose="020B0503020204020204" charset="-122"/>
                <a:ea typeface="微软雅黑" panose="020B0503020204020204" charset="-122"/>
              </a:rPr>
              <a:t>未来工作计划</a:t>
            </a:r>
            <a:endParaRPr lang="zh-CN" altLang="en-US" sz="250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userDrawn="1"/>
        </p:nvGrpSpPr>
        <p:grpSpPr>
          <a:xfrm>
            <a:off x="3516097" y="695843"/>
            <a:ext cx="2090217" cy="25204"/>
            <a:chOff x="3203848" y="757178"/>
            <a:chExt cx="3455592" cy="45719"/>
          </a:xfrm>
        </p:grpSpPr>
        <p:sp>
          <p:nvSpPr>
            <p:cNvPr id="28" name="矩形 27"/>
            <p:cNvSpPr/>
            <p:nvPr userDrawn="1"/>
          </p:nvSpPr>
          <p:spPr>
            <a:xfrm>
              <a:off x="3203848" y="757178"/>
              <a:ext cx="172819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sp>
          <p:nvSpPr>
            <p:cNvPr id="29" name="矩形 28"/>
            <p:cNvSpPr/>
            <p:nvPr userDrawn="1"/>
          </p:nvSpPr>
          <p:spPr>
            <a:xfrm>
              <a:off x="4931248" y="757178"/>
              <a:ext cx="172819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5">
                <a:latin typeface="微软雅黑" panose="020B0503020204020204" charset="-122"/>
                <a:ea typeface="微软雅黑" panose="020B0503020204020204" charset="-122"/>
              </a:endParaRPr>
            </a:p>
          </p:txBody>
        </p:sp>
      </p:gr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49640" y="129186"/>
            <a:ext cx="720623" cy="790643"/>
          </a:xfrm>
          <a:prstGeom prst="rect">
            <a:avLst/>
          </a:prstGeom>
        </p:spPr>
      </p:pic>
    </p:spTree>
  </p:cSld>
  <p:clrMapOvr>
    <a:masterClrMapping/>
  </p:clrMapOvr>
  <p:transition advTm="84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fill="hold"/>
                                        <p:tgtEl>
                                          <p:spTgt spid="58"/>
                                        </p:tgtEl>
                                        <p:attrNameLst>
                                          <p:attrName>ppt_x</p:attrName>
                                        </p:attrNameLst>
                                      </p:cBhvr>
                                      <p:tavLst>
                                        <p:tav tm="0">
                                          <p:val>
                                            <p:strVal val="#ppt_x"/>
                                          </p:val>
                                        </p:tav>
                                        <p:tav tm="100000">
                                          <p:val>
                                            <p:strVal val="#ppt_x"/>
                                          </p:val>
                                        </p:tav>
                                      </p:tavLst>
                                    </p:anim>
                                    <p:anim calcmode="lin" valueType="num">
                                      <p:cBhvr additive="base">
                                        <p:cTn id="13" dur="500" fill="hold"/>
                                        <p:tgtEl>
                                          <p:spTgt spid="5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fill="hold"/>
                                        <p:tgtEl>
                                          <p:spTgt spid="63"/>
                                        </p:tgtEl>
                                        <p:attrNameLst>
                                          <p:attrName>ppt_x</p:attrName>
                                        </p:attrNameLst>
                                      </p:cBhvr>
                                      <p:tavLst>
                                        <p:tav tm="0">
                                          <p:val>
                                            <p:strVal val="#ppt_x"/>
                                          </p:val>
                                        </p:tav>
                                        <p:tav tm="100000">
                                          <p:val>
                                            <p:strVal val="#ppt_x"/>
                                          </p:val>
                                        </p:tav>
                                      </p:tavLst>
                                    </p:anim>
                                    <p:anim calcmode="lin" valueType="num">
                                      <p:cBhvr additive="base">
                                        <p:cTn id="18" dur="500" fill="hold"/>
                                        <p:tgtEl>
                                          <p:spTgt spid="6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fill="hold"/>
                                        <p:tgtEl>
                                          <p:spTgt spid="68"/>
                                        </p:tgtEl>
                                        <p:attrNameLst>
                                          <p:attrName>ppt_x</p:attrName>
                                        </p:attrNameLst>
                                      </p:cBhvr>
                                      <p:tavLst>
                                        <p:tav tm="0">
                                          <p:val>
                                            <p:strVal val="#ppt_x"/>
                                          </p:val>
                                        </p:tav>
                                        <p:tav tm="100000">
                                          <p:val>
                                            <p:strVal val="#ppt_x"/>
                                          </p:val>
                                        </p:tav>
                                      </p:tavLst>
                                    </p:anim>
                                    <p:anim calcmode="lin" valueType="num">
                                      <p:cBhvr additive="base">
                                        <p:cTn id="23"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5" y="-9826"/>
            <a:ext cx="9144318" cy="5162627"/>
          </a:xfrm>
          <a:prstGeom prst="rect">
            <a:avLst/>
          </a:prstGeom>
        </p:spPr>
      </p:pic>
      <p:pic>
        <p:nvPicPr>
          <p:cNvPr id="56" name="图片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751563" y="-170460"/>
            <a:ext cx="6204300" cy="3841295"/>
          </a:xfrm>
          <a:prstGeom prst="rect">
            <a:avLst/>
          </a:prstGeom>
        </p:spPr>
      </p:pic>
      <p:pic>
        <p:nvPicPr>
          <p:cNvPr id="57" name="图片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348" y="-170460"/>
            <a:ext cx="6204300" cy="3841295"/>
          </a:xfrm>
          <a:prstGeom prst="rect">
            <a:avLst/>
          </a:prstGeom>
        </p:spPr>
      </p:pic>
      <p:pic>
        <p:nvPicPr>
          <p:cNvPr id="80" name="图片 79"/>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710233" y="225585"/>
            <a:ext cx="3560218" cy="1267512"/>
          </a:xfrm>
          <a:prstGeom prst="rect">
            <a:avLst/>
          </a:prstGeom>
        </p:spPr>
      </p:pic>
      <p:pic>
        <p:nvPicPr>
          <p:cNvPr id="81" name="图片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6052" y="524552"/>
            <a:ext cx="7068597" cy="3533631"/>
          </a:xfrm>
          <a:prstGeom prst="rect">
            <a:avLst/>
          </a:prstGeom>
        </p:spPr>
      </p:pic>
      <p:sp>
        <p:nvSpPr>
          <p:cNvPr id="83" name="TextBox 62"/>
          <p:cNvSpPr txBox="1">
            <a:spLocks noChangeArrowheads="1"/>
          </p:cNvSpPr>
          <p:nvPr/>
        </p:nvSpPr>
        <p:spPr bwMode="auto">
          <a:xfrm>
            <a:off x="1158393" y="3665657"/>
            <a:ext cx="6827532" cy="4743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835" tIns="43917" rIns="87835" bIns="43917" rtlCol="0">
            <a:spAutoFit/>
          </a:bodyPr>
          <a:lstStyle>
            <a:defPPr>
              <a:defRPr lang="en-US"/>
            </a:defPPr>
            <a:lvl1pPr defTabSz="878205" fontAlgn="auto">
              <a:spcBef>
                <a:spcPts val="0"/>
              </a:spcBef>
              <a:spcAft>
                <a:spcPts val="0"/>
              </a:spcAft>
              <a:defRPr sz="4000" b="1">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charset="-122"/>
                <a:ea typeface="微软雅黑" panose="020B0503020204020204" charset="-122"/>
              </a:defRPr>
            </a:lvl1pPr>
          </a:lstStyle>
          <a:p>
            <a:pPr algn="ctr">
              <a:lnSpc>
                <a:spcPct val="90000"/>
              </a:lnSpc>
            </a:pPr>
            <a:r>
              <a:rPr lang="en-US" altLang="zh-CN" sz="1400" b="0" dirty="0" smtClean="0">
                <a:solidFill>
                  <a:schemeClr val="tx1"/>
                </a:solidFill>
                <a:effectLst/>
              </a:rPr>
              <a:t>ENTERPRISE  GROUPLIMITE  DDAXIEHUI</a:t>
            </a:r>
            <a:endParaRPr lang="en-US" altLang="zh-CN" sz="1400" b="0" dirty="0" smtClean="0">
              <a:solidFill>
                <a:schemeClr val="tx1"/>
              </a:solidFill>
              <a:effectLst/>
            </a:endParaRPr>
          </a:p>
          <a:p>
            <a:pPr algn="ctr">
              <a:lnSpc>
                <a:spcPct val="90000"/>
              </a:lnSpc>
            </a:pPr>
            <a:r>
              <a:rPr lang="en-US" altLang="zh-CN" sz="1400" b="0" dirty="0" smtClean="0">
                <a:solidFill>
                  <a:schemeClr val="tx1"/>
                </a:solidFill>
                <a:effectLst/>
              </a:rPr>
              <a:t>ANNUAL  MEETING  2018</a:t>
            </a:r>
            <a:endParaRPr lang="zh-CN" altLang="en-US" sz="1400" b="0" dirty="0">
              <a:solidFill>
                <a:schemeClr val="tx1"/>
              </a:solidFill>
              <a:effectLst/>
            </a:endParaRPr>
          </a:p>
        </p:txBody>
      </p:sp>
      <p:grpSp>
        <p:nvGrpSpPr>
          <p:cNvPr id="85" name="组合 84"/>
          <p:cNvGrpSpPr/>
          <p:nvPr/>
        </p:nvGrpSpPr>
        <p:grpSpPr>
          <a:xfrm>
            <a:off x="-734385" y="2877117"/>
            <a:ext cx="3648627" cy="3510342"/>
            <a:chOff x="-892117" y="2499156"/>
            <a:chExt cx="3955387" cy="3805476"/>
          </a:xfrm>
        </p:grpSpPr>
        <p:pic>
          <p:nvPicPr>
            <p:cNvPr id="86" name="图片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6593" y="2499156"/>
              <a:ext cx="3819863" cy="3166337"/>
            </a:xfrm>
            <a:prstGeom prst="rect">
              <a:avLst/>
            </a:prstGeom>
          </p:spPr>
        </p:pic>
        <p:pic>
          <p:nvPicPr>
            <p:cNvPr id="87" name="图片 8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2117" y="3982368"/>
              <a:ext cx="2727813" cy="2322264"/>
            </a:xfrm>
            <a:prstGeom prst="rect">
              <a:avLst/>
            </a:prstGeom>
          </p:spPr>
        </p:pic>
      </p:grpSp>
      <p:grpSp>
        <p:nvGrpSpPr>
          <p:cNvPr id="88" name="组合 87"/>
          <p:cNvGrpSpPr/>
          <p:nvPr/>
        </p:nvGrpSpPr>
        <p:grpSpPr>
          <a:xfrm flipH="1">
            <a:off x="6163466" y="2877117"/>
            <a:ext cx="3648627" cy="3510342"/>
            <a:chOff x="-892117" y="2499156"/>
            <a:chExt cx="3955387" cy="3805476"/>
          </a:xfrm>
        </p:grpSpPr>
        <p:pic>
          <p:nvPicPr>
            <p:cNvPr id="89" name="图片 8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6593" y="2499156"/>
              <a:ext cx="3819863" cy="3166337"/>
            </a:xfrm>
            <a:prstGeom prst="rect">
              <a:avLst/>
            </a:prstGeom>
          </p:spPr>
        </p:pic>
        <p:pic>
          <p:nvPicPr>
            <p:cNvPr id="90" name="图片 8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2117" y="3982368"/>
              <a:ext cx="2727813" cy="2322264"/>
            </a:xfrm>
            <a:prstGeom prst="rect">
              <a:avLst/>
            </a:prstGeom>
          </p:spPr>
        </p:pic>
      </p:grpSp>
      <p:sp>
        <p:nvSpPr>
          <p:cNvPr id="92" name="文本框 91"/>
          <p:cNvSpPr txBox="1"/>
          <p:nvPr/>
        </p:nvSpPr>
        <p:spPr>
          <a:xfrm>
            <a:off x="3147220" y="3118288"/>
            <a:ext cx="2849880" cy="629920"/>
          </a:xfrm>
          <a:prstGeom prst="rect">
            <a:avLst/>
          </a:prstGeom>
          <a:noFill/>
        </p:spPr>
        <p:txBody>
          <a:bodyPr wrap="none" rtlCol="0">
            <a:spAutoFit/>
          </a:bodyPr>
          <a:lstStyle/>
          <a:p>
            <a:pPr algn="ctr"/>
            <a:r>
              <a:rPr lang="zh-CN" sz="3500" b="1" dirty="0">
                <a:solidFill>
                  <a:srgbClr val="D00606"/>
                </a:solidFill>
                <a:effectLst>
                  <a:glow rad="101600">
                    <a:schemeClr val="bg1">
                      <a:alpha val="60000"/>
                    </a:schemeClr>
                  </a:glow>
                  <a:outerShdw blurRad="38100" dist="38100" dir="2700000" algn="tl">
                    <a:srgbClr val="000000">
                      <a:alpha val="43137"/>
                    </a:srgbClr>
                  </a:outerShdw>
                </a:effectLst>
                <a:latin typeface="微软雅黑" panose="020B0503020204020204" charset="-122"/>
                <a:ea typeface="微软雅黑" panose="020B0503020204020204" charset="-122"/>
              </a:rPr>
              <a:t>谢谢您的观看</a:t>
            </a:r>
            <a:endParaRPr lang="zh-CN" sz="3500" b="1" dirty="0">
              <a:solidFill>
                <a:srgbClr val="D00606"/>
              </a:solidFill>
              <a:effectLst>
                <a:glow rad="101600">
                  <a:schemeClr val="bg1">
                    <a:alpha val="60000"/>
                  </a:schemeClr>
                </a:glow>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4" name="TextBox 14"/>
          <p:cNvSpPr txBox="1"/>
          <p:nvPr/>
        </p:nvSpPr>
        <p:spPr>
          <a:xfrm>
            <a:off x="1113632" y="2342350"/>
            <a:ext cx="6917055" cy="937260"/>
          </a:xfrm>
          <a:prstGeom prst="rect">
            <a:avLst/>
          </a:prstGeom>
          <a:noFill/>
          <a:effectLst>
            <a:outerShdw blurRad="50800" dist="38100" dir="5400000" algn="t" rotWithShape="0">
              <a:srgbClr val="FFC000">
                <a:alpha val="40000"/>
              </a:srgbClr>
            </a:outerShdw>
          </a:effectLst>
        </p:spPr>
        <p:txBody>
          <a:bodyPr wrap="none" rtlCol="0">
            <a:spAutoFit/>
            <a:scene3d>
              <a:camera prst="orthographicFront"/>
              <a:lightRig rig="flat" dir="t"/>
            </a:scene3d>
            <a:sp3d extrusionH="38100">
              <a:bevelT w="19050" h="38100" prst="relaxedInset"/>
              <a:extrusionClr>
                <a:srgbClr val="FBD04E"/>
              </a:extrusionClr>
            </a:sp3d>
          </a:bodyPr>
          <a:lstStyle>
            <a:defPPr>
              <a:defRPr lang="zh-CN"/>
            </a:defPPr>
            <a:lvl1pPr>
              <a:defRPr sz="8000" b="1">
                <a:gradFill flip="none" rotWithShape="1">
                  <a:gsLst>
                    <a:gs pos="0">
                      <a:srgbClr val="FBD04E"/>
                    </a:gs>
                    <a:gs pos="51000">
                      <a:srgbClr val="9A4C00"/>
                    </a:gs>
                    <a:gs pos="78000">
                      <a:srgbClr val="F4CF68"/>
                    </a:gs>
                    <a:gs pos="28000">
                      <a:srgbClr val="F4CF68"/>
                    </a:gs>
                    <a:gs pos="100000">
                      <a:srgbClr val="FBD04E"/>
                    </a:gs>
                  </a:gsLst>
                  <a:lin ang="8100000" scaled="1"/>
                  <a:tileRect/>
                </a:gradFill>
                <a:effectLst>
                  <a:outerShdw blurRad="317500" dist="38100" dir="2700000" algn="tl" rotWithShape="0">
                    <a:prstClr val="black">
                      <a:alpha val="59000"/>
                    </a:prstClr>
                  </a:outerShdw>
                </a:effectLst>
                <a:latin typeface="微软雅黑" panose="020B0503020204020204" charset="-122"/>
                <a:ea typeface="微软雅黑" panose="020B0503020204020204" charset="-122"/>
              </a:defRPr>
            </a:lvl1pPr>
          </a:lstStyle>
          <a:p>
            <a:pPr algn="ctr"/>
            <a:r>
              <a:rPr lang="zh-CN" altLang="en-US" sz="5500" b="0" spc="800" dirty="0" smtClean="0">
                <a:gradFill flip="none" rotWithShape="1">
                  <a:gsLst>
                    <a:gs pos="0">
                      <a:srgbClr val="FFFF00"/>
                    </a:gs>
                    <a:gs pos="51000">
                      <a:srgbClr val="FFC000"/>
                    </a:gs>
                    <a:gs pos="78000">
                      <a:srgbClr val="FFFCB3"/>
                    </a:gs>
                    <a:gs pos="28000">
                      <a:srgbClr val="FFFCB3"/>
                    </a:gs>
                    <a:gs pos="100000">
                      <a:srgbClr val="FFFF00"/>
                    </a:gs>
                  </a:gsLst>
                  <a:lin ang="2700000" scaled="1"/>
                  <a:tileRect/>
                </a:gradFill>
                <a:effectLst>
                  <a:outerShdw blurRad="63500" sx="102000" sy="102000" algn="ctr" rotWithShape="0">
                    <a:prstClr val="black">
                      <a:alpha val="80000"/>
                    </a:prstClr>
                  </a:outerShdw>
                </a:effectLst>
                <a:latin typeface="方正大标宋简体" panose="02010601030101010101" charset="-122"/>
                <a:ea typeface="方正大标宋简体" panose="02010601030101010101" charset="-122"/>
              </a:rPr>
              <a:t>扬帆起航 再创辉煌</a:t>
            </a:r>
            <a:endParaRPr lang="zh-CN" altLang="en-US" sz="5500" b="0" spc="800" dirty="0" smtClean="0">
              <a:gradFill flip="none" rotWithShape="1">
                <a:gsLst>
                  <a:gs pos="0">
                    <a:srgbClr val="FFFF00"/>
                  </a:gs>
                  <a:gs pos="51000">
                    <a:srgbClr val="FFC000"/>
                  </a:gs>
                  <a:gs pos="78000">
                    <a:srgbClr val="FFFCB3"/>
                  </a:gs>
                  <a:gs pos="28000">
                    <a:srgbClr val="FFFCB3"/>
                  </a:gs>
                  <a:gs pos="100000">
                    <a:srgbClr val="FFFF00"/>
                  </a:gs>
                </a:gsLst>
                <a:lin ang="2700000" scaled="1"/>
                <a:tileRect/>
              </a:gradFill>
              <a:effectLst>
                <a:outerShdw blurRad="63500" sx="102000" sy="102000" algn="ctr" rotWithShape="0">
                  <a:prstClr val="black">
                    <a:alpha val="80000"/>
                  </a:prstClr>
                </a:outerShdw>
              </a:effectLst>
              <a:latin typeface="方正大标宋简体" panose="02010601030101010101" charset="-122"/>
              <a:ea typeface="方正大标宋简体" panose="02010601030101010101" charset="-122"/>
            </a:endParaRPr>
          </a:p>
        </p:txBody>
      </p:sp>
      <p:pic>
        <p:nvPicPr>
          <p:cNvPr id="93" name="Picture 6" descr="D:\png\a881904154545485858_0002_大图网素材-http___www.daimg.com.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40000"/>
                    </a14:imgEffect>
                  </a14:imgLayer>
                </a14:imgProps>
              </a:ext>
            </a:extLst>
          </a:blip>
          <a:srcRect/>
          <a:stretch>
            <a:fillRect/>
          </a:stretch>
        </p:blipFill>
        <p:spPr bwMode="auto">
          <a:xfrm>
            <a:off x="1614264" y="830850"/>
            <a:ext cx="1191449" cy="1151908"/>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6" descr="D:\png\a881904154545485858_0002_大图网素材-http___www.daimg.com.png"/>
          <p:cNvPicPr>
            <a:picLocks noChangeAspect="1" noChangeArrowheads="1"/>
          </p:cNvPicPr>
          <p:nvPr/>
        </p:nvPicPr>
        <p:blipFill>
          <a:blip r:embed="rId10" cstate="email">
            <a:extLst>
              <a:ext uri="{BEBA8EAE-BF5A-486C-A8C5-ECC9F3942E4B}">
                <a14:imgProps xmlns:a14="http://schemas.microsoft.com/office/drawing/2010/main">
                  <a14:imgLayer r:embed="rId11">
                    <a14:imgEffect>
                      <a14:brightnessContrast bright="40000"/>
                    </a14:imgEffect>
                  </a14:imgLayer>
                </a14:imgProps>
              </a:ext>
            </a:extLst>
          </a:blip>
          <a:srcRect/>
          <a:stretch>
            <a:fillRect/>
          </a:stretch>
        </p:blipFill>
        <p:spPr bwMode="auto">
          <a:xfrm>
            <a:off x="6295405" y="553166"/>
            <a:ext cx="1084186" cy="1048205"/>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30830" y="439420"/>
            <a:ext cx="3481705" cy="2200275"/>
          </a:xfrm>
          <a:prstGeom prst="rect">
            <a:avLst/>
          </a:prstGeom>
        </p:spPr>
      </p:pic>
      <p:grpSp>
        <p:nvGrpSpPr>
          <p:cNvPr id="95" name="Group 550"/>
          <p:cNvGrpSpPr/>
          <p:nvPr/>
        </p:nvGrpSpPr>
        <p:grpSpPr bwMode="auto">
          <a:xfrm>
            <a:off x="3734515" y="1247186"/>
            <a:ext cx="1134462" cy="1031662"/>
            <a:chOff x="295" y="3475"/>
            <a:chExt cx="1407" cy="1407"/>
          </a:xfrm>
        </p:grpSpPr>
        <p:sp>
          <p:nvSpPr>
            <p:cNvPr id="96"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p>
          </p:txBody>
        </p:sp>
        <p:grpSp>
          <p:nvGrpSpPr>
            <p:cNvPr id="97" name="Group 552"/>
            <p:cNvGrpSpPr/>
            <p:nvPr/>
          </p:nvGrpSpPr>
          <p:grpSpPr bwMode="auto">
            <a:xfrm>
              <a:off x="476" y="3657"/>
              <a:ext cx="1050" cy="1050"/>
              <a:chOff x="-6056" y="-2208"/>
              <a:chExt cx="2208" cy="2208"/>
            </a:xfrm>
          </p:grpSpPr>
          <p:sp>
            <p:nvSpPr>
              <p:cNvPr id="98"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nvGrpSpPr>
              <p:cNvPr id="99" name="Group 554"/>
              <p:cNvGrpSpPr/>
              <p:nvPr/>
            </p:nvGrpSpPr>
            <p:grpSpPr bwMode="auto">
              <a:xfrm>
                <a:off x="-6056" y="-2208"/>
                <a:ext cx="2208" cy="2208"/>
                <a:chOff x="-4060" y="-879"/>
                <a:chExt cx="2208" cy="2208"/>
              </a:xfrm>
            </p:grpSpPr>
            <p:grpSp>
              <p:nvGrpSpPr>
                <p:cNvPr id="100" name="Group 555"/>
                <p:cNvGrpSpPr/>
                <p:nvPr/>
              </p:nvGrpSpPr>
              <p:grpSpPr bwMode="auto">
                <a:xfrm>
                  <a:off x="-4060" y="-879"/>
                  <a:ext cx="2208" cy="2208"/>
                  <a:chOff x="-3924" y="-788"/>
                  <a:chExt cx="2208" cy="2208"/>
                </a:xfrm>
              </p:grpSpPr>
              <p:grpSp>
                <p:nvGrpSpPr>
                  <p:cNvPr id="116" name="Group 556"/>
                  <p:cNvGrpSpPr>
                    <a:grpSpLocks noChangeAspect="1"/>
                  </p:cNvGrpSpPr>
                  <p:nvPr/>
                </p:nvGrpSpPr>
                <p:grpSpPr bwMode="auto">
                  <a:xfrm>
                    <a:off x="-3924" y="-788"/>
                    <a:ext cx="2208" cy="2202"/>
                    <a:chOff x="168" y="696"/>
                    <a:chExt cx="1429" cy="1429"/>
                  </a:xfrm>
                </p:grpSpPr>
                <p:grpSp>
                  <p:nvGrpSpPr>
                    <p:cNvPr id="124" name="Group 557"/>
                    <p:cNvGrpSpPr>
                      <a:grpSpLocks noChangeAspect="1"/>
                    </p:cNvGrpSpPr>
                    <p:nvPr/>
                  </p:nvGrpSpPr>
                  <p:grpSpPr bwMode="auto">
                    <a:xfrm>
                      <a:off x="854" y="696"/>
                      <a:ext cx="56" cy="1429"/>
                      <a:chOff x="845" y="696"/>
                      <a:chExt cx="56" cy="1429"/>
                    </a:xfrm>
                  </p:grpSpPr>
                  <p:sp>
                    <p:nvSpPr>
                      <p:cNvPr id="128"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9"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25" name="Group 560"/>
                    <p:cNvGrpSpPr>
                      <a:grpSpLocks noChangeAspect="1"/>
                    </p:cNvGrpSpPr>
                    <p:nvPr/>
                  </p:nvGrpSpPr>
                  <p:grpSpPr bwMode="auto">
                    <a:xfrm rot="5400000">
                      <a:off x="855" y="696"/>
                      <a:ext cx="56" cy="1429"/>
                      <a:chOff x="845" y="696"/>
                      <a:chExt cx="56" cy="1429"/>
                    </a:xfrm>
                  </p:grpSpPr>
                  <p:sp>
                    <p:nvSpPr>
                      <p:cNvPr id="126"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7"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117" name="Group 563"/>
                  <p:cNvGrpSpPr>
                    <a:grpSpLocks noChangeAspect="1"/>
                  </p:cNvGrpSpPr>
                  <p:nvPr/>
                </p:nvGrpSpPr>
                <p:grpSpPr bwMode="auto">
                  <a:xfrm rot="2700000">
                    <a:off x="-3927" y="-785"/>
                    <a:ext cx="2208" cy="2202"/>
                    <a:chOff x="168" y="696"/>
                    <a:chExt cx="1429" cy="1429"/>
                  </a:xfrm>
                </p:grpSpPr>
                <p:grpSp>
                  <p:nvGrpSpPr>
                    <p:cNvPr id="118" name="Group 564"/>
                    <p:cNvGrpSpPr>
                      <a:grpSpLocks noChangeAspect="1"/>
                    </p:cNvGrpSpPr>
                    <p:nvPr/>
                  </p:nvGrpSpPr>
                  <p:grpSpPr bwMode="auto">
                    <a:xfrm>
                      <a:off x="854" y="696"/>
                      <a:ext cx="56" cy="1429"/>
                      <a:chOff x="845" y="696"/>
                      <a:chExt cx="56" cy="1429"/>
                    </a:xfrm>
                  </p:grpSpPr>
                  <p:sp>
                    <p:nvSpPr>
                      <p:cNvPr id="122"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3"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19" name="Group 567"/>
                    <p:cNvGrpSpPr>
                      <a:grpSpLocks noChangeAspect="1"/>
                    </p:cNvGrpSpPr>
                    <p:nvPr/>
                  </p:nvGrpSpPr>
                  <p:grpSpPr bwMode="auto">
                    <a:xfrm rot="5400000">
                      <a:off x="855" y="696"/>
                      <a:ext cx="56" cy="1429"/>
                      <a:chOff x="845" y="696"/>
                      <a:chExt cx="56" cy="1429"/>
                    </a:xfrm>
                  </p:grpSpPr>
                  <p:sp>
                    <p:nvSpPr>
                      <p:cNvPr id="120"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1"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101" name="Group 570"/>
                <p:cNvGrpSpPr/>
                <p:nvPr/>
              </p:nvGrpSpPr>
              <p:grpSpPr bwMode="auto">
                <a:xfrm rot="1320000">
                  <a:off x="-3744" y="-528"/>
                  <a:ext cx="1549" cy="1556"/>
                  <a:chOff x="-3928" y="-799"/>
                  <a:chExt cx="2212" cy="2222"/>
                </a:xfrm>
              </p:grpSpPr>
              <p:grpSp>
                <p:nvGrpSpPr>
                  <p:cNvPr id="102" name="Group 571"/>
                  <p:cNvGrpSpPr>
                    <a:grpSpLocks noChangeAspect="1"/>
                  </p:cNvGrpSpPr>
                  <p:nvPr/>
                </p:nvGrpSpPr>
                <p:grpSpPr bwMode="auto">
                  <a:xfrm>
                    <a:off x="-3924" y="-788"/>
                    <a:ext cx="2208" cy="2202"/>
                    <a:chOff x="168" y="696"/>
                    <a:chExt cx="1429" cy="1429"/>
                  </a:xfrm>
                </p:grpSpPr>
                <p:grpSp>
                  <p:nvGrpSpPr>
                    <p:cNvPr id="110" name="Group 572"/>
                    <p:cNvGrpSpPr>
                      <a:grpSpLocks noChangeAspect="1"/>
                    </p:cNvGrpSpPr>
                    <p:nvPr/>
                  </p:nvGrpSpPr>
                  <p:grpSpPr bwMode="auto">
                    <a:xfrm>
                      <a:off x="854" y="696"/>
                      <a:ext cx="56" cy="1429"/>
                      <a:chOff x="845" y="696"/>
                      <a:chExt cx="56" cy="1429"/>
                    </a:xfrm>
                  </p:grpSpPr>
                  <p:sp>
                    <p:nvSpPr>
                      <p:cNvPr id="114"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5"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11" name="Group 575"/>
                    <p:cNvGrpSpPr>
                      <a:grpSpLocks noChangeAspect="1"/>
                    </p:cNvGrpSpPr>
                    <p:nvPr/>
                  </p:nvGrpSpPr>
                  <p:grpSpPr bwMode="auto">
                    <a:xfrm rot="5400000">
                      <a:off x="855" y="696"/>
                      <a:ext cx="56" cy="1429"/>
                      <a:chOff x="845" y="696"/>
                      <a:chExt cx="56" cy="1429"/>
                    </a:xfrm>
                  </p:grpSpPr>
                  <p:sp>
                    <p:nvSpPr>
                      <p:cNvPr id="112"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3"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103" name="Group 578"/>
                  <p:cNvGrpSpPr>
                    <a:grpSpLocks noChangeAspect="1"/>
                  </p:cNvGrpSpPr>
                  <p:nvPr/>
                </p:nvGrpSpPr>
                <p:grpSpPr bwMode="auto">
                  <a:xfrm rot="2700000">
                    <a:off x="-3938" y="-789"/>
                    <a:ext cx="2222" cy="2202"/>
                    <a:chOff x="160" y="696"/>
                    <a:chExt cx="1438" cy="1429"/>
                  </a:xfrm>
                </p:grpSpPr>
                <p:grpSp>
                  <p:nvGrpSpPr>
                    <p:cNvPr id="104" name="Group 579"/>
                    <p:cNvGrpSpPr>
                      <a:grpSpLocks noChangeAspect="1"/>
                    </p:cNvGrpSpPr>
                    <p:nvPr/>
                  </p:nvGrpSpPr>
                  <p:grpSpPr bwMode="auto">
                    <a:xfrm>
                      <a:off x="854" y="696"/>
                      <a:ext cx="56" cy="1429"/>
                      <a:chOff x="845" y="696"/>
                      <a:chExt cx="56" cy="1429"/>
                    </a:xfrm>
                  </p:grpSpPr>
                  <p:sp>
                    <p:nvSpPr>
                      <p:cNvPr id="108"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9"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05" name="Group 582"/>
                    <p:cNvGrpSpPr>
                      <a:grpSpLocks noChangeAspect="1"/>
                    </p:cNvGrpSpPr>
                    <p:nvPr/>
                  </p:nvGrpSpPr>
                  <p:grpSpPr bwMode="auto">
                    <a:xfrm rot="5400000">
                      <a:off x="850" y="692"/>
                      <a:ext cx="57" cy="1438"/>
                      <a:chOff x="845" y="696"/>
                      <a:chExt cx="57" cy="1438"/>
                    </a:xfrm>
                  </p:grpSpPr>
                  <p:sp>
                    <p:nvSpPr>
                      <p:cNvPr id="106"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7" name="AutoShape 584"/>
                      <p:cNvSpPr>
                        <a:spLocks noChangeAspect="1" noChangeArrowheads="1"/>
                      </p:cNvSpPr>
                      <p:nvPr/>
                    </p:nvSpPr>
                    <p:spPr bwMode="auto">
                      <a:xfrm flipV="1">
                        <a:off x="846" y="141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spTree>
  </p:cSld>
  <p:clrMapOvr>
    <a:masterClrMapping/>
  </p:clrMapOvr>
  <mc:AlternateContent xmlns:mc="http://schemas.openxmlformats.org/markup-compatibility/2006">
    <mc:Choice xmlns:p14="http://schemas.microsoft.com/office/powerpoint/2010/main" Requires="p14">
      <p:transition spd="med" p14:dur="700" advTm="561">
        <p:zoom/>
      </p:transition>
    </mc:Choice>
    <mc:Fallback>
      <p:transition spd="med" advTm="561">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1000"/>
                                        <p:tgtEl>
                                          <p:spTgt spid="56"/>
                                        </p:tgtEl>
                                      </p:cBhvr>
                                    </p:animEffect>
                                  </p:childTnLst>
                                </p:cTn>
                              </p:par>
                              <p:par>
                                <p:cTn id="8" presetID="22" presetClass="entr" presetSubtype="2"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right)">
                                      <p:cBhvr>
                                        <p:cTn id="10" dur="1000"/>
                                        <p:tgtEl>
                                          <p:spTgt spid="57"/>
                                        </p:tgtEl>
                                      </p:cBhvr>
                                    </p:animEffect>
                                  </p:childTnLst>
                                </p:cTn>
                              </p:par>
                              <p:par>
                                <p:cTn id="11" presetID="2" presetClass="entr" presetSubtype="8"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anim calcmode="lin" valueType="num">
                                      <p:cBhvr additive="base">
                                        <p:cTn id="13" dur="1200" fill="hold"/>
                                        <p:tgtEl>
                                          <p:spTgt spid="85"/>
                                        </p:tgtEl>
                                        <p:attrNameLst>
                                          <p:attrName>ppt_x</p:attrName>
                                        </p:attrNameLst>
                                      </p:cBhvr>
                                      <p:tavLst>
                                        <p:tav tm="0">
                                          <p:val>
                                            <p:strVal val="0-#ppt_w/2"/>
                                          </p:val>
                                        </p:tav>
                                        <p:tav tm="100000">
                                          <p:val>
                                            <p:strVal val="#ppt_x"/>
                                          </p:val>
                                        </p:tav>
                                      </p:tavLst>
                                    </p:anim>
                                    <p:anim calcmode="lin" valueType="num">
                                      <p:cBhvr additive="base">
                                        <p:cTn id="14" dur="1200" fill="hold"/>
                                        <p:tgtEl>
                                          <p:spTgt spid="8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additive="base">
                                        <p:cTn id="17" dur="1200" fill="hold"/>
                                        <p:tgtEl>
                                          <p:spTgt spid="88"/>
                                        </p:tgtEl>
                                        <p:attrNameLst>
                                          <p:attrName>ppt_x</p:attrName>
                                        </p:attrNameLst>
                                      </p:cBhvr>
                                      <p:tavLst>
                                        <p:tav tm="0">
                                          <p:val>
                                            <p:strVal val="1+#ppt_w/2"/>
                                          </p:val>
                                        </p:tav>
                                        <p:tav tm="100000">
                                          <p:val>
                                            <p:strVal val="#ppt_x"/>
                                          </p:val>
                                        </p:tav>
                                      </p:tavLst>
                                    </p:anim>
                                    <p:anim calcmode="lin" valueType="num">
                                      <p:cBhvr additive="base">
                                        <p:cTn id="18" dur="1200" fill="hold"/>
                                        <p:tgtEl>
                                          <p:spTgt spid="88"/>
                                        </p:tgtEl>
                                        <p:attrNameLst>
                                          <p:attrName>ppt_y</p:attrName>
                                        </p:attrNameLst>
                                      </p:cBhvr>
                                      <p:tavLst>
                                        <p:tav tm="0">
                                          <p:val>
                                            <p:strVal val="#ppt_y"/>
                                          </p:val>
                                        </p:tav>
                                        <p:tav tm="100000">
                                          <p:val>
                                            <p:strVal val="#ppt_y"/>
                                          </p:val>
                                        </p:tav>
                                      </p:tavLst>
                                    </p:anim>
                                  </p:childTnLst>
                                </p:cTn>
                              </p:par>
                              <p:par>
                                <p:cTn id="19" presetID="53" presetClass="entr" presetSubtype="16" fill="hold" nodeType="withEffect">
                                  <p:stCondLst>
                                    <p:cond delay="1000"/>
                                  </p:stCondLst>
                                  <p:childTnLst>
                                    <p:set>
                                      <p:cBhvr>
                                        <p:cTn id="20" dur="1" fill="hold">
                                          <p:stCondLst>
                                            <p:cond delay="0"/>
                                          </p:stCondLst>
                                        </p:cTn>
                                        <p:tgtEl>
                                          <p:spTgt spid="4"/>
                                        </p:tgtEl>
                                        <p:attrNameLst>
                                          <p:attrName>style.visibility</p:attrName>
                                        </p:attrNameLst>
                                      </p:cBhvr>
                                      <p:to>
                                        <p:strVal val="visible"/>
                                      </p:to>
                                    </p:set>
                                    <p:anim calcmode="lin" valueType="num">
                                      <p:cBhvr>
                                        <p:cTn id="21" dur="1800" fill="hold"/>
                                        <p:tgtEl>
                                          <p:spTgt spid="4"/>
                                        </p:tgtEl>
                                        <p:attrNameLst>
                                          <p:attrName>ppt_w</p:attrName>
                                        </p:attrNameLst>
                                      </p:cBhvr>
                                      <p:tavLst>
                                        <p:tav tm="0">
                                          <p:val>
                                            <p:fltVal val="0"/>
                                          </p:val>
                                        </p:tav>
                                        <p:tav tm="100000">
                                          <p:val>
                                            <p:strVal val="#ppt_w"/>
                                          </p:val>
                                        </p:tav>
                                      </p:tavLst>
                                    </p:anim>
                                    <p:anim calcmode="lin" valueType="num">
                                      <p:cBhvr>
                                        <p:cTn id="22" dur="1800" fill="hold"/>
                                        <p:tgtEl>
                                          <p:spTgt spid="4"/>
                                        </p:tgtEl>
                                        <p:attrNameLst>
                                          <p:attrName>ppt_h</p:attrName>
                                        </p:attrNameLst>
                                      </p:cBhvr>
                                      <p:tavLst>
                                        <p:tav tm="0">
                                          <p:val>
                                            <p:fltVal val="0"/>
                                          </p:val>
                                        </p:tav>
                                        <p:tav tm="100000">
                                          <p:val>
                                            <p:strVal val="#ppt_h"/>
                                          </p:val>
                                        </p:tav>
                                      </p:tavLst>
                                    </p:anim>
                                    <p:animEffect transition="in" filter="fade">
                                      <p:cBhvr>
                                        <p:cTn id="23" dur="1800"/>
                                        <p:tgtEl>
                                          <p:spTgt spid="4"/>
                                        </p:tgtEl>
                                      </p:cBhvr>
                                    </p:animEffect>
                                  </p:childTnLst>
                                </p:cTn>
                              </p:par>
                              <p:par>
                                <p:cTn id="24" presetID="55" presetClass="entr" presetSubtype="0" fill="hold" grpId="0" nodeType="withEffect">
                                  <p:stCondLst>
                                    <p:cond delay="3000"/>
                                  </p:stCondLst>
                                  <p:childTnLst>
                                    <p:set>
                                      <p:cBhvr>
                                        <p:cTn id="25" dur="1" fill="hold">
                                          <p:stCondLst>
                                            <p:cond delay="0"/>
                                          </p:stCondLst>
                                        </p:cTn>
                                        <p:tgtEl>
                                          <p:spTgt spid="54"/>
                                        </p:tgtEl>
                                        <p:attrNameLst>
                                          <p:attrName>style.visibility</p:attrName>
                                        </p:attrNameLst>
                                      </p:cBhvr>
                                      <p:to>
                                        <p:strVal val="visible"/>
                                      </p:to>
                                    </p:set>
                                    <p:anim calcmode="lin" valueType="num">
                                      <p:cBhvr>
                                        <p:cTn id="26" dur="1000" fill="hold"/>
                                        <p:tgtEl>
                                          <p:spTgt spid="54"/>
                                        </p:tgtEl>
                                        <p:attrNameLst>
                                          <p:attrName>ppt_w</p:attrName>
                                        </p:attrNameLst>
                                      </p:cBhvr>
                                      <p:tavLst>
                                        <p:tav tm="0">
                                          <p:val>
                                            <p:strVal val="#ppt_w*0.70"/>
                                          </p:val>
                                        </p:tav>
                                        <p:tav tm="100000">
                                          <p:val>
                                            <p:strVal val="#ppt_w"/>
                                          </p:val>
                                        </p:tav>
                                      </p:tavLst>
                                    </p:anim>
                                    <p:anim calcmode="lin" valueType="num">
                                      <p:cBhvr>
                                        <p:cTn id="27" dur="1000" fill="hold"/>
                                        <p:tgtEl>
                                          <p:spTgt spid="54"/>
                                        </p:tgtEl>
                                        <p:attrNameLst>
                                          <p:attrName>ppt_h</p:attrName>
                                        </p:attrNameLst>
                                      </p:cBhvr>
                                      <p:tavLst>
                                        <p:tav tm="0">
                                          <p:val>
                                            <p:strVal val="#ppt_h"/>
                                          </p:val>
                                        </p:tav>
                                        <p:tav tm="100000">
                                          <p:val>
                                            <p:strVal val="#ppt_h"/>
                                          </p:val>
                                        </p:tav>
                                      </p:tavLst>
                                    </p:anim>
                                    <p:animEffect transition="in" filter="fade">
                                      <p:cBhvr>
                                        <p:cTn id="28" dur="1000"/>
                                        <p:tgtEl>
                                          <p:spTgt spid="54"/>
                                        </p:tgtEl>
                                      </p:cBhvr>
                                    </p:animEffect>
                                  </p:childTnLst>
                                </p:cTn>
                              </p:par>
                              <p:par>
                                <p:cTn id="29" presetID="10" presetClass="entr" presetSubtype="0"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10" presetClass="entr" presetSubtype="0" fill="hold" nodeType="with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500"/>
                                        <p:tgtEl>
                                          <p:spTgt spid="81"/>
                                        </p:tgtEl>
                                      </p:cBhvr>
                                    </p:animEffect>
                                  </p:childTnLst>
                                </p:cTn>
                              </p:par>
                              <p:par>
                                <p:cTn id="35" presetID="16" presetClass="entr" presetSubtype="21" fill="hold" grpId="0" nodeType="withEffect">
                                  <p:stCondLst>
                                    <p:cond delay="4500"/>
                                  </p:stCondLst>
                                  <p:childTnLst>
                                    <p:set>
                                      <p:cBhvr>
                                        <p:cTn id="36" dur="1" fill="hold">
                                          <p:stCondLst>
                                            <p:cond delay="0"/>
                                          </p:stCondLst>
                                        </p:cTn>
                                        <p:tgtEl>
                                          <p:spTgt spid="92"/>
                                        </p:tgtEl>
                                        <p:attrNameLst>
                                          <p:attrName>style.visibility</p:attrName>
                                        </p:attrNameLst>
                                      </p:cBhvr>
                                      <p:to>
                                        <p:strVal val="visible"/>
                                      </p:to>
                                    </p:set>
                                    <p:animEffect transition="in" filter="barn(inVertical)">
                                      <p:cBhvr>
                                        <p:cTn id="37" dur="500"/>
                                        <p:tgtEl>
                                          <p:spTgt spid="92"/>
                                        </p:tgtEl>
                                      </p:cBhvr>
                                    </p:animEffect>
                                  </p:childTnLst>
                                </p:cTn>
                              </p:par>
                              <p:par>
                                <p:cTn id="38" presetID="42" presetClass="entr" presetSubtype="0" fill="hold" grpId="0" nodeType="withEffect">
                                  <p:stCondLst>
                                    <p:cond delay="550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1000"/>
                                        <p:tgtEl>
                                          <p:spTgt spid="83"/>
                                        </p:tgtEl>
                                      </p:cBhvr>
                                    </p:animEffect>
                                    <p:anim calcmode="lin" valueType="num">
                                      <p:cBhvr>
                                        <p:cTn id="41" dur="1000" fill="hold"/>
                                        <p:tgtEl>
                                          <p:spTgt spid="83"/>
                                        </p:tgtEl>
                                        <p:attrNameLst>
                                          <p:attrName>ppt_x</p:attrName>
                                        </p:attrNameLst>
                                      </p:cBhvr>
                                      <p:tavLst>
                                        <p:tav tm="0">
                                          <p:val>
                                            <p:strVal val="#ppt_x"/>
                                          </p:val>
                                        </p:tav>
                                        <p:tav tm="100000">
                                          <p:val>
                                            <p:strVal val="#ppt_x"/>
                                          </p:val>
                                        </p:tav>
                                      </p:tavLst>
                                    </p:anim>
                                    <p:anim calcmode="lin" valueType="num">
                                      <p:cBhvr>
                                        <p:cTn id="42" dur="1000" fill="hold"/>
                                        <p:tgtEl>
                                          <p:spTgt spid="83"/>
                                        </p:tgtEl>
                                        <p:attrNameLst>
                                          <p:attrName>ppt_y</p:attrName>
                                        </p:attrNameLst>
                                      </p:cBhvr>
                                      <p:tavLst>
                                        <p:tav tm="0">
                                          <p:val>
                                            <p:strVal val="#ppt_y+.1"/>
                                          </p:val>
                                        </p:tav>
                                        <p:tav tm="100000">
                                          <p:val>
                                            <p:strVal val="#ppt_y"/>
                                          </p:val>
                                        </p:tav>
                                      </p:tavLst>
                                    </p:anim>
                                  </p:childTnLst>
                                </p:cTn>
                              </p:par>
                              <p:par>
                                <p:cTn id="43" presetID="10" presetClass="entr" presetSubtype="0" fill="hold" nodeType="withEffect">
                                  <p:stCondLst>
                                    <p:cond delay="6500"/>
                                  </p:stCondLst>
                                  <p:childTnLst>
                                    <p:set>
                                      <p:cBhvr>
                                        <p:cTn id="44" dur="1" fill="hold">
                                          <p:stCondLst>
                                            <p:cond delay="0"/>
                                          </p:stCondLst>
                                        </p:cTn>
                                        <p:tgtEl>
                                          <p:spTgt spid="93"/>
                                        </p:tgtEl>
                                        <p:attrNameLst>
                                          <p:attrName>style.visibility</p:attrName>
                                        </p:attrNameLst>
                                      </p:cBhvr>
                                      <p:to>
                                        <p:strVal val="visible"/>
                                      </p:to>
                                    </p:set>
                                    <p:animEffect transition="in" filter="fade">
                                      <p:cBhvr>
                                        <p:cTn id="45" dur="500"/>
                                        <p:tgtEl>
                                          <p:spTgt spid="93"/>
                                        </p:tgtEl>
                                      </p:cBhvr>
                                    </p:animEffect>
                                  </p:childTnLst>
                                </p:cTn>
                              </p:par>
                              <p:par>
                                <p:cTn id="46" presetID="6" presetClass="emph" presetSubtype="0" fill="hold" nodeType="withEffect">
                                  <p:stCondLst>
                                    <p:cond delay="6500"/>
                                  </p:stCondLst>
                                  <p:childTnLst>
                                    <p:animScale>
                                      <p:cBhvr>
                                        <p:cTn id="47" dur="900" fill="hold"/>
                                        <p:tgtEl>
                                          <p:spTgt spid="93"/>
                                        </p:tgtEl>
                                      </p:cBhvr>
                                      <p:by x="400000" y="400000"/>
                                    </p:animScale>
                                  </p:childTnLst>
                                </p:cTn>
                              </p:par>
                              <p:par>
                                <p:cTn id="48" presetID="10" presetClass="exit" presetSubtype="0" fill="hold" nodeType="withEffect">
                                  <p:stCondLst>
                                    <p:cond delay="6500"/>
                                  </p:stCondLst>
                                  <p:childTnLst>
                                    <p:animEffect transition="out" filter="fade">
                                      <p:cBhvr>
                                        <p:cTn id="49" dur="1000"/>
                                        <p:tgtEl>
                                          <p:spTgt spid="93"/>
                                        </p:tgtEl>
                                      </p:cBhvr>
                                    </p:animEffect>
                                    <p:set>
                                      <p:cBhvr>
                                        <p:cTn id="50" dur="1" fill="hold">
                                          <p:stCondLst>
                                            <p:cond delay="999"/>
                                          </p:stCondLst>
                                        </p:cTn>
                                        <p:tgtEl>
                                          <p:spTgt spid="93"/>
                                        </p:tgtEl>
                                        <p:attrNameLst>
                                          <p:attrName>style.visibility</p:attrName>
                                        </p:attrNameLst>
                                      </p:cBhvr>
                                      <p:to>
                                        <p:strVal val="hidden"/>
                                      </p:to>
                                    </p:set>
                                  </p:childTnLst>
                                </p:cTn>
                              </p:par>
                              <p:par>
                                <p:cTn id="51" presetID="10" presetClass="entr" presetSubtype="0" fill="hold" nodeType="withEffect">
                                  <p:stCondLst>
                                    <p:cond delay="6500"/>
                                  </p:stCondLst>
                                  <p:childTnLst>
                                    <p:set>
                                      <p:cBhvr>
                                        <p:cTn id="52" dur="1" fill="hold">
                                          <p:stCondLst>
                                            <p:cond delay="0"/>
                                          </p:stCondLst>
                                        </p:cTn>
                                        <p:tgtEl>
                                          <p:spTgt spid="94"/>
                                        </p:tgtEl>
                                        <p:attrNameLst>
                                          <p:attrName>style.visibility</p:attrName>
                                        </p:attrNameLst>
                                      </p:cBhvr>
                                      <p:to>
                                        <p:strVal val="visible"/>
                                      </p:to>
                                    </p:set>
                                    <p:animEffect transition="in" filter="fade">
                                      <p:cBhvr>
                                        <p:cTn id="53" dur="500"/>
                                        <p:tgtEl>
                                          <p:spTgt spid="94"/>
                                        </p:tgtEl>
                                      </p:cBhvr>
                                    </p:animEffect>
                                  </p:childTnLst>
                                </p:cTn>
                              </p:par>
                              <p:par>
                                <p:cTn id="54" presetID="6" presetClass="emph" presetSubtype="0" fill="hold" nodeType="withEffect">
                                  <p:stCondLst>
                                    <p:cond delay="6500"/>
                                  </p:stCondLst>
                                  <p:childTnLst>
                                    <p:animScale>
                                      <p:cBhvr>
                                        <p:cTn id="55" dur="900" fill="hold"/>
                                        <p:tgtEl>
                                          <p:spTgt spid="94"/>
                                        </p:tgtEl>
                                      </p:cBhvr>
                                      <p:by x="400000" y="400000"/>
                                    </p:animScale>
                                  </p:childTnLst>
                                </p:cTn>
                              </p:par>
                              <p:par>
                                <p:cTn id="56" presetID="10" presetClass="exit" presetSubtype="0" fill="hold" nodeType="withEffect">
                                  <p:stCondLst>
                                    <p:cond delay="6500"/>
                                  </p:stCondLst>
                                  <p:childTnLst>
                                    <p:animEffect transition="out" filter="fade">
                                      <p:cBhvr>
                                        <p:cTn id="57" dur="1000"/>
                                        <p:tgtEl>
                                          <p:spTgt spid="94"/>
                                        </p:tgtEl>
                                      </p:cBhvr>
                                    </p:animEffect>
                                    <p:set>
                                      <p:cBhvr>
                                        <p:cTn id="58" dur="1" fill="hold">
                                          <p:stCondLst>
                                            <p:cond delay="999"/>
                                          </p:stCondLst>
                                        </p:cTn>
                                        <p:tgtEl>
                                          <p:spTgt spid="94"/>
                                        </p:tgtEl>
                                        <p:attrNameLst>
                                          <p:attrName>style.visibility</p:attrName>
                                        </p:attrNameLst>
                                      </p:cBhvr>
                                      <p:to>
                                        <p:strVal val="hidden"/>
                                      </p:to>
                                    </p:set>
                                  </p:childTnLst>
                                </p:cTn>
                              </p:par>
                            </p:childTnLst>
                          </p:cTn>
                        </p:par>
                        <p:par>
                          <p:cTn id="59" fill="hold">
                            <p:stCondLst>
                              <p:cond delay="1000"/>
                            </p:stCondLst>
                            <p:childTnLst>
                              <p:par>
                                <p:cTn id="60" presetID="10" presetClass="entr" presetSubtype="0" fill="hold" nodeType="after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fade">
                                      <p:cBhvr>
                                        <p:cTn id="62" dur="500"/>
                                        <p:tgtEl>
                                          <p:spTgt spid="95"/>
                                        </p:tgtEl>
                                      </p:cBhvr>
                                    </p:animEffect>
                                  </p:childTnLst>
                                </p:cTn>
                              </p:par>
                            </p:childTnLst>
                          </p:cTn>
                        </p:par>
                        <p:par>
                          <p:cTn id="63" fill="hold">
                            <p:stCondLst>
                              <p:cond delay="1500"/>
                            </p:stCondLst>
                            <p:childTnLst>
                              <p:par>
                                <p:cTn id="64" presetID="6" presetClass="emph" presetSubtype="0" fill="hold" nodeType="afterEffect">
                                  <p:stCondLst>
                                    <p:cond delay="0"/>
                                  </p:stCondLst>
                                  <p:childTnLst>
                                    <p:animScale>
                                      <p:cBhvr>
                                        <p:cTn id="65" dur="1250" fill="hold"/>
                                        <p:tgtEl>
                                          <p:spTgt spid="95"/>
                                        </p:tgtEl>
                                      </p:cBhvr>
                                      <p:by x="400000" y="400000"/>
                                    </p:animScale>
                                  </p:childTnLst>
                                </p:cTn>
                              </p:par>
                            </p:childTnLst>
                          </p:cTn>
                        </p:par>
                        <p:par>
                          <p:cTn id="66" fill="hold">
                            <p:stCondLst>
                              <p:cond delay="3000"/>
                            </p:stCondLst>
                            <p:childTnLst>
                              <p:par>
                                <p:cTn id="67" presetID="6" presetClass="emph" presetSubtype="0" autoRev="1" fill="hold" nodeType="afterEffect">
                                  <p:stCondLst>
                                    <p:cond delay="0"/>
                                  </p:stCondLst>
                                  <p:childTnLst>
                                    <p:animScale>
                                      <p:cBhvr>
                                        <p:cTn id="68" dur="1250" fill="hold"/>
                                        <p:tgtEl>
                                          <p:spTgt spid="95"/>
                                        </p:tgtEl>
                                      </p:cBhvr>
                                      <p:by x="400000" y="400000"/>
                                    </p:animScale>
                                  </p:childTnLst>
                                </p:cTn>
                              </p:par>
                              <p:par>
                                <p:cTn id="69" presetID="10" presetClass="exit" presetSubtype="0" fill="hold" nodeType="withEffect">
                                  <p:stCondLst>
                                    <p:cond delay="0"/>
                                  </p:stCondLst>
                                  <p:childTnLst>
                                    <p:animEffect transition="out" filter="fade">
                                      <p:cBhvr>
                                        <p:cTn id="70" dur="1250"/>
                                        <p:tgtEl>
                                          <p:spTgt spid="95"/>
                                        </p:tgtEl>
                                      </p:cBhvr>
                                    </p:animEffect>
                                    <p:set>
                                      <p:cBhvr>
                                        <p:cTn id="71" dur="1" fill="hold">
                                          <p:stCondLst>
                                            <p:cond delay="1249"/>
                                          </p:stCondLst>
                                        </p:cTn>
                                        <p:tgtEl>
                                          <p:spTgt spid="9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92" grpId="0"/>
      <p:bldP spid="54" grpId="0" bldLvl="0" animBg="1"/>
    </p:bldLst>
  </p:timing>
</p:sld>
</file>

<file path=ppt/theme/theme1.xml><?xml version="1.0" encoding="utf-8"?>
<a:theme xmlns:a="http://schemas.openxmlformats.org/drawingml/2006/main" name="Office 主题">
  <a:themeElements>
    <a:clrScheme name="自定义 427">
      <a:dk1>
        <a:sysClr val="windowText" lastClr="000000"/>
      </a:dk1>
      <a:lt1>
        <a:sysClr val="window" lastClr="FFFFFF"/>
      </a:lt1>
      <a:dk2>
        <a:srgbClr val="C00000"/>
      </a:dk2>
      <a:lt2>
        <a:srgbClr val="FFFFFF"/>
      </a:lt2>
      <a:accent1>
        <a:srgbClr val="D20000"/>
      </a:accent1>
      <a:accent2>
        <a:srgbClr val="DC0000"/>
      </a:accent2>
      <a:accent3>
        <a:srgbClr val="C00000"/>
      </a:accent3>
      <a:accent4>
        <a:srgbClr val="D20000"/>
      </a:accent4>
      <a:accent5>
        <a:srgbClr val="DC0000"/>
      </a:accent5>
      <a:accent6>
        <a:srgbClr val="C00000"/>
      </a:accent6>
      <a:hlink>
        <a:srgbClr val="D20000"/>
      </a:hlink>
      <a:folHlink>
        <a:srgbClr val="DC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4069</Words>
  <Application>WPS 演示</Application>
  <PresentationFormat>全屏显示(16:9)</PresentationFormat>
  <Paragraphs>508</Paragraphs>
  <Slides>24</Slides>
  <Notes>25</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vt:lpstr>
      <vt:lpstr>宋体</vt:lpstr>
      <vt:lpstr>Wingdings</vt:lpstr>
      <vt:lpstr>微软雅黑</vt:lpstr>
      <vt:lpstr>Lato Regular</vt:lpstr>
      <vt:lpstr>Lato Hairline</vt:lpstr>
      <vt:lpstr>Lato Light</vt:lpstr>
      <vt:lpstr>方正大标宋简体</vt:lpstr>
      <vt:lpstr>方正粗宋简体</vt:lpstr>
      <vt:lpstr>经典繁仿圆</vt:lpstr>
      <vt:lpstr>Gill Sans</vt:lpstr>
      <vt:lpstr>Arial Unicode MS</vt:lpstr>
      <vt:lpstr>Calibri</vt:lpstr>
      <vt:lpstr>Calibri Light</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14</cp:revision>
  <dcterms:created xsi:type="dcterms:W3CDTF">2017-07-25T02:42:00Z</dcterms:created>
  <dcterms:modified xsi:type="dcterms:W3CDTF">2017-12-14T06:34:25Z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