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9" r:id="rId5"/>
    <p:sldId id="257" r:id="rId6"/>
    <p:sldId id="275" r:id="rId7"/>
    <p:sldId id="273" r:id="rId8"/>
    <p:sldId id="272" r:id="rId9"/>
    <p:sldId id="271" r:id="rId10"/>
    <p:sldId id="278" r:id="rId11"/>
    <p:sldId id="270" r:id="rId12"/>
    <p:sldId id="269" r:id="rId13"/>
    <p:sldId id="268" r:id="rId14"/>
    <p:sldId id="267" r:id="rId15"/>
    <p:sldId id="266" r:id="rId16"/>
    <p:sldId id="277" r:id="rId17"/>
    <p:sldId id="265" r:id="rId18"/>
    <p:sldId id="264" r:id="rId19"/>
    <p:sldId id="263" r:id="rId20"/>
    <p:sldId id="262" r:id="rId21"/>
    <p:sldId id="276" r:id="rId22"/>
    <p:sldId id="261" r:id="rId23"/>
    <p:sldId id="260" r:id="rId24"/>
    <p:sldId id="259" r:id="rId25"/>
    <p:sldId id="258" r:id="rId26"/>
    <p:sldId id="274" r:id="rId2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09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34" y="126"/>
      </p:cViewPr>
      <p:guideLst>
        <p:guide orient="horz" pos="2020"/>
        <p:guide pos="38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C81FE-A883-4702-AA3F-08550C3663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45597-EDD2-4C0A-A060-C023B38559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3248343" y="4165600"/>
            <a:ext cx="5694680" cy="9220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sz="54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金狗贺岁年会总结</a:t>
            </a:r>
            <a:endParaRPr lang="zh-CN" sz="5400" b="1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455035" y="4949825"/>
            <a:ext cx="528129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summarytemplateGraduationthesissummarytemplateGraduthesissummarytemplate</a:t>
            </a:r>
            <a:r>
              <a:rPr lang="zh-CN" altLang="en-US" sz="1400" dirty="0">
                <a:solidFill>
                  <a:schemeClr val="bg1"/>
                </a:solidFill>
                <a:sym typeface="+mn-ea"/>
              </a:rPr>
              <a:t>GraduationthesissummarysummarytemplateGraduationthesissummary </a:t>
            </a:r>
            <a:endParaRPr lang="zh-CN" altLang="en-US" sz="1400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93970" y="5687060"/>
            <a:ext cx="2003425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3CF0A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bg1"/>
                </a:solidFill>
              </a:rPr>
              <a:t>汇报人：</a:t>
            </a:r>
            <a:r>
              <a:rPr lang="en-US" altLang="zh-CN" sz="2000" dirty="0">
                <a:solidFill>
                  <a:schemeClr val="bg1"/>
                </a:solidFill>
              </a:rPr>
              <a:t>XXX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pic>
        <p:nvPicPr>
          <p:cNvPr id="2" name="Lovestoned - Bye Bye By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9923" y="-304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0">
        <p14:honeycomb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/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rrowheads="1"/>
          </p:cNvSpPr>
          <p:nvPr/>
        </p:nvSpPr>
        <p:spPr bwMode="auto">
          <a:xfrm>
            <a:off x="2749449" y="2668099"/>
            <a:ext cx="727831" cy="727831"/>
          </a:xfrm>
          <a:prstGeom prst="roundRect">
            <a:avLst/>
          </a:prstGeom>
          <a:solidFill>
            <a:srgbClr val="D5091F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3" name="TextBox 32"/>
          <p:cNvSpPr txBox="1">
            <a:spLocks noChangeArrowheads="1"/>
          </p:cNvSpPr>
          <p:nvPr/>
        </p:nvSpPr>
        <p:spPr bwMode="auto">
          <a:xfrm>
            <a:off x="2813277" y="2746274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01</a:t>
            </a:r>
            <a:endParaRPr lang="en-US" altLang="zh-CN" sz="3200" dirty="0" smtClean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66041" y="3087721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3665855" y="2718435"/>
            <a:ext cx="1586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2750084" y="4093758"/>
            <a:ext cx="727831" cy="727831"/>
          </a:xfrm>
          <a:prstGeom prst="roundRect">
            <a:avLst/>
          </a:prstGeom>
          <a:solidFill>
            <a:srgbClr val="D5091F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44" name="TextBox 32"/>
          <p:cNvSpPr txBox="1">
            <a:spLocks noChangeArrowheads="1"/>
          </p:cNvSpPr>
          <p:nvPr/>
        </p:nvSpPr>
        <p:spPr bwMode="auto">
          <a:xfrm>
            <a:off x="2813277" y="4171933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03</a:t>
            </a:r>
            <a:endParaRPr lang="en-US" altLang="zh-CN" sz="3200" dirty="0" smtClean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666041" y="4513380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3665855" y="4144010"/>
            <a:ext cx="1586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 smtClean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椭圆 1"/>
          <p:cNvSpPr>
            <a:spLocks noChangeArrowheads="1"/>
          </p:cNvSpPr>
          <p:nvPr/>
        </p:nvSpPr>
        <p:spPr bwMode="auto">
          <a:xfrm>
            <a:off x="7603840" y="2669369"/>
            <a:ext cx="727831" cy="727831"/>
          </a:xfrm>
          <a:prstGeom prst="roundRect">
            <a:avLst/>
          </a:prstGeom>
          <a:solidFill>
            <a:srgbClr val="D5091F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48" name="TextBox 32"/>
          <p:cNvSpPr txBox="1">
            <a:spLocks noChangeArrowheads="1"/>
          </p:cNvSpPr>
          <p:nvPr/>
        </p:nvSpPr>
        <p:spPr bwMode="auto">
          <a:xfrm>
            <a:off x="7667033" y="2747544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02</a:t>
            </a:r>
            <a:endParaRPr lang="en-US" altLang="zh-CN" sz="3200" dirty="0" smtClean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519797" y="3088991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TextBox 76"/>
          <p:cNvSpPr txBox="1"/>
          <p:nvPr/>
        </p:nvSpPr>
        <p:spPr>
          <a:xfrm>
            <a:off x="8519795" y="2719705"/>
            <a:ext cx="1567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1" name="椭圆 1"/>
          <p:cNvSpPr>
            <a:spLocks noChangeArrowheads="1"/>
          </p:cNvSpPr>
          <p:nvPr/>
        </p:nvSpPr>
        <p:spPr bwMode="auto">
          <a:xfrm>
            <a:off x="7603840" y="4093758"/>
            <a:ext cx="727831" cy="727831"/>
          </a:xfrm>
          <a:prstGeom prst="roundRect">
            <a:avLst/>
          </a:prstGeom>
          <a:solidFill>
            <a:srgbClr val="D5091F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52" name="TextBox 32"/>
          <p:cNvSpPr txBox="1">
            <a:spLocks noChangeArrowheads="1"/>
          </p:cNvSpPr>
          <p:nvPr/>
        </p:nvSpPr>
        <p:spPr bwMode="auto">
          <a:xfrm>
            <a:off x="7667033" y="4171933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05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04</a:t>
            </a:r>
            <a:endParaRPr lang="en-US" altLang="zh-CN" sz="3200" dirty="0" smtClean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519797" y="4513380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TextBox 76"/>
          <p:cNvSpPr txBox="1"/>
          <p:nvPr/>
        </p:nvSpPr>
        <p:spPr>
          <a:xfrm>
            <a:off x="8519795" y="4144010"/>
            <a:ext cx="1558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5" name="Text Box 3"/>
          <p:cNvSpPr>
            <a:spLocks noChangeArrowheads="1"/>
          </p:cNvSpPr>
          <p:nvPr/>
        </p:nvSpPr>
        <p:spPr bwMode="auto">
          <a:xfrm>
            <a:off x="5278308" y="681639"/>
            <a:ext cx="17511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800" dirty="0" smtClean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目 录</a:t>
            </a:r>
            <a:endParaRPr lang="zh-CN" altLang="en-US" sz="4800" dirty="0" smtClean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2400" dirty="0" smtClean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COMPANY</a:t>
            </a:r>
            <a:endParaRPr lang="en-US" altLang="zh-CN" sz="2400" dirty="0" smtClean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  <p:bldP spid="15" grpId="0"/>
      <p:bldP spid="21" grpId="0" bldLvl="0" animBg="1"/>
      <p:bldP spid="44" grpId="0"/>
      <p:bldP spid="45" grpId="0"/>
      <p:bldP spid="46" grpId="0"/>
      <p:bldP spid="47" grpId="0" bldLvl="0" animBg="1"/>
      <p:bldP spid="48" grpId="0"/>
      <p:bldP spid="49" grpId="0"/>
      <p:bldP spid="50" grpId="0"/>
      <p:bldP spid="51" grpId="0" bldLvl="0" animBg="1"/>
      <p:bldP spid="52" grpId="0" bldLvl="0" animBg="1"/>
      <p:bldP spid="53" grpId="0"/>
      <p:bldP spid="54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 flipH="1">
            <a:off x="4298315" y="358584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11"/>
          <p:cNvSpPr txBox="1"/>
          <p:nvPr/>
        </p:nvSpPr>
        <p:spPr>
          <a:xfrm flipH="1">
            <a:off x="6215380" y="437197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1"/>
          <p:cNvSpPr txBox="1"/>
          <p:nvPr/>
        </p:nvSpPr>
        <p:spPr>
          <a:xfrm flipH="1">
            <a:off x="4455795" y="43364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1"/>
          <p:cNvSpPr txBox="1"/>
          <p:nvPr/>
        </p:nvSpPr>
        <p:spPr>
          <a:xfrm flipH="1">
            <a:off x="4455795" y="47047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1"/>
          <p:cNvSpPr txBox="1"/>
          <p:nvPr/>
        </p:nvSpPr>
        <p:spPr>
          <a:xfrm flipH="1">
            <a:off x="6215380" y="469582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749800" y="2663825"/>
            <a:ext cx="26568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 1</a:t>
            </a:r>
            <a:endParaRPr lang="en-US" altLang="zh-CN" sz="5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17"/>
          <p:cNvSpPr/>
          <p:nvPr/>
        </p:nvSpPr>
        <p:spPr bwMode="auto">
          <a:xfrm>
            <a:off x="1730255" y="1456051"/>
            <a:ext cx="2190246" cy="2484458"/>
          </a:xfrm>
          <a:prstGeom prst="roundRect">
            <a:avLst/>
          </a:prstGeom>
          <a:solidFill>
            <a:srgbClr val="D509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Freeform 18"/>
          <p:cNvSpPr>
            <a:spLocks noEditPoints="1"/>
          </p:cNvSpPr>
          <p:nvPr/>
        </p:nvSpPr>
        <p:spPr bwMode="auto">
          <a:xfrm>
            <a:off x="5004781" y="1456051"/>
            <a:ext cx="2182339" cy="2484458"/>
          </a:xfrm>
          <a:prstGeom prst="roundRect">
            <a:avLst/>
          </a:prstGeom>
          <a:noFill/>
          <a:ln w="19050">
            <a:solidFill>
              <a:srgbClr val="D5091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17"/>
          <p:cNvSpPr/>
          <p:nvPr/>
        </p:nvSpPr>
        <p:spPr bwMode="auto">
          <a:xfrm>
            <a:off x="8271400" y="1456051"/>
            <a:ext cx="2190246" cy="2484458"/>
          </a:xfrm>
          <a:prstGeom prst="roundRect">
            <a:avLst/>
          </a:prstGeom>
          <a:solidFill>
            <a:srgbClr val="D509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2" name="Group 14"/>
          <p:cNvGrpSpPr/>
          <p:nvPr/>
        </p:nvGrpSpPr>
        <p:grpSpPr>
          <a:xfrm>
            <a:off x="5658918" y="2261252"/>
            <a:ext cx="874064" cy="874054"/>
            <a:chOff x="8601075" y="5575300"/>
            <a:chExt cx="433388" cy="433388"/>
          </a:xfrm>
          <a:solidFill>
            <a:srgbClr val="D5091F"/>
          </a:solidFill>
        </p:grpSpPr>
        <p:sp>
          <p:nvSpPr>
            <p:cNvPr id="13" name="Freeform 15"/>
            <p:cNvSpPr/>
            <p:nvPr/>
          </p:nvSpPr>
          <p:spPr bwMode="auto">
            <a:xfrm>
              <a:off x="8780463" y="5803900"/>
              <a:ext cx="71438" cy="69850"/>
            </a:xfrm>
            <a:custGeom>
              <a:avLst/>
              <a:gdLst>
                <a:gd name="T0" fmla="*/ 18 w 19"/>
                <a:gd name="T1" fmla="*/ 11 h 19"/>
                <a:gd name="T2" fmla="*/ 16 w 19"/>
                <a:gd name="T3" fmla="*/ 14 h 19"/>
                <a:gd name="T4" fmla="*/ 3 w 19"/>
                <a:gd name="T5" fmla="*/ 19 h 19"/>
                <a:gd name="T6" fmla="*/ 0 w 19"/>
                <a:gd name="T7" fmla="*/ 16 h 19"/>
                <a:gd name="T8" fmla="*/ 3 w 19"/>
                <a:gd name="T9" fmla="*/ 2 h 19"/>
                <a:gd name="T10" fmla="*/ 5 w 19"/>
                <a:gd name="T11" fmla="*/ 1 h 19"/>
                <a:gd name="T12" fmla="*/ 18 w 19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9">
                  <a:moveTo>
                    <a:pt x="18" y="11"/>
                  </a:moveTo>
                  <a:cubicBezTo>
                    <a:pt x="19" y="12"/>
                    <a:pt x="18" y="13"/>
                    <a:pt x="16" y="1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19"/>
                    <a:pt x="0" y="18"/>
                    <a:pt x="0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4" y="0"/>
                    <a:pt x="5" y="1"/>
                  </a:cubicBez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8810625" y="5627688"/>
              <a:ext cx="187325" cy="198438"/>
            </a:xfrm>
            <a:custGeom>
              <a:avLst/>
              <a:gdLst>
                <a:gd name="T0" fmla="*/ 22 w 50"/>
                <a:gd name="T1" fmla="*/ 50 h 53"/>
                <a:gd name="T2" fmla="*/ 45 w 50"/>
                <a:gd name="T3" fmla="*/ 22 h 53"/>
                <a:gd name="T4" fmla="*/ 50 w 50"/>
                <a:gd name="T5" fmla="*/ 16 h 53"/>
                <a:gd name="T6" fmla="*/ 42 w 50"/>
                <a:gd name="T7" fmla="*/ 9 h 53"/>
                <a:gd name="T8" fmla="*/ 38 w 50"/>
                <a:gd name="T9" fmla="*/ 6 h 53"/>
                <a:gd name="T10" fmla="*/ 30 w 50"/>
                <a:gd name="T11" fmla="*/ 0 h 53"/>
                <a:gd name="T12" fmla="*/ 25 w 50"/>
                <a:gd name="T13" fmla="*/ 6 h 53"/>
                <a:gd name="T14" fmla="*/ 2 w 50"/>
                <a:gd name="T15" fmla="*/ 34 h 53"/>
                <a:gd name="T16" fmla="*/ 5 w 50"/>
                <a:gd name="T17" fmla="*/ 46 h 53"/>
                <a:gd name="T18" fmla="*/ 9 w 50"/>
                <a:gd name="T19" fmla="*/ 50 h 53"/>
                <a:gd name="T20" fmla="*/ 22 w 50"/>
                <a:gd name="T21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53">
                  <a:moveTo>
                    <a:pt x="22" y="50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38"/>
                    <a:pt x="1" y="43"/>
                    <a:pt x="5" y="46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3" y="53"/>
                    <a:pt x="18" y="53"/>
                    <a:pt x="2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" name="Freeform 17"/>
            <p:cNvSpPr/>
            <p:nvPr/>
          </p:nvSpPr>
          <p:spPr bwMode="auto">
            <a:xfrm>
              <a:off x="8934450" y="5575300"/>
              <a:ext cx="100013" cy="96838"/>
            </a:xfrm>
            <a:custGeom>
              <a:avLst/>
              <a:gdLst>
                <a:gd name="T0" fmla="*/ 0 w 27"/>
                <a:gd name="T1" fmla="*/ 9 h 26"/>
                <a:gd name="T2" fmla="*/ 5 w 27"/>
                <a:gd name="T3" fmla="*/ 14 h 26"/>
                <a:gd name="T4" fmla="*/ 15 w 27"/>
                <a:gd name="T5" fmla="*/ 22 h 26"/>
                <a:gd name="T6" fmla="*/ 20 w 27"/>
                <a:gd name="T7" fmla="*/ 26 h 26"/>
                <a:gd name="T8" fmla="*/ 25 w 27"/>
                <a:gd name="T9" fmla="*/ 20 h 26"/>
                <a:gd name="T10" fmla="*/ 24 w 27"/>
                <a:gd name="T11" fmla="*/ 11 h 26"/>
                <a:gd name="T12" fmla="*/ 14 w 27"/>
                <a:gd name="T13" fmla="*/ 3 h 26"/>
                <a:gd name="T14" fmla="*/ 5 w 27"/>
                <a:gd name="T15" fmla="*/ 4 h 26"/>
                <a:gd name="T16" fmla="*/ 0 w 27"/>
                <a:gd name="T1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0" y="9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7" y="17"/>
                    <a:pt x="27" y="13"/>
                    <a:pt x="24" y="1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0"/>
                    <a:pt x="7" y="1"/>
                    <a:pt x="5" y="4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8659813" y="5878513"/>
              <a:ext cx="109538" cy="82550"/>
            </a:xfrm>
            <a:custGeom>
              <a:avLst/>
              <a:gdLst>
                <a:gd name="T0" fmla="*/ 27 w 29"/>
                <a:gd name="T1" fmla="*/ 8 h 22"/>
                <a:gd name="T2" fmla="*/ 14 w 29"/>
                <a:gd name="T3" fmla="*/ 20 h 22"/>
                <a:gd name="T4" fmla="*/ 8 w 29"/>
                <a:gd name="T5" fmla="*/ 20 h 22"/>
                <a:gd name="T6" fmla="*/ 2 w 29"/>
                <a:gd name="T7" fmla="*/ 14 h 22"/>
                <a:gd name="T8" fmla="*/ 2 w 29"/>
                <a:gd name="T9" fmla="*/ 8 h 22"/>
                <a:gd name="T10" fmla="*/ 8 w 29"/>
                <a:gd name="T11" fmla="*/ 8 h 22"/>
                <a:gd name="T12" fmla="*/ 11 w 29"/>
                <a:gd name="T13" fmla="*/ 11 h 22"/>
                <a:gd name="T14" fmla="*/ 21 w 29"/>
                <a:gd name="T15" fmla="*/ 2 h 22"/>
                <a:gd name="T16" fmla="*/ 27 w 29"/>
                <a:gd name="T17" fmla="*/ 2 h 22"/>
                <a:gd name="T18" fmla="*/ 27 w 29"/>
                <a:gd name="T19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2">
                  <a:moveTo>
                    <a:pt x="27" y="8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3" y="22"/>
                    <a:pt x="10" y="22"/>
                    <a:pt x="8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4" y="6"/>
                    <a:pt x="6" y="6"/>
                    <a:pt x="8" y="8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0"/>
                    <a:pt x="25" y="0"/>
                    <a:pt x="27" y="2"/>
                  </a:cubicBezTo>
                  <a:cubicBezTo>
                    <a:pt x="29" y="3"/>
                    <a:pt x="29" y="6"/>
                    <a:pt x="2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8601075" y="5575300"/>
              <a:ext cx="322263" cy="433388"/>
            </a:xfrm>
            <a:custGeom>
              <a:avLst/>
              <a:gdLst>
                <a:gd name="T0" fmla="*/ 86 w 86"/>
                <a:gd name="T1" fmla="*/ 91 h 116"/>
                <a:gd name="T2" fmla="*/ 86 w 86"/>
                <a:gd name="T3" fmla="*/ 65 h 116"/>
                <a:gd name="T4" fmla="*/ 84 w 86"/>
                <a:gd name="T5" fmla="*/ 69 h 116"/>
                <a:gd name="T6" fmla="*/ 82 w 86"/>
                <a:gd name="T7" fmla="*/ 70 h 116"/>
                <a:gd name="T8" fmla="*/ 79 w 86"/>
                <a:gd name="T9" fmla="*/ 72 h 116"/>
                <a:gd name="T10" fmla="*/ 79 w 86"/>
                <a:gd name="T11" fmla="*/ 78 h 116"/>
                <a:gd name="T12" fmla="*/ 79 w 86"/>
                <a:gd name="T13" fmla="*/ 91 h 116"/>
                <a:gd name="T14" fmla="*/ 62 w 86"/>
                <a:gd name="T15" fmla="*/ 91 h 116"/>
                <a:gd name="T16" fmla="*/ 62 w 86"/>
                <a:gd name="T17" fmla="*/ 109 h 116"/>
                <a:gd name="T18" fmla="*/ 61 w 86"/>
                <a:gd name="T19" fmla="*/ 109 h 116"/>
                <a:gd name="T20" fmla="*/ 61 w 86"/>
                <a:gd name="T21" fmla="*/ 109 h 116"/>
                <a:gd name="T22" fmla="*/ 56 w 86"/>
                <a:gd name="T23" fmla="*/ 109 h 116"/>
                <a:gd name="T24" fmla="*/ 30 w 86"/>
                <a:gd name="T25" fmla="*/ 109 h 116"/>
                <a:gd name="T26" fmla="*/ 16 w 86"/>
                <a:gd name="T27" fmla="*/ 109 h 116"/>
                <a:gd name="T28" fmla="*/ 7 w 86"/>
                <a:gd name="T29" fmla="*/ 100 h 116"/>
                <a:gd name="T30" fmla="*/ 7 w 86"/>
                <a:gd name="T31" fmla="*/ 17 h 116"/>
                <a:gd name="T32" fmla="*/ 9 w 86"/>
                <a:gd name="T33" fmla="*/ 10 h 116"/>
                <a:gd name="T34" fmla="*/ 16 w 86"/>
                <a:gd name="T35" fmla="*/ 8 h 116"/>
                <a:gd name="T36" fmla="*/ 70 w 86"/>
                <a:gd name="T37" fmla="*/ 8 h 116"/>
                <a:gd name="T38" fmla="*/ 77 w 86"/>
                <a:gd name="T39" fmla="*/ 10 h 116"/>
                <a:gd name="T40" fmla="*/ 78 w 86"/>
                <a:gd name="T41" fmla="*/ 12 h 116"/>
                <a:gd name="T42" fmla="*/ 83 w 86"/>
                <a:gd name="T43" fmla="*/ 6 h 116"/>
                <a:gd name="T44" fmla="*/ 82 w 86"/>
                <a:gd name="T45" fmla="*/ 5 h 116"/>
                <a:gd name="T46" fmla="*/ 71 w 86"/>
                <a:gd name="T47" fmla="*/ 0 h 116"/>
                <a:gd name="T48" fmla="*/ 71 w 86"/>
                <a:gd name="T49" fmla="*/ 0 h 116"/>
                <a:gd name="T50" fmla="*/ 15 w 86"/>
                <a:gd name="T51" fmla="*/ 0 h 116"/>
                <a:gd name="T52" fmla="*/ 15 w 86"/>
                <a:gd name="T53" fmla="*/ 0 h 116"/>
                <a:gd name="T54" fmla="*/ 4 w 86"/>
                <a:gd name="T55" fmla="*/ 5 h 116"/>
                <a:gd name="T56" fmla="*/ 0 w 86"/>
                <a:gd name="T57" fmla="*/ 16 h 116"/>
                <a:gd name="T58" fmla="*/ 0 w 86"/>
                <a:gd name="T59" fmla="*/ 101 h 116"/>
                <a:gd name="T60" fmla="*/ 15 w 86"/>
                <a:gd name="T61" fmla="*/ 116 h 116"/>
                <a:gd name="T62" fmla="*/ 30 w 86"/>
                <a:gd name="T63" fmla="*/ 116 h 116"/>
                <a:gd name="T64" fmla="*/ 56 w 86"/>
                <a:gd name="T65" fmla="*/ 116 h 116"/>
                <a:gd name="T66" fmla="*/ 62 w 86"/>
                <a:gd name="T67" fmla="*/ 116 h 116"/>
                <a:gd name="T68" fmla="*/ 66 w 86"/>
                <a:gd name="T69" fmla="*/ 114 h 116"/>
                <a:gd name="T70" fmla="*/ 85 w 86"/>
                <a:gd name="T71" fmla="*/ 96 h 116"/>
                <a:gd name="T72" fmla="*/ 86 w 86"/>
                <a:gd name="T73" fmla="*/ 92 h 116"/>
                <a:gd name="T74" fmla="*/ 86 w 86"/>
                <a:gd name="T75" fmla="*/ 9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" h="116">
                  <a:moveTo>
                    <a:pt x="86" y="91"/>
                  </a:moveTo>
                  <a:cubicBezTo>
                    <a:pt x="86" y="65"/>
                    <a:pt x="86" y="65"/>
                    <a:pt x="86" y="65"/>
                  </a:cubicBezTo>
                  <a:cubicBezTo>
                    <a:pt x="84" y="69"/>
                    <a:pt x="84" y="69"/>
                    <a:pt x="84" y="69"/>
                  </a:cubicBezTo>
                  <a:cubicBezTo>
                    <a:pt x="83" y="69"/>
                    <a:pt x="83" y="69"/>
                    <a:pt x="82" y="70"/>
                  </a:cubicBezTo>
                  <a:cubicBezTo>
                    <a:pt x="81" y="70"/>
                    <a:pt x="80" y="71"/>
                    <a:pt x="79" y="72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62" y="91"/>
                    <a:pt x="62" y="91"/>
                    <a:pt x="62" y="91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1" y="109"/>
                    <a:pt x="7" y="105"/>
                    <a:pt x="7" y="10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8" y="12"/>
                    <a:pt x="9" y="10"/>
                  </a:cubicBezTo>
                  <a:cubicBezTo>
                    <a:pt x="11" y="9"/>
                    <a:pt x="13" y="8"/>
                    <a:pt x="16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3" y="8"/>
                    <a:pt x="75" y="9"/>
                    <a:pt x="77" y="10"/>
                  </a:cubicBezTo>
                  <a:cubicBezTo>
                    <a:pt x="77" y="11"/>
                    <a:pt x="78" y="11"/>
                    <a:pt x="78" y="12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79" y="2"/>
                    <a:pt x="75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2"/>
                    <a:pt x="4" y="5"/>
                  </a:cubicBezTo>
                  <a:cubicBezTo>
                    <a:pt x="1" y="8"/>
                    <a:pt x="0" y="11"/>
                    <a:pt x="0" y="1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9"/>
                    <a:pt x="6" y="116"/>
                    <a:pt x="15" y="116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64" y="116"/>
                    <a:pt x="65" y="115"/>
                    <a:pt x="66" y="114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6" y="95"/>
                    <a:pt x="86" y="93"/>
                    <a:pt x="86" y="92"/>
                  </a:cubicBezTo>
                  <a:cubicBezTo>
                    <a:pt x="86" y="92"/>
                    <a:pt x="86" y="92"/>
                    <a:pt x="86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8653463" y="5657850"/>
              <a:ext cx="209550" cy="25400"/>
            </a:xfrm>
            <a:custGeom>
              <a:avLst/>
              <a:gdLst>
                <a:gd name="T0" fmla="*/ 54 w 56"/>
                <a:gd name="T1" fmla="*/ 0 h 7"/>
                <a:gd name="T2" fmla="*/ 4 w 56"/>
                <a:gd name="T3" fmla="*/ 0 h 7"/>
                <a:gd name="T4" fmla="*/ 0 w 56"/>
                <a:gd name="T5" fmla="*/ 4 h 7"/>
                <a:gd name="T6" fmla="*/ 4 w 56"/>
                <a:gd name="T7" fmla="*/ 7 h 7"/>
                <a:gd name="T8" fmla="*/ 50 w 56"/>
                <a:gd name="T9" fmla="*/ 7 h 7"/>
                <a:gd name="T10" fmla="*/ 56 w 56"/>
                <a:gd name="T11" fmla="*/ 0 h 7"/>
                <a:gd name="T12" fmla="*/ 54 w 56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8653463" y="5713413"/>
              <a:ext cx="163513" cy="25400"/>
            </a:xfrm>
            <a:custGeom>
              <a:avLst/>
              <a:gdLst>
                <a:gd name="T0" fmla="*/ 44 w 44"/>
                <a:gd name="T1" fmla="*/ 0 h 7"/>
                <a:gd name="T2" fmla="*/ 4 w 44"/>
                <a:gd name="T3" fmla="*/ 0 h 7"/>
                <a:gd name="T4" fmla="*/ 0 w 44"/>
                <a:gd name="T5" fmla="*/ 3 h 7"/>
                <a:gd name="T6" fmla="*/ 4 w 44"/>
                <a:gd name="T7" fmla="*/ 7 h 7"/>
                <a:gd name="T8" fmla="*/ 38 w 44"/>
                <a:gd name="T9" fmla="*/ 7 h 7"/>
                <a:gd name="T10" fmla="*/ 39 w 44"/>
                <a:gd name="T11" fmla="*/ 6 h 7"/>
                <a:gd name="T12" fmla="*/ 44 w 4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9" y="6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8653463" y="5765800"/>
              <a:ext cx="134938" cy="26988"/>
            </a:xfrm>
            <a:custGeom>
              <a:avLst/>
              <a:gdLst>
                <a:gd name="T0" fmla="*/ 36 w 36"/>
                <a:gd name="T1" fmla="*/ 3 h 7"/>
                <a:gd name="T2" fmla="*/ 36 w 36"/>
                <a:gd name="T3" fmla="*/ 0 h 7"/>
                <a:gd name="T4" fmla="*/ 4 w 36"/>
                <a:gd name="T5" fmla="*/ 0 h 7"/>
                <a:gd name="T6" fmla="*/ 0 w 36"/>
                <a:gd name="T7" fmla="*/ 4 h 7"/>
                <a:gd name="T8" fmla="*/ 4 w 36"/>
                <a:gd name="T9" fmla="*/ 7 h 7"/>
                <a:gd name="T10" fmla="*/ 31 w 36"/>
                <a:gd name="T11" fmla="*/ 7 h 7"/>
                <a:gd name="T12" fmla="*/ 36 w 36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7">
                  <a:moveTo>
                    <a:pt x="36" y="3"/>
                  </a:moveTo>
                  <a:cubicBezTo>
                    <a:pt x="36" y="2"/>
                    <a:pt x="36" y="1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5"/>
                    <a:pt x="34" y="4"/>
                    <a:pt x="3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Freeform 23"/>
            <p:cNvSpPr/>
            <p:nvPr/>
          </p:nvSpPr>
          <p:spPr bwMode="auto">
            <a:xfrm>
              <a:off x="8653463" y="5818188"/>
              <a:ext cx="107950" cy="30163"/>
            </a:xfrm>
            <a:custGeom>
              <a:avLst/>
              <a:gdLst>
                <a:gd name="T0" fmla="*/ 4 w 29"/>
                <a:gd name="T1" fmla="*/ 0 h 8"/>
                <a:gd name="T2" fmla="*/ 0 w 29"/>
                <a:gd name="T3" fmla="*/ 4 h 8"/>
                <a:gd name="T4" fmla="*/ 4 w 29"/>
                <a:gd name="T5" fmla="*/ 8 h 8"/>
                <a:gd name="T6" fmla="*/ 28 w 29"/>
                <a:gd name="T7" fmla="*/ 8 h 8"/>
                <a:gd name="T8" fmla="*/ 29 w 29"/>
                <a:gd name="T9" fmla="*/ 0 h 8"/>
                <a:gd name="T10" fmla="*/ 4 w 2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2" name="Group 24"/>
          <p:cNvGrpSpPr/>
          <p:nvPr/>
        </p:nvGrpSpPr>
        <p:grpSpPr>
          <a:xfrm>
            <a:off x="2445239" y="2193707"/>
            <a:ext cx="760279" cy="1009146"/>
            <a:chOff x="11153775" y="5430838"/>
            <a:chExt cx="441326" cy="585787"/>
          </a:xfrm>
          <a:solidFill>
            <a:schemeClr val="bg1"/>
          </a:solidFill>
        </p:grpSpPr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11153775" y="5659438"/>
              <a:ext cx="261938" cy="357187"/>
            </a:xfrm>
            <a:custGeom>
              <a:avLst/>
              <a:gdLst>
                <a:gd name="T0" fmla="*/ 53 w 70"/>
                <a:gd name="T1" fmla="*/ 0 h 95"/>
                <a:gd name="T2" fmla="*/ 17 w 70"/>
                <a:gd name="T3" fmla="*/ 0 h 95"/>
                <a:gd name="T4" fmla="*/ 0 w 70"/>
                <a:gd name="T5" fmla="*/ 17 h 95"/>
                <a:gd name="T6" fmla="*/ 0 w 70"/>
                <a:gd name="T7" fmla="*/ 78 h 95"/>
                <a:gd name="T8" fmla="*/ 17 w 70"/>
                <a:gd name="T9" fmla="*/ 95 h 95"/>
                <a:gd name="T10" fmla="*/ 53 w 70"/>
                <a:gd name="T11" fmla="*/ 95 h 95"/>
                <a:gd name="T12" fmla="*/ 70 w 70"/>
                <a:gd name="T13" fmla="*/ 78 h 95"/>
                <a:gd name="T14" fmla="*/ 70 w 70"/>
                <a:gd name="T15" fmla="*/ 17 h 95"/>
                <a:gd name="T16" fmla="*/ 53 w 70"/>
                <a:gd name="T17" fmla="*/ 0 h 95"/>
                <a:gd name="T18" fmla="*/ 35 w 70"/>
                <a:gd name="T19" fmla="*/ 90 h 95"/>
                <a:gd name="T20" fmla="*/ 30 w 70"/>
                <a:gd name="T21" fmla="*/ 85 h 95"/>
                <a:gd name="T22" fmla="*/ 35 w 70"/>
                <a:gd name="T23" fmla="*/ 80 h 95"/>
                <a:gd name="T24" fmla="*/ 40 w 70"/>
                <a:gd name="T25" fmla="*/ 85 h 95"/>
                <a:gd name="T26" fmla="*/ 35 w 70"/>
                <a:gd name="T27" fmla="*/ 90 h 95"/>
                <a:gd name="T28" fmla="*/ 57 w 70"/>
                <a:gd name="T29" fmla="*/ 76 h 95"/>
                <a:gd name="T30" fmla="*/ 13 w 70"/>
                <a:gd name="T31" fmla="*/ 76 h 95"/>
                <a:gd name="T32" fmla="*/ 13 w 70"/>
                <a:gd name="T33" fmla="*/ 13 h 95"/>
                <a:gd name="T34" fmla="*/ 57 w 70"/>
                <a:gd name="T35" fmla="*/ 13 h 95"/>
                <a:gd name="T36" fmla="*/ 57 w 70"/>
                <a:gd name="T37" fmla="*/ 7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95">
                  <a:moveTo>
                    <a:pt x="53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8" y="95"/>
                    <a:pt x="17" y="95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62" y="95"/>
                    <a:pt x="70" y="88"/>
                    <a:pt x="70" y="78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8"/>
                    <a:pt x="62" y="0"/>
                    <a:pt x="53" y="0"/>
                  </a:cubicBezTo>
                  <a:close/>
                  <a:moveTo>
                    <a:pt x="35" y="90"/>
                  </a:moveTo>
                  <a:cubicBezTo>
                    <a:pt x="32" y="90"/>
                    <a:pt x="30" y="88"/>
                    <a:pt x="30" y="85"/>
                  </a:cubicBezTo>
                  <a:cubicBezTo>
                    <a:pt x="30" y="82"/>
                    <a:pt x="32" y="80"/>
                    <a:pt x="35" y="80"/>
                  </a:cubicBezTo>
                  <a:cubicBezTo>
                    <a:pt x="38" y="80"/>
                    <a:pt x="40" y="82"/>
                    <a:pt x="40" y="85"/>
                  </a:cubicBezTo>
                  <a:cubicBezTo>
                    <a:pt x="40" y="88"/>
                    <a:pt x="38" y="90"/>
                    <a:pt x="35" y="90"/>
                  </a:cubicBezTo>
                  <a:close/>
                  <a:moveTo>
                    <a:pt x="57" y="76"/>
                  </a:moveTo>
                  <a:cubicBezTo>
                    <a:pt x="13" y="76"/>
                    <a:pt x="13" y="76"/>
                    <a:pt x="13" y="7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57" y="13"/>
                    <a:pt x="57" y="13"/>
                    <a:pt x="57" y="13"/>
                  </a:cubicBezTo>
                  <a:lnTo>
                    <a:pt x="57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11212513" y="5764213"/>
              <a:ext cx="142875" cy="79375"/>
            </a:xfrm>
            <a:custGeom>
              <a:avLst/>
              <a:gdLst>
                <a:gd name="T0" fmla="*/ 35 w 38"/>
                <a:gd name="T1" fmla="*/ 3 h 21"/>
                <a:gd name="T2" fmla="*/ 31 w 38"/>
                <a:gd name="T3" fmla="*/ 5 h 21"/>
                <a:gd name="T4" fmla="*/ 27 w 38"/>
                <a:gd name="T5" fmla="*/ 14 h 21"/>
                <a:gd name="T6" fmla="*/ 15 w 38"/>
                <a:gd name="T7" fmla="*/ 14 h 21"/>
                <a:gd name="T8" fmla="*/ 12 w 38"/>
                <a:gd name="T9" fmla="*/ 3 h 21"/>
                <a:gd name="T10" fmla="*/ 12 w 38"/>
                <a:gd name="T11" fmla="*/ 2 h 21"/>
                <a:gd name="T12" fmla="*/ 8 w 38"/>
                <a:gd name="T13" fmla="*/ 0 h 21"/>
                <a:gd name="T14" fmla="*/ 4 w 38"/>
                <a:gd name="T15" fmla="*/ 0 h 21"/>
                <a:gd name="T16" fmla="*/ 0 w 38"/>
                <a:gd name="T17" fmla="*/ 4 h 21"/>
                <a:gd name="T18" fmla="*/ 4 w 38"/>
                <a:gd name="T19" fmla="*/ 7 h 21"/>
                <a:gd name="T20" fmla="*/ 6 w 38"/>
                <a:gd name="T21" fmla="*/ 7 h 21"/>
                <a:gd name="T22" fmla="*/ 9 w 38"/>
                <a:gd name="T23" fmla="*/ 18 h 21"/>
                <a:gd name="T24" fmla="*/ 10 w 38"/>
                <a:gd name="T25" fmla="*/ 20 h 21"/>
                <a:gd name="T26" fmla="*/ 10 w 38"/>
                <a:gd name="T27" fmla="*/ 20 h 21"/>
                <a:gd name="T28" fmla="*/ 10 w 38"/>
                <a:gd name="T29" fmla="*/ 20 h 21"/>
                <a:gd name="T30" fmla="*/ 12 w 38"/>
                <a:gd name="T31" fmla="*/ 21 h 21"/>
                <a:gd name="T32" fmla="*/ 29 w 38"/>
                <a:gd name="T33" fmla="*/ 21 h 21"/>
                <a:gd name="T34" fmla="*/ 31 w 38"/>
                <a:gd name="T35" fmla="*/ 20 h 21"/>
                <a:gd name="T36" fmla="*/ 33 w 38"/>
                <a:gd name="T37" fmla="*/ 18 h 21"/>
                <a:gd name="T38" fmla="*/ 37 w 38"/>
                <a:gd name="T39" fmla="*/ 7 h 21"/>
                <a:gd name="T40" fmla="*/ 35 w 38"/>
                <a:gd name="T4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1">
                  <a:moveTo>
                    <a:pt x="35" y="3"/>
                  </a:moveTo>
                  <a:cubicBezTo>
                    <a:pt x="33" y="2"/>
                    <a:pt x="31" y="3"/>
                    <a:pt x="31" y="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1" y="21"/>
                    <a:pt x="31" y="20"/>
                  </a:cubicBezTo>
                  <a:cubicBezTo>
                    <a:pt x="32" y="20"/>
                    <a:pt x="33" y="19"/>
                    <a:pt x="33" y="18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5"/>
                    <a:pt x="37" y="3"/>
                    <a:pt x="3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Oval 27"/>
            <p:cNvSpPr>
              <a:spLocks noChangeArrowheads="1"/>
            </p:cNvSpPr>
            <p:nvPr/>
          </p:nvSpPr>
          <p:spPr bwMode="auto">
            <a:xfrm>
              <a:off x="11250613" y="5849938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Oval 28"/>
            <p:cNvSpPr>
              <a:spLocks noChangeArrowheads="1"/>
            </p:cNvSpPr>
            <p:nvPr/>
          </p:nvSpPr>
          <p:spPr bwMode="auto">
            <a:xfrm>
              <a:off x="11303000" y="5849938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1399838" y="5430838"/>
              <a:ext cx="195263" cy="149225"/>
            </a:xfrm>
            <a:custGeom>
              <a:avLst/>
              <a:gdLst>
                <a:gd name="T0" fmla="*/ 52 w 52"/>
                <a:gd name="T1" fmla="*/ 23 h 40"/>
                <a:gd name="T2" fmla="*/ 36 w 52"/>
                <a:gd name="T3" fmla="*/ 7 h 40"/>
                <a:gd name="T4" fmla="*/ 29 w 52"/>
                <a:gd name="T5" fmla="*/ 8 h 40"/>
                <a:gd name="T6" fmla="*/ 21 w 52"/>
                <a:gd name="T7" fmla="*/ 0 h 40"/>
                <a:gd name="T8" fmla="*/ 13 w 52"/>
                <a:gd name="T9" fmla="*/ 9 h 40"/>
                <a:gd name="T10" fmla="*/ 13 w 52"/>
                <a:gd name="T11" fmla="*/ 10 h 40"/>
                <a:gd name="T12" fmla="*/ 0 w 52"/>
                <a:gd name="T13" fmla="*/ 25 h 40"/>
                <a:gd name="T14" fmla="*/ 13 w 52"/>
                <a:gd name="T15" fmla="*/ 40 h 40"/>
                <a:gd name="T16" fmla="*/ 39 w 52"/>
                <a:gd name="T17" fmla="*/ 40 h 40"/>
                <a:gd name="T18" fmla="*/ 52 w 52"/>
                <a:gd name="T19" fmla="*/ 25 h 40"/>
                <a:gd name="T20" fmla="*/ 52 w 52"/>
                <a:gd name="T21" fmla="*/ 24 h 40"/>
                <a:gd name="T22" fmla="*/ 52 w 52"/>
                <a:gd name="T23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40">
                  <a:moveTo>
                    <a:pt x="52" y="23"/>
                  </a:moveTo>
                  <a:cubicBezTo>
                    <a:pt x="52" y="14"/>
                    <a:pt x="45" y="7"/>
                    <a:pt x="36" y="7"/>
                  </a:cubicBezTo>
                  <a:cubicBezTo>
                    <a:pt x="33" y="7"/>
                    <a:pt x="31" y="7"/>
                    <a:pt x="29" y="8"/>
                  </a:cubicBezTo>
                  <a:cubicBezTo>
                    <a:pt x="29" y="4"/>
                    <a:pt x="25" y="0"/>
                    <a:pt x="21" y="0"/>
                  </a:cubicBezTo>
                  <a:cubicBezTo>
                    <a:pt x="16" y="0"/>
                    <a:pt x="13" y="4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5" y="10"/>
                    <a:pt x="0" y="17"/>
                    <a:pt x="0" y="25"/>
                  </a:cubicBezTo>
                  <a:cubicBezTo>
                    <a:pt x="0" y="33"/>
                    <a:pt x="5" y="40"/>
                    <a:pt x="13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6" y="40"/>
                    <a:pt x="52" y="33"/>
                    <a:pt x="52" y="25"/>
                  </a:cubicBezTo>
                  <a:cubicBezTo>
                    <a:pt x="52" y="25"/>
                    <a:pt x="52" y="24"/>
                    <a:pt x="52" y="24"/>
                  </a:cubicBezTo>
                  <a:cubicBezTo>
                    <a:pt x="52" y="24"/>
                    <a:pt x="52" y="24"/>
                    <a:pt x="5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1269663" y="5561013"/>
              <a:ext cx="22225" cy="23812"/>
            </a:xfrm>
            <a:custGeom>
              <a:avLst/>
              <a:gdLst>
                <a:gd name="T0" fmla="*/ 6 w 6"/>
                <a:gd name="T1" fmla="*/ 2 h 6"/>
                <a:gd name="T2" fmla="*/ 4 w 6"/>
                <a:gd name="T3" fmla="*/ 0 h 6"/>
                <a:gd name="T4" fmla="*/ 2 w 6"/>
                <a:gd name="T5" fmla="*/ 0 h 6"/>
                <a:gd name="T6" fmla="*/ 0 w 6"/>
                <a:gd name="T7" fmla="*/ 2 h 6"/>
                <a:gd name="T8" fmla="*/ 0 w 6"/>
                <a:gd name="T9" fmla="*/ 3 h 6"/>
                <a:gd name="T10" fmla="*/ 2 w 6"/>
                <a:gd name="T11" fmla="*/ 6 h 6"/>
                <a:gd name="T12" fmla="*/ 4 w 6"/>
                <a:gd name="T13" fmla="*/ 6 h 6"/>
                <a:gd name="T14" fmla="*/ 6 w 6"/>
                <a:gd name="T15" fmla="*/ 3 h 6"/>
                <a:gd name="T16" fmla="*/ 6 w 6"/>
                <a:gd name="T1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5"/>
                    <a:pt x="6" y="3"/>
                  </a:cubicBezTo>
                  <a:lnTo>
                    <a:pt x="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1269663" y="5602288"/>
              <a:ext cx="22225" cy="23812"/>
            </a:xfrm>
            <a:custGeom>
              <a:avLst/>
              <a:gdLst>
                <a:gd name="T0" fmla="*/ 6 w 6"/>
                <a:gd name="T1" fmla="*/ 2 h 6"/>
                <a:gd name="T2" fmla="*/ 4 w 6"/>
                <a:gd name="T3" fmla="*/ 0 h 6"/>
                <a:gd name="T4" fmla="*/ 2 w 6"/>
                <a:gd name="T5" fmla="*/ 0 h 6"/>
                <a:gd name="T6" fmla="*/ 0 w 6"/>
                <a:gd name="T7" fmla="*/ 2 h 6"/>
                <a:gd name="T8" fmla="*/ 0 w 6"/>
                <a:gd name="T9" fmla="*/ 3 h 6"/>
                <a:gd name="T10" fmla="*/ 2 w 6"/>
                <a:gd name="T11" fmla="*/ 6 h 6"/>
                <a:gd name="T12" fmla="*/ 4 w 6"/>
                <a:gd name="T13" fmla="*/ 6 h 6"/>
                <a:gd name="T14" fmla="*/ 6 w 6"/>
                <a:gd name="T15" fmla="*/ 3 h 6"/>
                <a:gd name="T16" fmla="*/ 6 w 6"/>
                <a:gd name="T1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5"/>
                    <a:pt x="6" y="3"/>
                  </a:cubicBezTo>
                  <a:lnTo>
                    <a:pt x="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1269663" y="5519738"/>
              <a:ext cx="22225" cy="19050"/>
            </a:xfrm>
            <a:custGeom>
              <a:avLst/>
              <a:gdLst>
                <a:gd name="T0" fmla="*/ 6 w 6"/>
                <a:gd name="T1" fmla="*/ 2 h 5"/>
                <a:gd name="T2" fmla="*/ 4 w 6"/>
                <a:gd name="T3" fmla="*/ 0 h 5"/>
                <a:gd name="T4" fmla="*/ 2 w 6"/>
                <a:gd name="T5" fmla="*/ 0 h 5"/>
                <a:gd name="T6" fmla="*/ 0 w 6"/>
                <a:gd name="T7" fmla="*/ 2 h 5"/>
                <a:gd name="T8" fmla="*/ 0 w 6"/>
                <a:gd name="T9" fmla="*/ 3 h 5"/>
                <a:gd name="T10" fmla="*/ 2 w 6"/>
                <a:gd name="T11" fmla="*/ 5 h 5"/>
                <a:gd name="T12" fmla="*/ 4 w 6"/>
                <a:gd name="T13" fmla="*/ 5 h 5"/>
                <a:gd name="T14" fmla="*/ 6 w 6"/>
                <a:gd name="T15" fmla="*/ 3 h 5"/>
                <a:gd name="T16" fmla="*/ 6 w 6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6" y="5"/>
                    <a:pt x="6" y="3"/>
                  </a:cubicBezTo>
                  <a:lnTo>
                    <a:pt x="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11310938" y="5519738"/>
              <a:ext cx="22225" cy="19050"/>
            </a:xfrm>
            <a:custGeom>
              <a:avLst/>
              <a:gdLst>
                <a:gd name="T0" fmla="*/ 6 w 6"/>
                <a:gd name="T1" fmla="*/ 2 h 5"/>
                <a:gd name="T2" fmla="*/ 4 w 6"/>
                <a:gd name="T3" fmla="*/ 0 h 5"/>
                <a:gd name="T4" fmla="*/ 2 w 6"/>
                <a:gd name="T5" fmla="*/ 0 h 5"/>
                <a:gd name="T6" fmla="*/ 0 w 6"/>
                <a:gd name="T7" fmla="*/ 2 h 5"/>
                <a:gd name="T8" fmla="*/ 0 w 6"/>
                <a:gd name="T9" fmla="*/ 3 h 5"/>
                <a:gd name="T10" fmla="*/ 2 w 6"/>
                <a:gd name="T11" fmla="*/ 5 h 5"/>
                <a:gd name="T12" fmla="*/ 4 w 6"/>
                <a:gd name="T13" fmla="*/ 5 h 5"/>
                <a:gd name="T14" fmla="*/ 6 w 6"/>
                <a:gd name="T15" fmla="*/ 3 h 5"/>
                <a:gd name="T16" fmla="*/ 6 w 6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6" y="5"/>
                    <a:pt x="6" y="3"/>
                  </a:cubicBezTo>
                  <a:lnTo>
                    <a:pt x="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11352213" y="5519738"/>
              <a:ext cx="22225" cy="19050"/>
            </a:xfrm>
            <a:custGeom>
              <a:avLst/>
              <a:gdLst>
                <a:gd name="T0" fmla="*/ 6 w 6"/>
                <a:gd name="T1" fmla="*/ 2 h 5"/>
                <a:gd name="T2" fmla="*/ 4 w 6"/>
                <a:gd name="T3" fmla="*/ 0 h 5"/>
                <a:gd name="T4" fmla="*/ 2 w 6"/>
                <a:gd name="T5" fmla="*/ 0 h 5"/>
                <a:gd name="T6" fmla="*/ 0 w 6"/>
                <a:gd name="T7" fmla="*/ 2 h 5"/>
                <a:gd name="T8" fmla="*/ 0 w 6"/>
                <a:gd name="T9" fmla="*/ 3 h 5"/>
                <a:gd name="T10" fmla="*/ 2 w 6"/>
                <a:gd name="T11" fmla="*/ 5 h 5"/>
                <a:gd name="T12" fmla="*/ 4 w 6"/>
                <a:gd name="T13" fmla="*/ 5 h 5"/>
                <a:gd name="T14" fmla="*/ 6 w 6"/>
                <a:gd name="T15" fmla="*/ 3 h 5"/>
                <a:gd name="T16" fmla="*/ 6 w 6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6" y="5"/>
                    <a:pt x="6" y="3"/>
                  </a:cubicBezTo>
                  <a:lnTo>
                    <a:pt x="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33" name="Group 35"/>
          <p:cNvGrpSpPr/>
          <p:nvPr/>
        </p:nvGrpSpPr>
        <p:grpSpPr>
          <a:xfrm>
            <a:off x="8973219" y="2327320"/>
            <a:ext cx="786607" cy="681914"/>
            <a:chOff x="8555038" y="3732213"/>
            <a:chExt cx="441325" cy="382587"/>
          </a:xfrm>
          <a:solidFill>
            <a:schemeClr val="bg1"/>
          </a:solidFill>
        </p:grpSpPr>
        <p:sp>
          <p:nvSpPr>
            <p:cNvPr id="34" name="Freeform 36"/>
            <p:cNvSpPr>
              <a:spLocks noEditPoints="1"/>
            </p:cNvSpPr>
            <p:nvPr/>
          </p:nvSpPr>
          <p:spPr bwMode="auto">
            <a:xfrm>
              <a:off x="8720138" y="3841750"/>
              <a:ext cx="276225" cy="273050"/>
            </a:xfrm>
            <a:custGeom>
              <a:avLst/>
              <a:gdLst>
                <a:gd name="T0" fmla="*/ 70 w 74"/>
                <a:gd name="T1" fmla="*/ 70 h 73"/>
                <a:gd name="T2" fmla="*/ 64 w 74"/>
                <a:gd name="T3" fmla="*/ 73 h 73"/>
                <a:gd name="T4" fmla="*/ 57 w 74"/>
                <a:gd name="T5" fmla="*/ 70 h 73"/>
                <a:gd name="T6" fmla="*/ 43 w 74"/>
                <a:gd name="T7" fmla="*/ 56 h 73"/>
                <a:gd name="T8" fmla="*/ 30 w 74"/>
                <a:gd name="T9" fmla="*/ 59 h 73"/>
                <a:gd name="T10" fmla="*/ 0 w 74"/>
                <a:gd name="T11" fmla="*/ 30 h 73"/>
                <a:gd name="T12" fmla="*/ 30 w 74"/>
                <a:gd name="T13" fmla="*/ 0 h 73"/>
                <a:gd name="T14" fmla="*/ 59 w 74"/>
                <a:gd name="T15" fmla="*/ 30 h 73"/>
                <a:gd name="T16" fmla="*/ 56 w 74"/>
                <a:gd name="T17" fmla="*/ 43 h 73"/>
                <a:gd name="T18" fmla="*/ 70 w 74"/>
                <a:gd name="T19" fmla="*/ 58 h 73"/>
                <a:gd name="T20" fmla="*/ 70 w 74"/>
                <a:gd name="T21" fmla="*/ 70 h 73"/>
                <a:gd name="T22" fmla="*/ 30 w 74"/>
                <a:gd name="T23" fmla="*/ 47 h 73"/>
                <a:gd name="T24" fmla="*/ 47 w 74"/>
                <a:gd name="T25" fmla="*/ 30 h 73"/>
                <a:gd name="T26" fmla="*/ 30 w 74"/>
                <a:gd name="T27" fmla="*/ 13 h 73"/>
                <a:gd name="T28" fmla="*/ 12 w 74"/>
                <a:gd name="T29" fmla="*/ 30 h 73"/>
                <a:gd name="T30" fmla="*/ 30 w 74"/>
                <a:gd name="T31" fmla="*/ 4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73">
                  <a:moveTo>
                    <a:pt x="70" y="70"/>
                  </a:moveTo>
                  <a:cubicBezTo>
                    <a:pt x="68" y="72"/>
                    <a:pt x="66" y="73"/>
                    <a:pt x="64" y="73"/>
                  </a:cubicBezTo>
                  <a:cubicBezTo>
                    <a:pt x="61" y="73"/>
                    <a:pt x="59" y="72"/>
                    <a:pt x="57" y="70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39" y="58"/>
                    <a:pt x="34" y="59"/>
                    <a:pt x="30" y="59"/>
                  </a:cubicBezTo>
                  <a:cubicBezTo>
                    <a:pt x="13" y="59"/>
                    <a:pt x="0" y="46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6" y="0"/>
                    <a:pt x="59" y="14"/>
                    <a:pt x="59" y="30"/>
                  </a:cubicBezTo>
                  <a:cubicBezTo>
                    <a:pt x="59" y="35"/>
                    <a:pt x="58" y="39"/>
                    <a:pt x="56" y="43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4" y="61"/>
                    <a:pt x="74" y="67"/>
                    <a:pt x="70" y="70"/>
                  </a:cubicBezTo>
                  <a:close/>
                  <a:moveTo>
                    <a:pt x="30" y="47"/>
                  </a:moveTo>
                  <a:cubicBezTo>
                    <a:pt x="39" y="47"/>
                    <a:pt x="47" y="39"/>
                    <a:pt x="47" y="30"/>
                  </a:cubicBezTo>
                  <a:cubicBezTo>
                    <a:pt x="47" y="20"/>
                    <a:pt x="39" y="13"/>
                    <a:pt x="30" y="13"/>
                  </a:cubicBezTo>
                  <a:cubicBezTo>
                    <a:pt x="20" y="13"/>
                    <a:pt x="12" y="20"/>
                    <a:pt x="12" y="30"/>
                  </a:cubicBezTo>
                  <a:cubicBezTo>
                    <a:pt x="12" y="39"/>
                    <a:pt x="20" y="47"/>
                    <a:pt x="3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8555038" y="3732213"/>
              <a:ext cx="179388" cy="139700"/>
            </a:xfrm>
            <a:custGeom>
              <a:avLst/>
              <a:gdLst>
                <a:gd name="T0" fmla="*/ 7 w 48"/>
                <a:gd name="T1" fmla="*/ 37 h 37"/>
                <a:gd name="T2" fmla="*/ 41 w 48"/>
                <a:gd name="T3" fmla="*/ 37 h 37"/>
                <a:gd name="T4" fmla="*/ 48 w 48"/>
                <a:gd name="T5" fmla="*/ 0 h 37"/>
                <a:gd name="T6" fmla="*/ 26 w 48"/>
                <a:gd name="T7" fmla="*/ 0 h 37"/>
                <a:gd name="T8" fmla="*/ 18 w 48"/>
                <a:gd name="T9" fmla="*/ 7 h 37"/>
                <a:gd name="T10" fmla="*/ 0 w 48"/>
                <a:gd name="T11" fmla="*/ 29 h 37"/>
                <a:gd name="T12" fmla="*/ 7 w 48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7">
                  <a:moveTo>
                    <a:pt x="7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20" y="4"/>
                    <a:pt x="18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7"/>
                    <a:pt x="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8756651" y="3732213"/>
              <a:ext cx="180975" cy="128587"/>
            </a:xfrm>
            <a:custGeom>
              <a:avLst/>
              <a:gdLst>
                <a:gd name="T0" fmla="*/ 47 w 48"/>
                <a:gd name="T1" fmla="*/ 34 h 34"/>
                <a:gd name="T2" fmla="*/ 48 w 48"/>
                <a:gd name="T3" fmla="*/ 29 h 34"/>
                <a:gd name="T4" fmla="*/ 31 w 48"/>
                <a:gd name="T5" fmla="*/ 7 h 34"/>
                <a:gd name="T6" fmla="*/ 23 w 48"/>
                <a:gd name="T7" fmla="*/ 0 h 34"/>
                <a:gd name="T8" fmla="*/ 0 w 48"/>
                <a:gd name="T9" fmla="*/ 0 h 34"/>
                <a:gd name="T10" fmla="*/ 5 w 48"/>
                <a:gd name="T11" fmla="*/ 25 h 34"/>
                <a:gd name="T12" fmla="*/ 20 w 48"/>
                <a:gd name="T13" fmla="*/ 22 h 34"/>
                <a:gd name="T14" fmla="*/ 47 w 48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34">
                  <a:moveTo>
                    <a:pt x="47" y="34"/>
                  </a:moveTo>
                  <a:cubicBezTo>
                    <a:pt x="48" y="33"/>
                    <a:pt x="48" y="31"/>
                    <a:pt x="48" y="2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29" y="4"/>
                    <a:pt x="26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9" y="23"/>
                    <a:pt x="14" y="22"/>
                    <a:pt x="20" y="22"/>
                  </a:cubicBezTo>
                  <a:cubicBezTo>
                    <a:pt x="30" y="22"/>
                    <a:pt x="40" y="27"/>
                    <a:pt x="4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8555038" y="3897313"/>
              <a:ext cx="352425" cy="217487"/>
            </a:xfrm>
            <a:custGeom>
              <a:avLst/>
              <a:gdLst>
                <a:gd name="T0" fmla="*/ 74 w 94"/>
                <a:gd name="T1" fmla="*/ 52 h 58"/>
                <a:gd name="T2" fmla="*/ 37 w 94"/>
                <a:gd name="T3" fmla="*/ 15 h 58"/>
                <a:gd name="T4" fmla="*/ 40 w 94"/>
                <a:gd name="T5" fmla="*/ 0 h 58"/>
                <a:gd name="T6" fmla="*/ 7 w 94"/>
                <a:gd name="T7" fmla="*/ 0 h 58"/>
                <a:gd name="T8" fmla="*/ 0 w 94"/>
                <a:gd name="T9" fmla="*/ 7 h 58"/>
                <a:gd name="T10" fmla="*/ 0 w 94"/>
                <a:gd name="T11" fmla="*/ 51 h 58"/>
                <a:gd name="T12" fmla="*/ 7 w 94"/>
                <a:gd name="T13" fmla="*/ 58 h 58"/>
                <a:gd name="T14" fmla="*/ 94 w 94"/>
                <a:gd name="T15" fmla="*/ 58 h 58"/>
                <a:gd name="T16" fmla="*/ 85 w 94"/>
                <a:gd name="T17" fmla="*/ 50 h 58"/>
                <a:gd name="T18" fmla="*/ 74 w 94"/>
                <a:gd name="T19" fmla="*/ 52 h 58"/>
                <a:gd name="T20" fmla="*/ 26 w 94"/>
                <a:gd name="T21" fmla="*/ 42 h 58"/>
                <a:gd name="T22" fmla="*/ 23 w 94"/>
                <a:gd name="T23" fmla="*/ 46 h 58"/>
                <a:gd name="T24" fmla="*/ 16 w 94"/>
                <a:gd name="T25" fmla="*/ 46 h 58"/>
                <a:gd name="T26" fmla="*/ 13 w 94"/>
                <a:gd name="T27" fmla="*/ 42 h 58"/>
                <a:gd name="T28" fmla="*/ 13 w 94"/>
                <a:gd name="T29" fmla="*/ 38 h 58"/>
                <a:gd name="T30" fmla="*/ 16 w 94"/>
                <a:gd name="T31" fmla="*/ 34 h 58"/>
                <a:gd name="T32" fmla="*/ 23 w 94"/>
                <a:gd name="T33" fmla="*/ 34 h 58"/>
                <a:gd name="T34" fmla="*/ 26 w 94"/>
                <a:gd name="T35" fmla="*/ 38 h 58"/>
                <a:gd name="T36" fmla="*/ 26 w 94"/>
                <a:gd name="T37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58">
                  <a:moveTo>
                    <a:pt x="74" y="52"/>
                  </a:moveTo>
                  <a:cubicBezTo>
                    <a:pt x="53" y="52"/>
                    <a:pt x="37" y="35"/>
                    <a:pt x="37" y="15"/>
                  </a:cubicBezTo>
                  <a:cubicBezTo>
                    <a:pt x="37" y="10"/>
                    <a:pt x="38" y="4"/>
                    <a:pt x="4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ubicBezTo>
                    <a:pt x="94" y="58"/>
                    <a:pt x="94" y="58"/>
                    <a:pt x="94" y="58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2" y="51"/>
                    <a:pt x="78" y="52"/>
                    <a:pt x="74" y="52"/>
                  </a:cubicBezTo>
                  <a:close/>
                  <a:moveTo>
                    <a:pt x="26" y="42"/>
                  </a:moveTo>
                  <a:cubicBezTo>
                    <a:pt x="26" y="44"/>
                    <a:pt x="25" y="46"/>
                    <a:pt x="23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6"/>
                    <a:pt x="13" y="44"/>
                    <a:pt x="13" y="42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6"/>
                    <a:pt x="14" y="34"/>
                    <a:pt x="16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5" y="34"/>
                    <a:pt x="26" y="36"/>
                    <a:pt x="26" y="38"/>
                  </a:cubicBezTo>
                  <a:lnTo>
                    <a:pt x="2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38" name="TextBox 76"/>
          <p:cNvSpPr txBox="1"/>
          <p:nvPr/>
        </p:nvSpPr>
        <p:spPr>
          <a:xfrm>
            <a:off x="5458343" y="4391676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004781" y="4791786"/>
            <a:ext cx="224414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8686477" y="4391676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232915" y="4791786"/>
            <a:ext cx="224414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2227971" y="4391676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74409" y="4791786"/>
            <a:ext cx="224414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  <a:endParaRPr 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直接连接符 11"/>
          <p:cNvCxnSpPr>
            <a:endCxn id="3" idx="1"/>
          </p:cNvCxnSpPr>
          <p:nvPr/>
        </p:nvCxnSpPr>
        <p:spPr>
          <a:xfrm flipV="1">
            <a:off x="3185795" y="3054985"/>
            <a:ext cx="1328420" cy="791210"/>
          </a:xfrm>
          <a:prstGeom prst="line">
            <a:avLst/>
          </a:prstGeom>
          <a:ln>
            <a:solidFill>
              <a:srgbClr val="D50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718685" y="3104515"/>
            <a:ext cx="2033905" cy="1315085"/>
          </a:xfrm>
          <a:prstGeom prst="line">
            <a:avLst/>
          </a:prstGeom>
          <a:ln>
            <a:solidFill>
              <a:srgbClr val="D50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040245" y="2766695"/>
            <a:ext cx="1424305" cy="1652905"/>
          </a:xfrm>
          <a:prstGeom prst="line">
            <a:avLst/>
          </a:prstGeom>
          <a:ln>
            <a:solidFill>
              <a:srgbClr val="D50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692400" y="3846195"/>
            <a:ext cx="493395" cy="493395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514215" y="2931795"/>
            <a:ext cx="247015" cy="247015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699250" y="4339590"/>
            <a:ext cx="406400" cy="406400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324850" y="2338070"/>
            <a:ext cx="593725" cy="593725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2127568" y="4558030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22730" y="4926330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TextBox 76"/>
          <p:cNvSpPr txBox="1"/>
          <p:nvPr/>
        </p:nvSpPr>
        <p:spPr>
          <a:xfrm>
            <a:off x="2292033" y="2160270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87195" y="2528570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6352858" y="4857750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48020" y="5226050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9581833" y="2563495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76995" y="2931795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5" grpId="0" bldLvl="0" animBg="1"/>
      <p:bldP spid="5" grpId="0" bldLvl="0" animBg="1"/>
      <p:bldP spid="6" grpId="0" bldLvl="0" animBg="1"/>
      <p:bldP spid="11" grpId="0" bldLvl="0" animBg="1"/>
      <p:bldP spid="13" grpId="0" bldLvl="0" animBg="1"/>
      <p:bldP spid="17" grpId="0" bldLvl="0" animBg="1"/>
      <p:bldP spid="3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等腰三角形 21"/>
          <p:cNvSpPr/>
          <p:nvPr/>
        </p:nvSpPr>
        <p:spPr>
          <a:xfrm>
            <a:off x="1938973" y="2360930"/>
            <a:ext cx="2520950" cy="2173288"/>
          </a:xfrm>
          <a:prstGeom prst="triangle">
            <a:avLst/>
          </a:prstGeom>
          <a:solidFill>
            <a:srgbClr val="D5091F"/>
          </a:solidFill>
          <a:ln w="12700">
            <a:noFill/>
          </a:ln>
        </p:spPr>
        <p:txBody>
          <a:bodyPr anchor="ctr"/>
          <a:lstStyle/>
          <a:p>
            <a:pPr lvl="0" algn="ctr" eaLnBrk="1" hangingPunct="1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等腰三角形 25"/>
          <p:cNvSpPr/>
          <p:nvPr/>
        </p:nvSpPr>
        <p:spPr>
          <a:xfrm>
            <a:off x="4805998" y="2344103"/>
            <a:ext cx="2520950" cy="2173287"/>
          </a:xfrm>
          <a:prstGeom prst="triangle">
            <a:avLst/>
          </a:prstGeom>
          <a:solidFill>
            <a:srgbClr val="D5091F"/>
          </a:solidFill>
          <a:ln w="12700">
            <a:noFill/>
          </a:ln>
        </p:spPr>
        <p:txBody>
          <a:bodyPr anchor="ctr"/>
          <a:lstStyle/>
          <a:p>
            <a:pPr lvl="0" algn="ctr" eaLnBrk="1" hangingPunct="1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等腰三角形 27"/>
          <p:cNvSpPr/>
          <p:nvPr/>
        </p:nvSpPr>
        <p:spPr>
          <a:xfrm>
            <a:off x="7612063" y="2360613"/>
            <a:ext cx="2520950" cy="2173287"/>
          </a:xfrm>
          <a:prstGeom prst="triangle">
            <a:avLst/>
          </a:prstGeom>
          <a:solidFill>
            <a:srgbClr val="D5091F"/>
          </a:solidFill>
          <a:ln w="12700">
            <a:noFill/>
          </a:ln>
          <a:effectLst>
            <a:outerShdw dist="38100" dir="2700000" sx="102000" sy="102000" algn="tl" rotWithShape="0">
              <a:srgbClr val="1878A8">
                <a:alpha val="0"/>
              </a:srgbClr>
            </a:outerShdw>
          </a:effectLst>
        </p:spPr>
        <p:txBody>
          <a:bodyPr anchor="ctr"/>
          <a:lstStyle/>
          <a:p>
            <a:pPr lvl="0" algn="ctr" eaLnBrk="1" hangingPunct="1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等腰三角形 28"/>
          <p:cNvSpPr/>
          <p:nvPr/>
        </p:nvSpPr>
        <p:spPr>
          <a:xfrm flipV="1">
            <a:off x="6223000" y="2344103"/>
            <a:ext cx="2520950" cy="2173287"/>
          </a:xfrm>
          <a:prstGeom prst="triangle">
            <a:avLst/>
          </a:prstGeom>
          <a:solidFill>
            <a:srgbClr val="D5091F"/>
          </a:solidFill>
          <a:ln w="12700">
            <a:noFill/>
          </a:ln>
        </p:spPr>
        <p:txBody>
          <a:bodyPr anchor="ctr"/>
          <a:lstStyle/>
          <a:p>
            <a:pPr lvl="0" algn="ctr" eaLnBrk="1" hangingPunct="1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等腰三角形 29"/>
          <p:cNvSpPr/>
          <p:nvPr/>
        </p:nvSpPr>
        <p:spPr>
          <a:xfrm flipV="1">
            <a:off x="3395980" y="2360930"/>
            <a:ext cx="2520950" cy="2173605"/>
          </a:xfrm>
          <a:prstGeom prst="triangle">
            <a:avLst/>
          </a:prstGeom>
          <a:solidFill>
            <a:srgbClr val="D5091F"/>
          </a:solidFill>
          <a:ln w="12700">
            <a:noFill/>
          </a:ln>
        </p:spPr>
        <p:txBody>
          <a:bodyPr anchor="ctr"/>
          <a:lstStyle/>
          <a:p>
            <a:pPr lvl="0" algn="ctr" eaLnBrk="1" hangingPunct="1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8" name="组合 30"/>
          <p:cNvGrpSpPr/>
          <p:nvPr/>
        </p:nvGrpSpPr>
        <p:grpSpPr>
          <a:xfrm>
            <a:off x="7438073" y="2668270"/>
            <a:ext cx="555625" cy="622300"/>
            <a:chOff x="0" y="0"/>
            <a:chExt cx="402656" cy="450303"/>
          </a:xfrm>
        </p:grpSpPr>
        <p:sp>
          <p:nvSpPr>
            <p:cNvPr id="39" name="Freeform 108"/>
            <p:cNvSpPr>
              <a:spLocks noEditPoints="1"/>
            </p:cNvSpPr>
            <p:nvPr/>
          </p:nvSpPr>
          <p:spPr>
            <a:xfrm>
              <a:off x="69134" y="167228"/>
              <a:ext cx="56988" cy="57923"/>
            </a:xfrm>
            <a:custGeom>
              <a:avLst/>
              <a:gdLst>
                <a:gd name="txL" fmla="*/ 0 w 26"/>
                <a:gd name="txT" fmla="*/ 0 h 26"/>
                <a:gd name="txR" fmla="*/ 26 w 26"/>
                <a:gd name="txB" fmla="*/ 26 h 26"/>
              </a:gdLst>
              <a:ahLst/>
              <a:cxnLst>
                <a:cxn ang="0">
                  <a:pos x="28494" y="0"/>
                </a:cxn>
                <a:cxn ang="0">
                  <a:pos x="0" y="28962"/>
                </a:cxn>
                <a:cxn ang="0">
                  <a:pos x="28494" y="57923"/>
                </a:cxn>
                <a:cxn ang="0">
                  <a:pos x="56988" y="28962"/>
                </a:cxn>
                <a:cxn ang="0">
                  <a:pos x="28494" y="0"/>
                </a:cxn>
                <a:cxn ang="0">
                  <a:pos x="28494" y="51240"/>
                </a:cxn>
                <a:cxn ang="0">
                  <a:pos x="6576" y="28962"/>
                </a:cxn>
                <a:cxn ang="0">
                  <a:pos x="28494" y="6683"/>
                </a:cxn>
                <a:cxn ang="0">
                  <a:pos x="50412" y="28962"/>
                </a:cxn>
                <a:cxn ang="0">
                  <a:pos x="28494" y="51240"/>
                </a:cxn>
              </a:cxnLst>
              <a:rect l="txL" t="txT" r="txR" b="tx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09"/>
            <p:cNvSpPr>
              <a:spLocks noEditPoints="1"/>
            </p:cNvSpPr>
            <p:nvPr/>
          </p:nvSpPr>
          <p:spPr>
            <a:xfrm>
              <a:off x="197125" y="129859"/>
              <a:ext cx="48580" cy="48580"/>
            </a:xfrm>
            <a:custGeom>
              <a:avLst/>
              <a:gdLst>
                <a:gd name="txL" fmla="*/ 0 w 22"/>
                <a:gd name="txT" fmla="*/ 0 h 22"/>
                <a:gd name="txR" fmla="*/ 22 w 22"/>
                <a:gd name="txB" fmla="*/ 22 h 22"/>
              </a:gdLst>
              <a:ahLst/>
              <a:cxnLst>
                <a:cxn ang="0">
                  <a:pos x="24290" y="0"/>
                </a:cxn>
                <a:cxn ang="0">
                  <a:pos x="0" y="24290"/>
                </a:cxn>
                <a:cxn ang="0">
                  <a:pos x="24290" y="48580"/>
                </a:cxn>
                <a:cxn ang="0">
                  <a:pos x="48580" y="24290"/>
                </a:cxn>
                <a:cxn ang="0">
                  <a:pos x="24290" y="0"/>
                </a:cxn>
                <a:cxn ang="0">
                  <a:pos x="24290" y="37539"/>
                </a:cxn>
                <a:cxn ang="0">
                  <a:pos x="11041" y="24290"/>
                </a:cxn>
                <a:cxn ang="0">
                  <a:pos x="24290" y="11041"/>
                </a:cxn>
                <a:cxn ang="0">
                  <a:pos x="37539" y="24290"/>
                </a:cxn>
                <a:cxn ang="0">
                  <a:pos x="24290" y="37539"/>
                </a:cxn>
              </a:cxnLst>
              <a:rect l="txL" t="txT" r="txR" b="tx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10"/>
            <p:cNvSpPr>
              <a:spLocks noEditPoints="1"/>
            </p:cNvSpPr>
            <p:nvPr/>
          </p:nvSpPr>
          <p:spPr>
            <a:xfrm>
              <a:off x="82213" y="181242"/>
              <a:ext cx="30830" cy="30830"/>
            </a:xfrm>
            <a:custGeom>
              <a:avLst/>
              <a:gdLst>
                <a:gd name="txL" fmla="*/ 0 w 14"/>
                <a:gd name="txT" fmla="*/ 0 h 14"/>
                <a:gd name="txR" fmla="*/ 14 w 14"/>
                <a:gd name="txB" fmla="*/ 14 h 14"/>
              </a:gdLst>
              <a:ahLst/>
              <a:cxnLst>
                <a:cxn ang="0">
                  <a:pos x="15415" y="0"/>
                </a:cxn>
                <a:cxn ang="0">
                  <a:pos x="0" y="15415"/>
                </a:cxn>
                <a:cxn ang="0">
                  <a:pos x="15415" y="30830"/>
                </a:cxn>
                <a:cxn ang="0">
                  <a:pos x="30830" y="15415"/>
                </a:cxn>
                <a:cxn ang="0">
                  <a:pos x="15415" y="0"/>
                </a:cxn>
                <a:cxn ang="0">
                  <a:pos x="15415" y="22021"/>
                </a:cxn>
                <a:cxn ang="0">
                  <a:pos x="8809" y="15415"/>
                </a:cxn>
                <a:cxn ang="0">
                  <a:pos x="15415" y="6606"/>
                </a:cxn>
                <a:cxn ang="0">
                  <a:pos x="24224" y="15415"/>
                </a:cxn>
                <a:cxn ang="0">
                  <a:pos x="15415" y="22021"/>
                </a:cxn>
              </a:cxnLst>
              <a:rect l="txL" t="txT" r="txR" b="tx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11"/>
            <p:cNvSpPr>
              <a:spLocks noEditPoints="1"/>
            </p:cNvSpPr>
            <p:nvPr/>
          </p:nvSpPr>
          <p:spPr>
            <a:xfrm>
              <a:off x="172834" y="105568"/>
              <a:ext cx="97161" cy="97161"/>
            </a:xfrm>
            <a:custGeom>
              <a:avLst/>
              <a:gdLst>
                <a:gd name="txL" fmla="*/ 0 w 44"/>
                <a:gd name="txT" fmla="*/ 0 h 44"/>
                <a:gd name="txR" fmla="*/ 44 w 44"/>
                <a:gd name="txB" fmla="*/ 44 h 44"/>
              </a:gdLst>
              <a:ahLst/>
              <a:cxnLst>
                <a:cxn ang="0">
                  <a:pos x="48581" y="0"/>
                </a:cxn>
                <a:cxn ang="0">
                  <a:pos x="0" y="48581"/>
                </a:cxn>
                <a:cxn ang="0">
                  <a:pos x="48581" y="97161"/>
                </a:cxn>
                <a:cxn ang="0">
                  <a:pos x="97161" y="48581"/>
                </a:cxn>
                <a:cxn ang="0">
                  <a:pos x="48581" y="0"/>
                </a:cxn>
                <a:cxn ang="0">
                  <a:pos x="48581" y="86120"/>
                </a:cxn>
                <a:cxn ang="0">
                  <a:pos x="11041" y="48581"/>
                </a:cxn>
                <a:cxn ang="0">
                  <a:pos x="48581" y="13249"/>
                </a:cxn>
                <a:cxn ang="0">
                  <a:pos x="86120" y="48581"/>
                </a:cxn>
                <a:cxn ang="0">
                  <a:pos x="48581" y="86120"/>
                </a:cxn>
              </a:cxnLst>
              <a:rect l="txL" t="txT" r="txR" b="tx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12"/>
            <p:cNvSpPr>
              <a:spLocks noEditPoints="1"/>
            </p:cNvSpPr>
            <p:nvPr/>
          </p:nvSpPr>
          <p:spPr>
            <a:xfrm>
              <a:off x="0" y="0"/>
              <a:ext cx="402656" cy="450303"/>
            </a:xfrm>
            <a:custGeom>
              <a:avLst/>
              <a:gdLst>
                <a:gd name="txL" fmla="*/ 0 w 182"/>
                <a:gd name="txT" fmla="*/ 0 h 204"/>
                <a:gd name="txR" fmla="*/ 182 w 182"/>
                <a:gd name="txB" fmla="*/ 204 h 204"/>
              </a:gdLst>
              <a:ahLst/>
              <a:cxnLst>
                <a:cxn ang="0">
                  <a:pos x="347346" y="211907"/>
                </a:cxn>
                <a:cxn ang="0">
                  <a:pos x="338497" y="105954"/>
                </a:cxn>
                <a:cxn ang="0">
                  <a:pos x="172567" y="0"/>
                </a:cxn>
                <a:cxn ang="0">
                  <a:pos x="2212" y="174382"/>
                </a:cxn>
                <a:cxn ang="0">
                  <a:pos x="0" y="450303"/>
                </a:cxn>
                <a:cxn ang="0">
                  <a:pos x="250001" y="388497"/>
                </a:cxn>
                <a:cxn ang="0">
                  <a:pos x="325222" y="388497"/>
                </a:cxn>
                <a:cxn ang="0">
                  <a:pos x="325222" y="388497"/>
                </a:cxn>
                <a:cxn ang="0">
                  <a:pos x="345134" y="333313"/>
                </a:cxn>
                <a:cxn ang="0">
                  <a:pos x="323010" y="320068"/>
                </a:cxn>
                <a:cxn ang="0">
                  <a:pos x="345134" y="309031"/>
                </a:cxn>
                <a:cxn ang="0">
                  <a:pos x="342921" y="304617"/>
                </a:cxn>
                <a:cxn ang="0">
                  <a:pos x="376107" y="245018"/>
                </a:cxn>
                <a:cxn ang="0">
                  <a:pos x="137169" y="205285"/>
                </a:cxn>
                <a:cxn ang="0">
                  <a:pos x="137169" y="225152"/>
                </a:cxn>
                <a:cxn ang="0">
                  <a:pos x="119469" y="231774"/>
                </a:cxn>
                <a:cxn ang="0">
                  <a:pos x="106195" y="242810"/>
                </a:cxn>
                <a:cxn ang="0">
                  <a:pos x="88496" y="236188"/>
                </a:cxn>
                <a:cxn ang="0">
                  <a:pos x="70797" y="236188"/>
                </a:cxn>
                <a:cxn ang="0">
                  <a:pos x="61947" y="218529"/>
                </a:cxn>
                <a:cxn ang="0">
                  <a:pos x="48673" y="205285"/>
                </a:cxn>
                <a:cxn ang="0">
                  <a:pos x="57522" y="187626"/>
                </a:cxn>
                <a:cxn ang="0">
                  <a:pos x="57522" y="167760"/>
                </a:cxn>
                <a:cxn ang="0">
                  <a:pos x="75221" y="161138"/>
                </a:cxn>
                <a:cxn ang="0">
                  <a:pos x="88496" y="150101"/>
                </a:cxn>
                <a:cxn ang="0">
                  <a:pos x="106195" y="156723"/>
                </a:cxn>
                <a:cxn ang="0">
                  <a:pos x="126107" y="156723"/>
                </a:cxn>
                <a:cxn ang="0">
                  <a:pos x="132744" y="174382"/>
                </a:cxn>
                <a:cxn ang="0">
                  <a:pos x="146018" y="187626"/>
                </a:cxn>
                <a:cxn ang="0">
                  <a:pos x="300886" y="169967"/>
                </a:cxn>
                <a:cxn ang="0">
                  <a:pos x="278762" y="192041"/>
                </a:cxn>
                <a:cxn ang="0">
                  <a:pos x="267700" y="220737"/>
                </a:cxn>
                <a:cxn ang="0">
                  <a:pos x="236726" y="220737"/>
                </a:cxn>
                <a:cxn ang="0">
                  <a:pos x="207965" y="231774"/>
                </a:cxn>
                <a:cxn ang="0">
                  <a:pos x="183629" y="211907"/>
                </a:cxn>
                <a:cxn ang="0">
                  <a:pos x="154868" y="200870"/>
                </a:cxn>
                <a:cxn ang="0">
                  <a:pos x="154868" y="169967"/>
                </a:cxn>
                <a:cxn ang="0">
                  <a:pos x="141593" y="141272"/>
                </a:cxn>
                <a:cxn ang="0">
                  <a:pos x="163717" y="116990"/>
                </a:cxn>
                <a:cxn ang="0">
                  <a:pos x="174779" y="88295"/>
                </a:cxn>
                <a:cxn ang="0">
                  <a:pos x="207965" y="88295"/>
                </a:cxn>
                <a:cxn ang="0">
                  <a:pos x="236726" y="77258"/>
                </a:cxn>
                <a:cxn ang="0">
                  <a:pos x="258850" y="97124"/>
                </a:cxn>
                <a:cxn ang="0">
                  <a:pos x="287611" y="108161"/>
                </a:cxn>
                <a:cxn ang="0">
                  <a:pos x="287611" y="141272"/>
                </a:cxn>
                <a:cxn ang="0">
                  <a:pos x="300886" y="169967"/>
                </a:cxn>
              </a:cxnLst>
              <a:rect l="txL" t="txT" r="txR" b="tx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4" name="组合 37"/>
          <p:cNvGrpSpPr/>
          <p:nvPr/>
        </p:nvGrpSpPr>
        <p:grpSpPr>
          <a:xfrm>
            <a:off x="8843010" y="3476308"/>
            <a:ext cx="593725" cy="671512"/>
            <a:chOff x="0" y="0"/>
            <a:chExt cx="406393" cy="459645"/>
          </a:xfrm>
        </p:grpSpPr>
        <p:sp>
          <p:nvSpPr>
            <p:cNvPr id="45" name="Freeform 148"/>
            <p:cNvSpPr>
              <a:spLocks noEditPoints="1"/>
            </p:cNvSpPr>
            <p:nvPr/>
          </p:nvSpPr>
          <p:spPr>
            <a:xfrm>
              <a:off x="55120" y="0"/>
              <a:ext cx="351273" cy="456842"/>
            </a:xfrm>
            <a:custGeom>
              <a:avLst/>
              <a:gdLst>
                <a:gd name="txL" fmla="*/ 0 w 159"/>
                <a:gd name="txT" fmla="*/ 0 h 207"/>
                <a:gd name="txR" fmla="*/ 159 w 159"/>
                <a:gd name="txB" fmla="*/ 207 h 207"/>
              </a:gdLst>
              <a:ahLst/>
              <a:cxnLst>
                <a:cxn ang="0">
                  <a:pos x="346854" y="408289"/>
                </a:cxn>
                <a:cxn ang="0">
                  <a:pos x="196625" y="174350"/>
                </a:cxn>
                <a:cxn ang="0">
                  <a:pos x="203252" y="52967"/>
                </a:cxn>
                <a:cxn ang="0">
                  <a:pos x="92789" y="8828"/>
                </a:cxn>
                <a:cxn ang="0">
                  <a:pos x="154648" y="105934"/>
                </a:cxn>
                <a:cxn ang="0">
                  <a:pos x="81743" y="152281"/>
                </a:cxn>
                <a:cxn ang="0">
                  <a:pos x="22093" y="59588"/>
                </a:cxn>
                <a:cxn ang="0">
                  <a:pos x="22093" y="169936"/>
                </a:cxn>
                <a:cxn ang="0">
                  <a:pos x="136974" y="211869"/>
                </a:cxn>
                <a:cxn ang="0">
                  <a:pos x="287204" y="445807"/>
                </a:cxn>
                <a:cxn ang="0">
                  <a:pos x="315925" y="452428"/>
                </a:cxn>
                <a:cxn ang="0">
                  <a:pos x="340227" y="434772"/>
                </a:cxn>
                <a:cxn ang="0">
                  <a:pos x="346854" y="408289"/>
                </a:cxn>
                <a:cxn ang="0">
                  <a:pos x="318134" y="425944"/>
                </a:cxn>
                <a:cxn ang="0">
                  <a:pos x="296041" y="421531"/>
                </a:cxn>
                <a:cxn ang="0">
                  <a:pos x="302669" y="401668"/>
                </a:cxn>
                <a:cxn ang="0">
                  <a:pos x="322553" y="406082"/>
                </a:cxn>
                <a:cxn ang="0">
                  <a:pos x="318134" y="425944"/>
                </a:cxn>
              </a:cxnLst>
              <a:rect l="txL" t="txT" r="txR" b="tx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49"/>
            <p:cNvSpPr>
              <a:spLocks noEditPoints="1"/>
            </p:cNvSpPr>
            <p:nvPr/>
          </p:nvSpPr>
          <p:spPr>
            <a:xfrm>
              <a:off x="0" y="231691"/>
              <a:ext cx="231691" cy="227954"/>
            </a:xfrm>
            <a:custGeom>
              <a:avLst/>
              <a:gdLst>
                <a:gd name="txL" fmla="*/ 0 w 105"/>
                <a:gd name="txT" fmla="*/ 0 h 103"/>
                <a:gd name="txR" fmla="*/ 105 w 105"/>
                <a:gd name="txB" fmla="*/ 103 h 103"/>
              </a:gdLst>
              <a:ahLst/>
              <a:cxnLst>
                <a:cxn ang="0">
                  <a:pos x="200799" y="57542"/>
                </a:cxn>
                <a:cxn ang="0">
                  <a:pos x="214038" y="44263"/>
                </a:cxn>
                <a:cxn ang="0">
                  <a:pos x="185353" y="15492"/>
                </a:cxn>
                <a:cxn ang="0">
                  <a:pos x="172113" y="28771"/>
                </a:cxn>
                <a:cxn ang="0">
                  <a:pos x="136808" y="15492"/>
                </a:cxn>
                <a:cxn ang="0">
                  <a:pos x="136808" y="0"/>
                </a:cxn>
                <a:cxn ang="0">
                  <a:pos x="94883" y="0"/>
                </a:cxn>
                <a:cxn ang="0">
                  <a:pos x="94883" y="15492"/>
                </a:cxn>
                <a:cxn ang="0">
                  <a:pos x="61784" y="28771"/>
                </a:cxn>
                <a:cxn ang="0">
                  <a:pos x="48545" y="15492"/>
                </a:cxn>
                <a:cxn ang="0">
                  <a:pos x="17653" y="44263"/>
                </a:cxn>
                <a:cxn ang="0">
                  <a:pos x="33099" y="59755"/>
                </a:cxn>
                <a:cxn ang="0">
                  <a:pos x="17653" y="92952"/>
                </a:cxn>
                <a:cxn ang="0">
                  <a:pos x="0" y="92952"/>
                </a:cxn>
                <a:cxn ang="0">
                  <a:pos x="0" y="135002"/>
                </a:cxn>
                <a:cxn ang="0">
                  <a:pos x="19859" y="135002"/>
                </a:cxn>
                <a:cxn ang="0">
                  <a:pos x="33099" y="168199"/>
                </a:cxn>
                <a:cxn ang="0">
                  <a:pos x="19859" y="181478"/>
                </a:cxn>
                <a:cxn ang="0">
                  <a:pos x="48545" y="210249"/>
                </a:cxn>
                <a:cxn ang="0">
                  <a:pos x="61784" y="196970"/>
                </a:cxn>
                <a:cxn ang="0">
                  <a:pos x="94883" y="210249"/>
                </a:cxn>
                <a:cxn ang="0">
                  <a:pos x="94883" y="227954"/>
                </a:cxn>
                <a:cxn ang="0">
                  <a:pos x="136808" y="227954"/>
                </a:cxn>
                <a:cxn ang="0">
                  <a:pos x="136808" y="210249"/>
                </a:cxn>
                <a:cxn ang="0">
                  <a:pos x="169907" y="196970"/>
                </a:cxn>
                <a:cxn ang="0">
                  <a:pos x="183146" y="210249"/>
                </a:cxn>
                <a:cxn ang="0">
                  <a:pos x="211832" y="181478"/>
                </a:cxn>
                <a:cxn ang="0">
                  <a:pos x="200799" y="168199"/>
                </a:cxn>
                <a:cxn ang="0">
                  <a:pos x="214038" y="135002"/>
                </a:cxn>
                <a:cxn ang="0">
                  <a:pos x="231691" y="135002"/>
                </a:cxn>
                <a:cxn ang="0">
                  <a:pos x="231691" y="92952"/>
                </a:cxn>
                <a:cxn ang="0">
                  <a:pos x="214038" y="92952"/>
                </a:cxn>
                <a:cxn ang="0">
                  <a:pos x="200799" y="57542"/>
                </a:cxn>
                <a:cxn ang="0">
                  <a:pos x="116949" y="183691"/>
                </a:cxn>
                <a:cxn ang="0">
                  <a:pos x="46338" y="112870"/>
                </a:cxn>
                <a:cxn ang="0">
                  <a:pos x="116949" y="42050"/>
                </a:cxn>
                <a:cxn ang="0">
                  <a:pos x="187559" y="112870"/>
                </a:cxn>
                <a:cxn ang="0">
                  <a:pos x="116949" y="183691"/>
                </a:cxn>
              </a:cxnLst>
              <a:rect l="txL" t="txT" r="txR" b="tx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Oval 150"/>
            <p:cNvSpPr/>
            <p:nvPr/>
          </p:nvSpPr>
          <p:spPr>
            <a:xfrm>
              <a:off x="97160" y="326983"/>
              <a:ext cx="37370" cy="37370"/>
            </a:xfrm>
            <a:prstGeom prst="ellipse">
              <a:avLst/>
            </a:prstGeom>
            <a:solidFill>
              <a:srgbClr val="FDFDFD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zh-CN" dirty="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1"/>
          <p:cNvGrpSpPr/>
          <p:nvPr/>
        </p:nvGrpSpPr>
        <p:grpSpPr>
          <a:xfrm>
            <a:off x="2764473" y="3596958"/>
            <a:ext cx="571500" cy="546100"/>
            <a:chOff x="0" y="0"/>
            <a:chExt cx="2438400" cy="2332038"/>
          </a:xfrm>
        </p:grpSpPr>
        <p:sp>
          <p:nvSpPr>
            <p:cNvPr id="49" name="Freeform 25"/>
            <p:cNvSpPr/>
            <p:nvPr/>
          </p:nvSpPr>
          <p:spPr>
            <a:xfrm>
              <a:off x="893763" y="1676400"/>
              <a:ext cx="655638" cy="655638"/>
            </a:xfrm>
            <a:custGeom>
              <a:avLst/>
              <a:gdLst>
                <a:gd name="txL" fmla="*/ 0 w 413"/>
                <a:gd name="txT" fmla="*/ 0 h 413"/>
                <a:gd name="txR" fmla="*/ 413 w 413"/>
                <a:gd name="txB" fmla="*/ 413 h 413"/>
              </a:gdLst>
              <a:ahLst/>
              <a:cxnLst>
                <a:cxn ang="0">
                  <a:pos x="327025" y="655638"/>
                </a:cxn>
                <a:cxn ang="0">
                  <a:pos x="0" y="0"/>
                </a:cxn>
                <a:cxn ang="0">
                  <a:pos x="655638" y="0"/>
                </a:cxn>
                <a:cxn ang="0">
                  <a:pos x="327025" y="655638"/>
                </a:cxn>
              </a:cxnLst>
              <a:rect l="txL" t="txT" r="txR" b="tx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任意多边形 43"/>
            <p:cNvSpPr/>
            <p:nvPr/>
          </p:nvSpPr>
          <p:spPr>
            <a:xfrm>
              <a:off x="0" y="0"/>
              <a:ext cx="2438400" cy="1774825"/>
            </a:xfrm>
            <a:custGeom>
              <a:avLst/>
              <a:gdLst>
                <a:gd name="txL" fmla="*/ 0 w 2438400"/>
                <a:gd name="txT" fmla="*/ 0 h 1774825"/>
                <a:gd name="txR" fmla="*/ 2438400 w 2438400"/>
                <a:gd name="txB" fmla="*/ 1774825 h 1774825"/>
              </a:gdLst>
              <a:ahLst/>
              <a:cxnLst>
                <a:cxn ang="0">
                  <a:pos x="290196" y="0"/>
                </a:cxn>
                <a:cxn ang="0">
                  <a:pos x="2151973" y="0"/>
                </a:cxn>
                <a:cxn ang="0">
                  <a:pos x="2438400" y="286384"/>
                </a:cxn>
                <a:cxn ang="0">
                  <a:pos x="2438400" y="1484673"/>
                </a:cxn>
                <a:cxn ang="0">
                  <a:pos x="2151973" y="1774825"/>
                </a:cxn>
                <a:cxn ang="0">
                  <a:pos x="290196" y="1774825"/>
                </a:cxn>
                <a:cxn ang="0">
                  <a:pos x="0" y="1484673"/>
                </a:cxn>
                <a:cxn ang="0">
                  <a:pos x="0" y="286384"/>
                </a:cxn>
                <a:cxn ang="0">
                  <a:pos x="290196" y="0"/>
                </a:cxn>
                <a:cxn ang="0">
                  <a:pos x="471488" y="425450"/>
                </a:cxn>
                <a:cxn ang="0">
                  <a:pos x="471488" y="598488"/>
                </a:cxn>
                <a:cxn ang="0">
                  <a:pos x="1971676" y="598488"/>
                </a:cxn>
                <a:cxn ang="0">
                  <a:pos x="1971676" y="425450"/>
                </a:cxn>
                <a:cxn ang="0">
                  <a:pos x="471488" y="425450"/>
                </a:cxn>
                <a:cxn ang="0">
                  <a:pos x="471488" y="801688"/>
                </a:cxn>
                <a:cxn ang="0">
                  <a:pos x="471488" y="971551"/>
                </a:cxn>
                <a:cxn ang="0">
                  <a:pos x="1971676" y="971551"/>
                </a:cxn>
                <a:cxn ang="0">
                  <a:pos x="1971676" y="801688"/>
                </a:cxn>
                <a:cxn ang="0">
                  <a:pos x="471488" y="801688"/>
                </a:cxn>
                <a:cxn ang="0">
                  <a:pos x="471488" y="1174750"/>
                </a:cxn>
                <a:cxn ang="0">
                  <a:pos x="471488" y="1347788"/>
                </a:cxn>
                <a:cxn ang="0">
                  <a:pos x="1971676" y="1347788"/>
                </a:cxn>
                <a:cxn ang="0">
                  <a:pos x="1971676" y="1174750"/>
                </a:cxn>
                <a:cxn ang="0">
                  <a:pos x="471488" y="1174750"/>
                </a:cxn>
              </a:cxnLst>
              <a:rect l="txL" t="txT" r="txR" b="tx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" name="组合 44"/>
          <p:cNvGrpSpPr/>
          <p:nvPr/>
        </p:nvGrpSpPr>
        <p:grpSpPr>
          <a:xfrm>
            <a:off x="5720715" y="3521075"/>
            <a:ext cx="569595" cy="612775"/>
            <a:chOff x="0" y="0"/>
            <a:chExt cx="466184" cy="501686"/>
          </a:xfrm>
        </p:grpSpPr>
        <p:sp>
          <p:nvSpPr>
            <p:cNvPr id="52" name="Freeform 154"/>
            <p:cNvSpPr/>
            <p:nvPr/>
          </p:nvSpPr>
          <p:spPr>
            <a:xfrm>
              <a:off x="141070" y="426012"/>
              <a:ext cx="50449" cy="46712"/>
            </a:xfrm>
            <a:custGeom>
              <a:avLst/>
              <a:gdLst>
                <a:gd name="txL" fmla="*/ 0 w 23"/>
                <a:gd name="txT" fmla="*/ 0 h 21"/>
                <a:gd name="txR" fmla="*/ 23 w 23"/>
                <a:gd name="txB" fmla="*/ 21 h 21"/>
              </a:gdLst>
              <a:ahLst/>
              <a:cxnLst>
                <a:cxn ang="0">
                  <a:pos x="35095" y="0"/>
                </a:cxn>
                <a:cxn ang="0">
                  <a:pos x="35095" y="8898"/>
                </a:cxn>
                <a:cxn ang="0">
                  <a:pos x="41675" y="24468"/>
                </a:cxn>
                <a:cxn ang="0">
                  <a:pos x="21934" y="37814"/>
                </a:cxn>
                <a:cxn ang="0">
                  <a:pos x="8774" y="20019"/>
                </a:cxn>
                <a:cxn ang="0">
                  <a:pos x="13161" y="11122"/>
                </a:cxn>
                <a:cxn ang="0">
                  <a:pos x="13161" y="0"/>
                </a:cxn>
                <a:cxn ang="0">
                  <a:pos x="0" y="22244"/>
                </a:cxn>
                <a:cxn ang="0">
                  <a:pos x="24128" y="46712"/>
                </a:cxn>
                <a:cxn ang="0">
                  <a:pos x="50449" y="22244"/>
                </a:cxn>
                <a:cxn ang="0">
                  <a:pos x="35095" y="0"/>
                </a:cxn>
              </a:cxnLst>
              <a:rect l="txL" t="txT" r="txR" b="tx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Rectangle 155"/>
            <p:cNvSpPr/>
            <p:nvPr/>
          </p:nvSpPr>
          <p:spPr>
            <a:xfrm>
              <a:off x="160689" y="419472"/>
              <a:ext cx="9342" cy="32698"/>
            </a:xfrm>
            <a:prstGeom prst="rect">
              <a:avLst/>
            </a:prstGeom>
            <a:solidFill>
              <a:srgbClr val="FDFDFD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zh-CN" dirty="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4" name="Freeform 156"/>
            <p:cNvSpPr>
              <a:spLocks noEditPoints="1"/>
            </p:cNvSpPr>
            <p:nvPr/>
          </p:nvSpPr>
          <p:spPr>
            <a:xfrm>
              <a:off x="39238" y="81278"/>
              <a:ext cx="260652" cy="260652"/>
            </a:xfrm>
            <a:custGeom>
              <a:avLst/>
              <a:gdLst>
                <a:gd name="txL" fmla="*/ 0 w 118"/>
                <a:gd name="txT" fmla="*/ 0 h 118"/>
                <a:gd name="txR" fmla="*/ 118 w 118"/>
                <a:gd name="txB" fmla="*/ 118 h 118"/>
              </a:gdLst>
              <a:ahLst/>
              <a:cxnLst>
                <a:cxn ang="0">
                  <a:pos x="53014" y="41969"/>
                </a:cxn>
                <a:cxn ang="0">
                  <a:pos x="41969" y="207638"/>
                </a:cxn>
                <a:cxn ang="0">
                  <a:pos x="207638" y="218683"/>
                </a:cxn>
                <a:cxn ang="0">
                  <a:pos x="218683" y="53014"/>
                </a:cxn>
                <a:cxn ang="0">
                  <a:pos x="53014" y="41969"/>
                </a:cxn>
                <a:cxn ang="0">
                  <a:pos x="141371" y="185549"/>
                </a:cxn>
                <a:cxn ang="0">
                  <a:pos x="141371" y="205429"/>
                </a:cxn>
                <a:cxn ang="0">
                  <a:pos x="123699" y="205429"/>
                </a:cxn>
                <a:cxn ang="0">
                  <a:pos x="123699" y="187758"/>
                </a:cxn>
                <a:cxn ang="0">
                  <a:pos x="90566" y="178922"/>
                </a:cxn>
                <a:cxn ang="0">
                  <a:pos x="94983" y="156833"/>
                </a:cxn>
                <a:cxn ang="0">
                  <a:pos x="128117" y="165669"/>
                </a:cxn>
                <a:cxn ang="0">
                  <a:pos x="145788" y="154624"/>
                </a:cxn>
                <a:cxn ang="0">
                  <a:pos x="125908" y="136953"/>
                </a:cxn>
                <a:cxn ang="0">
                  <a:pos x="90566" y="101610"/>
                </a:cxn>
                <a:cxn ang="0">
                  <a:pos x="123699" y="68476"/>
                </a:cxn>
                <a:cxn ang="0">
                  <a:pos x="123699" y="50805"/>
                </a:cxn>
                <a:cxn ang="0">
                  <a:pos x="141371" y="50805"/>
                </a:cxn>
                <a:cxn ang="0">
                  <a:pos x="141371" y="66267"/>
                </a:cxn>
                <a:cxn ang="0">
                  <a:pos x="170086" y="72894"/>
                </a:cxn>
                <a:cxn ang="0">
                  <a:pos x="163460" y="94983"/>
                </a:cxn>
                <a:cxn ang="0">
                  <a:pos x="136953" y="88357"/>
                </a:cxn>
                <a:cxn ang="0">
                  <a:pos x="121490" y="99401"/>
                </a:cxn>
                <a:cxn ang="0">
                  <a:pos x="143579" y="114864"/>
                </a:cxn>
                <a:cxn ang="0">
                  <a:pos x="174504" y="152415"/>
                </a:cxn>
                <a:cxn ang="0">
                  <a:pos x="141371" y="185549"/>
                </a:cxn>
              </a:cxnLst>
              <a:rect l="txL" t="txT" r="txR" b="tx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57"/>
            <p:cNvSpPr>
              <a:spLocks noEditPoints="1"/>
            </p:cNvSpPr>
            <p:nvPr/>
          </p:nvSpPr>
          <p:spPr>
            <a:xfrm>
              <a:off x="0" y="0"/>
              <a:ext cx="338194" cy="501686"/>
            </a:xfrm>
            <a:custGeom>
              <a:avLst/>
              <a:gdLst>
                <a:gd name="txL" fmla="*/ 0 w 153"/>
                <a:gd name="txT" fmla="*/ 0 h 227"/>
                <a:gd name="txR" fmla="*/ 153 w 153"/>
                <a:gd name="txB" fmla="*/ 227 h 227"/>
              </a:gdLst>
              <a:ahLst/>
              <a:cxnLst>
                <a:cxn ang="0">
                  <a:pos x="305038" y="391182"/>
                </a:cxn>
                <a:cxn ang="0">
                  <a:pos x="35367" y="391182"/>
                </a:cxn>
                <a:cxn ang="0">
                  <a:pos x="35367" y="35361"/>
                </a:cxn>
                <a:cxn ang="0">
                  <a:pos x="305038" y="35361"/>
                </a:cxn>
                <a:cxn ang="0">
                  <a:pos x="305038" y="227637"/>
                </a:cxn>
                <a:cxn ang="0">
                  <a:pos x="307248" y="225427"/>
                </a:cxn>
                <a:cxn ang="0">
                  <a:pos x="338194" y="207747"/>
                </a:cxn>
                <a:cxn ang="0">
                  <a:pos x="338194" y="28731"/>
                </a:cxn>
                <a:cxn ang="0">
                  <a:pos x="311669" y="0"/>
                </a:cxn>
                <a:cxn ang="0">
                  <a:pos x="26525" y="0"/>
                </a:cxn>
                <a:cxn ang="0">
                  <a:pos x="0" y="28731"/>
                </a:cxn>
                <a:cxn ang="0">
                  <a:pos x="0" y="475165"/>
                </a:cxn>
                <a:cxn ang="0">
                  <a:pos x="26525" y="501686"/>
                </a:cxn>
                <a:cxn ang="0">
                  <a:pos x="311669" y="501686"/>
                </a:cxn>
                <a:cxn ang="0">
                  <a:pos x="338194" y="475165"/>
                </a:cxn>
                <a:cxn ang="0">
                  <a:pos x="338194" y="388972"/>
                </a:cxn>
                <a:cxn ang="0">
                  <a:pos x="305038" y="366872"/>
                </a:cxn>
                <a:cxn ang="0">
                  <a:pos x="305038" y="391182"/>
                </a:cxn>
                <a:cxn ang="0">
                  <a:pos x="165781" y="488426"/>
                </a:cxn>
                <a:cxn ang="0">
                  <a:pos x="123783" y="444224"/>
                </a:cxn>
                <a:cxn ang="0">
                  <a:pos x="165781" y="402233"/>
                </a:cxn>
                <a:cxn ang="0">
                  <a:pos x="209990" y="444224"/>
                </a:cxn>
                <a:cxn ang="0">
                  <a:pos x="165781" y="488426"/>
                </a:cxn>
              </a:cxnLst>
              <a:rect l="txL" t="txT" r="txR" b="tx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58"/>
            <p:cNvSpPr>
              <a:spLocks noEditPoints="1"/>
            </p:cNvSpPr>
            <p:nvPr/>
          </p:nvSpPr>
          <p:spPr>
            <a:xfrm>
              <a:off x="275600" y="202729"/>
              <a:ext cx="190584" cy="190584"/>
            </a:xfrm>
            <a:custGeom>
              <a:avLst/>
              <a:gdLst>
                <a:gd name="txL" fmla="*/ 0 w 86"/>
                <a:gd name="txT" fmla="*/ 0 h 86"/>
                <a:gd name="txR" fmla="*/ 86 w 86"/>
                <a:gd name="txB" fmla="*/ 86 h 86"/>
              </a:gdLst>
              <a:ahLst/>
              <a:cxnLst>
                <a:cxn ang="0">
                  <a:pos x="159559" y="37674"/>
                </a:cxn>
                <a:cxn ang="0">
                  <a:pos x="39890" y="31025"/>
                </a:cxn>
                <a:cxn ang="0">
                  <a:pos x="31025" y="150694"/>
                </a:cxn>
                <a:cxn ang="0">
                  <a:pos x="152910" y="159559"/>
                </a:cxn>
                <a:cxn ang="0">
                  <a:pos x="159559" y="37674"/>
                </a:cxn>
                <a:cxn ang="0">
                  <a:pos x="101940" y="139614"/>
                </a:cxn>
                <a:cxn ang="0">
                  <a:pos x="101940" y="155127"/>
                </a:cxn>
                <a:cxn ang="0">
                  <a:pos x="88644" y="155127"/>
                </a:cxn>
                <a:cxn ang="0">
                  <a:pos x="88644" y="141830"/>
                </a:cxn>
                <a:cxn ang="0">
                  <a:pos x="62051" y="135182"/>
                </a:cxn>
                <a:cxn ang="0">
                  <a:pos x="66483" y="117453"/>
                </a:cxn>
                <a:cxn ang="0">
                  <a:pos x="90860" y="124101"/>
                </a:cxn>
                <a:cxn ang="0">
                  <a:pos x="106372" y="115237"/>
                </a:cxn>
                <a:cxn ang="0">
                  <a:pos x="90860" y="101940"/>
                </a:cxn>
                <a:cxn ang="0">
                  <a:pos x="64267" y="75347"/>
                </a:cxn>
                <a:cxn ang="0">
                  <a:pos x="88644" y="48754"/>
                </a:cxn>
                <a:cxn ang="0">
                  <a:pos x="88644" y="33241"/>
                </a:cxn>
                <a:cxn ang="0">
                  <a:pos x="104156" y="33241"/>
                </a:cxn>
                <a:cxn ang="0">
                  <a:pos x="104156" y="46538"/>
                </a:cxn>
                <a:cxn ang="0">
                  <a:pos x="124101" y="50970"/>
                </a:cxn>
                <a:cxn ang="0">
                  <a:pos x="119669" y="68699"/>
                </a:cxn>
                <a:cxn ang="0">
                  <a:pos x="99724" y="64267"/>
                </a:cxn>
                <a:cxn ang="0">
                  <a:pos x="86428" y="70915"/>
                </a:cxn>
                <a:cxn ang="0">
                  <a:pos x="104156" y="84212"/>
                </a:cxn>
                <a:cxn ang="0">
                  <a:pos x="128533" y="113021"/>
                </a:cxn>
                <a:cxn ang="0">
                  <a:pos x="101940" y="139614"/>
                </a:cxn>
              </a:cxnLst>
              <a:rect l="txL" t="txT" r="txR" b="tx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7" name="组合 50"/>
          <p:cNvGrpSpPr/>
          <p:nvPr/>
        </p:nvGrpSpPr>
        <p:grpSpPr>
          <a:xfrm>
            <a:off x="4277360" y="2668270"/>
            <a:ext cx="492125" cy="631825"/>
            <a:chOff x="0" y="0"/>
            <a:chExt cx="563562" cy="720725"/>
          </a:xfrm>
        </p:grpSpPr>
        <p:sp>
          <p:nvSpPr>
            <p:cNvPr id="58" name="Freeform 32"/>
            <p:cNvSpPr/>
            <p:nvPr/>
          </p:nvSpPr>
          <p:spPr>
            <a:xfrm>
              <a:off x="209550" y="0"/>
              <a:ext cx="142875" cy="720725"/>
            </a:xfrm>
            <a:custGeom>
              <a:avLst/>
              <a:gdLst>
                <a:gd name="txL" fmla="*/ 0 w 64"/>
                <a:gd name="txT" fmla="*/ 0 h 321"/>
                <a:gd name="txR" fmla="*/ 64 w 64"/>
                <a:gd name="txB" fmla="*/ 321 h 321"/>
              </a:gdLst>
              <a:ahLst/>
              <a:cxnLst>
                <a:cxn ang="0">
                  <a:pos x="142875" y="648877"/>
                </a:cxn>
                <a:cxn ang="0">
                  <a:pos x="71438" y="720725"/>
                </a:cxn>
                <a:cxn ang="0">
                  <a:pos x="0" y="648877"/>
                </a:cxn>
                <a:cxn ang="0">
                  <a:pos x="0" y="71848"/>
                </a:cxn>
                <a:cxn ang="0">
                  <a:pos x="71438" y="0"/>
                </a:cxn>
                <a:cxn ang="0">
                  <a:pos x="142875" y="71848"/>
                </a:cxn>
                <a:cxn ang="0">
                  <a:pos x="142875" y="648877"/>
                </a:cxn>
              </a:cxnLst>
              <a:rect l="txL" t="txT" r="txR" b="tx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33"/>
            <p:cNvSpPr/>
            <p:nvPr/>
          </p:nvSpPr>
          <p:spPr>
            <a:xfrm>
              <a:off x="0" y="439737"/>
              <a:ext cx="141288" cy="280988"/>
            </a:xfrm>
            <a:custGeom>
              <a:avLst/>
              <a:gdLst>
                <a:gd name="txL" fmla="*/ 0 w 63"/>
                <a:gd name="txT" fmla="*/ 0 h 125"/>
                <a:gd name="txR" fmla="*/ 63 w 63"/>
                <a:gd name="txB" fmla="*/ 125 h 125"/>
              </a:gdLst>
              <a:ahLst/>
              <a:cxnLst>
                <a:cxn ang="0">
                  <a:pos x="141288" y="209055"/>
                </a:cxn>
                <a:cxn ang="0">
                  <a:pos x="71765" y="280988"/>
                </a:cxn>
                <a:cxn ang="0">
                  <a:pos x="0" y="209055"/>
                </a:cxn>
                <a:cxn ang="0">
                  <a:pos x="0" y="71933"/>
                </a:cxn>
                <a:cxn ang="0">
                  <a:pos x="71765" y="0"/>
                </a:cxn>
                <a:cxn ang="0">
                  <a:pos x="141288" y="71933"/>
                </a:cxn>
                <a:cxn ang="0">
                  <a:pos x="141288" y="209055"/>
                </a:cxn>
              </a:cxnLst>
              <a:rect l="txL" t="txT" r="txR" b="tx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34"/>
            <p:cNvSpPr/>
            <p:nvPr/>
          </p:nvSpPr>
          <p:spPr>
            <a:xfrm>
              <a:off x="420687" y="231775"/>
              <a:ext cx="142875" cy="488950"/>
            </a:xfrm>
            <a:custGeom>
              <a:avLst/>
              <a:gdLst>
                <a:gd name="txL" fmla="*/ 0 w 64"/>
                <a:gd name="txT" fmla="*/ 0 h 218"/>
                <a:gd name="txR" fmla="*/ 64 w 64"/>
                <a:gd name="txB" fmla="*/ 218 h 218"/>
              </a:gdLst>
              <a:ahLst/>
              <a:cxnLst>
                <a:cxn ang="0">
                  <a:pos x="142875" y="417178"/>
                </a:cxn>
                <a:cxn ang="0">
                  <a:pos x="71438" y="488950"/>
                </a:cxn>
                <a:cxn ang="0">
                  <a:pos x="0" y="417178"/>
                </a:cxn>
                <a:cxn ang="0">
                  <a:pos x="0" y="71772"/>
                </a:cxn>
                <a:cxn ang="0">
                  <a:pos x="71438" y="0"/>
                </a:cxn>
                <a:cxn ang="0">
                  <a:pos x="142875" y="71772"/>
                </a:cxn>
                <a:cxn ang="0">
                  <a:pos x="142875" y="417178"/>
                </a:cxn>
              </a:cxnLst>
              <a:rect l="txL" t="txT" r="txR" b="tx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FDFD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2496820" y="4728845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036445" y="5094605"/>
            <a:ext cx="2094865" cy="566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120515" y="1317625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629025" y="1687195"/>
            <a:ext cx="2094865" cy="566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885940" y="1363345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436360" y="1732915"/>
            <a:ext cx="2094865" cy="566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218430" y="4728845"/>
            <a:ext cx="1108075" cy="3695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758055" y="5094605"/>
            <a:ext cx="2094865" cy="566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285480" y="4728845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825105" y="5094605"/>
            <a:ext cx="2094865" cy="566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62312" y="1555341"/>
            <a:ext cx="7805415" cy="1225548"/>
          </a:xfrm>
          <a:prstGeom prst="rect">
            <a:avLst/>
          </a:prstGeom>
          <a:noFill/>
          <a:ln w="19050">
            <a:solidFill>
              <a:srgbClr val="D5091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94704" y="1341562"/>
            <a:ext cx="4689352" cy="463658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774978" y="3142178"/>
            <a:ext cx="1588089" cy="1368469"/>
          </a:xfrm>
          <a:prstGeom prst="hexagon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3200" dirty="0" smtClean="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直接箭头连接符 5"/>
          <p:cNvCxnSpPr>
            <a:stCxn id="5" idx="5"/>
            <a:endCxn id="3" idx="1"/>
          </p:cNvCxnSpPr>
          <p:nvPr/>
        </p:nvCxnSpPr>
        <p:spPr>
          <a:xfrm flipV="1">
            <a:off x="2020950" y="2168115"/>
            <a:ext cx="1241362" cy="974063"/>
          </a:xfrm>
          <a:prstGeom prst="straightConnector1">
            <a:avLst/>
          </a:prstGeom>
          <a:ln>
            <a:solidFill>
              <a:srgbClr val="D5091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0"/>
            <a:endCxn id="12" idx="1"/>
          </p:cNvCxnSpPr>
          <p:nvPr/>
        </p:nvCxnSpPr>
        <p:spPr>
          <a:xfrm flipV="1">
            <a:off x="2363067" y="3825143"/>
            <a:ext cx="899160" cy="1270"/>
          </a:xfrm>
          <a:prstGeom prst="straightConnector1">
            <a:avLst/>
          </a:prstGeom>
          <a:ln>
            <a:solidFill>
              <a:srgbClr val="D5091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020950" y="4510647"/>
            <a:ext cx="1241362" cy="969836"/>
          </a:xfrm>
          <a:prstGeom prst="straightConnector1">
            <a:avLst/>
          </a:prstGeom>
          <a:ln>
            <a:solidFill>
              <a:srgbClr val="D5091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9"/>
          <p:cNvSpPr txBox="1"/>
          <p:nvPr/>
        </p:nvSpPr>
        <p:spPr>
          <a:xfrm>
            <a:off x="3456305" y="180530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62312" y="3212160"/>
            <a:ext cx="7805415" cy="1225548"/>
          </a:xfrm>
          <a:prstGeom prst="rect">
            <a:avLst/>
          </a:prstGeom>
          <a:noFill/>
          <a:ln w="19050">
            <a:solidFill>
              <a:srgbClr val="D5091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94704" y="2997746"/>
            <a:ext cx="4689352" cy="463658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62312" y="4867709"/>
            <a:ext cx="7805415" cy="1225548"/>
          </a:xfrm>
          <a:prstGeom prst="rect">
            <a:avLst/>
          </a:prstGeom>
          <a:noFill/>
          <a:ln w="19050">
            <a:solidFill>
              <a:srgbClr val="D5091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094704" y="4653930"/>
            <a:ext cx="4689352" cy="463658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3456305" y="346138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3456305" y="511746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 bldLvl="0" animBg="1"/>
      <p:bldP spid="5" grpId="0" bldLvl="0" animBg="1"/>
      <p:bldP spid="11" grpId="0"/>
      <p:bldP spid="12" grpId="0" bldLvl="0" animBg="1"/>
      <p:bldP spid="13" grpId="0" bldLvl="0" animBg="1"/>
      <p:bldP spid="14" grpId="0" bldLvl="0" animBg="1"/>
      <p:bldP spid="15" grpId="0" bldLvl="0" animBg="1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 flipH="1">
            <a:off x="4298315" y="358584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11"/>
          <p:cNvSpPr txBox="1"/>
          <p:nvPr/>
        </p:nvSpPr>
        <p:spPr>
          <a:xfrm flipH="1">
            <a:off x="6215380" y="437197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1"/>
          <p:cNvSpPr txBox="1"/>
          <p:nvPr/>
        </p:nvSpPr>
        <p:spPr>
          <a:xfrm flipH="1">
            <a:off x="4455795" y="43364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1"/>
          <p:cNvSpPr txBox="1"/>
          <p:nvPr/>
        </p:nvSpPr>
        <p:spPr>
          <a:xfrm flipH="1">
            <a:off x="4455795" y="47047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1"/>
          <p:cNvSpPr txBox="1"/>
          <p:nvPr/>
        </p:nvSpPr>
        <p:spPr>
          <a:xfrm flipH="1">
            <a:off x="6215380" y="469582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749800" y="2663825"/>
            <a:ext cx="26568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 2</a:t>
            </a:r>
            <a:endParaRPr lang="en-US" altLang="zh-CN" sz="5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 rot="16200000">
            <a:off x="6848475" y="1588135"/>
            <a:ext cx="454025" cy="454025"/>
            <a:chOff x="5869021" y="5872413"/>
            <a:chExt cx="453958" cy="453958"/>
          </a:xfrm>
        </p:grpSpPr>
        <p:sp>
          <p:nvSpPr>
            <p:cNvPr id="21" name="矩形 20"/>
            <p:cNvSpPr/>
            <p:nvPr/>
          </p:nvSpPr>
          <p:spPr>
            <a:xfrm>
              <a:off x="5869021" y="5872413"/>
              <a:ext cx="453958" cy="453958"/>
            </a:xfrm>
            <a:prstGeom prst="rect">
              <a:avLst/>
            </a:prstGeom>
            <a:solidFill>
              <a:srgbClr val="D50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箭头: V 形 21"/>
            <p:cNvSpPr/>
            <p:nvPr/>
          </p:nvSpPr>
          <p:spPr>
            <a:xfrm rot="5400000">
              <a:off x="5997358" y="5972932"/>
              <a:ext cx="197284" cy="252920"/>
            </a:xfrm>
            <a:prstGeom prst="chevron">
              <a:avLst>
                <a:gd name="adj" fmla="val 7253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16200000">
            <a:off x="6848475" y="3248025"/>
            <a:ext cx="454025" cy="454025"/>
            <a:chOff x="5869021" y="5872413"/>
            <a:chExt cx="453958" cy="453958"/>
          </a:xfrm>
        </p:grpSpPr>
        <p:sp>
          <p:nvSpPr>
            <p:cNvPr id="31" name="矩形 30"/>
            <p:cNvSpPr/>
            <p:nvPr/>
          </p:nvSpPr>
          <p:spPr>
            <a:xfrm>
              <a:off x="5869021" y="5872413"/>
              <a:ext cx="453958" cy="453958"/>
            </a:xfrm>
            <a:prstGeom prst="rect">
              <a:avLst/>
            </a:prstGeom>
            <a:solidFill>
              <a:srgbClr val="D50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2" name="箭头: V 形 31"/>
            <p:cNvSpPr/>
            <p:nvPr/>
          </p:nvSpPr>
          <p:spPr>
            <a:xfrm rot="5400000">
              <a:off x="5997358" y="5972932"/>
              <a:ext cx="197284" cy="252920"/>
            </a:xfrm>
            <a:prstGeom prst="chevron">
              <a:avLst>
                <a:gd name="adj" fmla="val 7253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rot="16200000">
            <a:off x="6848475" y="4907280"/>
            <a:ext cx="454025" cy="454025"/>
            <a:chOff x="5869021" y="5872413"/>
            <a:chExt cx="453958" cy="453958"/>
          </a:xfrm>
        </p:grpSpPr>
        <p:sp>
          <p:nvSpPr>
            <p:cNvPr id="38" name="矩形 37"/>
            <p:cNvSpPr/>
            <p:nvPr/>
          </p:nvSpPr>
          <p:spPr>
            <a:xfrm>
              <a:off x="5869021" y="5872413"/>
              <a:ext cx="453958" cy="453958"/>
            </a:xfrm>
            <a:prstGeom prst="rect">
              <a:avLst/>
            </a:prstGeom>
            <a:solidFill>
              <a:srgbClr val="D50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9" name="箭头: V 形 38"/>
            <p:cNvSpPr/>
            <p:nvPr/>
          </p:nvSpPr>
          <p:spPr>
            <a:xfrm rot="5400000">
              <a:off x="5997358" y="5972932"/>
              <a:ext cx="197284" cy="252920"/>
            </a:xfrm>
            <a:prstGeom prst="chevron">
              <a:avLst>
                <a:gd name="adj" fmla="val 7253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68"/>
          <a:stretch>
            <a:fillRect/>
          </a:stretch>
        </p:blipFill>
        <p:spPr>
          <a:xfrm>
            <a:off x="695326" y="1587922"/>
            <a:ext cx="5802753" cy="4207814"/>
          </a:xfrm>
        </p:spPr>
      </p:pic>
      <p:cxnSp>
        <p:nvCxnSpPr>
          <p:cNvPr id="3" name="直接连接符 2"/>
          <p:cNvCxnSpPr/>
          <p:nvPr/>
        </p:nvCxnSpPr>
        <p:spPr>
          <a:xfrm>
            <a:off x="668215" y="3701710"/>
            <a:ext cx="5873262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76"/>
          <p:cNvSpPr txBox="1"/>
          <p:nvPr/>
        </p:nvSpPr>
        <p:spPr>
          <a:xfrm>
            <a:off x="7549938" y="139675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49938" y="1766089"/>
            <a:ext cx="3051344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TextBox 76"/>
          <p:cNvSpPr txBox="1"/>
          <p:nvPr/>
        </p:nvSpPr>
        <p:spPr>
          <a:xfrm>
            <a:off x="7549938" y="297917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49938" y="3348509"/>
            <a:ext cx="3051344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7549938" y="4538102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49938" y="4907434"/>
            <a:ext cx="3051344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7" grpId="0" bldLvl="0" animBg="1"/>
      <p:bldP spid="5" grpId="0" bldLvl="0" animBg="1"/>
      <p:bldP spid="6" grpId="0" bldLvl="0" animBg="1"/>
      <p:bldP spid="9" grpId="0" bldLvl="0" animBg="1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60055" y="1334135"/>
            <a:ext cx="3513455" cy="4160520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76"/>
          <p:cNvSpPr txBox="1"/>
          <p:nvPr/>
        </p:nvSpPr>
        <p:spPr>
          <a:xfrm>
            <a:off x="8979535" y="1747520"/>
            <a:ext cx="1674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8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95945" y="2269490"/>
            <a:ext cx="3241675" cy="260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08550" y="2559050"/>
            <a:ext cx="2741295" cy="2935605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5441315" y="2644775"/>
            <a:ext cx="1674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8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20958" y="3166745"/>
            <a:ext cx="2315210" cy="2327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553720" y="1925320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53720" y="2385695"/>
            <a:ext cx="3942715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553720" y="3824605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3720" y="4284980"/>
            <a:ext cx="3942715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/>
      <p:bldP spid="10" grpId="0"/>
      <p:bldP spid="3" grpId="0" bldLvl="0" animBg="1"/>
      <p:bldP spid="4" grpId="0"/>
      <p:bldP spid="5" grpId="0"/>
      <p:bldP spid="40" grpId="0"/>
      <p:bldP spid="41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Freeform 9"/>
          <p:cNvSpPr/>
          <p:nvPr/>
        </p:nvSpPr>
        <p:spPr bwMode="auto">
          <a:xfrm>
            <a:off x="1644015" y="2525395"/>
            <a:ext cx="2654300" cy="2076450"/>
          </a:xfrm>
          <a:custGeom>
            <a:avLst/>
            <a:gdLst/>
            <a:ahLst/>
            <a:cxnLst>
              <a:cxn ang="0">
                <a:pos x="669" y="221"/>
              </a:cxn>
              <a:cxn ang="0">
                <a:pos x="454" y="63"/>
              </a:cxn>
              <a:cxn ang="0">
                <a:pos x="432" y="47"/>
              </a:cxn>
              <a:cxn ang="0">
                <a:pos x="279" y="0"/>
              </a:cxn>
              <a:cxn ang="0">
                <a:pos x="211" y="9"/>
              </a:cxn>
              <a:cxn ang="0">
                <a:pos x="0" y="279"/>
              </a:cxn>
              <a:cxn ang="0">
                <a:pos x="211" y="549"/>
              </a:cxn>
              <a:cxn ang="0">
                <a:pos x="279" y="557"/>
              </a:cxn>
              <a:cxn ang="0">
                <a:pos x="432" y="511"/>
              </a:cxn>
              <a:cxn ang="0">
                <a:pos x="454" y="495"/>
              </a:cxn>
              <a:cxn ang="0">
                <a:pos x="669" y="337"/>
              </a:cxn>
              <a:cxn ang="0">
                <a:pos x="669" y="221"/>
              </a:cxn>
            </a:cxnLst>
            <a:rect l="0" t="0" r="r" b="b"/>
            <a:pathLst>
              <a:path w="712" h="557">
                <a:moveTo>
                  <a:pt x="669" y="221"/>
                </a:moveTo>
                <a:cubicBezTo>
                  <a:pt x="454" y="63"/>
                  <a:pt x="454" y="63"/>
                  <a:pt x="454" y="63"/>
                </a:cubicBezTo>
                <a:cubicBezTo>
                  <a:pt x="447" y="57"/>
                  <a:pt x="440" y="52"/>
                  <a:pt x="432" y="47"/>
                </a:cubicBezTo>
                <a:cubicBezTo>
                  <a:pt x="388" y="17"/>
                  <a:pt x="336" y="0"/>
                  <a:pt x="279" y="0"/>
                </a:cubicBezTo>
                <a:cubicBezTo>
                  <a:pt x="255" y="0"/>
                  <a:pt x="233" y="3"/>
                  <a:pt x="211" y="9"/>
                </a:cubicBezTo>
                <a:cubicBezTo>
                  <a:pt x="90" y="39"/>
                  <a:pt x="0" y="148"/>
                  <a:pt x="0" y="279"/>
                </a:cubicBezTo>
                <a:cubicBezTo>
                  <a:pt x="0" y="409"/>
                  <a:pt x="90" y="518"/>
                  <a:pt x="211" y="549"/>
                </a:cubicBezTo>
                <a:cubicBezTo>
                  <a:pt x="233" y="554"/>
                  <a:pt x="255" y="557"/>
                  <a:pt x="279" y="557"/>
                </a:cubicBezTo>
                <a:cubicBezTo>
                  <a:pt x="336" y="557"/>
                  <a:pt x="388" y="540"/>
                  <a:pt x="432" y="511"/>
                </a:cubicBezTo>
                <a:cubicBezTo>
                  <a:pt x="440" y="506"/>
                  <a:pt x="447" y="500"/>
                  <a:pt x="454" y="495"/>
                </a:cubicBezTo>
                <a:cubicBezTo>
                  <a:pt x="669" y="337"/>
                  <a:pt x="669" y="337"/>
                  <a:pt x="669" y="337"/>
                </a:cubicBezTo>
                <a:cubicBezTo>
                  <a:pt x="712" y="305"/>
                  <a:pt x="712" y="253"/>
                  <a:pt x="669" y="221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Freeform 6"/>
          <p:cNvSpPr/>
          <p:nvPr/>
        </p:nvSpPr>
        <p:spPr bwMode="auto">
          <a:xfrm>
            <a:off x="3785870" y="2526030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5" y="63"/>
              </a:cxn>
              <a:cxn ang="0">
                <a:pos x="393" y="47"/>
              </a:cxn>
              <a:cxn ang="0">
                <a:pos x="239" y="0"/>
              </a:cxn>
              <a:cxn ang="0">
                <a:pos x="172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2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5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5" y="63"/>
                  <a:pt x="415" y="63"/>
                  <a:pt x="415" y="63"/>
                </a:cubicBezTo>
                <a:cubicBezTo>
                  <a:pt x="408" y="57"/>
                  <a:pt x="401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2" y="9"/>
                </a:cubicBezTo>
                <a:cubicBezTo>
                  <a:pt x="99" y="27"/>
                  <a:pt x="38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8" y="484"/>
                  <a:pt x="99" y="530"/>
                  <a:pt x="172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1" y="506"/>
                  <a:pt x="408" y="500"/>
                  <a:pt x="415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Freeform 7"/>
          <p:cNvSpPr/>
          <p:nvPr/>
        </p:nvSpPr>
        <p:spPr bwMode="auto">
          <a:xfrm>
            <a:off x="5796280" y="252539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1" y="9"/>
                </a:cubicBezTo>
                <a:cubicBezTo>
                  <a:pt x="99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9" y="530"/>
                  <a:pt x="171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Freeform 8"/>
          <p:cNvSpPr/>
          <p:nvPr/>
        </p:nvSpPr>
        <p:spPr bwMode="auto">
          <a:xfrm>
            <a:off x="7779703" y="2525395"/>
            <a:ext cx="2506663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6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2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5" y="0"/>
                  <a:pt x="193" y="3"/>
                  <a:pt x="171" y="9"/>
                </a:cubicBezTo>
                <a:cubicBezTo>
                  <a:pt x="98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6" y="252"/>
                  <a:pt x="136" y="279"/>
                </a:cubicBezTo>
                <a:cubicBezTo>
                  <a:pt x="136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8" y="530"/>
                  <a:pt x="171" y="549"/>
                </a:cubicBezTo>
                <a:cubicBezTo>
                  <a:pt x="193" y="554"/>
                  <a:pt x="215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2" y="305"/>
                  <a:pt x="672" y="253"/>
                  <a:pt x="629" y="221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Oval 27"/>
          <p:cNvSpPr>
            <a:spLocks noChangeArrowheads="1"/>
          </p:cNvSpPr>
          <p:nvPr/>
        </p:nvSpPr>
        <p:spPr bwMode="auto">
          <a:xfrm>
            <a:off x="1916748" y="3333433"/>
            <a:ext cx="2497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3931285" y="3333433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5944235" y="3333433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5" name="TextBox 57"/>
          <p:cNvSpPr txBox="1"/>
          <p:nvPr/>
        </p:nvSpPr>
        <p:spPr bwMode="auto">
          <a:xfrm>
            <a:off x="1403350" y="4829175"/>
            <a:ext cx="3010535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  <a:endParaRPr 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TextBox 57"/>
          <p:cNvSpPr txBox="1"/>
          <p:nvPr/>
        </p:nvSpPr>
        <p:spPr bwMode="auto">
          <a:xfrm>
            <a:off x="3488055" y="1668145"/>
            <a:ext cx="2807970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  <a:endParaRPr 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TextBox 57"/>
          <p:cNvSpPr txBox="1"/>
          <p:nvPr/>
        </p:nvSpPr>
        <p:spPr bwMode="auto">
          <a:xfrm>
            <a:off x="5600065" y="4829175"/>
            <a:ext cx="2903220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  <a:endParaRPr 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" name="TextBox 57"/>
          <p:cNvSpPr txBox="1"/>
          <p:nvPr/>
        </p:nvSpPr>
        <p:spPr bwMode="auto">
          <a:xfrm>
            <a:off x="7440295" y="1668145"/>
            <a:ext cx="2846705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  <a:endParaRPr 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>
            <a:off x="7886065" y="3333433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5" grpId="0" bldLvl="0" animBg="1"/>
      <p:bldP spid="6" grpId="0" bldLvl="0" animBg="1"/>
      <p:bldP spid="22" grpId="0"/>
      <p:bldP spid="23" grpId="0"/>
      <p:bldP spid="24" grpId="0"/>
      <p:bldP spid="25" grpId="0"/>
      <p:bldP spid="26" grpId="0"/>
      <p:bldP spid="9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Up Arrow 64"/>
          <p:cNvSpPr/>
          <p:nvPr/>
        </p:nvSpPr>
        <p:spPr>
          <a:xfrm>
            <a:off x="5925415" y="1013889"/>
            <a:ext cx="520897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en-US" sz="2530" dirty="0"/>
          </a:p>
        </p:txBody>
      </p:sp>
      <p:sp>
        <p:nvSpPr>
          <p:cNvPr id="66" name="Bent Arrow 65"/>
          <p:cNvSpPr/>
          <p:nvPr/>
        </p:nvSpPr>
        <p:spPr>
          <a:xfrm>
            <a:off x="6058577" y="2022381"/>
            <a:ext cx="3286060" cy="4795004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en-US" sz="2530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066480" y="2986736"/>
            <a:ext cx="3286060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en-US" sz="2530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060152" y="3522488"/>
            <a:ext cx="2915640" cy="3294899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en-US" sz="2530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847524" y="4359726"/>
            <a:ext cx="2505017" cy="245766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B18C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en-US" sz="2530" dirty="0">
              <a:solidFill>
                <a:schemeClr val="tx1"/>
              </a:solidFill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5238186" y="5000810"/>
            <a:ext cx="466217" cy="46630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B18C75"/>
          </a:solidFill>
          <a:ln w="9525">
            <a:noFill/>
            <a:round/>
          </a:ln>
        </p:spPr>
        <p:txBody>
          <a:bodyPr vert="horz" wrap="square" lIns="128550" tIns="64275" rIns="128550" bIns="64275" numCol="1" anchor="t" anchorCtr="0" compatLnSpc="1"/>
          <a:lstStyle/>
          <a:p>
            <a:endParaRPr lang="en-US" sz="2530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559138" y="1337912"/>
            <a:ext cx="520706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D5091F"/>
          </a:solidFill>
          <a:ln w="9525">
            <a:noFill/>
            <a:round/>
          </a:ln>
        </p:spPr>
        <p:txBody>
          <a:bodyPr vert="horz" wrap="square" lIns="128550" tIns="64275" rIns="128550" bIns="64275" numCol="1" anchor="t" anchorCtr="0" compatLnSpc="1"/>
          <a:lstStyle/>
          <a:p>
            <a:endParaRPr lang="en-US" sz="2530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10601" y="3658660"/>
            <a:ext cx="532670" cy="39957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D5091F"/>
          </a:solidFill>
          <a:ln w="9525">
            <a:noFill/>
            <a:round/>
          </a:ln>
        </p:spPr>
        <p:txBody>
          <a:bodyPr vert="horz" wrap="square" lIns="128550" tIns="64275" rIns="128550" bIns="64275" numCol="1" anchor="t" anchorCtr="0" compatLnSpc="1"/>
          <a:lstStyle/>
          <a:p>
            <a:endParaRPr lang="en-US" sz="2530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576605" y="4161579"/>
            <a:ext cx="476733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B18C75"/>
          </a:solidFill>
          <a:ln w="9525">
            <a:noFill/>
            <a:round/>
          </a:ln>
        </p:spPr>
        <p:txBody>
          <a:bodyPr vert="horz" wrap="square" lIns="128550" tIns="64275" rIns="128550" bIns="64275" numCol="1" anchor="t" anchorCtr="0" compatLnSpc="1"/>
          <a:lstStyle/>
          <a:p>
            <a:endParaRPr lang="en-US" sz="2530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27801" y="2694307"/>
            <a:ext cx="426496" cy="39957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D5091F"/>
          </a:solidFill>
          <a:ln w="9525">
            <a:noFill/>
            <a:round/>
          </a:ln>
        </p:spPr>
        <p:txBody>
          <a:bodyPr vert="horz" wrap="square" lIns="128550" tIns="64275" rIns="128550" bIns="64275" numCol="1" anchor="t" anchorCtr="0" compatLnSpc="1"/>
          <a:lstStyle/>
          <a:p>
            <a:endParaRPr lang="en-US" sz="2530" dirty="0"/>
          </a:p>
        </p:txBody>
      </p:sp>
      <p:sp>
        <p:nvSpPr>
          <p:cNvPr id="18" name="TextBox 76"/>
          <p:cNvSpPr txBox="1"/>
          <p:nvPr/>
        </p:nvSpPr>
        <p:spPr>
          <a:xfrm>
            <a:off x="9344448" y="1791092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44660" y="2160270"/>
            <a:ext cx="2287270" cy="12096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9344448" y="368910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44660" y="4058285"/>
            <a:ext cx="2287270" cy="12096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2537469" y="4272672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48740" y="4641850"/>
            <a:ext cx="2287270" cy="12096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1792614" y="2724542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3885" y="3093720"/>
            <a:ext cx="2287270" cy="12096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4664084" y="907172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75355" y="1276350"/>
            <a:ext cx="2287270" cy="12096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Bent Arrow 56"/>
          <p:cNvSpPr/>
          <p:nvPr/>
        </p:nvSpPr>
        <p:spPr>
          <a:xfrm flipH="1">
            <a:off x="3851969" y="4359726"/>
            <a:ext cx="2505017" cy="245766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en-US" sz="2530" dirty="0">
              <a:solidFill>
                <a:schemeClr val="tx1"/>
              </a:solidFill>
            </a:endParaRPr>
          </a:p>
        </p:txBody>
      </p:sp>
      <p:sp>
        <p:nvSpPr>
          <p:cNvPr id="3" name="Freeform 245"/>
          <p:cNvSpPr/>
          <p:nvPr/>
        </p:nvSpPr>
        <p:spPr bwMode="auto">
          <a:xfrm>
            <a:off x="5242631" y="5000810"/>
            <a:ext cx="466217" cy="46630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D5091F"/>
          </a:solidFill>
          <a:ln w="9525">
            <a:noFill/>
            <a:round/>
          </a:ln>
        </p:spPr>
        <p:txBody>
          <a:bodyPr vert="horz" wrap="square" lIns="128550" tIns="64275" rIns="128550" bIns="64275" numCol="1" anchor="t" anchorCtr="0" compatLnSpc="1"/>
          <a:lstStyle/>
          <a:p>
            <a:endParaRPr lang="en-US" sz="2530" dirty="0"/>
          </a:p>
        </p:txBody>
      </p:sp>
      <p:sp>
        <p:nvSpPr>
          <p:cNvPr id="5" name="Freeform 216"/>
          <p:cNvSpPr>
            <a:spLocks noEditPoints="1"/>
          </p:cNvSpPr>
          <p:nvPr/>
        </p:nvSpPr>
        <p:spPr bwMode="auto">
          <a:xfrm>
            <a:off x="6581050" y="4161579"/>
            <a:ext cx="476733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D5091F"/>
          </a:solidFill>
          <a:ln w="9525">
            <a:noFill/>
            <a:round/>
          </a:ln>
        </p:spPr>
        <p:txBody>
          <a:bodyPr vert="horz" wrap="square" lIns="128550" tIns="64275" rIns="128550" bIns="64275" numCol="1" anchor="t" anchorCtr="0" compatLnSpc="1"/>
          <a:lstStyle/>
          <a:p>
            <a:endParaRPr lang="en-US" sz="253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66" grpId="0" bldLvl="0" animBg="1"/>
      <p:bldP spid="54" grpId="0" bldLvl="0" animBg="1"/>
      <p:bldP spid="51" grpId="0" bldLvl="0" animBg="1"/>
      <p:bldP spid="57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18" grpId="0" bldLvl="0" animBg="1"/>
      <p:bldP spid="19" grpId="0" bldLvl="0" animBg="1"/>
      <p:bldP spid="11" grpId="0" bldLvl="0" animBg="1"/>
      <p:bldP spid="16" grpId="0" bldLvl="0" animBg="1"/>
      <p:bldP spid="17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" grpId="0" bldLvl="0" animBg="1"/>
      <p:bldP spid="3" grpId="0" bldLvl="0" animBg="1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1339850" y="1566008"/>
            <a:ext cx="862013" cy="862013"/>
          </a:xfrm>
          <a:prstGeom prst="ellipse">
            <a:avLst/>
          </a:prstGeom>
          <a:solidFill>
            <a:srgbClr val="D5091F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1339850" y="3132871"/>
            <a:ext cx="862013" cy="862012"/>
          </a:xfrm>
          <a:prstGeom prst="ellipse">
            <a:avLst/>
          </a:prstGeom>
          <a:solidFill>
            <a:srgbClr val="D5091F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339850" y="4699733"/>
            <a:ext cx="862013" cy="862013"/>
          </a:xfrm>
          <a:prstGeom prst="ellipse">
            <a:avLst/>
          </a:prstGeom>
          <a:solidFill>
            <a:srgbClr val="D5091F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948488" y="1566008"/>
            <a:ext cx="860425" cy="862013"/>
          </a:xfrm>
          <a:prstGeom prst="ellipse">
            <a:avLst/>
          </a:prstGeom>
          <a:solidFill>
            <a:srgbClr val="D5091F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Oval 12"/>
          <p:cNvSpPr>
            <a:spLocks noChangeArrowheads="1"/>
          </p:cNvSpPr>
          <p:nvPr/>
        </p:nvSpPr>
        <p:spPr bwMode="auto">
          <a:xfrm>
            <a:off x="6948488" y="3132871"/>
            <a:ext cx="860425" cy="862012"/>
          </a:xfrm>
          <a:prstGeom prst="ellipse">
            <a:avLst/>
          </a:prstGeom>
          <a:solidFill>
            <a:srgbClr val="D5091F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Oval 13"/>
          <p:cNvSpPr>
            <a:spLocks noChangeArrowheads="1"/>
          </p:cNvSpPr>
          <p:nvPr/>
        </p:nvSpPr>
        <p:spPr bwMode="auto">
          <a:xfrm>
            <a:off x="6948488" y="4699733"/>
            <a:ext cx="860425" cy="862013"/>
          </a:xfrm>
          <a:prstGeom prst="ellipse">
            <a:avLst/>
          </a:prstGeom>
          <a:solidFill>
            <a:srgbClr val="D5091F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Freeform 25"/>
          <p:cNvSpPr>
            <a:spLocks noChangeArrowheads="1"/>
          </p:cNvSpPr>
          <p:nvPr/>
        </p:nvSpPr>
        <p:spPr bwMode="auto">
          <a:xfrm>
            <a:off x="1644650" y="3434496"/>
            <a:ext cx="247650" cy="346075"/>
          </a:xfrm>
          <a:custGeom>
            <a:avLst/>
            <a:gdLst>
              <a:gd name="T0" fmla="*/ 195 w 346"/>
              <a:gd name="T1" fmla="*/ 0 h 479"/>
              <a:gd name="T2" fmla="*/ 195 w 346"/>
              <a:gd name="T3" fmla="*/ 0 h 479"/>
              <a:gd name="T4" fmla="*/ 160 w 346"/>
              <a:gd name="T5" fmla="*/ 0 h 479"/>
              <a:gd name="T6" fmla="*/ 160 w 346"/>
              <a:gd name="T7" fmla="*/ 328 h 479"/>
              <a:gd name="T8" fmla="*/ 80 w 346"/>
              <a:gd name="T9" fmla="*/ 328 h 479"/>
              <a:gd name="T10" fmla="*/ 10 w 346"/>
              <a:gd name="T11" fmla="*/ 425 h 479"/>
              <a:gd name="T12" fmla="*/ 124 w 346"/>
              <a:gd name="T13" fmla="*/ 461 h 479"/>
              <a:gd name="T14" fmla="*/ 195 w 346"/>
              <a:gd name="T15" fmla="*/ 372 h 479"/>
              <a:gd name="T16" fmla="*/ 195 w 346"/>
              <a:gd name="T17" fmla="*/ 106 h 479"/>
              <a:gd name="T18" fmla="*/ 257 w 346"/>
              <a:gd name="T19" fmla="*/ 230 h 479"/>
              <a:gd name="T20" fmla="*/ 275 w 346"/>
              <a:gd name="T21" fmla="*/ 230 h 479"/>
              <a:gd name="T22" fmla="*/ 195 w 346"/>
              <a:gd name="T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479">
                <a:moveTo>
                  <a:pt x="195" y="0"/>
                </a:moveTo>
                <a:lnTo>
                  <a:pt x="195" y="0"/>
                </a:lnTo>
                <a:cubicBezTo>
                  <a:pt x="160" y="0"/>
                  <a:pt x="160" y="0"/>
                  <a:pt x="160" y="0"/>
                </a:cubicBezTo>
                <a:cubicBezTo>
                  <a:pt x="160" y="328"/>
                  <a:pt x="160" y="328"/>
                  <a:pt x="160" y="328"/>
                </a:cubicBezTo>
                <a:cubicBezTo>
                  <a:pt x="133" y="319"/>
                  <a:pt x="107" y="319"/>
                  <a:pt x="80" y="328"/>
                </a:cubicBezTo>
                <a:cubicBezTo>
                  <a:pt x="26" y="346"/>
                  <a:pt x="0" y="390"/>
                  <a:pt x="10" y="425"/>
                </a:cubicBezTo>
                <a:cubicBezTo>
                  <a:pt x="26" y="461"/>
                  <a:pt x="71" y="478"/>
                  <a:pt x="124" y="461"/>
                </a:cubicBezTo>
                <a:cubicBezTo>
                  <a:pt x="169" y="443"/>
                  <a:pt x="195" y="408"/>
                  <a:pt x="195" y="372"/>
                </a:cubicBezTo>
                <a:cubicBezTo>
                  <a:pt x="195" y="106"/>
                  <a:pt x="195" y="106"/>
                  <a:pt x="195" y="106"/>
                </a:cubicBezTo>
                <a:cubicBezTo>
                  <a:pt x="266" y="124"/>
                  <a:pt x="266" y="212"/>
                  <a:pt x="257" y="230"/>
                </a:cubicBezTo>
                <a:cubicBezTo>
                  <a:pt x="257" y="239"/>
                  <a:pt x="266" y="248"/>
                  <a:pt x="275" y="230"/>
                </a:cubicBezTo>
                <a:cubicBezTo>
                  <a:pt x="345" y="115"/>
                  <a:pt x="195" y="62"/>
                  <a:pt x="195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" name="Freeform 28"/>
          <p:cNvSpPr>
            <a:spLocks noChangeArrowheads="1"/>
          </p:cNvSpPr>
          <p:nvPr/>
        </p:nvSpPr>
        <p:spPr bwMode="auto">
          <a:xfrm>
            <a:off x="1609725" y="5006121"/>
            <a:ext cx="358775" cy="301625"/>
          </a:xfrm>
          <a:custGeom>
            <a:avLst/>
            <a:gdLst>
              <a:gd name="T0" fmla="*/ 124 w 498"/>
              <a:gd name="T1" fmla="*/ 81 h 418"/>
              <a:gd name="T2" fmla="*/ 124 w 498"/>
              <a:gd name="T3" fmla="*/ 81 h 418"/>
              <a:gd name="T4" fmla="*/ 36 w 498"/>
              <a:gd name="T5" fmla="*/ 258 h 418"/>
              <a:gd name="T6" fmla="*/ 346 w 498"/>
              <a:gd name="T7" fmla="*/ 116 h 418"/>
              <a:gd name="T8" fmla="*/ 9 w 498"/>
              <a:gd name="T9" fmla="*/ 382 h 418"/>
              <a:gd name="T10" fmla="*/ 44 w 498"/>
              <a:gd name="T11" fmla="*/ 400 h 418"/>
              <a:gd name="T12" fmla="*/ 97 w 498"/>
              <a:gd name="T13" fmla="*/ 311 h 418"/>
              <a:gd name="T14" fmla="*/ 293 w 498"/>
              <a:gd name="T15" fmla="*/ 311 h 418"/>
              <a:gd name="T16" fmla="*/ 469 w 498"/>
              <a:gd name="T17" fmla="*/ 72 h 418"/>
              <a:gd name="T18" fmla="*/ 124 w 498"/>
              <a:gd name="T19" fmla="*/ 81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" name="Freeform 101"/>
          <p:cNvSpPr>
            <a:spLocks noChangeArrowheads="1"/>
          </p:cNvSpPr>
          <p:nvPr/>
        </p:nvSpPr>
        <p:spPr bwMode="auto">
          <a:xfrm>
            <a:off x="7199313" y="3442433"/>
            <a:ext cx="358775" cy="276225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" name="Freeform 103"/>
          <p:cNvSpPr>
            <a:spLocks noChangeArrowheads="1"/>
          </p:cNvSpPr>
          <p:nvPr/>
        </p:nvSpPr>
        <p:spPr bwMode="auto">
          <a:xfrm>
            <a:off x="1603375" y="1821596"/>
            <a:ext cx="276225" cy="352425"/>
          </a:xfrm>
          <a:custGeom>
            <a:avLst/>
            <a:gdLst>
              <a:gd name="T0" fmla="*/ 116 w 383"/>
              <a:gd name="T1" fmla="*/ 62 h 488"/>
              <a:gd name="T2" fmla="*/ 116 w 383"/>
              <a:gd name="T3" fmla="*/ 62 h 488"/>
              <a:gd name="T4" fmla="*/ 116 w 383"/>
              <a:gd name="T5" fmla="*/ 355 h 488"/>
              <a:gd name="T6" fmla="*/ 63 w 383"/>
              <a:gd name="T7" fmla="*/ 364 h 488"/>
              <a:gd name="T8" fmla="*/ 18 w 383"/>
              <a:gd name="T9" fmla="*/ 443 h 488"/>
              <a:gd name="T10" fmla="*/ 98 w 383"/>
              <a:gd name="T11" fmla="*/ 470 h 488"/>
              <a:gd name="T12" fmla="*/ 160 w 383"/>
              <a:gd name="T13" fmla="*/ 399 h 488"/>
              <a:gd name="T14" fmla="*/ 160 w 383"/>
              <a:gd name="T15" fmla="*/ 160 h 488"/>
              <a:gd name="T16" fmla="*/ 337 w 383"/>
              <a:gd name="T17" fmla="*/ 115 h 488"/>
              <a:gd name="T18" fmla="*/ 337 w 383"/>
              <a:gd name="T19" fmla="*/ 311 h 488"/>
              <a:gd name="T20" fmla="*/ 284 w 383"/>
              <a:gd name="T21" fmla="*/ 311 h 488"/>
              <a:gd name="T22" fmla="*/ 239 w 383"/>
              <a:gd name="T23" fmla="*/ 399 h 488"/>
              <a:gd name="T24" fmla="*/ 319 w 383"/>
              <a:gd name="T25" fmla="*/ 425 h 488"/>
              <a:gd name="T26" fmla="*/ 382 w 383"/>
              <a:gd name="T27" fmla="*/ 355 h 488"/>
              <a:gd name="T28" fmla="*/ 382 w 383"/>
              <a:gd name="T29" fmla="*/ 0 h 488"/>
              <a:gd name="T30" fmla="*/ 116 w 383"/>
              <a:gd name="T31" fmla="*/ 62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3" h="488">
                <a:moveTo>
                  <a:pt x="116" y="62"/>
                </a:moveTo>
                <a:lnTo>
                  <a:pt x="116" y="62"/>
                </a:lnTo>
                <a:cubicBezTo>
                  <a:pt x="116" y="355"/>
                  <a:pt x="116" y="355"/>
                  <a:pt x="116" y="355"/>
                </a:cubicBezTo>
                <a:cubicBezTo>
                  <a:pt x="98" y="355"/>
                  <a:pt x="80" y="355"/>
                  <a:pt x="63" y="364"/>
                </a:cubicBezTo>
                <a:cubicBezTo>
                  <a:pt x="18" y="372"/>
                  <a:pt x="0" y="417"/>
                  <a:pt x="18" y="443"/>
                </a:cubicBezTo>
                <a:cubicBezTo>
                  <a:pt x="27" y="478"/>
                  <a:pt x="63" y="487"/>
                  <a:pt x="98" y="470"/>
                </a:cubicBezTo>
                <a:cubicBezTo>
                  <a:pt x="133" y="461"/>
                  <a:pt x="160" y="434"/>
                  <a:pt x="160" y="399"/>
                </a:cubicBezTo>
                <a:cubicBezTo>
                  <a:pt x="160" y="399"/>
                  <a:pt x="160" y="248"/>
                  <a:pt x="160" y="160"/>
                </a:cubicBezTo>
                <a:cubicBezTo>
                  <a:pt x="337" y="115"/>
                  <a:pt x="337" y="115"/>
                  <a:pt x="337" y="115"/>
                </a:cubicBezTo>
                <a:cubicBezTo>
                  <a:pt x="337" y="311"/>
                  <a:pt x="337" y="311"/>
                  <a:pt x="337" y="311"/>
                </a:cubicBezTo>
                <a:cubicBezTo>
                  <a:pt x="319" y="301"/>
                  <a:pt x="301" y="301"/>
                  <a:pt x="284" y="311"/>
                </a:cubicBezTo>
                <a:cubicBezTo>
                  <a:pt x="239" y="328"/>
                  <a:pt x="222" y="364"/>
                  <a:pt x="239" y="399"/>
                </a:cubicBezTo>
                <a:cubicBezTo>
                  <a:pt x="248" y="425"/>
                  <a:pt x="284" y="434"/>
                  <a:pt x="319" y="425"/>
                </a:cubicBezTo>
                <a:cubicBezTo>
                  <a:pt x="355" y="408"/>
                  <a:pt x="382" y="381"/>
                  <a:pt x="382" y="355"/>
                </a:cubicBezTo>
                <a:cubicBezTo>
                  <a:pt x="382" y="0"/>
                  <a:pt x="382" y="0"/>
                  <a:pt x="382" y="0"/>
                </a:cubicBezTo>
                <a:lnTo>
                  <a:pt x="116" y="6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" name="Freeform 114"/>
          <p:cNvSpPr>
            <a:spLocks noChangeArrowheads="1"/>
          </p:cNvSpPr>
          <p:nvPr/>
        </p:nvSpPr>
        <p:spPr bwMode="auto">
          <a:xfrm>
            <a:off x="7221538" y="4966433"/>
            <a:ext cx="333375" cy="352425"/>
          </a:xfrm>
          <a:custGeom>
            <a:avLst/>
            <a:gdLst>
              <a:gd name="T0" fmla="*/ 443 w 462"/>
              <a:gd name="T1" fmla="*/ 301 h 488"/>
              <a:gd name="T2" fmla="*/ 443 w 462"/>
              <a:gd name="T3" fmla="*/ 301 h 488"/>
              <a:gd name="T4" fmla="*/ 408 w 462"/>
              <a:gd name="T5" fmla="*/ 266 h 488"/>
              <a:gd name="T6" fmla="*/ 408 w 462"/>
              <a:gd name="T7" fmla="*/ 221 h 488"/>
              <a:gd name="T8" fmla="*/ 443 w 462"/>
              <a:gd name="T9" fmla="*/ 186 h 488"/>
              <a:gd name="T10" fmla="*/ 443 w 462"/>
              <a:gd name="T11" fmla="*/ 160 h 488"/>
              <a:gd name="T12" fmla="*/ 381 w 462"/>
              <a:gd name="T13" fmla="*/ 151 h 488"/>
              <a:gd name="T14" fmla="*/ 364 w 462"/>
              <a:gd name="T15" fmla="*/ 124 h 488"/>
              <a:gd name="T16" fmla="*/ 390 w 462"/>
              <a:gd name="T17" fmla="*/ 36 h 488"/>
              <a:gd name="T18" fmla="*/ 381 w 462"/>
              <a:gd name="T19" fmla="*/ 27 h 488"/>
              <a:gd name="T20" fmla="*/ 311 w 462"/>
              <a:gd name="T21" fmla="*/ 71 h 488"/>
              <a:gd name="T22" fmla="*/ 267 w 462"/>
              <a:gd name="T23" fmla="*/ 53 h 488"/>
              <a:gd name="T24" fmla="*/ 248 w 462"/>
              <a:gd name="T25" fmla="*/ 17 h 488"/>
              <a:gd name="T26" fmla="*/ 213 w 462"/>
              <a:gd name="T27" fmla="*/ 17 h 488"/>
              <a:gd name="T28" fmla="*/ 195 w 462"/>
              <a:gd name="T29" fmla="*/ 53 h 488"/>
              <a:gd name="T30" fmla="*/ 151 w 462"/>
              <a:gd name="T31" fmla="*/ 71 h 488"/>
              <a:gd name="T32" fmla="*/ 116 w 462"/>
              <a:gd name="T33" fmla="*/ 53 h 488"/>
              <a:gd name="T34" fmla="*/ 89 w 462"/>
              <a:gd name="T35" fmla="*/ 71 h 488"/>
              <a:gd name="T36" fmla="*/ 89 w 462"/>
              <a:gd name="T37" fmla="*/ 106 h 488"/>
              <a:gd name="T38" fmla="*/ 63 w 462"/>
              <a:gd name="T39" fmla="*/ 142 h 488"/>
              <a:gd name="T40" fmla="*/ 18 w 462"/>
              <a:gd name="T41" fmla="*/ 160 h 488"/>
              <a:gd name="T42" fmla="*/ 18 w 462"/>
              <a:gd name="T43" fmla="*/ 186 h 488"/>
              <a:gd name="T44" fmla="*/ 63 w 462"/>
              <a:gd name="T45" fmla="*/ 221 h 488"/>
              <a:gd name="T46" fmla="*/ 63 w 462"/>
              <a:gd name="T47" fmla="*/ 266 h 488"/>
              <a:gd name="T48" fmla="*/ 18 w 462"/>
              <a:gd name="T49" fmla="*/ 301 h 488"/>
              <a:gd name="T50" fmla="*/ 27 w 462"/>
              <a:gd name="T51" fmla="*/ 319 h 488"/>
              <a:gd name="T52" fmla="*/ 71 w 462"/>
              <a:gd name="T53" fmla="*/ 328 h 488"/>
              <a:gd name="T54" fmla="*/ 98 w 462"/>
              <a:gd name="T55" fmla="*/ 364 h 488"/>
              <a:gd name="T56" fmla="*/ 71 w 462"/>
              <a:gd name="T57" fmla="*/ 443 h 488"/>
              <a:gd name="T58" fmla="*/ 89 w 462"/>
              <a:gd name="T59" fmla="*/ 461 h 488"/>
              <a:gd name="T60" fmla="*/ 142 w 462"/>
              <a:gd name="T61" fmla="*/ 425 h 488"/>
              <a:gd name="T62" fmla="*/ 186 w 462"/>
              <a:gd name="T63" fmla="*/ 434 h 488"/>
              <a:gd name="T64" fmla="*/ 213 w 462"/>
              <a:gd name="T65" fmla="*/ 470 h 488"/>
              <a:gd name="T66" fmla="*/ 248 w 462"/>
              <a:gd name="T67" fmla="*/ 470 h 488"/>
              <a:gd name="T68" fmla="*/ 267 w 462"/>
              <a:gd name="T69" fmla="*/ 425 h 488"/>
              <a:gd name="T70" fmla="*/ 311 w 462"/>
              <a:gd name="T71" fmla="*/ 408 h 488"/>
              <a:gd name="T72" fmla="*/ 355 w 462"/>
              <a:gd name="T73" fmla="*/ 434 h 488"/>
              <a:gd name="T74" fmla="*/ 373 w 462"/>
              <a:gd name="T75" fmla="*/ 417 h 488"/>
              <a:gd name="T76" fmla="*/ 373 w 462"/>
              <a:gd name="T77" fmla="*/ 372 h 488"/>
              <a:gd name="T78" fmla="*/ 399 w 462"/>
              <a:gd name="T79" fmla="*/ 337 h 488"/>
              <a:gd name="T80" fmla="*/ 443 w 462"/>
              <a:gd name="T81" fmla="*/ 328 h 488"/>
              <a:gd name="T82" fmla="*/ 443 w 462"/>
              <a:gd name="T83" fmla="*/ 301 h 488"/>
              <a:gd name="T84" fmla="*/ 257 w 462"/>
              <a:gd name="T85" fmla="*/ 346 h 488"/>
              <a:gd name="T86" fmla="*/ 257 w 462"/>
              <a:gd name="T87" fmla="*/ 346 h 488"/>
              <a:gd name="T88" fmla="*/ 204 w 462"/>
              <a:gd name="T89" fmla="*/ 346 h 488"/>
              <a:gd name="T90" fmla="*/ 204 w 462"/>
              <a:gd name="T91" fmla="*/ 292 h 488"/>
              <a:gd name="T92" fmla="*/ 257 w 462"/>
              <a:gd name="T93" fmla="*/ 292 h 488"/>
              <a:gd name="T94" fmla="*/ 257 w 462"/>
              <a:gd name="T95" fmla="*/ 346 h 488"/>
              <a:gd name="T96" fmla="*/ 257 w 462"/>
              <a:gd name="T97" fmla="*/ 266 h 488"/>
              <a:gd name="T98" fmla="*/ 257 w 462"/>
              <a:gd name="T99" fmla="*/ 266 h 488"/>
              <a:gd name="T100" fmla="*/ 204 w 462"/>
              <a:gd name="T101" fmla="*/ 266 h 488"/>
              <a:gd name="T102" fmla="*/ 204 w 462"/>
              <a:gd name="T103" fmla="*/ 133 h 488"/>
              <a:gd name="T104" fmla="*/ 257 w 462"/>
              <a:gd name="T105" fmla="*/ 133 h 488"/>
              <a:gd name="T106" fmla="*/ 257 w 462"/>
              <a:gd name="T107" fmla="*/ 26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2" h="488">
                <a:moveTo>
                  <a:pt x="443" y="301"/>
                </a:moveTo>
                <a:lnTo>
                  <a:pt x="443" y="301"/>
                </a:lnTo>
                <a:cubicBezTo>
                  <a:pt x="408" y="266"/>
                  <a:pt x="408" y="266"/>
                  <a:pt x="408" y="266"/>
                </a:cubicBezTo>
                <a:cubicBezTo>
                  <a:pt x="390" y="248"/>
                  <a:pt x="390" y="230"/>
                  <a:pt x="408" y="221"/>
                </a:cubicBezTo>
                <a:cubicBezTo>
                  <a:pt x="443" y="186"/>
                  <a:pt x="443" y="186"/>
                  <a:pt x="443" y="186"/>
                </a:cubicBezTo>
                <a:cubicBezTo>
                  <a:pt x="461" y="168"/>
                  <a:pt x="452" y="160"/>
                  <a:pt x="443" y="160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64" y="151"/>
                  <a:pt x="355" y="142"/>
                  <a:pt x="364" y="124"/>
                </a:cubicBezTo>
                <a:cubicBezTo>
                  <a:pt x="390" y="36"/>
                  <a:pt x="390" y="36"/>
                  <a:pt x="390" y="36"/>
                </a:cubicBezTo>
                <a:cubicBezTo>
                  <a:pt x="399" y="27"/>
                  <a:pt x="390" y="17"/>
                  <a:pt x="381" y="27"/>
                </a:cubicBezTo>
                <a:cubicBezTo>
                  <a:pt x="311" y="71"/>
                  <a:pt x="311" y="71"/>
                  <a:pt x="311" y="71"/>
                </a:cubicBezTo>
                <a:cubicBezTo>
                  <a:pt x="292" y="80"/>
                  <a:pt x="275" y="71"/>
                  <a:pt x="267" y="53"/>
                </a:cubicBezTo>
                <a:cubicBezTo>
                  <a:pt x="248" y="17"/>
                  <a:pt x="248" y="17"/>
                  <a:pt x="248" y="17"/>
                </a:cubicBezTo>
                <a:cubicBezTo>
                  <a:pt x="239" y="0"/>
                  <a:pt x="222" y="0"/>
                  <a:pt x="213" y="17"/>
                </a:cubicBezTo>
                <a:cubicBezTo>
                  <a:pt x="195" y="53"/>
                  <a:pt x="195" y="53"/>
                  <a:pt x="195" y="53"/>
                </a:cubicBezTo>
                <a:cubicBezTo>
                  <a:pt x="186" y="71"/>
                  <a:pt x="169" y="71"/>
                  <a:pt x="151" y="71"/>
                </a:cubicBezTo>
                <a:cubicBezTo>
                  <a:pt x="116" y="53"/>
                  <a:pt x="116" y="53"/>
                  <a:pt x="116" y="53"/>
                </a:cubicBezTo>
                <a:cubicBezTo>
                  <a:pt x="98" y="45"/>
                  <a:pt x="80" y="53"/>
                  <a:pt x="89" y="71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9" y="124"/>
                  <a:pt x="80" y="142"/>
                  <a:pt x="63" y="142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9" y="160"/>
                  <a:pt x="0" y="168"/>
                  <a:pt x="18" y="186"/>
                </a:cubicBezTo>
                <a:cubicBezTo>
                  <a:pt x="63" y="221"/>
                  <a:pt x="63" y="221"/>
                  <a:pt x="63" y="221"/>
                </a:cubicBezTo>
                <a:cubicBezTo>
                  <a:pt x="71" y="230"/>
                  <a:pt x="71" y="248"/>
                  <a:pt x="63" y="266"/>
                </a:cubicBezTo>
                <a:cubicBezTo>
                  <a:pt x="18" y="301"/>
                  <a:pt x="18" y="301"/>
                  <a:pt x="18" y="301"/>
                </a:cubicBezTo>
                <a:cubicBezTo>
                  <a:pt x="0" y="311"/>
                  <a:pt x="9" y="319"/>
                  <a:pt x="27" y="319"/>
                </a:cubicBezTo>
                <a:cubicBezTo>
                  <a:pt x="71" y="328"/>
                  <a:pt x="71" y="328"/>
                  <a:pt x="71" y="328"/>
                </a:cubicBezTo>
                <a:cubicBezTo>
                  <a:pt x="89" y="328"/>
                  <a:pt x="98" y="346"/>
                  <a:pt x="98" y="364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63" y="461"/>
                  <a:pt x="71" y="461"/>
                  <a:pt x="89" y="461"/>
                </a:cubicBezTo>
                <a:cubicBezTo>
                  <a:pt x="142" y="425"/>
                  <a:pt x="142" y="425"/>
                  <a:pt x="142" y="425"/>
                </a:cubicBezTo>
                <a:cubicBezTo>
                  <a:pt x="160" y="417"/>
                  <a:pt x="177" y="417"/>
                  <a:pt x="186" y="434"/>
                </a:cubicBezTo>
                <a:cubicBezTo>
                  <a:pt x="213" y="470"/>
                  <a:pt x="213" y="470"/>
                  <a:pt x="213" y="470"/>
                </a:cubicBezTo>
                <a:cubicBezTo>
                  <a:pt x="222" y="487"/>
                  <a:pt x="239" y="478"/>
                  <a:pt x="248" y="470"/>
                </a:cubicBezTo>
                <a:cubicBezTo>
                  <a:pt x="267" y="425"/>
                  <a:pt x="267" y="425"/>
                  <a:pt x="267" y="425"/>
                </a:cubicBezTo>
                <a:cubicBezTo>
                  <a:pt x="275" y="408"/>
                  <a:pt x="292" y="408"/>
                  <a:pt x="311" y="408"/>
                </a:cubicBezTo>
                <a:cubicBezTo>
                  <a:pt x="355" y="434"/>
                  <a:pt x="355" y="434"/>
                  <a:pt x="355" y="434"/>
                </a:cubicBezTo>
                <a:cubicBezTo>
                  <a:pt x="364" y="443"/>
                  <a:pt x="381" y="434"/>
                  <a:pt x="373" y="417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364"/>
                  <a:pt x="390" y="346"/>
                  <a:pt x="399" y="337"/>
                </a:cubicBezTo>
                <a:cubicBezTo>
                  <a:pt x="443" y="328"/>
                  <a:pt x="443" y="328"/>
                  <a:pt x="443" y="328"/>
                </a:cubicBezTo>
                <a:cubicBezTo>
                  <a:pt x="452" y="319"/>
                  <a:pt x="461" y="311"/>
                  <a:pt x="443" y="301"/>
                </a:cubicBezTo>
                <a:close/>
                <a:moveTo>
                  <a:pt x="257" y="346"/>
                </a:moveTo>
                <a:lnTo>
                  <a:pt x="257" y="346"/>
                </a:lnTo>
                <a:cubicBezTo>
                  <a:pt x="204" y="346"/>
                  <a:pt x="204" y="346"/>
                  <a:pt x="204" y="34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57" y="292"/>
                  <a:pt x="257" y="292"/>
                  <a:pt x="257" y="292"/>
                </a:cubicBezTo>
                <a:lnTo>
                  <a:pt x="257" y="346"/>
                </a:lnTo>
                <a:close/>
                <a:moveTo>
                  <a:pt x="257" y="266"/>
                </a:moveTo>
                <a:lnTo>
                  <a:pt x="257" y="266"/>
                </a:lnTo>
                <a:cubicBezTo>
                  <a:pt x="204" y="266"/>
                  <a:pt x="204" y="266"/>
                  <a:pt x="204" y="266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57" y="133"/>
                  <a:pt x="257" y="133"/>
                  <a:pt x="257" y="133"/>
                </a:cubicBezTo>
                <a:lnTo>
                  <a:pt x="257" y="2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" name="Freeform 154"/>
          <p:cNvSpPr>
            <a:spLocks noChangeArrowheads="1"/>
          </p:cNvSpPr>
          <p:nvPr/>
        </p:nvSpPr>
        <p:spPr bwMode="auto">
          <a:xfrm>
            <a:off x="7243763" y="1834296"/>
            <a:ext cx="257175" cy="349250"/>
          </a:xfrm>
          <a:custGeom>
            <a:avLst/>
            <a:gdLst>
              <a:gd name="T0" fmla="*/ 346 w 355"/>
              <a:gd name="T1" fmla="*/ 132 h 487"/>
              <a:gd name="T2" fmla="*/ 346 w 355"/>
              <a:gd name="T3" fmla="*/ 132 h 487"/>
              <a:gd name="T4" fmla="*/ 116 w 355"/>
              <a:gd name="T5" fmla="*/ 17 h 487"/>
              <a:gd name="T6" fmla="*/ 9 w 355"/>
              <a:gd name="T7" fmla="*/ 53 h 487"/>
              <a:gd name="T8" fmla="*/ 0 w 355"/>
              <a:gd name="T9" fmla="*/ 79 h 487"/>
              <a:gd name="T10" fmla="*/ 9 w 355"/>
              <a:gd name="T11" fmla="*/ 345 h 487"/>
              <a:gd name="T12" fmla="*/ 18 w 355"/>
              <a:gd name="T13" fmla="*/ 363 h 487"/>
              <a:gd name="T14" fmla="*/ 222 w 355"/>
              <a:gd name="T15" fmla="*/ 486 h 487"/>
              <a:gd name="T16" fmla="*/ 231 w 355"/>
              <a:gd name="T17" fmla="*/ 486 h 487"/>
              <a:gd name="T18" fmla="*/ 240 w 355"/>
              <a:gd name="T19" fmla="*/ 486 h 487"/>
              <a:gd name="T20" fmla="*/ 248 w 355"/>
              <a:gd name="T21" fmla="*/ 478 h 487"/>
              <a:gd name="T22" fmla="*/ 248 w 355"/>
              <a:gd name="T23" fmla="*/ 203 h 487"/>
              <a:gd name="T24" fmla="*/ 240 w 355"/>
              <a:gd name="T25" fmla="*/ 185 h 487"/>
              <a:gd name="T26" fmla="*/ 44 w 355"/>
              <a:gd name="T27" fmla="*/ 70 h 487"/>
              <a:gd name="T28" fmla="*/ 71 w 355"/>
              <a:gd name="T29" fmla="*/ 53 h 487"/>
              <a:gd name="T30" fmla="*/ 107 w 355"/>
              <a:gd name="T31" fmla="*/ 44 h 487"/>
              <a:gd name="T32" fmla="*/ 301 w 355"/>
              <a:gd name="T33" fmla="*/ 150 h 487"/>
              <a:gd name="T34" fmla="*/ 310 w 355"/>
              <a:gd name="T35" fmla="*/ 159 h 487"/>
              <a:gd name="T36" fmla="*/ 310 w 355"/>
              <a:gd name="T37" fmla="*/ 425 h 487"/>
              <a:gd name="T38" fmla="*/ 328 w 355"/>
              <a:gd name="T39" fmla="*/ 442 h 487"/>
              <a:gd name="T40" fmla="*/ 354 w 355"/>
              <a:gd name="T41" fmla="*/ 425 h 487"/>
              <a:gd name="T42" fmla="*/ 354 w 355"/>
              <a:gd name="T43" fmla="*/ 141 h 487"/>
              <a:gd name="T44" fmla="*/ 346 w 355"/>
              <a:gd name="T45" fmla="*/ 132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2463800" y="1654908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  <a:endParaRPr lang="zh-CN" altLang="en-US" sz="1600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2468563" y="1977171"/>
            <a:ext cx="24098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2463800" y="3218596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  <a:endParaRPr lang="zh-CN" altLang="en-US" sz="1600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2468563" y="3540858"/>
            <a:ext cx="24098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2463800" y="4810858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  <a:endParaRPr lang="zh-CN" altLang="en-US" sz="1600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2468563" y="5133121"/>
            <a:ext cx="24098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8105775" y="1654908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  <a:endParaRPr lang="zh-CN" altLang="en-US" sz="1600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8110538" y="1977171"/>
            <a:ext cx="24082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8105775" y="3218596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  <a:endParaRPr lang="zh-CN" altLang="en-US" sz="1600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110538" y="3540858"/>
            <a:ext cx="24082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8105775" y="4810858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  <a:endParaRPr lang="zh-CN" altLang="en-US" sz="1600" b="1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8110538" y="5133121"/>
            <a:ext cx="24082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 bldLvl="0" animBg="1"/>
      <p:bldP spid="10" grpId="0" bldLvl="0" animBg="1"/>
      <p:bldP spid="11" grpId="0" bldLvl="0" animBg="1"/>
      <p:bldP spid="3" grpId="0" bldLvl="0" animBg="1"/>
      <p:bldP spid="5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2" grpId="0" bldLvl="0" animBg="1"/>
      <p:bldP spid="13" grpId="0" bldLvl="0" animBg="1"/>
      <p:bldP spid="18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 flipH="1">
            <a:off x="4298315" y="358584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11"/>
          <p:cNvSpPr txBox="1"/>
          <p:nvPr/>
        </p:nvSpPr>
        <p:spPr>
          <a:xfrm flipH="1">
            <a:off x="6215380" y="437197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1"/>
          <p:cNvSpPr txBox="1"/>
          <p:nvPr/>
        </p:nvSpPr>
        <p:spPr>
          <a:xfrm flipH="1">
            <a:off x="4455795" y="43364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1"/>
          <p:cNvSpPr txBox="1"/>
          <p:nvPr/>
        </p:nvSpPr>
        <p:spPr>
          <a:xfrm flipH="1">
            <a:off x="4455795" y="47047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1"/>
          <p:cNvSpPr txBox="1"/>
          <p:nvPr/>
        </p:nvSpPr>
        <p:spPr>
          <a:xfrm flipH="1">
            <a:off x="6215380" y="469582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749800" y="2663825"/>
            <a:ext cx="26568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 3</a:t>
            </a:r>
            <a:endParaRPr lang="en-US" altLang="zh-CN" sz="5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上箭头 46"/>
          <p:cNvSpPr/>
          <p:nvPr/>
        </p:nvSpPr>
        <p:spPr>
          <a:xfrm>
            <a:off x="5540117" y="2854128"/>
            <a:ext cx="956603" cy="2852781"/>
          </a:xfrm>
          <a:prstGeom prst="upArrow">
            <a:avLst/>
          </a:prstGeom>
          <a:solidFill>
            <a:srgbClr val="D5091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5887547" y="5145867"/>
            <a:ext cx="261743" cy="1800"/>
          </a:xfrm>
          <a:custGeom>
            <a:avLst/>
            <a:gdLst>
              <a:gd name="connsiteX0" fmla="*/ 0 w 261743"/>
              <a:gd name="connsiteY0" fmla="*/ 0 h 1800"/>
              <a:gd name="connsiteX1" fmla="*/ 243568 w 261743"/>
              <a:gd name="connsiteY1" fmla="*/ 1469 h 1800"/>
              <a:gd name="connsiteX2" fmla="*/ 261743 w 261743"/>
              <a:gd name="connsiteY2" fmla="*/ 1800 h 1800"/>
              <a:gd name="connsiteX3" fmla="*/ 0 w 261743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43" h="1800">
                <a:moveTo>
                  <a:pt x="0" y="0"/>
                </a:moveTo>
                <a:lnTo>
                  <a:pt x="243568" y="1469"/>
                </a:lnTo>
                <a:lnTo>
                  <a:pt x="261743" y="1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014554" y="5272867"/>
            <a:ext cx="261727" cy="1800"/>
          </a:xfrm>
          <a:custGeom>
            <a:avLst/>
            <a:gdLst>
              <a:gd name="connsiteX0" fmla="*/ 261726 w 261726"/>
              <a:gd name="connsiteY0" fmla="*/ 0 h 1800"/>
              <a:gd name="connsiteX1" fmla="*/ 0 w 261726"/>
              <a:gd name="connsiteY1" fmla="*/ 1800 h 1800"/>
              <a:gd name="connsiteX2" fmla="*/ 18174 w 261726"/>
              <a:gd name="connsiteY2" fmla="*/ 1469 h 1800"/>
              <a:gd name="connsiteX3" fmla="*/ 261726 w 261726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26" h="1800">
                <a:moveTo>
                  <a:pt x="261726" y="0"/>
                </a:moveTo>
                <a:lnTo>
                  <a:pt x="0" y="1800"/>
                </a:lnTo>
                <a:lnTo>
                  <a:pt x="18174" y="1469"/>
                </a:lnTo>
                <a:lnTo>
                  <a:pt x="26172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3190810" y="5147667"/>
            <a:ext cx="5655215" cy="673443"/>
          </a:xfrm>
          <a:custGeom>
            <a:avLst/>
            <a:gdLst>
              <a:gd name="connsiteX0" fmla="*/ 2564692 w 5655214"/>
              <a:gd name="connsiteY0" fmla="*/ 0 h 673443"/>
              <a:gd name="connsiteX1" fmla="*/ 2345194 w 5655214"/>
              <a:gd name="connsiteY1" fmla="*/ 4000 h 673443"/>
              <a:gd name="connsiteX2" fmla="*/ 433914 w 5655214"/>
              <a:gd name="connsiteY2" fmla="*/ 284007 h 673443"/>
              <a:gd name="connsiteX3" fmla="*/ 2827607 w 5655214"/>
              <a:gd name="connsiteY3" fmla="*/ 569821 h 673443"/>
              <a:gd name="connsiteX4" fmla="*/ 5221300 w 5655214"/>
              <a:gd name="connsiteY4" fmla="*/ 284007 h 673443"/>
              <a:gd name="connsiteX5" fmla="*/ 3310020 w 5655214"/>
              <a:gd name="connsiteY5" fmla="*/ 4000 h 673443"/>
              <a:gd name="connsiteX6" fmla="*/ 3090523 w 5655214"/>
              <a:gd name="connsiteY6" fmla="*/ 0 h 673443"/>
              <a:gd name="connsiteX7" fmla="*/ 3138249 w 5655214"/>
              <a:gd name="connsiteY7" fmla="*/ 329 h 673443"/>
              <a:gd name="connsiteX8" fmla="*/ 3212934 w 5655214"/>
              <a:gd name="connsiteY8" fmla="*/ 1689 h 673443"/>
              <a:gd name="connsiteX9" fmla="*/ 3445094 w 5655214"/>
              <a:gd name="connsiteY9" fmla="*/ 6514 h 673443"/>
              <a:gd name="connsiteX10" fmla="*/ 3517420 w 5655214"/>
              <a:gd name="connsiteY10" fmla="*/ 8735 h 673443"/>
              <a:gd name="connsiteX11" fmla="*/ 3743551 w 5655214"/>
              <a:gd name="connsiteY11" fmla="*/ 16654 h 673443"/>
              <a:gd name="connsiteX12" fmla="*/ 3809994 w 5655214"/>
              <a:gd name="connsiteY12" fmla="*/ 19558 h 673443"/>
              <a:gd name="connsiteX13" fmla="*/ 4022798 w 5655214"/>
              <a:gd name="connsiteY13" fmla="*/ 30164 h 673443"/>
              <a:gd name="connsiteX14" fmla="*/ 4100377 w 5655214"/>
              <a:gd name="connsiteY14" fmla="*/ 34627 h 673443"/>
              <a:gd name="connsiteX15" fmla="*/ 4262902 w 5655214"/>
              <a:gd name="connsiteY15" fmla="*/ 45289 h 673443"/>
              <a:gd name="connsiteX16" fmla="*/ 4392266 w 5655214"/>
              <a:gd name="connsiteY16" fmla="*/ 54673 h 673443"/>
              <a:gd name="connsiteX17" fmla="*/ 4433897 w 5655214"/>
              <a:gd name="connsiteY17" fmla="*/ 58117 h 673443"/>
              <a:gd name="connsiteX18" fmla="*/ 4626228 w 5655214"/>
              <a:gd name="connsiteY18" fmla="*/ 75290 h 673443"/>
              <a:gd name="connsiteX19" fmla="*/ 5655214 w 5655214"/>
              <a:gd name="connsiteY19" fmla="*/ 335818 h 673443"/>
              <a:gd name="connsiteX20" fmla="*/ 2827607 w 5655214"/>
              <a:gd name="connsiteY20" fmla="*/ 673443 h 673443"/>
              <a:gd name="connsiteX21" fmla="*/ 0 w 5655214"/>
              <a:gd name="connsiteY21" fmla="*/ 335818 h 673443"/>
              <a:gd name="connsiteX22" fmla="*/ 1028986 w 5655214"/>
              <a:gd name="connsiteY22" fmla="*/ 75290 h 673443"/>
              <a:gd name="connsiteX23" fmla="*/ 1221343 w 5655214"/>
              <a:gd name="connsiteY23" fmla="*/ 58115 h 673443"/>
              <a:gd name="connsiteX24" fmla="*/ 1262932 w 5655214"/>
              <a:gd name="connsiteY24" fmla="*/ 54674 h 673443"/>
              <a:gd name="connsiteX25" fmla="*/ 1392331 w 5655214"/>
              <a:gd name="connsiteY25" fmla="*/ 45288 h 673443"/>
              <a:gd name="connsiteX26" fmla="*/ 1554821 w 5655214"/>
              <a:gd name="connsiteY26" fmla="*/ 34628 h 673443"/>
              <a:gd name="connsiteX27" fmla="*/ 1632430 w 5655214"/>
              <a:gd name="connsiteY27" fmla="*/ 30164 h 673443"/>
              <a:gd name="connsiteX28" fmla="*/ 1845204 w 5655214"/>
              <a:gd name="connsiteY28" fmla="*/ 19558 h 673443"/>
              <a:gd name="connsiteX29" fmla="*/ 1911672 w 5655214"/>
              <a:gd name="connsiteY29" fmla="*/ 16654 h 673443"/>
              <a:gd name="connsiteX30" fmla="*/ 2137778 w 5655214"/>
              <a:gd name="connsiteY30" fmla="*/ 8736 h 673443"/>
              <a:gd name="connsiteX31" fmla="*/ 2210125 w 5655214"/>
              <a:gd name="connsiteY31" fmla="*/ 6514 h 673443"/>
              <a:gd name="connsiteX32" fmla="*/ 2442264 w 5655214"/>
              <a:gd name="connsiteY32" fmla="*/ 1690 h 673443"/>
              <a:gd name="connsiteX33" fmla="*/ 2516967 w 5655214"/>
              <a:gd name="connsiteY33" fmla="*/ 329 h 673443"/>
              <a:gd name="connsiteX34" fmla="*/ 2564692 w 5655214"/>
              <a:gd name="connsiteY34" fmla="*/ 0 h 67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55214" h="673443">
                <a:moveTo>
                  <a:pt x="2564692" y="0"/>
                </a:moveTo>
                <a:lnTo>
                  <a:pt x="2345194" y="4000"/>
                </a:lnTo>
                <a:cubicBezTo>
                  <a:pt x="1254429" y="30651"/>
                  <a:pt x="433914" y="145888"/>
                  <a:pt x="433914" y="284007"/>
                </a:cubicBezTo>
                <a:cubicBezTo>
                  <a:pt x="433914" y="441858"/>
                  <a:pt x="1505607" y="569821"/>
                  <a:pt x="2827607" y="569821"/>
                </a:cubicBezTo>
                <a:cubicBezTo>
                  <a:pt x="4149607" y="569821"/>
                  <a:pt x="5221300" y="441858"/>
                  <a:pt x="5221300" y="284007"/>
                </a:cubicBezTo>
                <a:cubicBezTo>
                  <a:pt x="5221300" y="145888"/>
                  <a:pt x="4400785" y="30651"/>
                  <a:pt x="3310020" y="4000"/>
                </a:cubicBezTo>
                <a:lnTo>
                  <a:pt x="3090523" y="0"/>
                </a:lnTo>
                <a:lnTo>
                  <a:pt x="3138249" y="329"/>
                </a:lnTo>
                <a:lnTo>
                  <a:pt x="3212934" y="1689"/>
                </a:lnTo>
                <a:lnTo>
                  <a:pt x="3445094" y="6514"/>
                </a:lnTo>
                <a:lnTo>
                  <a:pt x="3517420" y="8735"/>
                </a:lnTo>
                <a:lnTo>
                  <a:pt x="3743551" y="16654"/>
                </a:lnTo>
                <a:lnTo>
                  <a:pt x="3809994" y="19558"/>
                </a:lnTo>
                <a:lnTo>
                  <a:pt x="4022798" y="30164"/>
                </a:lnTo>
                <a:lnTo>
                  <a:pt x="4100377" y="34627"/>
                </a:lnTo>
                <a:lnTo>
                  <a:pt x="4262902" y="45289"/>
                </a:lnTo>
                <a:lnTo>
                  <a:pt x="4392266" y="54673"/>
                </a:lnTo>
                <a:lnTo>
                  <a:pt x="4433897" y="58117"/>
                </a:lnTo>
                <a:lnTo>
                  <a:pt x="4626228" y="75290"/>
                </a:lnTo>
                <a:cubicBezTo>
                  <a:pt x="5254656" y="137216"/>
                  <a:pt x="5655214" y="230932"/>
                  <a:pt x="5655214" y="335818"/>
                </a:cubicBezTo>
                <a:cubicBezTo>
                  <a:pt x="5655214" y="522283"/>
                  <a:pt x="4389251" y="673443"/>
                  <a:pt x="2827607" y="673443"/>
                </a:cubicBezTo>
                <a:cubicBezTo>
                  <a:pt x="1265963" y="673443"/>
                  <a:pt x="0" y="522283"/>
                  <a:pt x="0" y="335818"/>
                </a:cubicBezTo>
                <a:cubicBezTo>
                  <a:pt x="0" y="230932"/>
                  <a:pt x="400558" y="137216"/>
                  <a:pt x="1028986" y="75290"/>
                </a:cubicBezTo>
                <a:lnTo>
                  <a:pt x="1221343" y="58115"/>
                </a:lnTo>
                <a:lnTo>
                  <a:pt x="1262932" y="54674"/>
                </a:lnTo>
                <a:lnTo>
                  <a:pt x="1392331" y="45288"/>
                </a:lnTo>
                <a:lnTo>
                  <a:pt x="1554821" y="34628"/>
                </a:lnTo>
                <a:lnTo>
                  <a:pt x="1632430" y="30164"/>
                </a:lnTo>
                <a:lnTo>
                  <a:pt x="1845204" y="19558"/>
                </a:lnTo>
                <a:lnTo>
                  <a:pt x="1911672" y="16654"/>
                </a:lnTo>
                <a:lnTo>
                  <a:pt x="2137778" y="8736"/>
                </a:lnTo>
                <a:lnTo>
                  <a:pt x="2210125" y="6514"/>
                </a:lnTo>
                <a:lnTo>
                  <a:pt x="2442264" y="1690"/>
                </a:lnTo>
                <a:lnTo>
                  <a:pt x="2516967" y="329"/>
                </a:lnTo>
                <a:lnTo>
                  <a:pt x="2564692" y="0"/>
                </a:lnTo>
                <a:close/>
              </a:path>
            </a:pathLst>
          </a:custGeom>
          <a:noFill/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3624724" y="5145859"/>
            <a:ext cx="4787387" cy="571628"/>
          </a:xfrm>
          <a:custGeom>
            <a:avLst/>
            <a:gdLst>
              <a:gd name="connsiteX0" fmla="*/ 2393693 w 4787386"/>
              <a:gd name="connsiteY0" fmla="*/ 0 h 571628"/>
              <a:gd name="connsiteX1" fmla="*/ 2394866 w 4787386"/>
              <a:gd name="connsiteY1" fmla="*/ 7 h 571628"/>
              <a:gd name="connsiteX2" fmla="*/ 2656609 w 4787386"/>
              <a:gd name="connsiteY2" fmla="*/ 1807 h 571628"/>
              <a:gd name="connsiteX3" fmla="*/ 2876106 w 4787386"/>
              <a:gd name="connsiteY3" fmla="*/ 5807 h 571628"/>
              <a:gd name="connsiteX4" fmla="*/ 4787386 w 4787386"/>
              <a:gd name="connsiteY4" fmla="*/ 285814 h 571628"/>
              <a:gd name="connsiteX5" fmla="*/ 2393693 w 4787386"/>
              <a:gd name="connsiteY5" fmla="*/ 571628 h 571628"/>
              <a:gd name="connsiteX6" fmla="*/ 0 w 4787386"/>
              <a:gd name="connsiteY6" fmla="*/ 285814 h 571628"/>
              <a:gd name="connsiteX7" fmla="*/ 1911280 w 4787386"/>
              <a:gd name="connsiteY7" fmla="*/ 5807 h 571628"/>
              <a:gd name="connsiteX8" fmla="*/ 2130778 w 4787386"/>
              <a:gd name="connsiteY8" fmla="*/ 1807 h 571628"/>
              <a:gd name="connsiteX9" fmla="*/ 2392504 w 4787386"/>
              <a:gd name="connsiteY9" fmla="*/ 7 h 571628"/>
              <a:gd name="connsiteX10" fmla="*/ 2393691 w 4787386"/>
              <a:gd name="connsiteY10" fmla="*/ 0 h 571628"/>
              <a:gd name="connsiteX11" fmla="*/ 2071244 w 4787386"/>
              <a:gd name="connsiteY11" fmla="*/ 3881 h 571628"/>
              <a:gd name="connsiteX12" fmla="*/ 793732 w 4787386"/>
              <a:gd name="connsiteY12" fmla="*/ 191040 h 571628"/>
              <a:gd name="connsiteX13" fmla="*/ 2393692 w 4787386"/>
              <a:gd name="connsiteY13" fmla="*/ 382080 h 571628"/>
              <a:gd name="connsiteX14" fmla="*/ 3993652 w 4787386"/>
              <a:gd name="connsiteY14" fmla="*/ 191040 h 571628"/>
              <a:gd name="connsiteX15" fmla="*/ 2716140 w 4787386"/>
              <a:gd name="connsiteY15" fmla="*/ 3881 h 571628"/>
              <a:gd name="connsiteX16" fmla="*/ 2393693 w 4787386"/>
              <a:gd name="connsiteY16" fmla="*/ 0 h 571628"/>
              <a:gd name="connsiteX17" fmla="*/ 2393693 w 4787386"/>
              <a:gd name="connsiteY17" fmla="*/ 0 h 57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87386" h="571628">
                <a:moveTo>
                  <a:pt x="2393693" y="0"/>
                </a:moveTo>
                <a:lnTo>
                  <a:pt x="2394866" y="7"/>
                </a:lnTo>
                <a:lnTo>
                  <a:pt x="2656609" y="1807"/>
                </a:lnTo>
                <a:lnTo>
                  <a:pt x="2876106" y="5807"/>
                </a:lnTo>
                <a:cubicBezTo>
                  <a:pt x="3966871" y="32458"/>
                  <a:pt x="4787386" y="147695"/>
                  <a:pt x="4787386" y="285814"/>
                </a:cubicBezTo>
                <a:cubicBezTo>
                  <a:pt x="4787386" y="443665"/>
                  <a:pt x="3715693" y="571628"/>
                  <a:pt x="2393693" y="571628"/>
                </a:cubicBezTo>
                <a:cubicBezTo>
                  <a:pt x="1071693" y="571628"/>
                  <a:pt x="0" y="443665"/>
                  <a:pt x="0" y="285814"/>
                </a:cubicBezTo>
                <a:cubicBezTo>
                  <a:pt x="0" y="147695"/>
                  <a:pt x="820515" y="32458"/>
                  <a:pt x="1911280" y="5807"/>
                </a:cubicBezTo>
                <a:lnTo>
                  <a:pt x="2130778" y="1807"/>
                </a:lnTo>
                <a:lnTo>
                  <a:pt x="2392504" y="7"/>
                </a:lnTo>
                <a:lnTo>
                  <a:pt x="2393691" y="0"/>
                </a:lnTo>
                <a:lnTo>
                  <a:pt x="2071244" y="3881"/>
                </a:lnTo>
                <a:cubicBezTo>
                  <a:pt x="1342169" y="21695"/>
                  <a:pt x="793732" y="98721"/>
                  <a:pt x="793732" y="191040"/>
                </a:cubicBezTo>
                <a:cubicBezTo>
                  <a:pt x="793732" y="296548"/>
                  <a:pt x="1510058" y="382080"/>
                  <a:pt x="2393692" y="382080"/>
                </a:cubicBezTo>
                <a:cubicBezTo>
                  <a:pt x="3277326" y="382080"/>
                  <a:pt x="3993652" y="296548"/>
                  <a:pt x="3993652" y="191040"/>
                </a:cubicBezTo>
                <a:cubicBezTo>
                  <a:pt x="3993652" y="98721"/>
                  <a:pt x="3445215" y="21695"/>
                  <a:pt x="2716140" y="3881"/>
                </a:cubicBezTo>
                <a:lnTo>
                  <a:pt x="2393693" y="0"/>
                </a:lnTo>
                <a:lnTo>
                  <a:pt x="2393693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5863683" y="5145869"/>
            <a:ext cx="309471" cy="2129"/>
          </a:xfrm>
          <a:custGeom>
            <a:avLst/>
            <a:gdLst>
              <a:gd name="connsiteX0" fmla="*/ 0 w 309471"/>
              <a:gd name="connsiteY0" fmla="*/ 0 h 2129"/>
              <a:gd name="connsiteX1" fmla="*/ 287935 w 309471"/>
              <a:gd name="connsiteY1" fmla="*/ 1736 h 2129"/>
              <a:gd name="connsiteX2" fmla="*/ 309471 w 309471"/>
              <a:gd name="connsiteY2" fmla="*/ 2129 h 2129"/>
              <a:gd name="connsiteX3" fmla="*/ 261745 w 309471"/>
              <a:gd name="connsiteY3" fmla="*/ 1800 h 2129"/>
              <a:gd name="connsiteX4" fmla="*/ 243570 w 309471"/>
              <a:gd name="connsiteY4" fmla="*/ 1469 h 2129"/>
              <a:gd name="connsiteX5" fmla="*/ 2 w 309471"/>
              <a:gd name="connsiteY5" fmla="*/ 0 h 2129"/>
              <a:gd name="connsiteX6" fmla="*/ 0 w 309471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71" h="2129">
                <a:moveTo>
                  <a:pt x="0" y="0"/>
                </a:moveTo>
                <a:lnTo>
                  <a:pt x="287935" y="1736"/>
                </a:lnTo>
                <a:lnTo>
                  <a:pt x="309471" y="2129"/>
                </a:lnTo>
                <a:lnTo>
                  <a:pt x="261745" y="1800"/>
                </a:lnTo>
                <a:lnTo>
                  <a:pt x="243570" y="146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>
            <a:off x="5863690" y="5145869"/>
            <a:ext cx="309455" cy="2129"/>
          </a:xfrm>
          <a:custGeom>
            <a:avLst/>
            <a:gdLst>
              <a:gd name="connsiteX0" fmla="*/ 309454 w 309454"/>
              <a:gd name="connsiteY0" fmla="*/ 0 h 2129"/>
              <a:gd name="connsiteX1" fmla="*/ 309451 w 309454"/>
              <a:gd name="connsiteY1" fmla="*/ 0 h 2129"/>
              <a:gd name="connsiteX2" fmla="*/ 65899 w 309454"/>
              <a:gd name="connsiteY2" fmla="*/ 1469 h 2129"/>
              <a:gd name="connsiteX3" fmla="*/ 47725 w 309454"/>
              <a:gd name="connsiteY3" fmla="*/ 1800 h 2129"/>
              <a:gd name="connsiteX4" fmla="*/ 0 w 309454"/>
              <a:gd name="connsiteY4" fmla="*/ 2129 h 2129"/>
              <a:gd name="connsiteX5" fmla="*/ 21534 w 309454"/>
              <a:gd name="connsiteY5" fmla="*/ 1736 h 2129"/>
              <a:gd name="connsiteX6" fmla="*/ 309454 w 309454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54" h="2129">
                <a:moveTo>
                  <a:pt x="309454" y="0"/>
                </a:moveTo>
                <a:lnTo>
                  <a:pt x="309451" y="0"/>
                </a:lnTo>
                <a:lnTo>
                  <a:pt x="65899" y="1469"/>
                </a:lnTo>
                <a:lnTo>
                  <a:pt x="47725" y="1800"/>
                </a:lnTo>
                <a:lnTo>
                  <a:pt x="0" y="2129"/>
                </a:lnTo>
                <a:lnTo>
                  <a:pt x="21534" y="1736"/>
                </a:lnTo>
                <a:lnTo>
                  <a:pt x="30945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任意多边形 81"/>
          <p:cNvSpPr/>
          <p:nvPr/>
        </p:nvSpPr>
        <p:spPr>
          <a:xfrm>
            <a:off x="5981067" y="5147997"/>
            <a:ext cx="74703" cy="1361"/>
          </a:xfrm>
          <a:custGeom>
            <a:avLst/>
            <a:gdLst>
              <a:gd name="connsiteX0" fmla="*/ 74703 w 74703"/>
              <a:gd name="connsiteY0" fmla="*/ 0 h 1361"/>
              <a:gd name="connsiteX1" fmla="*/ 0 w 74703"/>
              <a:gd name="connsiteY1" fmla="*/ 1361 h 1361"/>
              <a:gd name="connsiteX2" fmla="*/ 60948 w 74703"/>
              <a:gd name="connsiteY2" fmla="*/ 94 h 1361"/>
              <a:gd name="connsiteX3" fmla="*/ 74703 w 74703"/>
              <a:gd name="connsiteY3" fmla="*/ 0 h 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03" h="1361">
                <a:moveTo>
                  <a:pt x="74703" y="0"/>
                </a:moveTo>
                <a:lnTo>
                  <a:pt x="0" y="1361"/>
                </a:lnTo>
                <a:lnTo>
                  <a:pt x="60948" y="94"/>
                </a:lnTo>
                <a:lnTo>
                  <a:pt x="74703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6108076" y="5274995"/>
            <a:ext cx="74685" cy="1360"/>
          </a:xfrm>
          <a:custGeom>
            <a:avLst/>
            <a:gdLst>
              <a:gd name="connsiteX0" fmla="*/ 0 w 74685"/>
              <a:gd name="connsiteY0" fmla="*/ 0 h 1360"/>
              <a:gd name="connsiteX1" fmla="*/ 13751 w 74685"/>
              <a:gd name="connsiteY1" fmla="*/ 94 h 1360"/>
              <a:gd name="connsiteX2" fmla="*/ 74685 w 74685"/>
              <a:gd name="connsiteY2" fmla="*/ 1360 h 1360"/>
              <a:gd name="connsiteX3" fmla="*/ 0 w 74685"/>
              <a:gd name="connsiteY3" fmla="*/ 0 h 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85" h="1360">
                <a:moveTo>
                  <a:pt x="0" y="0"/>
                </a:moveTo>
                <a:lnTo>
                  <a:pt x="13751" y="94"/>
                </a:lnTo>
                <a:lnTo>
                  <a:pt x="74685" y="1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4" name="任意多边形 83"/>
          <p:cNvSpPr/>
          <p:nvPr/>
        </p:nvSpPr>
        <p:spPr>
          <a:xfrm>
            <a:off x="5902337" y="5149357"/>
            <a:ext cx="232160" cy="4825"/>
          </a:xfrm>
          <a:custGeom>
            <a:avLst/>
            <a:gdLst>
              <a:gd name="connsiteX0" fmla="*/ 0 w 232160"/>
              <a:gd name="connsiteY0" fmla="*/ 0 h 4825"/>
              <a:gd name="connsiteX1" fmla="*/ 184534 w 232160"/>
              <a:gd name="connsiteY1" fmla="*/ 3363 h 4825"/>
              <a:gd name="connsiteX2" fmla="*/ 232160 w 232160"/>
              <a:gd name="connsiteY2" fmla="*/ 4825 h 4825"/>
              <a:gd name="connsiteX3" fmla="*/ 0 w 232160"/>
              <a:gd name="connsiteY3" fmla="*/ 0 h 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60" h="4825">
                <a:moveTo>
                  <a:pt x="0" y="0"/>
                </a:moveTo>
                <a:lnTo>
                  <a:pt x="184534" y="3363"/>
                </a:lnTo>
                <a:lnTo>
                  <a:pt x="232160" y="4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6029349" y="5276356"/>
            <a:ext cx="232139" cy="4824"/>
          </a:xfrm>
          <a:custGeom>
            <a:avLst/>
            <a:gdLst>
              <a:gd name="connsiteX0" fmla="*/ 232139 w 232139"/>
              <a:gd name="connsiteY0" fmla="*/ 0 h 4824"/>
              <a:gd name="connsiteX1" fmla="*/ 0 w 232139"/>
              <a:gd name="connsiteY1" fmla="*/ 4824 h 4824"/>
              <a:gd name="connsiteX2" fmla="*/ 47621 w 232139"/>
              <a:gd name="connsiteY2" fmla="*/ 3362 h 4824"/>
              <a:gd name="connsiteX3" fmla="*/ 232139 w 232139"/>
              <a:gd name="connsiteY3" fmla="*/ 0 h 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39" h="4824">
                <a:moveTo>
                  <a:pt x="232139" y="0"/>
                </a:moveTo>
                <a:lnTo>
                  <a:pt x="0" y="4824"/>
                </a:lnTo>
                <a:lnTo>
                  <a:pt x="47621" y="3362"/>
                </a:lnTo>
                <a:lnTo>
                  <a:pt x="23213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任意多边形 85"/>
          <p:cNvSpPr/>
          <p:nvPr/>
        </p:nvSpPr>
        <p:spPr>
          <a:xfrm>
            <a:off x="5982245" y="5154181"/>
            <a:ext cx="72347" cy="2223"/>
          </a:xfrm>
          <a:custGeom>
            <a:avLst/>
            <a:gdLst>
              <a:gd name="connsiteX0" fmla="*/ 72347 w 72347"/>
              <a:gd name="connsiteY0" fmla="*/ 0 h 2222"/>
              <a:gd name="connsiteX1" fmla="*/ 0 w 72347"/>
              <a:gd name="connsiteY1" fmla="*/ 2222 h 2222"/>
              <a:gd name="connsiteX2" fmla="*/ 50411 w 72347"/>
              <a:gd name="connsiteY2" fmla="*/ 456 h 2222"/>
              <a:gd name="connsiteX3" fmla="*/ 72347 w 72347"/>
              <a:gd name="connsiteY3" fmla="*/ 0 h 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47" h="2222">
                <a:moveTo>
                  <a:pt x="72347" y="0"/>
                </a:moveTo>
                <a:lnTo>
                  <a:pt x="0" y="2222"/>
                </a:lnTo>
                <a:lnTo>
                  <a:pt x="50411" y="456"/>
                </a:lnTo>
                <a:lnTo>
                  <a:pt x="72347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6109254" y="5281182"/>
            <a:ext cx="72327" cy="2221"/>
          </a:xfrm>
          <a:custGeom>
            <a:avLst/>
            <a:gdLst>
              <a:gd name="connsiteX0" fmla="*/ 0 w 72326"/>
              <a:gd name="connsiteY0" fmla="*/ 0 h 2221"/>
              <a:gd name="connsiteX1" fmla="*/ 21929 w 72326"/>
              <a:gd name="connsiteY1" fmla="*/ 456 h 2221"/>
              <a:gd name="connsiteX2" fmla="*/ 72326 w 72326"/>
              <a:gd name="connsiteY2" fmla="*/ 2221 h 2221"/>
              <a:gd name="connsiteX3" fmla="*/ 0 w 72326"/>
              <a:gd name="connsiteY3" fmla="*/ 0 h 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" h="2221">
                <a:moveTo>
                  <a:pt x="0" y="0"/>
                </a:moveTo>
                <a:lnTo>
                  <a:pt x="21929" y="456"/>
                </a:lnTo>
                <a:lnTo>
                  <a:pt x="72326" y="22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5905353" y="5156403"/>
            <a:ext cx="226131" cy="7919"/>
          </a:xfrm>
          <a:custGeom>
            <a:avLst/>
            <a:gdLst>
              <a:gd name="connsiteX0" fmla="*/ 0 w 226131"/>
              <a:gd name="connsiteY0" fmla="*/ 0 h 7919"/>
              <a:gd name="connsiteX1" fmla="*/ 151031 w 226131"/>
              <a:gd name="connsiteY1" fmla="*/ 4637 h 7919"/>
              <a:gd name="connsiteX2" fmla="*/ 226131 w 226131"/>
              <a:gd name="connsiteY2" fmla="*/ 7919 h 7919"/>
              <a:gd name="connsiteX3" fmla="*/ 0 w 226131"/>
              <a:gd name="connsiteY3" fmla="*/ 0 h 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31" h="7919">
                <a:moveTo>
                  <a:pt x="0" y="0"/>
                </a:moveTo>
                <a:lnTo>
                  <a:pt x="151031" y="4637"/>
                </a:lnTo>
                <a:lnTo>
                  <a:pt x="226131" y="7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6032364" y="5283402"/>
            <a:ext cx="226107" cy="7919"/>
          </a:xfrm>
          <a:custGeom>
            <a:avLst/>
            <a:gdLst>
              <a:gd name="connsiteX0" fmla="*/ 226106 w 226106"/>
              <a:gd name="connsiteY0" fmla="*/ 0 h 7918"/>
              <a:gd name="connsiteX1" fmla="*/ 0 w 226106"/>
              <a:gd name="connsiteY1" fmla="*/ 7918 h 7918"/>
              <a:gd name="connsiteX2" fmla="*/ 75091 w 226106"/>
              <a:gd name="connsiteY2" fmla="*/ 4636 h 7918"/>
              <a:gd name="connsiteX3" fmla="*/ 226106 w 226106"/>
              <a:gd name="connsiteY3" fmla="*/ 0 h 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06" h="7918">
                <a:moveTo>
                  <a:pt x="226106" y="0"/>
                </a:moveTo>
                <a:lnTo>
                  <a:pt x="0" y="7918"/>
                </a:lnTo>
                <a:lnTo>
                  <a:pt x="75091" y="4636"/>
                </a:lnTo>
                <a:lnTo>
                  <a:pt x="226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5985183" y="5164320"/>
            <a:ext cx="66468" cy="2904"/>
          </a:xfrm>
          <a:custGeom>
            <a:avLst/>
            <a:gdLst>
              <a:gd name="connsiteX0" fmla="*/ 66468 w 66468"/>
              <a:gd name="connsiteY0" fmla="*/ 0 h 2904"/>
              <a:gd name="connsiteX1" fmla="*/ 0 w 66468"/>
              <a:gd name="connsiteY1" fmla="*/ 2904 h 2904"/>
              <a:gd name="connsiteX2" fmla="*/ 38928 w 66468"/>
              <a:gd name="connsiteY2" fmla="*/ 964 h 2904"/>
              <a:gd name="connsiteX3" fmla="*/ 66468 w 66468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68" h="2904">
                <a:moveTo>
                  <a:pt x="66468" y="0"/>
                </a:moveTo>
                <a:lnTo>
                  <a:pt x="0" y="2904"/>
                </a:lnTo>
                <a:lnTo>
                  <a:pt x="38928" y="964"/>
                </a:lnTo>
                <a:lnTo>
                  <a:pt x="66468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任意多边形 90"/>
          <p:cNvSpPr/>
          <p:nvPr/>
        </p:nvSpPr>
        <p:spPr>
          <a:xfrm>
            <a:off x="5985197" y="5164320"/>
            <a:ext cx="66443" cy="2904"/>
          </a:xfrm>
          <a:custGeom>
            <a:avLst/>
            <a:gdLst>
              <a:gd name="connsiteX0" fmla="*/ 0 w 66443"/>
              <a:gd name="connsiteY0" fmla="*/ 0 h 2904"/>
              <a:gd name="connsiteX1" fmla="*/ 27529 w 66443"/>
              <a:gd name="connsiteY1" fmla="*/ 964 h 2904"/>
              <a:gd name="connsiteX2" fmla="*/ 66443 w 66443"/>
              <a:gd name="connsiteY2" fmla="*/ 2904 h 2904"/>
              <a:gd name="connsiteX3" fmla="*/ 0 w 66443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3" h="2904">
                <a:moveTo>
                  <a:pt x="0" y="0"/>
                </a:moveTo>
                <a:lnTo>
                  <a:pt x="27529" y="964"/>
                </a:lnTo>
                <a:lnTo>
                  <a:pt x="66443" y="29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任意多边形 91"/>
          <p:cNvSpPr/>
          <p:nvPr/>
        </p:nvSpPr>
        <p:spPr>
          <a:xfrm>
            <a:off x="5912015" y="5167225"/>
            <a:ext cx="212804" cy="10607"/>
          </a:xfrm>
          <a:custGeom>
            <a:avLst/>
            <a:gdLst>
              <a:gd name="connsiteX0" fmla="*/ 0 w 212804"/>
              <a:gd name="connsiteY0" fmla="*/ 0 h 10606"/>
              <a:gd name="connsiteX1" fmla="*/ 118245 w 212804"/>
              <a:gd name="connsiteY1" fmla="*/ 5167 h 10606"/>
              <a:gd name="connsiteX2" fmla="*/ 212804 w 212804"/>
              <a:gd name="connsiteY2" fmla="*/ 10606 h 10606"/>
              <a:gd name="connsiteX3" fmla="*/ 0 w 21280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04" h="10606">
                <a:moveTo>
                  <a:pt x="0" y="0"/>
                </a:moveTo>
                <a:lnTo>
                  <a:pt x="118245" y="5167"/>
                </a:lnTo>
                <a:lnTo>
                  <a:pt x="212804" y="106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3" name="任意多边形 92"/>
          <p:cNvSpPr/>
          <p:nvPr/>
        </p:nvSpPr>
        <p:spPr>
          <a:xfrm>
            <a:off x="6039030" y="5294225"/>
            <a:ext cx="212775" cy="10607"/>
          </a:xfrm>
          <a:custGeom>
            <a:avLst/>
            <a:gdLst>
              <a:gd name="connsiteX0" fmla="*/ 212774 w 212774"/>
              <a:gd name="connsiteY0" fmla="*/ 0 h 10606"/>
              <a:gd name="connsiteX1" fmla="*/ 0 w 212774"/>
              <a:gd name="connsiteY1" fmla="*/ 10606 h 10606"/>
              <a:gd name="connsiteX2" fmla="*/ 94545 w 212774"/>
              <a:gd name="connsiteY2" fmla="*/ 5167 h 10606"/>
              <a:gd name="connsiteX3" fmla="*/ 212774 w 21277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774" h="10606">
                <a:moveTo>
                  <a:pt x="212774" y="0"/>
                </a:moveTo>
                <a:lnTo>
                  <a:pt x="0" y="10606"/>
                </a:lnTo>
                <a:lnTo>
                  <a:pt x="94545" y="5167"/>
                </a:lnTo>
                <a:lnTo>
                  <a:pt x="21277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任意多边形 93"/>
          <p:cNvSpPr/>
          <p:nvPr/>
        </p:nvSpPr>
        <p:spPr>
          <a:xfrm>
            <a:off x="5979614" y="5177831"/>
            <a:ext cx="77609" cy="4464"/>
          </a:xfrm>
          <a:custGeom>
            <a:avLst/>
            <a:gdLst>
              <a:gd name="connsiteX0" fmla="*/ 77609 w 77609"/>
              <a:gd name="connsiteY0" fmla="*/ 0 h 4464"/>
              <a:gd name="connsiteX1" fmla="*/ 0 w 77609"/>
              <a:gd name="connsiteY1" fmla="*/ 4464 h 4464"/>
              <a:gd name="connsiteX2" fmla="*/ 37813 w 77609"/>
              <a:gd name="connsiteY2" fmla="*/ 1983 h 4464"/>
              <a:gd name="connsiteX3" fmla="*/ 77609 w 77609"/>
              <a:gd name="connsiteY3" fmla="*/ 0 h 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09" h="4464">
                <a:moveTo>
                  <a:pt x="77609" y="0"/>
                </a:moveTo>
                <a:lnTo>
                  <a:pt x="0" y="4464"/>
                </a:lnTo>
                <a:lnTo>
                  <a:pt x="37813" y="1983"/>
                </a:lnTo>
                <a:lnTo>
                  <a:pt x="7760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任意多边形 94"/>
          <p:cNvSpPr/>
          <p:nvPr/>
        </p:nvSpPr>
        <p:spPr>
          <a:xfrm>
            <a:off x="6106629" y="5304833"/>
            <a:ext cx="77579" cy="4463"/>
          </a:xfrm>
          <a:custGeom>
            <a:avLst/>
            <a:gdLst>
              <a:gd name="connsiteX0" fmla="*/ 0 w 77579"/>
              <a:gd name="connsiteY0" fmla="*/ 0 h 4463"/>
              <a:gd name="connsiteX1" fmla="*/ 39780 w 77579"/>
              <a:gd name="connsiteY1" fmla="*/ 1983 h 4463"/>
              <a:gd name="connsiteX2" fmla="*/ 77579 w 77579"/>
              <a:gd name="connsiteY2" fmla="*/ 4463 h 4463"/>
              <a:gd name="connsiteX3" fmla="*/ 0 w 77579"/>
              <a:gd name="connsiteY3" fmla="*/ 0 h 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79" h="4463">
                <a:moveTo>
                  <a:pt x="0" y="0"/>
                </a:moveTo>
                <a:lnTo>
                  <a:pt x="39780" y="1983"/>
                </a:lnTo>
                <a:lnTo>
                  <a:pt x="77579" y="4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6" name="任意多边形 95"/>
          <p:cNvSpPr/>
          <p:nvPr/>
        </p:nvSpPr>
        <p:spPr>
          <a:xfrm>
            <a:off x="5937156" y="5182294"/>
            <a:ext cx="162525" cy="10663"/>
          </a:xfrm>
          <a:custGeom>
            <a:avLst/>
            <a:gdLst>
              <a:gd name="connsiteX0" fmla="*/ 0 w 162525"/>
              <a:gd name="connsiteY0" fmla="*/ 0 h 10662"/>
              <a:gd name="connsiteX1" fmla="*/ 75035 w 162525"/>
              <a:gd name="connsiteY1" fmla="*/ 4316 h 10662"/>
              <a:gd name="connsiteX2" fmla="*/ 162525 w 162525"/>
              <a:gd name="connsiteY2" fmla="*/ 10662 h 10662"/>
              <a:gd name="connsiteX3" fmla="*/ 0 w 162525"/>
              <a:gd name="connsiteY3" fmla="*/ 0 h 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25" h="10662">
                <a:moveTo>
                  <a:pt x="0" y="0"/>
                </a:moveTo>
                <a:lnTo>
                  <a:pt x="75035" y="4316"/>
                </a:lnTo>
                <a:lnTo>
                  <a:pt x="162525" y="106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7" name="任意多边形 96"/>
          <p:cNvSpPr/>
          <p:nvPr/>
        </p:nvSpPr>
        <p:spPr>
          <a:xfrm>
            <a:off x="6064172" y="5309295"/>
            <a:ext cx="162491" cy="10660"/>
          </a:xfrm>
          <a:custGeom>
            <a:avLst/>
            <a:gdLst>
              <a:gd name="connsiteX0" fmla="*/ 162490 w 162490"/>
              <a:gd name="connsiteY0" fmla="*/ 0 h 10660"/>
              <a:gd name="connsiteX1" fmla="*/ 0 w 162490"/>
              <a:gd name="connsiteY1" fmla="*/ 10660 h 10660"/>
              <a:gd name="connsiteX2" fmla="*/ 87471 w 162490"/>
              <a:gd name="connsiteY2" fmla="*/ 4315 h 10660"/>
              <a:gd name="connsiteX3" fmla="*/ 162490 w 162490"/>
              <a:gd name="connsiteY3" fmla="*/ 0 h 1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0" h="10660">
                <a:moveTo>
                  <a:pt x="162490" y="0"/>
                </a:moveTo>
                <a:lnTo>
                  <a:pt x="0" y="10660"/>
                </a:lnTo>
                <a:lnTo>
                  <a:pt x="87471" y="4315"/>
                </a:lnTo>
                <a:lnTo>
                  <a:pt x="16249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任意多边形 97"/>
          <p:cNvSpPr/>
          <p:nvPr/>
        </p:nvSpPr>
        <p:spPr>
          <a:xfrm>
            <a:off x="5953719" y="5192953"/>
            <a:ext cx="129399" cy="9387"/>
          </a:xfrm>
          <a:custGeom>
            <a:avLst/>
            <a:gdLst>
              <a:gd name="connsiteX0" fmla="*/ 129399 w 129399"/>
              <a:gd name="connsiteY0" fmla="*/ 0 h 9386"/>
              <a:gd name="connsiteX1" fmla="*/ 0 w 129399"/>
              <a:gd name="connsiteY1" fmla="*/ 9386 h 9386"/>
              <a:gd name="connsiteX2" fmla="*/ 52360 w 129399"/>
              <a:gd name="connsiteY2" fmla="*/ 5054 h 9386"/>
              <a:gd name="connsiteX3" fmla="*/ 129399 w 129399"/>
              <a:gd name="connsiteY3" fmla="*/ 0 h 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99" h="9386">
                <a:moveTo>
                  <a:pt x="129399" y="0"/>
                </a:moveTo>
                <a:lnTo>
                  <a:pt x="0" y="9386"/>
                </a:lnTo>
                <a:lnTo>
                  <a:pt x="52360" y="5054"/>
                </a:lnTo>
                <a:lnTo>
                  <a:pt x="12939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6080735" y="5319955"/>
            <a:ext cx="129364" cy="9384"/>
          </a:xfrm>
          <a:custGeom>
            <a:avLst/>
            <a:gdLst>
              <a:gd name="connsiteX0" fmla="*/ 0 w 129364"/>
              <a:gd name="connsiteY0" fmla="*/ 0 h 9384"/>
              <a:gd name="connsiteX1" fmla="*/ 77018 w 129364"/>
              <a:gd name="connsiteY1" fmla="*/ 5053 h 9384"/>
              <a:gd name="connsiteX2" fmla="*/ 129364 w 129364"/>
              <a:gd name="connsiteY2" fmla="*/ 9384 h 9384"/>
              <a:gd name="connsiteX3" fmla="*/ 0 w 129364"/>
              <a:gd name="connsiteY3" fmla="*/ 0 h 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64" h="9384">
                <a:moveTo>
                  <a:pt x="0" y="0"/>
                </a:moveTo>
                <a:lnTo>
                  <a:pt x="77018" y="5053"/>
                </a:lnTo>
                <a:lnTo>
                  <a:pt x="129364" y="93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0" name="任意多边形 99"/>
          <p:cNvSpPr/>
          <p:nvPr/>
        </p:nvSpPr>
        <p:spPr>
          <a:xfrm>
            <a:off x="5997603" y="5202339"/>
            <a:ext cx="41631" cy="3444"/>
          </a:xfrm>
          <a:custGeom>
            <a:avLst/>
            <a:gdLst>
              <a:gd name="connsiteX0" fmla="*/ 0 w 41631"/>
              <a:gd name="connsiteY0" fmla="*/ 0 h 3444"/>
              <a:gd name="connsiteX1" fmla="*/ 16283 w 41631"/>
              <a:gd name="connsiteY1" fmla="*/ 1181 h 3444"/>
              <a:gd name="connsiteX2" fmla="*/ 41631 w 41631"/>
              <a:gd name="connsiteY2" fmla="*/ 3444 h 3444"/>
              <a:gd name="connsiteX3" fmla="*/ 0 w 41631"/>
              <a:gd name="connsiteY3" fmla="*/ 0 h 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31" h="3444">
                <a:moveTo>
                  <a:pt x="0" y="0"/>
                </a:moveTo>
                <a:lnTo>
                  <a:pt x="16283" y="1181"/>
                </a:lnTo>
                <a:lnTo>
                  <a:pt x="41631" y="3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6124624" y="5329342"/>
            <a:ext cx="41589" cy="3441"/>
          </a:xfrm>
          <a:custGeom>
            <a:avLst/>
            <a:gdLst>
              <a:gd name="connsiteX0" fmla="*/ 41589 w 41589"/>
              <a:gd name="connsiteY0" fmla="*/ 0 h 3441"/>
              <a:gd name="connsiteX1" fmla="*/ 0 w 41589"/>
              <a:gd name="connsiteY1" fmla="*/ 3441 h 3441"/>
              <a:gd name="connsiteX2" fmla="*/ 25322 w 41589"/>
              <a:gd name="connsiteY2" fmla="*/ 1180 h 3441"/>
              <a:gd name="connsiteX3" fmla="*/ 41589 w 41589"/>
              <a:gd name="connsiteY3" fmla="*/ 0 h 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9" h="3441">
                <a:moveTo>
                  <a:pt x="41589" y="0"/>
                </a:moveTo>
                <a:lnTo>
                  <a:pt x="0" y="3441"/>
                </a:lnTo>
                <a:lnTo>
                  <a:pt x="25322" y="1180"/>
                </a:lnTo>
                <a:lnTo>
                  <a:pt x="4158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2" name="任意多边形 101"/>
          <p:cNvSpPr/>
          <p:nvPr/>
        </p:nvSpPr>
        <p:spPr>
          <a:xfrm>
            <a:off x="2845682" y="5205782"/>
            <a:ext cx="6345471" cy="804249"/>
          </a:xfrm>
          <a:custGeom>
            <a:avLst/>
            <a:gdLst>
              <a:gd name="connsiteX0" fmla="*/ 1566472 w 6345470"/>
              <a:gd name="connsiteY0" fmla="*/ 0 h 804249"/>
              <a:gd name="connsiteX1" fmla="*/ 1374115 w 6345470"/>
              <a:gd name="connsiteY1" fmla="*/ 17175 h 804249"/>
              <a:gd name="connsiteX2" fmla="*/ 345129 w 6345470"/>
              <a:gd name="connsiteY2" fmla="*/ 277703 h 804249"/>
              <a:gd name="connsiteX3" fmla="*/ 3172736 w 6345470"/>
              <a:gd name="connsiteY3" fmla="*/ 615328 h 804249"/>
              <a:gd name="connsiteX4" fmla="*/ 6000343 w 6345470"/>
              <a:gd name="connsiteY4" fmla="*/ 277703 h 804249"/>
              <a:gd name="connsiteX5" fmla="*/ 4971357 w 6345470"/>
              <a:gd name="connsiteY5" fmla="*/ 17175 h 804249"/>
              <a:gd name="connsiteX6" fmla="*/ 4779026 w 6345470"/>
              <a:gd name="connsiteY6" fmla="*/ 2 h 804249"/>
              <a:gd name="connsiteX7" fmla="*/ 4946641 w 6345470"/>
              <a:gd name="connsiteY7" fmla="*/ 13870 h 804249"/>
              <a:gd name="connsiteX8" fmla="*/ 6345470 w 6345470"/>
              <a:gd name="connsiteY8" fmla="*/ 372163 h 804249"/>
              <a:gd name="connsiteX9" fmla="*/ 3172735 w 6345470"/>
              <a:gd name="connsiteY9" fmla="*/ 804249 h 804249"/>
              <a:gd name="connsiteX10" fmla="*/ 0 w 6345470"/>
              <a:gd name="connsiteY10" fmla="*/ 372163 h 804249"/>
              <a:gd name="connsiteX11" fmla="*/ 1398829 w 6345470"/>
              <a:gd name="connsiteY11" fmla="*/ 13870 h 804249"/>
              <a:gd name="connsiteX12" fmla="*/ 1566472 w 6345470"/>
              <a:gd name="connsiteY12" fmla="*/ 0 h 8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45470" h="804249">
                <a:moveTo>
                  <a:pt x="1566472" y="0"/>
                </a:moveTo>
                <a:lnTo>
                  <a:pt x="1374115" y="17175"/>
                </a:lnTo>
                <a:cubicBezTo>
                  <a:pt x="745687" y="79101"/>
                  <a:pt x="345129" y="172817"/>
                  <a:pt x="345129" y="277703"/>
                </a:cubicBezTo>
                <a:cubicBezTo>
                  <a:pt x="345129" y="464168"/>
                  <a:pt x="1611092" y="615328"/>
                  <a:pt x="3172736" y="615328"/>
                </a:cubicBezTo>
                <a:cubicBezTo>
                  <a:pt x="4734380" y="615328"/>
                  <a:pt x="6000343" y="464168"/>
                  <a:pt x="6000343" y="277703"/>
                </a:cubicBezTo>
                <a:cubicBezTo>
                  <a:pt x="6000343" y="172817"/>
                  <a:pt x="5599785" y="79101"/>
                  <a:pt x="4971357" y="17175"/>
                </a:cubicBezTo>
                <a:lnTo>
                  <a:pt x="4779026" y="2"/>
                </a:lnTo>
                <a:lnTo>
                  <a:pt x="4946641" y="13870"/>
                </a:lnTo>
                <a:cubicBezTo>
                  <a:pt x="5790594" y="91519"/>
                  <a:pt x="6345470" y="223016"/>
                  <a:pt x="6345470" y="372163"/>
                </a:cubicBezTo>
                <a:cubicBezTo>
                  <a:pt x="6345470" y="610798"/>
                  <a:pt x="4924988" y="804249"/>
                  <a:pt x="3172735" y="804249"/>
                </a:cubicBezTo>
                <a:cubicBezTo>
                  <a:pt x="1420482" y="804249"/>
                  <a:pt x="0" y="610798"/>
                  <a:pt x="0" y="372163"/>
                </a:cubicBezTo>
                <a:cubicBezTo>
                  <a:pt x="0" y="223016"/>
                  <a:pt x="554876" y="91519"/>
                  <a:pt x="1398829" y="13870"/>
                </a:cubicBezTo>
                <a:lnTo>
                  <a:pt x="1566472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 flipV="1">
            <a:off x="3059512" y="3871742"/>
            <a:ext cx="0" cy="1691649"/>
          </a:xfrm>
          <a:prstGeom prst="line">
            <a:avLst/>
          </a:prstGeom>
          <a:ln>
            <a:solidFill>
              <a:srgbClr val="D5091F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V="1">
            <a:off x="8515431" y="4659532"/>
            <a:ext cx="0" cy="810789"/>
          </a:xfrm>
          <a:prstGeom prst="line">
            <a:avLst/>
          </a:prstGeom>
          <a:ln>
            <a:solidFill>
              <a:srgbClr val="D5091F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V="1">
            <a:off x="7176655" y="2863507"/>
            <a:ext cx="0" cy="2728020"/>
          </a:xfrm>
          <a:prstGeom prst="line">
            <a:avLst/>
          </a:prstGeom>
          <a:ln>
            <a:solidFill>
              <a:srgbClr val="D5091F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上箭头 43"/>
          <p:cNvSpPr/>
          <p:nvPr/>
        </p:nvSpPr>
        <p:spPr>
          <a:xfrm>
            <a:off x="6212541" y="3610223"/>
            <a:ext cx="422655" cy="1925032"/>
          </a:xfrm>
          <a:prstGeom prst="upArrow">
            <a:avLst/>
          </a:prstGeom>
          <a:solidFill>
            <a:srgbClr val="D5091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上箭头 45"/>
          <p:cNvSpPr/>
          <p:nvPr/>
        </p:nvSpPr>
        <p:spPr>
          <a:xfrm>
            <a:off x="5341679" y="4245900"/>
            <a:ext cx="424728" cy="1266625"/>
          </a:xfrm>
          <a:prstGeom prst="upArrow">
            <a:avLst/>
          </a:prstGeom>
          <a:solidFill>
            <a:srgbClr val="D5091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文本框 43"/>
          <p:cNvSpPr/>
          <p:nvPr/>
        </p:nvSpPr>
        <p:spPr>
          <a:xfrm>
            <a:off x="7419657" y="378904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916545" y="335153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43"/>
          <p:cNvSpPr/>
          <p:nvPr/>
        </p:nvSpPr>
        <p:spPr>
          <a:xfrm>
            <a:off x="6125527" y="1951990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1514475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43"/>
          <p:cNvSpPr/>
          <p:nvPr/>
        </p:nvSpPr>
        <p:spPr>
          <a:xfrm>
            <a:off x="1964372" y="286321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61260" y="242570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  <p:bldP spid="51" grpId="0" bldLvl="0" animBg="1"/>
      <p:bldP spid="60" grpId="0" bldLvl="0" animBg="1"/>
      <p:bldP spid="67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44" grpId="0" bldLvl="0" animBg="1"/>
      <p:bldP spid="46" grpId="0" bldLvl="0" animBg="1"/>
      <p:bldP spid="39" grpId="0"/>
      <p:bldP spid="40" grpId="0"/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87745" y="1731010"/>
            <a:ext cx="5801360" cy="4003040"/>
          </a:xfrm>
          <a:prstGeom prst="rect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04720" y="5734050"/>
            <a:ext cx="9987280" cy="405765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204720" y="2301875"/>
            <a:ext cx="3883025" cy="3354705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76"/>
          <p:cNvSpPr txBox="1"/>
          <p:nvPr/>
        </p:nvSpPr>
        <p:spPr>
          <a:xfrm>
            <a:off x="3467100" y="2506345"/>
            <a:ext cx="1674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8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88540" y="3028315"/>
            <a:ext cx="3715385" cy="2327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39"/>
          <p:cNvSpPr>
            <a:spLocks noChangeArrowheads="1"/>
          </p:cNvSpPr>
          <p:nvPr/>
        </p:nvSpPr>
        <p:spPr bwMode="auto">
          <a:xfrm>
            <a:off x="6421438" y="3338513"/>
            <a:ext cx="13827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0968D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 </a:t>
            </a:r>
            <a:endParaRPr lang="zh-CN" altLang="en-US" sz="2400" b="1">
              <a:solidFill>
                <a:srgbClr val="F0968D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sp>
        <p:nvSpPr>
          <p:cNvPr id="10" name="Freeform 25"/>
          <p:cNvSpPr/>
          <p:nvPr/>
        </p:nvSpPr>
        <p:spPr bwMode="auto">
          <a:xfrm>
            <a:off x="4935855" y="1722755"/>
            <a:ext cx="1485900" cy="1546225"/>
          </a:xfrm>
          <a:custGeom>
            <a:avLst/>
            <a:gdLst>
              <a:gd name="T0" fmla="*/ 910267 w 968"/>
              <a:gd name="T1" fmla="*/ 1546225 h 1008"/>
              <a:gd name="T2" fmla="*/ 217973 w 968"/>
              <a:gd name="T3" fmla="*/ 0 h 1008"/>
              <a:gd name="T4" fmla="*/ 1029999 w 968"/>
              <a:gd name="T5" fmla="*/ 1467993 h 1008"/>
              <a:gd name="T6" fmla="*/ 606333 w 968"/>
              <a:gd name="T7" fmla="*/ 662668 h 1008"/>
              <a:gd name="T8" fmla="*/ 910267 w 968"/>
              <a:gd name="T9" fmla="*/ 1546225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8"/>
              <a:gd name="T16" fmla="*/ 0 h 1008"/>
              <a:gd name="T17" fmla="*/ 968 w 968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8" h="1008">
                <a:moveTo>
                  <a:pt x="593" y="1008"/>
                </a:moveTo>
                <a:cubicBezTo>
                  <a:pt x="593" y="1008"/>
                  <a:pt x="0" y="806"/>
                  <a:pt x="142" y="0"/>
                </a:cubicBezTo>
                <a:cubicBezTo>
                  <a:pt x="142" y="0"/>
                  <a:pt x="968" y="186"/>
                  <a:pt x="671" y="957"/>
                </a:cubicBezTo>
                <a:cubicBezTo>
                  <a:pt x="671" y="957"/>
                  <a:pt x="434" y="615"/>
                  <a:pt x="395" y="432"/>
                </a:cubicBezTo>
                <a:cubicBezTo>
                  <a:pt x="395" y="432"/>
                  <a:pt x="449" y="854"/>
                  <a:pt x="593" y="1008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5759450" y="1581150"/>
            <a:ext cx="1936750" cy="1828800"/>
          </a:xfrm>
          <a:custGeom>
            <a:avLst/>
            <a:gdLst>
              <a:gd name="T0" fmla="*/ 595923 w 1261"/>
              <a:gd name="T1" fmla="*/ 1819587 h 1191"/>
              <a:gd name="T2" fmla="*/ 1012148 w 1261"/>
              <a:gd name="T3" fmla="*/ 0 h 1191"/>
              <a:gd name="T4" fmla="*/ 752583 w 1261"/>
              <a:gd name="T5" fmla="*/ 1828800 h 1191"/>
              <a:gd name="T6" fmla="*/ 913851 w 1261"/>
              <a:gd name="T7" fmla="*/ 839927 h 1191"/>
              <a:gd name="T8" fmla="*/ 595923 w 1261"/>
              <a:gd name="T9" fmla="*/ 1819587 h 1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61"/>
              <a:gd name="T16" fmla="*/ 0 h 1191"/>
              <a:gd name="T17" fmla="*/ 1261 w 1261"/>
              <a:gd name="T18" fmla="*/ 1191 h 11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61" h="1191">
                <a:moveTo>
                  <a:pt x="388" y="1185"/>
                </a:moveTo>
                <a:cubicBezTo>
                  <a:pt x="388" y="1185"/>
                  <a:pt x="0" y="614"/>
                  <a:pt x="659" y="0"/>
                </a:cubicBezTo>
                <a:cubicBezTo>
                  <a:pt x="659" y="0"/>
                  <a:pt x="1261" y="709"/>
                  <a:pt x="490" y="1191"/>
                </a:cubicBezTo>
                <a:cubicBezTo>
                  <a:pt x="490" y="1191"/>
                  <a:pt x="508" y="734"/>
                  <a:pt x="595" y="547"/>
                </a:cubicBezTo>
                <a:cubicBezTo>
                  <a:pt x="595" y="547"/>
                  <a:pt x="363" y="953"/>
                  <a:pt x="388" y="1185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21"/>
          <p:cNvSpPr/>
          <p:nvPr/>
        </p:nvSpPr>
        <p:spPr bwMode="auto">
          <a:xfrm>
            <a:off x="6758305" y="2719705"/>
            <a:ext cx="1431925" cy="1403350"/>
          </a:xfrm>
          <a:custGeom>
            <a:avLst/>
            <a:gdLst>
              <a:gd name="T0" fmla="*/ 0 w 933"/>
              <a:gd name="T1" fmla="*/ 769925 h 915"/>
              <a:gd name="T2" fmla="*/ 1431925 w 933"/>
              <a:gd name="T3" fmla="*/ 317479 h 915"/>
              <a:gd name="T4" fmla="*/ 56786 w 933"/>
              <a:gd name="T5" fmla="*/ 881887 h 915"/>
              <a:gd name="T6" fmla="*/ 808815 w 933"/>
              <a:gd name="T7" fmla="*/ 592014 h 915"/>
              <a:gd name="T8" fmla="*/ 0 w 933"/>
              <a:gd name="T9" fmla="*/ 769925 h 9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3"/>
              <a:gd name="T16" fmla="*/ 0 h 915"/>
              <a:gd name="T17" fmla="*/ 933 w 933"/>
              <a:gd name="T18" fmla="*/ 915 h 9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5"/>
                </a:cubicBezTo>
                <a:cubicBezTo>
                  <a:pt x="37" y="575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23"/>
          <p:cNvSpPr/>
          <p:nvPr/>
        </p:nvSpPr>
        <p:spPr bwMode="auto">
          <a:xfrm>
            <a:off x="4164330" y="2426335"/>
            <a:ext cx="1487170" cy="1571625"/>
          </a:xfrm>
          <a:custGeom>
            <a:avLst/>
            <a:gdLst>
              <a:gd name="T0" fmla="*/ 1481347 w 969"/>
              <a:gd name="T1" fmla="*/ 1077905 h 1025"/>
              <a:gd name="T2" fmla="*/ 0 w 969"/>
              <a:gd name="T3" fmla="*/ 763580 h 1025"/>
              <a:gd name="T4" fmla="*/ 1487487 w 969"/>
              <a:gd name="T5" fmla="*/ 950641 h 1025"/>
              <a:gd name="T6" fmla="*/ 683108 w 969"/>
              <a:gd name="T7" fmla="*/ 832578 h 1025"/>
              <a:gd name="T8" fmla="*/ 1481347 w 969"/>
              <a:gd name="T9" fmla="*/ 1077905 h 10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9"/>
              <a:gd name="T16" fmla="*/ 0 h 1025"/>
              <a:gd name="T17" fmla="*/ 969 w 969"/>
              <a:gd name="T18" fmla="*/ 1025 h 10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9" h="1025">
                <a:moveTo>
                  <a:pt x="965" y="703"/>
                </a:moveTo>
                <a:cubicBezTo>
                  <a:pt x="965" y="703"/>
                  <a:pt x="507" y="1025"/>
                  <a:pt x="0" y="498"/>
                </a:cubicBezTo>
                <a:cubicBezTo>
                  <a:pt x="0" y="498"/>
                  <a:pt x="568" y="0"/>
                  <a:pt x="969" y="620"/>
                </a:cubicBezTo>
                <a:cubicBezTo>
                  <a:pt x="969" y="620"/>
                  <a:pt x="598" y="611"/>
                  <a:pt x="445" y="543"/>
                </a:cubicBezTo>
                <a:cubicBezTo>
                  <a:pt x="445" y="543"/>
                  <a:pt x="777" y="726"/>
                  <a:pt x="965" y="703"/>
                </a:cubicBezTo>
                <a:close/>
              </a:path>
            </a:pathLst>
          </a:custGeom>
          <a:solidFill>
            <a:srgbClr val="D5091F"/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任意多边形 41"/>
          <p:cNvSpPr/>
          <p:nvPr/>
        </p:nvSpPr>
        <p:spPr bwMode="auto">
          <a:xfrm>
            <a:off x="4565650" y="3268980"/>
            <a:ext cx="3359150" cy="2003425"/>
          </a:xfrm>
          <a:custGeom>
            <a:avLst/>
            <a:gdLst>
              <a:gd name="T0" fmla="*/ 1574133 w 3359497"/>
              <a:gd name="T1" fmla="*/ 628 h 2003589"/>
              <a:gd name="T2" fmla="*/ 1595391 w 3359497"/>
              <a:gd name="T3" fmla="*/ 4973 h 2003589"/>
              <a:gd name="T4" fmla="*/ 1779637 w 3359497"/>
              <a:gd name="T5" fmla="*/ 442549 h 2003589"/>
              <a:gd name="T6" fmla="*/ 1997662 w 3359497"/>
              <a:gd name="T7" fmla="*/ 284408 h 2003589"/>
              <a:gd name="T8" fmla="*/ 2114352 w 3359497"/>
              <a:gd name="T9" fmla="*/ 261378 h 2003589"/>
              <a:gd name="T10" fmla="*/ 1880973 w 3359497"/>
              <a:gd name="T11" fmla="*/ 804893 h 2003589"/>
              <a:gd name="T12" fmla="*/ 1884277 w 3359497"/>
              <a:gd name="T13" fmla="*/ 1543848 h 2003589"/>
              <a:gd name="T14" fmla="*/ 1898285 w 3359497"/>
              <a:gd name="T15" fmla="*/ 1633368 h 2003589"/>
              <a:gd name="T16" fmla="*/ 1979322 w 3359497"/>
              <a:gd name="T17" fmla="*/ 1635156 h 2003589"/>
              <a:gd name="T18" fmla="*/ 3345011 w 3359497"/>
              <a:gd name="T19" fmla="*/ 1968344 h 2003589"/>
              <a:gd name="T20" fmla="*/ 3359150 w 3359497"/>
              <a:gd name="T21" fmla="*/ 2003425 h 2003589"/>
              <a:gd name="T22" fmla="*/ 3162756 w 3359497"/>
              <a:gd name="T23" fmla="*/ 1955598 h 2003589"/>
              <a:gd name="T24" fmla="*/ 1664946 w 3359497"/>
              <a:gd name="T25" fmla="*/ 1830939 h 2003589"/>
              <a:gd name="T26" fmla="*/ 167137 w 3359497"/>
              <a:gd name="T27" fmla="*/ 1955598 h 2003589"/>
              <a:gd name="T28" fmla="*/ 0 w 3359497"/>
              <a:gd name="T29" fmla="*/ 1996301 h 2003589"/>
              <a:gd name="T30" fmla="*/ 11266 w 3359497"/>
              <a:gd name="T31" fmla="*/ 1968344 h 2003589"/>
              <a:gd name="T32" fmla="*/ 1376956 w 3359497"/>
              <a:gd name="T33" fmla="*/ 1635156 h 2003589"/>
              <a:gd name="T34" fmla="*/ 1517951 w 3359497"/>
              <a:gd name="T35" fmla="*/ 1632044 h 2003589"/>
              <a:gd name="T36" fmla="*/ 1522944 w 3359497"/>
              <a:gd name="T37" fmla="*/ 1578938 h 2003589"/>
              <a:gd name="T38" fmla="*/ 1552401 w 3359497"/>
              <a:gd name="T39" fmla="*/ 993741 h 2003589"/>
              <a:gd name="T40" fmla="*/ 1217686 w 3359497"/>
              <a:gd name="T41" fmla="*/ 594549 h 2003589"/>
              <a:gd name="T42" fmla="*/ 1154735 w 3359497"/>
              <a:gd name="T43" fmla="*/ 454832 h 2003589"/>
              <a:gd name="T44" fmla="*/ 1363548 w 3359497"/>
              <a:gd name="T45" fmla="*/ 563842 h 2003589"/>
              <a:gd name="T46" fmla="*/ 1143988 w 3359497"/>
              <a:gd name="T47" fmla="*/ 312043 h 2003589"/>
              <a:gd name="T48" fmla="*/ 1148594 w 3359497"/>
              <a:gd name="T49" fmla="*/ 196893 h 2003589"/>
              <a:gd name="T50" fmla="*/ 1418821 w 3359497"/>
              <a:gd name="T51" fmla="*/ 444085 h 2003589"/>
              <a:gd name="T52" fmla="*/ 1256071 w 3359497"/>
              <a:gd name="T53" fmla="*/ 77135 h 2003589"/>
              <a:gd name="T54" fmla="*/ 1392720 w 3359497"/>
              <a:gd name="T55" fmla="*/ 180003 h 2003589"/>
              <a:gd name="T56" fmla="*/ 1576967 w 3359497"/>
              <a:gd name="T57" fmla="*/ 295155 h 2003589"/>
              <a:gd name="T58" fmla="*/ 1574133 w 3359497"/>
              <a:gd name="T59" fmla="*/ 628 h 200358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359497"/>
              <a:gd name="T91" fmla="*/ 0 h 2003589"/>
              <a:gd name="T92" fmla="*/ 3359497 w 3359497"/>
              <a:gd name="T93" fmla="*/ 2003589 h 2003589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359497" h="2003589">
                <a:moveTo>
                  <a:pt x="1574296" y="628"/>
                </a:moveTo>
                <a:cubicBezTo>
                  <a:pt x="1580081" y="-929"/>
                  <a:pt x="1587111" y="367"/>
                  <a:pt x="1595556" y="4973"/>
                </a:cubicBezTo>
                <a:cubicBezTo>
                  <a:pt x="1663120" y="43360"/>
                  <a:pt x="1687689" y="424160"/>
                  <a:pt x="1779821" y="442585"/>
                </a:cubicBezTo>
                <a:cubicBezTo>
                  <a:pt x="1873489" y="462547"/>
                  <a:pt x="1973299" y="341244"/>
                  <a:pt x="1997868" y="284431"/>
                </a:cubicBezTo>
                <a:cubicBezTo>
                  <a:pt x="2022436" y="229153"/>
                  <a:pt x="2099214" y="199980"/>
                  <a:pt x="2114570" y="261399"/>
                </a:cubicBezTo>
                <a:cubicBezTo>
                  <a:pt x="2129925" y="321282"/>
                  <a:pt x="1977906" y="405734"/>
                  <a:pt x="1881167" y="804959"/>
                </a:cubicBezTo>
                <a:cubicBezTo>
                  <a:pt x="1828263" y="1024125"/>
                  <a:pt x="1852051" y="1320439"/>
                  <a:pt x="1884472" y="1543974"/>
                </a:cubicBezTo>
                <a:lnTo>
                  <a:pt x="1898481" y="1633502"/>
                </a:lnTo>
                <a:lnTo>
                  <a:pt x="1979526" y="1635290"/>
                </a:lnTo>
                <a:cubicBezTo>
                  <a:pt x="2663894" y="1665869"/>
                  <a:pt x="3206522" y="1798791"/>
                  <a:pt x="3345357" y="1968505"/>
                </a:cubicBezTo>
                <a:lnTo>
                  <a:pt x="3359497" y="2003589"/>
                </a:lnTo>
                <a:lnTo>
                  <a:pt x="3163083" y="1955758"/>
                </a:lnTo>
                <a:cubicBezTo>
                  <a:pt x="2779720" y="1878732"/>
                  <a:pt x="2250110" y="1831089"/>
                  <a:pt x="1665118" y="1831089"/>
                </a:cubicBezTo>
                <a:cubicBezTo>
                  <a:pt x="1080127" y="1831089"/>
                  <a:pt x="550516" y="1878732"/>
                  <a:pt x="167154" y="1955758"/>
                </a:cubicBezTo>
                <a:lnTo>
                  <a:pt x="0" y="1996464"/>
                </a:lnTo>
                <a:lnTo>
                  <a:pt x="11267" y="1968505"/>
                </a:lnTo>
                <a:cubicBezTo>
                  <a:pt x="150103" y="1798791"/>
                  <a:pt x="692731" y="1665869"/>
                  <a:pt x="1377098" y="1635290"/>
                </a:cubicBezTo>
                <a:lnTo>
                  <a:pt x="1518108" y="1632178"/>
                </a:lnTo>
                <a:lnTo>
                  <a:pt x="1523101" y="1579067"/>
                </a:lnTo>
                <a:cubicBezTo>
                  <a:pt x="1537508" y="1420976"/>
                  <a:pt x="1557600" y="1162102"/>
                  <a:pt x="1552561" y="993822"/>
                </a:cubicBezTo>
                <a:cubicBezTo>
                  <a:pt x="1544883" y="735862"/>
                  <a:pt x="1313016" y="662159"/>
                  <a:pt x="1217812" y="594598"/>
                </a:cubicBezTo>
                <a:cubicBezTo>
                  <a:pt x="1122609" y="525501"/>
                  <a:pt x="1101111" y="451798"/>
                  <a:pt x="1154854" y="454869"/>
                </a:cubicBezTo>
                <a:cubicBezTo>
                  <a:pt x="1207064" y="457940"/>
                  <a:pt x="1352940" y="588456"/>
                  <a:pt x="1363689" y="563888"/>
                </a:cubicBezTo>
                <a:cubicBezTo>
                  <a:pt x="1374438" y="539321"/>
                  <a:pt x="1199386" y="396521"/>
                  <a:pt x="1144106" y="312069"/>
                </a:cubicBezTo>
                <a:cubicBezTo>
                  <a:pt x="1087291" y="226083"/>
                  <a:pt x="1125680" y="204586"/>
                  <a:pt x="1148713" y="196909"/>
                </a:cubicBezTo>
                <a:cubicBezTo>
                  <a:pt x="1171746" y="189231"/>
                  <a:pt x="1405149" y="459476"/>
                  <a:pt x="1418968" y="444121"/>
                </a:cubicBezTo>
                <a:cubicBezTo>
                  <a:pt x="1432789" y="428766"/>
                  <a:pt x="1246988" y="103244"/>
                  <a:pt x="1256201" y="77141"/>
                </a:cubicBezTo>
                <a:cubicBezTo>
                  <a:pt x="1263878" y="51038"/>
                  <a:pt x="1311480" y="-2704"/>
                  <a:pt x="1392864" y="180018"/>
                </a:cubicBezTo>
                <a:cubicBezTo>
                  <a:pt x="1474248" y="362740"/>
                  <a:pt x="1603234" y="447192"/>
                  <a:pt x="1577130" y="295179"/>
                </a:cubicBezTo>
                <a:cubicBezTo>
                  <a:pt x="1554288" y="162168"/>
                  <a:pt x="1533798" y="11524"/>
                  <a:pt x="1574296" y="628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018780" y="4316730"/>
            <a:ext cx="2936875" cy="68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 请在此添加您的文字内容。请在此添加您的文字内容，  请在此添加您的文字内容。</a:t>
            </a:r>
            <a:endParaRPr lang="zh-CN" altLang="zh-CN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8018780" y="3968115"/>
            <a:ext cx="2444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018780" y="1948180"/>
            <a:ext cx="2936875" cy="68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 请在此添加您的文字内容。请在此添加您的文字内容，  请在此添加您的文字内容。</a:t>
            </a:r>
            <a:endParaRPr lang="zh-CN" altLang="zh-CN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8018780" y="1599565"/>
            <a:ext cx="2444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25855" y="4316730"/>
            <a:ext cx="2936875" cy="68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 请在此添加您的文字内容。请在此添加您的文字内容，  请在此添加您的文字内容。</a:t>
            </a:r>
            <a:endParaRPr lang="zh-CN" altLang="zh-CN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1617980" y="3968115"/>
            <a:ext cx="2444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5855" y="1948180"/>
            <a:ext cx="2936875" cy="68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 请在此添加您的文字内容。请在此添加您的文字内容，  请在此添加您的文字内容。</a:t>
            </a:r>
            <a:endParaRPr lang="zh-CN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1617980" y="1599565"/>
            <a:ext cx="2444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/>
      <p:bldP spid="16" grpId="0"/>
      <p:bldP spid="17" grpId="0"/>
      <p:bldP spid="18" grpId="0"/>
      <p:bldP spid="19" grpId="0"/>
      <p:bldP spid="20" grpId="0"/>
      <p:bldP spid="2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 rot="2700000">
            <a:off x="1728657" y="2414437"/>
            <a:ext cx="3066463" cy="3066465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1577975" y="2291080"/>
            <a:ext cx="1598295" cy="1656715"/>
            <a:chOff x="1934067" y="2570684"/>
            <a:chExt cx="1941921" cy="2012622"/>
          </a:xfrm>
          <a:solidFill>
            <a:srgbClr val="D5091F"/>
          </a:solidFill>
        </p:grpSpPr>
        <p:sp>
          <p:nvSpPr>
            <p:cNvPr id="10" name="Rounded Rectangle 6"/>
            <p:cNvSpPr/>
            <p:nvPr/>
          </p:nvSpPr>
          <p:spPr>
            <a:xfrm>
              <a:off x="1934067" y="264138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7"/>
            <p:cNvSpPr/>
            <p:nvPr/>
          </p:nvSpPr>
          <p:spPr>
            <a:xfrm>
              <a:off x="1934067" y="2570684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61995" y="2291080"/>
            <a:ext cx="1598295" cy="1656715"/>
            <a:chOff x="3979683" y="2570684"/>
            <a:chExt cx="1941921" cy="2012622"/>
          </a:xfrm>
          <a:solidFill>
            <a:srgbClr val="D5091F"/>
          </a:solidFill>
        </p:grpSpPr>
        <p:sp>
          <p:nvSpPr>
            <p:cNvPr id="15" name="Rounded Rectangle 11"/>
            <p:cNvSpPr/>
            <p:nvPr/>
          </p:nvSpPr>
          <p:spPr>
            <a:xfrm>
              <a:off x="3979683" y="264138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ounded Rectangle 12"/>
            <p:cNvSpPr/>
            <p:nvPr/>
          </p:nvSpPr>
          <p:spPr>
            <a:xfrm>
              <a:off x="3979683" y="2570684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77975" y="4001770"/>
            <a:ext cx="1598295" cy="1656715"/>
            <a:chOff x="1934067" y="4649295"/>
            <a:chExt cx="1941921" cy="2012622"/>
          </a:xfrm>
          <a:solidFill>
            <a:srgbClr val="D5091F"/>
          </a:solidFill>
        </p:grpSpPr>
        <p:sp>
          <p:nvSpPr>
            <p:cNvPr id="20" name="Rounded Rectangle 16"/>
            <p:cNvSpPr/>
            <p:nvPr/>
          </p:nvSpPr>
          <p:spPr>
            <a:xfrm>
              <a:off x="1934067" y="4719996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17"/>
            <p:cNvSpPr/>
            <p:nvPr/>
          </p:nvSpPr>
          <p:spPr>
            <a:xfrm>
              <a:off x="1934067" y="464929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61995" y="4001770"/>
            <a:ext cx="1598295" cy="1656715"/>
            <a:chOff x="3979683" y="4649295"/>
            <a:chExt cx="1941921" cy="2012622"/>
          </a:xfrm>
          <a:solidFill>
            <a:srgbClr val="D5091F"/>
          </a:solidFill>
        </p:grpSpPr>
        <p:sp>
          <p:nvSpPr>
            <p:cNvPr id="25" name="Rounded Rectangle 21"/>
            <p:cNvSpPr/>
            <p:nvPr/>
          </p:nvSpPr>
          <p:spPr>
            <a:xfrm>
              <a:off x="3979683" y="4719996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2"/>
            <p:cNvSpPr/>
            <p:nvPr/>
          </p:nvSpPr>
          <p:spPr>
            <a:xfrm>
              <a:off x="3979683" y="464929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Rounded Rectangle 14"/>
          <p:cNvSpPr/>
          <p:nvPr/>
        </p:nvSpPr>
        <p:spPr>
          <a:xfrm>
            <a:off x="6251356" y="2037842"/>
            <a:ext cx="625204" cy="625204"/>
          </a:xfrm>
          <a:prstGeom prst="round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Rounded Rectangle 15"/>
          <p:cNvSpPr/>
          <p:nvPr/>
        </p:nvSpPr>
        <p:spPr>
          <a:xfrm>
            <a:off x="6251356" y="4045989"/>
            <a:ext cx="625204" cy="625204"/>
          </a:xfrm>
          <a:prstGeom prst="round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ounded Rectangle 16"/>
          <p:cNvSpPr/>
          <p:nvPr/>
        </p:nvSpPr>
        <p:spPr>
          <a:xfrm>
            <a:off x="6251356" y="3009213"/>
            <a:ext cx="625204" cy="625204"/>
          </a:xfrm>
          <a:prstGeom prst="round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ounded Rectangle 17"/>
          <p:cNvSpPr/>
          <p:nvPr/>
        </p:nvSpPr>
        <p:spPr>
          <a:xfrm>
            <a:off x="6251356" y="5120866"/>
            <a:ext cx="625204" cy="625204"/>
          </a:xfrm>
          <a:prstGeom prst="round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>
            <a:spLocks noChangeAspect="1"/>
          </p:cNvSpPr>
          <p:nvPr/>
        </p:nvSpPr>
        <p:spPr>
          <a:xfrm>
            <a:off x="6338085" y="2124571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#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>
            <a:spLocks noChangeAspect="1"/>
          </p:cNvSpPr>
          <p:nvPr/>
        </p:nvSpPr>
        <p:spPr>
          <a:xfrm>
            <a:off x="6338085" y="3095942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(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5"/>
          <p:cNvSpPr txBox="1">
            <a:spLocks noChangeAspect="1"/>
          </p:cNvSpPr>
          <p:nvPr/>
        </p:nvSpPr>
        <p:spPr>
          <a:xfrm>
            <a:off x="6338085" y="4132718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E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6"/>
          <p:cNvSpPr txBox="1">
            <a:spLocks noChangeAspect="1"/>
          </p:cNvSpPr>
          <p:nvPr/>
        </p:nvSpPr>
        <p:spPr>
          <a:xfrm>
            <a:off x="6338085" y="5207595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l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4690" y="187388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44690" y="2192020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44690" y="2890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44690" y="3208655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44690" y="396367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44690" y="4281805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044690" y="503618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044690" y="5354320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676400" y="289052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359785" y="289052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359785" y="458406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675765" y="458406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42" grpId="0"/>
      <p:bldP spid="43" grpId="0"/>
      <p:bldP spid="44" grpId="0"/>
      <p:bldP spid="45" grpId="0"/>
      <p:bldP spid="4" grpId="0"/>
      <p:bldP spid="5" grpId="0"/>
      <p:bldP spid="27" grpId="0"/>
      <p:bldP spid="28" grpId="0"/>
      <p:bldP spid="29" grpId="0"/>
      <p:bldP spid="30" grpId="0"/>
      <p:bldP spid="31" grpId="0"/>
      <p:bldP spid="32" grpId="0"/>
      <p:bldP spid="41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 flipH="1">
            <a:off x="4298315" y="358584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11"/>
          <p:cNvSpPr txBox="1"/>
          <p:nvPr/>
        </p:nvSpPr>
        <p:spPr>
          <a:xfrm flipH="1">
            <a:off x="6215380" y="437197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1"/>
          <p:cNvSpPr txBox="1"/>
          <p:nvPr/>
        </p:nvSpPr>
        <p:spPr>
          <a:xfrm flipH="1">
            <a:off x="4455795" y="43364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1"/>
          <p:cNvSpPr txBox="1"/>
          <p:nvPr/>
        </p:nvSpPr>
        <p:spPr>
          <a:xfrm flipH="1">
            <a:off x="4455795" y="470471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1"/>
          <p:cNvSpPr txBox="1"/>
          <p:nvPr/>
        </p:nvSpPr>
        <p:spPr>
          <a:xfrm flipH="1">
            <a:off x="6215380" y="469582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lang="zh-CN" altLang="en-US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749800" y="2663825"/>
            <a:ext cx="26568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 4</a:t>
            </a:r>
            <a:endParaRPr lang="en-US" altLang="zh-CN" sz="5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Shape 4886"/>
          <p:cNvSpPr/>
          <p:nvPr/>
        </p:nvSpPr>
        <p:spPr>
          <a:xfrm rot="10800000">
            <a:off x="5351085" y="3982219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Shape 4887"/>
          <p:cNvSpPr/>
          <p:nvPr/>
        </p:nvSpPr>
        <p:spPr>
          <a:xfrm>
            <a:off x="6057850" y="4910115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05</a:t>
            </a:r>
            <a:endParaRPr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3" name="Shape 4915"/>
          <p:cNvSpPr/>
          <p:nvPr/>
        </p:nvSpPr>
        <p:spPr>
          <a:xfrm>
            <a:off x="5561433" y="4612965"/>
            <a:ext cx="286759" cy="302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1600" extrusionOk="0">
                <a:moveTo>
                  <a:pt x="20935" y="19550"/>
                </a:moveTo>
                <a:lnTo>
                  <a:pt x="19415" y="15120"/>
                </a:lnTo>
                <a:lnTo>
                  <a:pt x="17748" y="15120"/>
                </a:lnTo>
                <a:lnTo>
                  <a:pt x="18674" y="19440"/>
                </a:lnTo>
                <a:lnTo>
                  <a:pt x="2370" y="19440"/>
                </a:lnTo>
                <a:lnTo>
                  <a:pt x="3296" y="15120"/>
                </a:lnTo>
                <a:lnTo>
                  <a:pt x="1629" y="15120"/>
                </a:lnTo>
                <a:lnTo>
                  <a:pt x="108" y="19550"/>
                </a:lnTo>
                <a:cubicBezTo>
                  <a:pt x="-278" y="20678"/>
                  <a:pt x="406" y="21600"/>
                  <a:pt x="1629" y="21600"/>
                </a:cubicBezTo>
                <a:lnTo>
                  <a:pt x="19415" y="21600"/>
                </a:lnTo>
                <a:cubicBezTo>
                  <a:pt x="20638" y="21600"/>
                  <a:pt x="21322" y="20678"/>
                  <a:pt x="20935" y="19550"/>
                </a:cubicBezTo>
                <a:close/>
                <a:moveTo>
                  <a:pt x="16080" y="5400"/>
                </a:moveTo>
                <a:cubicBezTo>
                  <a:pt x="16080" y="2418"/>
                  <a:pt x="13592" y="0"/>
                  <a:pt x="10522" y="0"/>
                </a:cubicBezTo>
                <a:cubicBezTo>
                  <a:pt x="7452" y="0"/>
                  <a:pt x="4964" y="2418"/>
                  <a:pt x="4964" y="5400"/>
                </a:cubicBezTo>
                <a:cubicBezTo>
                  <a:pt x="4964" y="10557"/>
                  <a:pt x="10522" y="16200"/>
                  <a:pt x="10522" y="16200"/>
                </a:cubicBezTo>
                <a:cubicBezTo>
                  <a:pt x="10522" y="16200"/>
                  <a:pt x="16080" y="10557"/>
                  <a:pt x="16080" y="5400"/>
                </a:cubicBezTo>
                <a:close/>
                <a:moveTo>
                  <a:pt x="7520" y="5465"/>
                </a:moveTo>
                <a:cubicBezTo>
                  <a:pt x="7520" y="3855"/>
                  <a:pt x="8863" y="2550"/>
                  <a:pt x="10522" y="2550"/>
                </a:cubicBezTo>
                <a:cubicBezTo>
                  <a:pt x="12181" y="2550"/>
                  <a:pt x="13524" y="3855"/>
                  <a:pt x="13524" y="5465"/>
                </a:cubicBezTo>
                <a:cubicBezTo>
                  <a:pt x="13524" y="7076"/>
                  <a:pt x="12180" y="8381"/>
                  <a:pt x="10522" y="8381"/>
                </a:cubicBezTo>
                <a:cubicBezTo>
                  <a:pt x="8864" y="8381"/>
                  <a:pt x="7520" y="7075"/>
                  <a:pt x="7520" y="5465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9" name="Shape 4874"/>
          <p:cNvSpPr/>
          <p:nvPr/>
        </p:nvSpPr>
        <p:spPr>
          <a:xfrm>
            <a:off x="5733333" y="1935203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Shape 4875"/>
          <p:cNvSpPr/>
          <p:nvPr/>
        </p:nvSpPr>
        <p:spPr>
          <a:xfrm>
            <a:off x="5989370" y="192012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7" name="Shape 4919"/>
          <p:cNvSpPr/>
          <p:nvPr/>
        </p:nvSpPr>
        <p:spPr>
          <a:xfrm>
            <a:off x="6422195" y="2160325"/>
            <a:ext cx="340571" cy="302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3332" y="6966"/>
                </a:moveTo>
                <a:cubicBezTo>
                  <a:pt x="4336" y="6087"/>
                  <a:pt x="5170" y="6693"/>
                  <a:pt x="6282" y="8142"/>
                </a:cubicBezTo>
                <a:cubicBezTo>
                  <a:pt x="6407" y="8306"/>
                  <a:pt x="6575" y="8114"/>
                  <a:pt x="6671" y="8021"/>
                </a:cubicBezTo>
                <a:cubicBezTo>
                  <a:pt x="6765" y="7927"/>
                  <a:pt x="8233" y="6440"/>
                  <a:pt x="8305" y="6372"/>
                </a:cubicBezTo>
                <a:cubicBezTo>
                  <a:pt x="8376" y="6301"/>
                  <a:pt x="8462" y="6167"/>
                  <a:pt x="8349" y="6018"/>
                </a:cubicBezTo>
                <a:cubicBezTo>
                  <a:pt x="8234" y="5869"/>
                  <a:pt x="7817" y="5261"/>
                  <a:pt x="7549" y="4866"/>
                </a:cubicBezTo>
                <a:cubicBezTo>
                  <a:pt x="5603" y="2000"/>
                  <a:pt x="12875" y="57"/>
                  <a:pt x="11758" y="26"/>
                </a:cubicBezTo>
                <a:cubicBezTo>
                  <a:pt x="11190" y="9"/>
                  <a:pt x="8909" y="-21"/>
                  <a:pt x="8568" y="21"/>
                </a:cubicBezTo>
                <a:cubicBezTo>
                  <a:pt x="7186" y="185"/>
                  <a:pt x="5452" y="1638"/>
                  <a:pt x="4579" y="2315"/>
                </a:cubicBezTo>
                <a:cubicBezTo>
                  <a:pt x="3436" y="3195"/>
                  <a:pt x="3010" y="3711"/>
                  <a:pt x="2940" y="3783"/>
                </a:cubicBezTo>
                <a:cubicBezTo>
                  <a:pt x="2617" y="4100"/>
                  <a:pt x="2888" y="4833"/>
                  <a:pt x="2302" y="5411"/>
                </a:cubicBezTo>
                <a:cubicBezTo>
                  <a:pt x="1683" y="6021"/>
                  <a:pt x="1297" y="5559"/>
                  <a:pt x="938" y="5913"/>
                </a:cubicBezTo>
                <a:cubicBezTo>
                  <a:pt x="761" y="6090"/>
                  <a:pt x="263" y="6509"/>
                  <a:pt x="121" y="6648"/>
                </a:cubicBezTo>
                <a:cubicBezTo>
                  <a:pt x="-22" y="6790"/>
                  <a:pt x="-48" y="7029"/>
                  <a:pt x="98" y="7219"/>
                </a:cubicBezTo>
                <a:cubicBezTo>
                  <a:pt x="98" y="7219"/>
                  <a:pt x="1459" y="8911"/>
                  <a:pt x="1574" y="9061"/>
                </a:cubicBezTo>
                <a:cubicBezTo>
                  <a:pt x="1687" y="9209"/>
                  <a:pt x="1995" y="9337"/>
                  <a:pt x="2184" y="9147"/>
                </a:cubicBezTo>
                <a:cubicBezTo>
                  <a:pt x="2375" y="8958"/>
                  <a:pt x="2865" y="8477"/>
                  <a:pt x="2946" y="8392"/>
                </a:cubicBezTo>
                <a:cubicBezTo>
                  <a:pt x="3030" y="8312"/>
                  <a:pt x="2893" y="7349"/>
                  <a:pt x="3332" y="6966"/>
                </a:cubicBezTo>
                <a:close/>
                <a:moveTo>
                  <a:pt x="9478" y="7592"/>
                </a:moveTo>
                <a:cubicBezTo>
                  <a:pt x="9349" y="7424"/>
                  <a:pt x="9188" y="7419"/>
                  <a:pt x="9050" y="7557"/>
                </a:cubicBezTo>
                <a:lnTo>
                  <a:pt x="7506" y="9074"/>
                </a:lnTo>
                <a:cubicBezTo>
                  <a:pt x="7385" y="9195"/>
                  <a:pt x="7367" y="9417"/>
                  <a:pt x="7477" y="9559"/>
                </a:cubicBezTo>
                <a:lnTo>
                  <a:pt x="16407" y="20996"/>
                </a:lnTo>
                <a:cubicBezTo>
                  <a:pt x="16616" y="21266"/>
                  <a:pt x="16978" y="21294"/>
                  <a:pt x="17216" y="21060"/>
                </a:cubicBezTo>
                <a:lnTo>
                  <a:pt x="18260" y="20075"/>
                </a:lnTo>
                <a:cubicBezTo>
                  <a:pt x="18500" y="19839"/>
                  <a:pt x="18524" y="19429"/>
                  <a:pt x="18316" y="19157"/>
                </a:cubicBezTo>
                <a:lnTo>
                  <a:pt x="9478" y="7592"/>
                </a:lnTo>
                <a:close/>
                <a:moveTo>
                  <a:pt x="21385" y="2725"/>
                </a:moveTo>
                <a:cubicBezTo>
                  <a:pt x="21305" y="2126"/>
                  <a:pt x="21030" y="2251"/>
                  <a:pt x="20887" y="2504"/>
                </a:cubicBezTo>
                <a:cubicBezTo>
                  <a:pt x="20743" y="2760"/>
                  <a:pt x="20110" y="3840"/>
                  <a:pt x="19850" y="4329"/>
                </a:cubicBezTo>
                <a:cubicBezTo>
                  <a:pt x="19591" y="4814"/>
                  <a:pt x="18954" y="5772"/>
                  <a:pt x="17767" y="4826"/>
                </a:cubicBezTo>
                <a:cubicBezTo>
                  <a:pt x="16531" y="3843"/>
                  <a:pt x="16961" y="3157"/>
                  <a:pt x="17176" y="2696"/>
                </a:cubicBezTo>
                <a:cubicBezTo>
                  <a:pt x="17393" y="2232"/>
                  <a:pt x="18057" y="930"/>
                  <a:pt x="18153" y="769"/>
                </a:cubicBezTo>
                <a:cubicBezTo>
                  <a:pt x="18249" y="605"/>
                  <a:pt x="18137" y="130"/>
                  <a:pt x="17753" y="329"/>
                </a:cubicBezTo>
                <a:cubicBezTo>
                  <a:pt x="17369" y="528"/>
                  <a:pt x="15037" y="1571"/>
                  <a:pt x="14714" y="3068"/>
                </a:cubicBezTo>
                <a:cubicBezTo>
                  <a:pt x="14383" y="4590"/>
                  <a:pt x="14990" y="5950"/>
                  <a:pt x="13799" y="7301"/>
                </a:cubicBezTo>
                <a:lnTo>
                  <a:pt x="12353" y="8998"/>
                </a:lnTo>
                <a:lnTo>
                  <a:pt x="13805" y="10895"/>
                </a:lnTo>
                <a:lnTo>
                  <a:pt x="15586" y="8993"/>
                </a:lnTo>
                <a:cubicBezTo>
                  <a:pt x="16010" y="8513"/>
                  <a:pt x="16917" y="8047"/>
                  <a:pt x="17737" y="8257"/>
                </a:cubicBezTo>
                <a:cubicBezTo>
                  <a:pt x="19495" y="8705"/>
                  <a:pt x="20455" y="7962"/>
                  <a:pt x="21033" y="6733"/>
                </a:cubicBezTo>
                <a:cubicBezTo>
                  <a:pt x="21552" y="5635"/>
                  <a:pt x="21466" y="3323"/>
                  <a:pt x="21385" y="2725"/>
                </a:cubicBezTo>
                <a:close/>
                <a:moveTo>
                  <a:pt x="2905" y="19280"/>
                </a:moveTo>
                <a:cubicBezTo>
                  <a:pt x="2681" y="19534"/>
                  <a:pt x="2681" y="19946"/>
                  <a:pt x="2905" y="20199"/>
                </a:cubicBezTo>
                <a:lnTo>
                  <a:pt x="3929" y="21326"/>
                </a:lnTo>
                <a:cubicBezTo>
                  <a:pt x="4153" y="21579"/>
                  <a:pt x="4509" y="21472"/>
                  <a:pt x="4733" y="21219"/>
                </a:cubicBezTo>
                <a:lnTo>
                  <a:pt x="10016" y="15374"/>
                </a:lnTo>
                <a:lnTo>
                  <a:pt x="8398" y="13297"/>
                </a:lnTo>
                <a:lnTo>
                  <a:pt x="2905" y="19280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Shape 4880"/>
          <p:cNvSpPr/>
          <p:nvPr/>
        </p:nvSpPr>
        <p:spPr>
          <a:xfrm rot="5400000">
            <a:off x="6563030" y="316948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Shape 4881"/>
          <p:cNvSpPr/>
          <p:nvPr/>
        </p:nvSpPr>
        <p:spPr>
          <a:xfrm>
            <a:off x="7488305" y="342639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0" name="Shape 4912"/>
          <p:cNvSpPr/>
          <p:nvPr/>
        </p:nvSpPr>
        <p:spPr>
          <a:xfrm>
            <a:off x="7228413" y="3929265"/>
            <a:ext cx="337215" cy="219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824"/>
                </a:moveTo>
                <a:cubicBezTo>
                  <a:pt x="21600" y="18117"/>
                  <a:pt x="19284" y="21600"/>
                  <a:pt x="16430" y="21600"/>
                </a:cubicBezTo>
                <a:lnTo>
                  <a:pt x="3906" y="21600"/>
                </a:lnTo>
                <a:cubicBezTo>
                  <a:pt x="1749" y="21600"/>
                  <a:pt x="0" y="18968"/>
                  <a:pt x="0" y="15723"/>
                </a:cubicBezTo>
                <a:cubicBezTo>
                  <a:pt x="0" y="12481"/>
                  <a:pt x="1749" y="9850"/>
                  <a:pt x="3906" y="9850"/>
                </a:cubicBezTo>
                <a:cubicBezTo>
                  <a:pt x="4064" y="9850"/>
                  <a:pt x="4217" y="9870"/>
                  <a:pt x="4370" y="9894"/>
                </a:cubicBezTo>
                <a:cubicBezTo>
                  <a:pt x="4330" y="9486"/>
                  <a:pt x="4308" y="9067"/>
                  <a:pt x="4308" y="8638"/>
                </a:cubicBezTo>
                <a:cubicBezTo>
                  <a:pt x="4308" y="3868"/>
                  <a:pt x="6880" y="0"/>
                  <a:pt x="10054" y="0"/>
                </a:cubicBezTo>
                <a:cubicBezTo>
                  <a:pt x="12653" y="0"/>
                  <a:pt x="14848" y="2595"/>
                  <a:pt x="15557" y="6159"/>
                </a:cubicBezTo>
                <a:cubicBezTo>
                  <a:pt x="15841" y="6088"/>
                  <a:pt x="16132" y="6050"/>
                  <a:pt x="16431" y="6050"/>
                </a:cubicBezTo>
                <a:cubicBezTo>
                  <a:pt x="19284" y="6050"/>
                  <a:pt x="21600" y="9527"/>
                  <a:pt x="21600" y="1382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Shape 4883"/>
          <p:cNvSpPr/>
          <p:nvPr/>
        </p:nvSpPr>
        <p:spPr>
          <a:xfrm rot="8100000">
            <a:off x="6158939" y="3839614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18627" y="4442176"/>
            <a:ext cx="786800" cy="473770"/>
            <a:chOff x="6653600" y="4517911"/>
            <a:chExt cx="974818" cy="586985"/>
          </a:xfrm>
          <a:solidFill>
            <a:schemeClr val="bg1"/>
          </a:solidFill>
          <a:effectLst/>
        </p:grpSpPr>
        <p:sp>
          <p:nvSpPr>
            <p:cNvPr id="89" name="Shape 4884"/>
            <p:cNvSpPr/>
            <p:nvPr/>
          </p:nvSpPr>
          <p:spPr>
            <a:xfrm>
              <a:off x="7255037" y="4517911"/>
              <a:ext cx="373381" cy="394035"/>
            </a:xfrm>
            <a:prstGeom prst="rect">
              <a:avLst/>
            </a:prstGeom>
            <a:noFill/>
            <a:ln w="12700">
              <a:noFill/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lvl1pPr algn="ctr">
                <a:defRPr sz="4200">
                  <a:solidFill>
                    <a:srgbClr val="F6F6F6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1" name="Shape 4913"/>
            <p:cNvSpPr/>
            <p:nvPr/>
          </p:nvSpPr>
          <p:spPr>
            <a:xfrm>
              <a:off x="6653600" y="4739595"/>
              <a:ext cx="324694" cy="36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174" y="0"/>
                    <a:pt x="0" y="1814"/>
                    <a:pt x="0" y="3601"/>
                  </a:cubicBezTo>
                  <a:lnTo>
                    <a:pt x="0" y="6001"/>
                  </a:lnTo>
                  <a:cubicBezTo>
                    <a:pt x="0" y="7102"/>
                    <a:pt x="8100" y="13200"/>
                    <a:pt x="8100" y="13200"/>
                  </a:cubicBezTo>
                  <a:lnTo>
                    <a:pt x="8100" y="20400"/>
                  </a:lnTo>
                  <a:cubicBezTo>
                    <a:pt x="8099" y="21221"/>
                    <a:pt x="9450" y="21600"/>
                    <a:pt x="10800" y="21600"/>
                  </a:cubicBezTo>
                  <a:cubicBezTo>
                    <a:pt x="12150" y="21600"/>
                    <a:pt x="13501" y="21221"/>
                    <a:pt x="13500" y="20400"/>
                  </a:cubicBezTo>
                  <a:lnTo>
                    <a:pt x="13500" y="13200"/>
                  </a:lnTo>
                  <a:cubicBezTo>
                    <a:pt x="13500" y="13200"/>
                    <a:pt x="21600" y="7102"/>
                    <a:pt x="21600" y="6001"/>
                  </a:cubicBezTo>
                  <a:lnTo>
                    <a:pt x="21600" y="3601"/>
                  </a:lnTo>
                  <a:cubicBezTo>
                    <a:pt x="21600" y="1814"/>
                    <a:pt x="17426" y="0"/>
                    <a:pt x="10800" y="0"/>
                  </a:cubicBezTo>
                  <a:close/>
                  <a:moveTo>
                    <a:pt x="10800" y="6147"/>
                  </a:moveTo>
                  <a:cubicBezTo>
                    <a:pt x="5952" y="6146"/>
                    <a:pt x="2514" y="4548"/>
                    <a:pt x="2514" y="3950"/>
                  </a:cubicBezTo>
                  <a:cubicBezTo>
                    <a:pt x="2511" y="3356"/>
                    <a:pt x="5953" y="1753"/>
                    <a:pt x="10800" y="1756"/>
                  </a:cubicBezTo>
                  <a:cubicBezTo>
                    <a:pt x="15647" y="1753"/>
                    <a:pt x="19089" y="3356"/>
                    <a:pt x="19086" y="3949"/>
                  </a:cubicBezTo>
                  <a:cubicBezTo>
                    <a:pt x="19086" y="4548"/>
                    <a:pt x="15648" y="6146"/>
                    <a:pt x="10800" y="6147"/>
                  </a:cubicBezTo>
                  <a:close/>
                </a:path>
              </a:pathLst>
            </a:custGeom>
            <a:grpFill/>
            <a:ln w="12700">
              <a:noFill/>
              <a:miter lim="400000"/>
            </a:ln>
          </p:spPr>
          <p:txBody>
            <a:bodyPr lIns="34291" tIns="34291" rIns="34291" bIns="34291" anchor="ctr"/>
            <a:lstStyle/>
            <a:p>
              <a:pPr algn="ctr" defTabSz="456565">
                <a:lnSpc>
                  <a:spcPts val="3300"/>
                </a:lnSpc>
                <a:tabLst>
                  <a:tab pos="837565" algn="l"/>
                </a:tabLst>
                <a:defRPr sz="2800">
                  <a:solidFill>
                    <a:srgbClr val="00000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  <a:cs typeface="+mn-cs"/>
                  <a:sym typeface="Gill Sans"/>
                </a:defRPr>
              </a:pPr>
              <a:endParaRPr sz="28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7" name="Shape 4892"/>
          <p:cNvSpPr/>
          <p:nvPr/>
        </p:nvSpPr>
        <p:spPr>
          <a:xfrm rot="16200000">
            <a:off x="4524659" y="2765448"/>
            <a:ext cx="1249451" cy="123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Shape 4893"/>
          <p:cNvSpPr/>
          <p:nvPr/>
        </p:nvSpPr>
        <p:spPr>
          <a:xfrm>
            <a:off x="4538756" y="342639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07</a:t>
            </a:r>
            <a:endParaRPr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4" name="Shape 4916"/>
          <p:cNvSpPr/>
          <p:nvPr/>
        </p:nvSpPr>
        <p:spPr>
          <a:xfrm>
            <a:off x="4784917" y="2929582"/>
            <a:ext cx="283284" cy="355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3" h="21072" extrusionOk="0">
                <a:moveTo>
                  <a:pt x="20866" y="4865"/>
                </a:moveTo>
                <a:cubicBezTo>
                  <a:pt x="20189" y="1664"/>
                  <a:pt x="16529" y="-475"/>
                  <a:pt x="12692" y="90"/>
                </a:cubicBezTo>
                <a:cubicBezTo>
                  <a:pt x="8853" y="655"/>
                  <a:pt x="5612" y="3118"/>
                  <a:pt x="6290" y="6320"/>
                </a:cubicBezTo>
                <a:cubicBezTo>
                  <a:pt x="6434" y="7009"/>
                  <a:pt x="6839" y="8087"/>
                  <a:pt x="7317" y="8862"/>
                </a:cubicBezTo>
                <a:lnTo>
                  <a:pt x="347" y="17165"/>
                </a:lnTo>
                <a:cubicBezTo>
                  <a:pt x="89" y="17471"/>
                  <a:pt x="-56" y="18024"/>
                  <a:pt x="21" y="18391"/>
                </a:cubicBezTo>
                <a:lnTo>
                  <a:pt x="469" y="20510"/>
                </a:lnTo>
                <a:cubicBezTo>
                  <a:pt x="547" y="20878"/>
                  <a:pt x="970" y="21125"/>
                  <a:pt x="1412" y="21063"/>
                </a:cubicBezTo>
                <a:lnTo>
                  <a:pt x="3454" y="20761"/>
                </a:lnTo>
                <a:cubicBezTo>
                  <a:pt x="3896" y="20697"/>
                  <a:pt x="4456" y="20386"/>
                  <a:pt x="4699" y="20074"/>
                </a:cubicBezTo>
                <a:lnTo>
                  <a:pt x="7456" y="16514"/>
                </a:lnTo>
                <a:lnTo>
                  <a:pt x="7480" y="16491"/>
                </a:lnTo>
                <a:lnTo>
                  <a:pt x="9347" y="16215"/>
                </a:lnTo>
                <a:lnTo>
                  <a:pt x="12566" y="12046"/>
                </a:lnTo>
                <a:cubicBezTo>
                  <a:pt x="13624" y="12195"/>
                  <a:pt x="15142" y="12144"/>
                  <a:pt x="16039" y="12012"/>
                </a:cubicBezTo>
                <a:cubicBezTo>
                  <a:pt x="19875" y="11447"/>
                  <a:pt x="21544" y="8067"/>
                  <a:pt x="20866" y="4865"/>
                </a:cubicBezTo>
                <a:close/>
                <a:moveTo>
                  <a:pt x="17465" y="6506"/>
                </a:moveTo>
                <a:cubicBezTo>
                  <a:pt x="16409" y="7764"/>
                  <a:pt x="15332" y="6878"/>
                  <a:pt x="13825" y="5995"/>
                </a:cubicBezTo>
                <a:cubicBezTo>
                  <a:pt x="12317" y="5116"/>
                  <a:pt x="10949" y="4574"/>
                  <a:pt x="12003" y="3317"/>
                </a:cubicBezTo>
                <a:cubicBezTo>
                  <a:pt x="13059" y="2059"/>
                  <a:pt x="15136" y="1752"/>
                  <a:pt x="16646" y="2634"/>
                </a:cubicBezTo>
                <a:cubicBezTo>
                  <a:pt x="18155" y="3514"/>
                  <a:pt x="18520" y="5248"/>
                  <a:pt x="17465" y="650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6" name="Shape 4871"/>
          <p:cNvSpPr/>
          <p:nvPr/>
        </p:nvSpPr>
        <p:spPr>
          <a:xfrm rot="18900000">
            <a:off x="4940503" y="209485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7" name="Shape 4872"/>
          <p:cNvSpPr/>
          <p:nvPr/>
        </p:nvSpPr>
        <p:spPr>
          <a:xfrm>
            <a:off x="4905119" y="2414426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08</a:t>
            </a:r>
            <a:endParaRPr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6" name="Shape 4918"/>
          <p:cNvSpPr/>
          <p:nvPr/>
        </p:nvSpPr>
        <p:spPr>
          <a:xfrm>
            <a:off x="5390869" y="2290395"/>
            <a:ext cx="346746" cy="283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00" extrusionOk="0">
                <a:moveTo>
                  <a:pt x="10801" y="14925"/>
                </a:moveTo>
                <a:cubicBezTo>
                  <a:pt x="9595" y="14925"/>
                  <a:pt x="8618" y="16037"/>
                  <a:pt x="8618" y="17413"/>
                </a:cubicBezTo>
                <a:cubicBezTo>
                  <a:pt x="8618" y="18786"/>
                  <a:pt x="9595" y="19900"/>
                  <a:pt x="10801" y="19900"/>
                </a:cubicBezTo>
                <a:cubicBezTo>
                  <a:pt x="12006" y="19900"/>
                  <a:pt x="12982" y="18786"/>
                  <a:pt x="12982" y="17413"/>
                </a:cubicBezTo>
                <a:cubicBezTo>
                  <a:pt x="12982" y="16038"/>
                  <a:pt x="12006" y="14925"/>
                  <a:pt x="10801" y="14925"/>
                </a:cubicBezTo>
                <a:close/>
                <a:moveTo>
                  <a:pt x="6172" y="12137"/>
                </a:moveTo>
                <a:lnTo>
                  <a:pt x="7715" y="13895"/>
                </a:lnTo>
                <a:cubicBezTo>
                  <a:pt x="9419" y="11953"/>
                  <a:pt x="12182" y="11953"/>
                  <a:pt x="13887" y="13895"/>
                </a:cubicBezTo>
                <a:lnTo>
                  <a:pt x="15429" y="12137"/>
                </a:lnTo>
                <a:cubicBezTo>
                  <a:pt x="12873" y="9223"/>
                  <a:pt x="8728" y="9223"/>
                  <a:pt x="6172" y="12137"/>
                </a:cubicBezTo>
                <a:close/>
                <a:moveTo>
                  <a:pt x="3087" y="8617"/>
                </a:moveTo>
                <a:lnTo>
                  <a:pt x="4629" y="10375"/>
                </a:lnTo>
                <a:cubicBezTo>
                  <a:pt x="8037" y="6491"/>
                  <a:pt x="13562" y="6491"/>
                  <a:pt x="16971" y="10375"/>
                </a:cubicBezTo>
                <a:lnTo>
                  <a:pt x="18514" y="8617"/>
                </a:lnTo>
                <a:cubicBezTo>
                  <a:pt x="14255" y="3761"/>
                  <a:pt x="7346" y="3761"/>
                  <a:pt x="3087" y="8617"/>
                </a:cubicBezTo>
                <a:close/>
                <a:moveTo>
                  <a:pt x="0" y="5100"/>
                </a:moveTo>
                <a:lnTo>
                  <a:pt x="1543" y="6858"/>
                </a:lnTo>
                <a:cubicBezTo>
                  <a:pt x="6655" y="1030"/>
                  <a:pt x="14944" y="1030"/>
                  <a:pt x="20057" y="6858"/>
                </a:cubicBezTo>
                <a:lnTo>
                  <a:pt x="21600" y="5100"/>
                </a:lnTo>
                <a:cubicBezTo>
                  <a:pt x="15636" y="-1700"/>
                  <a:pt x="5965" y="-1700"/>
                  <a:pt x="0" y="510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6" name="Freeform 271"/>
          <p:cNvSpPr>
            <a:spLocks noEditPoints="1"/>
          </p:cNvSpPr>
          <p:nvPr/>
        </p:nvSpPr>
        <p:spPr bwMode="auto">
          <a:xfrm>
            <a:off x="5951740" y="3197841"/>
            <a:ext cx="486077" cy="775147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rgbClr val="D509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Shape 4877"/>
          <p:cNvSpPr/>
          <p:nvPr/>
        </p:nvSpPr>
        <p:spPr>
          <a:xfrm rot="2700000">
            <a:off x="6404636" y="2375040"/>
            <a:ext cx="1249452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Shape 4878"/>
          <p:cNvSpPr/>
          <p:nvPr/>
        </p:nvSpPr>
        <p:spPr>
          <a:xfrm>
            <a:off x="7031776" y="236524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2" name="Shape 4914"/>
          <p:cNvSpPr/>
          <p:nvPr/>
        </p:nvSpPr>
        <p:spPr>
          <a:xfrm>
            <a:off x="7191208" y="2849946"/>
            <a:ext cx="341332" cy="357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2" h="20934" extrusionOk="0">
                <a:moveTo>
                  <a:pt x="19118" y="7014"/>
                </a:moveTo>
                <a:cubicBezTo>
                  <a:pt x="17204" y="2726"/>
                  <a:pt x="14125" y="-535"/>
                  <a:pt x="12568" y="73"/>
                </a:cubicBezTo>
                <a:cubicBezTo>
                  <a:pt x="9923" y="1110"/>
                  <a:pt x="14143" y="6080"/>
                  <a:pt x="1153" y="11161"/>
                </a:cubicBezTo>
                <a:cubicBezTo>
                  <a:pt x="31" y="11602"/>
                  <a:pt x="-253" y="13357"/>
                  <a:pt x="217" y="14409"/>
                </a:cubicBezTo>
                <a:cubicBezTo>
                  <a:pt x="686" y="15458"/>
                  <a:pt x="2220" y="16503"/>
                  <a:pt x="3343" y="16065"/>
                </a:cubicBezTo>
                <a:cubicBezTo>
                  <a:pt x="3537" y="15988"/>
                  <a:pt x="4250" y="15767"/>
                  <a:pt x="4250" y="15767"/>
                </a:cubicBezTo>
                <a:cubicBezTo>
                  <a:pt x="5051" y="16803"/>
                  <a:pt x="5890" y="16189"/>
                  <a:pt x="6188" y="16846"/>
                </a:cubicBezTo>
                <a:cubicBezTo>
                  <a:pt x="6546" y="17637"/>
                  <a:pt x="7323" y="19356"/>
                  <a:pt x="7587" y="19940"/>
                </a:cubicBezTo>
                <a:cubicBezTo>
                  <a:pt x="7852" y="20524"/>
                  <a:pt x="8451" y="21065"/>
                  <a:pt x="8886" y="20906"/>
                </a:cubicBezTo>
                <a:cubicBezTo>
                  <a:pt x="9320" y="20746"/>
                  <a:pt x="10798" y="20205"/>
                  <a:pt x="11363" y="20000"/>
                </a:cubicBezTo>
                <a:cubicBezTo>
                  <a:pt x="11929" y="19793"/>
                  <a:pt x="12063" y="19306"/>
                  <a:pt x="11890" y="18925"/>
                </a:cubicBezTo>
                <a:cubicBezTo>
                  <a:pt x="11704" y="18512"/>
                  <a:pt x="10940" y="18391"/>
                  <a:pt x="10722" y="17909"/>
                </a:cubicBezTo>
                <a:cubicBezTo>
                  <a:pt x="10504" y="17430"/>
                  <a:pt x="9792" y="15888"/>
                  <a:pt x="9588" y="15402"/>
                </a:cubicBezTo>
                <a:cubicBezTo>
                  <a:pt x="9310" y="14741"/>
                  <a:pt x="9901" y="14203"/>
                  <a:pt x="10760" y="14118"/>
                </a:cubicBezTo>
                <a:cubicBezTo>
                  <a:pt x="16673" y="13522"/>
                  <a:pt x="17779" y="17039"/>
                  <a:pt x="19792" y="16251"/>
                </a:cubicBezTo>
                <a:cubicBezTo>
                  <a:pt x="21347" y="15640"/>
                  <a:pt x="21030" y="11297"/>
                  <a:pt x="19118" y="7014"/>
                </a:cubicBezTo>
                <a:close/>
                <a:moveTo>
                  <a:pt x="18452" y="13964"/>
                </a:moveTo>
                <a:cubicBezTo>
                  <a:pt x="18105" y="14098"/>
                  <a:pt x="15778" y="12334"/>
                  <a:pt x="14292" y="9001"/>
                </a:cubicBezTo>
                <a:cubicBezTo>
                  <a:pt x="12805" y="5671"/>
                  <a:pt x="12992" y="2627"/>
                  <a:pt x="13337" y="2491"/>
                </a:cubicBezTo>
                <a:cubicBezTo>
                  <a:pt x="13683" y="2358"/>
                  <a:pt x="15953" y="4488"/>
                  <a:pt x="17439" y="7818"/>
                </a:cubicBezTo>
                <a:cubicBezTo>
                  <a:pt x="18927" y="11148"/>
                  <a:pt x="18798" y="13828"/>
                  <a:pt x="18452" y="1396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Shape 4889"/>
          <p:cNvSpPr/>
          <p:nvPr/>
        </p:nvSpPr>
        <p:spPr>
          <a:xfrm rot="13500000">
            <a:off x="4686888" y="3539357"/>
            <a:ext cx="1249450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D5091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Shape 4890"/>
          <p:cNvSpPr/>
          <p:nvPr/>
        </p:nvSpPr>
        <p:spPr>
          <a:xfrm>
            <a:off x="5030661" y="449162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06</a:t>
            </a:r>
            <a:endParaRPr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5" name="Shape 4917"/>
          <p:cNvSpPr/>
          <p:nvPr/>
        </p:nvSpPr>
        <p:spPr>
          <a:xfrm>
            <a:off x="4814785" y="3954528"/>
            <a:ext cx="252491" cy="283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1" h="21180" extrusionOk="0">
                <a:moveTo>
                  <a:pt x="30" y="16237"/>
                </a:moveTo>
                <a:cubicBezTo>
                  <a:pt x="669" y="16672"/>
                  <a:pt x="2076" y="14877"/>
                  <a:pt x="2522" y="15180"/>
                </a:cubicBezTo>
                <a:cubicBezTo>
                  <a:pt x="2969" y="15484"/>
                  <a:pt x="1470" y="17216"/>
                  <a:pt x="1845" y="17470"/>
                </a:cubicBezTo>
                <a:cubicBezTo>
                  <a:pt x="2219" y="17724"/>
                  <a:pt x="3786" y="16039"/>
                  <a:pt x="4221" y="16333"/>
                </a:cubicBezTo>
                <a:cubicBezTo>
                  <a:pt x="4655" y="16628"/>
                  <a:pt x="3191" y="18382"/>
                  <a:pt x="3660" y="18702"/>
                </a:cubicBezTo>
                <a:cubicBezTo>
                  <a:pt x="4131" y="19022"/>
                  <a:pt x="5665" y="17314"/>
                  <a:pt x="6037" y="17567"/>
                </a:cubicBezTo>
                <a:cubicBezTo>
                  <a:pt x="6409" y="17820"/>
                  <a:pt x="5045" y="19642"/>
                  <a:pt x="5476" y="19934"/>
                </a:cubicBezTo>
                <a:cubicBezTo>
                  <a:pt x="5907" y="20228"/>
                  <a:pt x="7377" y="18476"/>
                  <a:pt x="7735" y="18719"/>
                </a:cubicBezTo>
                <a:cubicBezTo>
                  <a:pt x="8094" y="18963"/>
                  <a:pt x="6652" y="20733"/>
                  <a:pt x="7291" y="21167"/>
                </a:cubicBezTo>
                <a:cubicBezTo>
                  <a:pt x="7930" y="21600"/>
                  <a:pt x="14182" y="10813"/>
                  <a:pt x="14182" y="10813"/>
                </a:cubicBezTo>
                <a:lnTo>
                  <a:pt x="9208" y="7419"/>
                </a:lnTo>
                <a:cubicBezTo>
                  <a:pt x="9208" y="7419"/>
                  <a:pt x="-609" y="15804"/>
                  <a:pt x="30" y="16237"/>
                </a:cubicBezTo>
                <a:close/>
                <a:moveTo>
                  <a:pt x="14376" y="0"/>
                </a:moveTo>
                <a:lnTo>
                  <a:pt x="10061" y="5955"/>
                </a:lnTo>
                <a:lnTo>
                  <a:pt x="15350" y="9546"/>
                </a:lnTo>
                <a:lnTo>
                  <a:pt x="20991" y="4642"/>
                </a:lnTo>
                <a:cubicBezTo>
                  <a:pt x="20315" y="2906"/>
                  <a:pt x="16577" y="203"/>
                  <a:pt x="14376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253345" y="94488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21040" y="126301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253345" y="2255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21040" y="25736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253345" y="360235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20405" y="392049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53345" y="50184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20405" y="533654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9775" y="94488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9775" y="126301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9775" y="2255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9775" y="25736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9775" y="360235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9775" y="392049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9775" y="50184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9775" y="533654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ldLvl="0" animBg="1"/>
      <p:bldP spid="92" grpId="0" bldLvl="0" animBg="1"/>
      <p:bldP spid="103" grpId="0" bldLvl="0" animBg="1"/>
      <p:bldP spid="79" grpId="0" bldLvl="0" animBg="1"/>
      <p:bldP spid="80" grpId="0" bldLvl="0" animBg="1"/>
      <p:bldP spid="107" grpId="0" bldLvl="0" animBg="1"/>
      <p:bldP spid="85" grpId="0" bldLvl="0" animBg="1"/>
      <p:bldP spid="86" grpId="0" bldLvl="0" animBg="1"/>
      <p:bldP spid="100" grpId="0" bldLvl="0" animBg="1"/>
      <p:bldP spid="88" grpId="0" bldLvl="0" animBg="1"/>
      <p:bldP spid="97" grpId="0" bldLvl="0" animBg="1"/>
      <p:bldP spid="98" grpId="0" bldLvl="0" animBg="1"/>
      <p:bldP spid="104" grpId="0" bldLvl="0" animBg="1"/>
      <p:bldP spid="76" grpId="0" bldLvl="0" animBg="1"/>
      <p:bldP spid="77" grpId="0" bldLvl="0" animBg="1"/>
      <p:bldP spid="106" grpId="0" bldLvl="0" animBg="1"/>
      <p:bldP spid="126" grpId="0" bldLvl="0" animBg="1"/>
      <p:bldP spid="82" grpId="0" bldLvl="0" animBg="1"/>
      <p:bldP spid="83" grpId="0" bldLvl="0" animBg="1"/>
      <p:bldP spid="102" grpId="0" bldLvl="0" animBg="1"/>
      <p:bldP spid="94" grpId="0" bldLvl="0" animBg="1"/>
      <p:bldP spid="95" grpId="0" bldLvl="0" animBg="1"/>
      <p:bldP spid="105" grpId="0" bldLvl="0" animBg="1"/>
      <p:bldP spid="4" grpId="0"/>
      <p:bldP spid="5" grpId="0"/>
      <p:bldP spid="3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Rectangle 9"/>
          <p:cNvSpPr/>
          <p:nvPr/>
        </p:nvSpPr>
        <p:spPr>
          <a:xfrm>
            <a:off x="635" y="4114165"/>
            <a:ext cx="12191365" cy="783590"/>
          </a:xfrm>
          <a:prstGeom prst="rect">
            <a:avLst/>
          </a:prstGeom>
          <a:solidFill>
            <a:srgbClr val="D5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1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grpSp>
        <p:nvGrpSpPr>
          <p:cNvPr id="70" name="组合 69"/>
          <p:cNvGrpSpPr/>
          <p:nvPr/>
        </p:nvGrpSpPr>
        <p:grpSpPr bwMode="auto">
          <a:xfrm>
            <a:off x="4375785" y="1959610"/>
            <a:ext cx="3507740" cy="2056130"/>
            <a:chOff x="4388285" y="2049378"/>
            <a:chExt cx="3536515" cy="2133600"/>
          </a:xfrm>
        </p:grpSpPr>
        <p:pic>
          <p:nvPicPr>
            <p:cNvPr id="71" name="Picture 4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388285" y="2049378"/>
              <a:ext cx="3536515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" name="Rectangle 18"/>
            <p:cNvSpPr/>
            <p:nvPr/>
          </p:nvSpPr>
          <p:spPr>
            <a:xfrm>
              <a:off x="4907334" y="2304966"/>
              <a:ext cx="2450799" cy="1530350"/>
            </a:xfrm>
            <a:prstGeom prst="rect">
              <a:avLst/>
            </a:prstGeom>
            <a:blipFill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/>
            </a:p>
          </p:txBody>
        </p:sp>
      </p:grpSp>
      <p:grpSp>
        <p:nvGrpSpPr>
          <p:cNvPr id="73" name="组合 72"/>
          <p:cNvGrpSpPr/>
          <p:nvPr/>
        </p:nvGrpSpPr>
        <p:grpSpPr bwMode="auto">
          <a:xfrm>
            <a:off x="951230" y="1959610"/>
            <a:ext cx="3506470" cy="2056130"/>
            <a:chOff x="629088" y="2049378"/>
            <a:chExt cx="3536515" cy="2133600"/>
          </a:xfrm>
        </p:grpSpPr>
        <p:pic>
          <p:nvPicPr>
            <p:cNvPr id="74" name="Picture 3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629088" y="2049378"/>
              <a:ext cx="3536515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" name="Rectangle 19"/>
            <p:cNvSpPr/>
            <p:nvPr/>
          </p:nvSpPr>
          <p:spPr>
            <a:xfrm>
              <a:off x="1153134" y="2304966"/>
              <a:ext cx="2451899" cy="1530350"/>
            </a:xfrm>
            <a:prstGeom prst="rect">
              <a:avLst/>
            </a:prstGeom>
            <a:blipFill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/>
            </a:p>
          </p:txBody>
        </p:sp>
      </p:grpSp>
      <p:grpSp>
        <p:nvGrpSpPr>
          <p:cNvPr id="76" name="组合 75"/>
          <p:cNvGrpSpPr/>
          <p:nvPr/>
        </p:nvGrpSpPr>
        <p:grpSpPr bwMode="auto">
          <a:xfrm>
            <a:off x="7801610" y="1959610"/>
            <a:ext cx="3506470" cy="2056130"/>
            <a:chOff x="8233332" y="2049378"/>
            <a:chExt cx="3536515" cy="2133600"/>
          </a:xfrm>
        </p:grpSpPr>
        <p:pic>
          <p:nvPicPr>
            <p:cNvPr id="77" name="Picture 5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8233332" y="2049378"/>
              <a:ext cx="3536515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" name="Rectangle 20"/>
            <p:cNvSpPr/>
            <p:nvPr/>
          </p:nvSpPr>
          <p:spPr>
            <a:xfrm>
              <a:off x="8749438" y="2304966"/>
              <a:ext cx="2450310" cy="1530350"/>
            </a:xfrm>
            <a:prstGeom prst="rect">
              <a:avLst/>
            </a:prstGeom>
            <a:blipFill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/>
            </a:p>
          </p:txBody>
        </p:sp>
      </p:grpSp>
      <p:sp>
        <p:nvSpPr>
          <p:cNvPr id="80" name="矩形 79"/>
          <p:cNvSpPr/>
          <p:nvPr/>
        </p:nvSpPr>
        <p:spPr>
          <a:xfrm>
            <a:off x="1897380" y="4218940"/>
            <a:ext cx="1409700" cy="436880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>
                    <a:lumMod val="95000"/>
                    <a:alpha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400" b="1" dirty="0" smtClean="0">
              <a:solidFill>
                <a:schemeClr val="bg1">
                  <a:lumMod val="95000"/>
                  <a:alpha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72735" y="4224655"/>
            <a:ext cx="1409700" cy="436880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>
                    <a:lumMod val="95000"/>
                    <a:alpha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400" b="1" dirty="0" smtClean="0">
              <a:solidFill>
                <a:schemeClr val="bg1">
                  <a:lumMod val="95000"/>
                  <a:alpha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50630" y="4224655"/>
            <a:ext cx="1409700" cy="436880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>
                    <a:lumMod val="95000"/>
                    <a:alpha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400" b="1" dirty="0" smtClean="0">
              <a:solidFill>
                <a:schemeClr val="bg1">
                  <a:lumMod val="95000"/>
                  <a:alpha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50035" y="1189990"/>
            <a:ext cx="9053830" cy="6705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x-none" sz="9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x-none" sz="9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510030" y="4897755"/>
            <a:ext cx="218440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r>
              <a:rPr lang="zh-CN" altLang="zh-CN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84115" y="4897755"/>
            <a:ext cx="218440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r>
              <a:rPr lang="zh-CN" altLang="zh-CN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63280" y="4897755"/>
            <a:ext cx="218440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r>
              <a:rPr lang="zh-CN" altLang="zh-CN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bldLvl="0" animBg="1"/>
      <p:bldP spid="80" grpId="0"/>
      <p:bldP spid="2" grpId="0"/>
      <p:bldP spid="9" grpId="0"/>
      <p:bldP spid="10" grpId="0"/>
      <p:bldP spid="43" grpId="0" bldLvl="0" animBg="1"/>
      <p:bldP spid="11" grpId="0" bldLvl="0" animBg="1"/>
      <p:bldP spid="1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73" name="任意多边形 33"/>
          <p:cNvSpPr>
            <a:spLocks noChangeAspect="1"/>
          </p:cNvSpPr>
          <p:nvPr/>
        </p:nvSpPr>
        <p:spPr>
          <a:xfrm rot="10800000">
            <a:off x="1350010" y="2239010"/>
            <a:ext cx="2447925" cy="2647950"/>
          </a:xfrm>
          <a:custGeom>
            <a:avLst/>
            <a:gdLst>
              <a:gd name="txL" fmla="*/ 0 w 2836097"/>
              <a:gd name="txT" fmla="*/ 0 h 3067706"/>
              <a:gd name="txR" fmla="*/ 2836097 w 2836097"/>
              <a:gd name="txB" fmla="*/ 3067706 h 3067706"/>
            </a:gdLst>
            <a:ahLst/>
            <a:cxnLst>
              <a:cxn ang="0">
                <a:pos x="2315345" y="2647950"/>
              </a:cxn>
              <a:cxn ang="0">
                <a:pos x="756142" y="2647950"/>
              </a:cxn>
              <a:cxn ang="0">
                <a:pos x="0" y="1323975"/>
              </a:cxn>
              <a:cxn ang="0">
                <a:pos x="756142" y="0"/>
              </a:cxn>
              <a:cxn ang="0">
                <a:pos x="2315345" y="0"/>
              </a:cxn>
              <a:cxn ang="0">
                <a:pos x="2447925" y="232142"/>
              </a:cxn>
              <a:cxn ang="0">
                <a:pos x="1271724" y="232142"/>
              </a:cxn>
              <a:cxn ang="0">
                <a:pos x="645067" y="1329395"/>
              </a:cxn>
              <a:cxn ang="0">
                <a:pos x="1271724" y="2426647"/>
              </a:cxn>
              <a:cxn ang="0">
                <a:pos x="2441735" y="2426647"/>
              </a:cxn>
            </a:cxnLst>
            <a:rect l="txL" t="txT" r="txR" b="tx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lnTo>
                  <a:pt x="2682494" y="3067706"/>
                </a:lnTo>
                <a:close/>
              </a:path>
            </a:pathLst>
          </a:custGeom>
          <a:solidFill>
            <a:srgbClr val="D5091F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4" name="任意多边形 34"/>
          <p:cNvSpPr>
            <a:spLocks noChangeAspect="1"/>
          </p:cNvSpPr>
          <p:nvPr/>
        </p:nvSpPr>
        <p:spPr>
          <a:xfrm rot="10800000">
            <a:off x="4871085" y="2239010"/>
            <a:ext cx="2449513" cy="2647950"/>
          </a:xfrm>
          <a:custGeom>
            <a:avLst/>
            <a:gdLst>
              <a:gd name="txL" fmla="*/ 0 w 2836097"/>
              <a:gd name="txT" fmla="*/ 0 h 3067706"/>
              <a:gd name="txR" fmla="*/ 2836097 w 2836097"/>
              <a:gd name="txB" fmla="*/ 3067706 h 3067706"/>
            </a:gdLst>
            <a:ahLst/>
            <a:cxnLst>
              <a:cxn ang="0">
                <a:pos x="2316847" y="2647950"/>
              </a:cxn>
              <a:cxn ang="0">
                <a:pos x="756633" y="2647950"/>
              </a:cxn>
              <a:cxn ang="0">
                <a:pos x="0" y="1323975"/>
              </a:cxn>
              <a:cxn ang="0">
                <a:pos x="756633" y="0"/>
              </a:cxn>
              <a:cxn ang="0">
                <a:pos x="2316847" y="0"/>
              </a:cxn>
              <a:cxn ang="0">
                <a:pos x="2449513" y="232142"/>
              </a:cxn>
              <a:cxn ang="0">
                <a:pos x="1272549" y="232142"/>
              </a:cxn>
              <a:cxn ang="0">
                <a:pos x="645485" y="1329395"/>
              </a:cxn>
              <a:cxn ang="0">
                <a:pos x="1272549" y="2426647"/>
              </a:cxn>
              <a:cxn ang="0">
                <a:pos x="2443319" y="2426647"/>
              </a:cxn>
            </a:cxnLst>
            <a:rect l="txL" t="txT" r="txR" b="tx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lnTo>
                  <a:pt x="2682494" y="3067706"/>
                </a:lnTo>
                <a:close/>
              </a:path>
            </a:pathLst>
          </a:custGeom>
          <a:solidFill>
            <a:srgbClr val="D5091F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5" name="任意多边形 35"/>
          <p:cNvSpPr>
            <a:spLocks noChangeAspect="1"/>
          </p:cNvSpPr>
          <p:nvPr/>
        </p:nvSpPr>
        <p:spPr>
          <a:xfrm rot="10800000">
            <a:off x="8349298" y="2233295"/>
            <a:ext cx="2449512" cy="2647950"/>
          </a:xfrm>
          <a:custGeom>
            <a:avLst/>
            <a:gdLst>
              <a:gd name="txL" fmla="*/ 0 w 2836097"/>
              <a:gd name="txT" fmla="*/ 0 h 3067706"/>
              <a:gd name="txR" fmla="*/ 2836097 w 2836097"/>
              <a:gd name="txB" fmla="*/ 3067706 h 3067706"/>
            </a:gdLst>
            <a:ahLst/>
            <a:cxnLst>
              <a:cxn ang="0">
                <a:pos x="2316846" y="2647950"/>
              </a:cxn>
              <a:cxn ang="0">
                <a:pos x="756632" y="2647950"/>
              </a:cxn>
              <a:cxn ang="0">
                <a:pos x="0" y="1323975"/>
              </a:cxn>
              <a:cxn ang="0">
                <a:pos x="756632" y="0"/>
              </a:cxn>
              <a:cxn ang="0">
                <a:pos x="2316846" y="0"/>
              </a:cxn>
              <a:cxn ang="0">
                <a:pos x="2449512" y="232142"/>
              </a:cxn>
              <a:cxn ang="0">
                <a:pos x="1272549" y="232142"/>
              </a:cxn>
              <a:cxn ang="0">
                <a:pos x="645485" y="1329395"/>
              </a:cxn>
              <a:cxn ang="0">
                <a:pos x="1272549" y="2426647"/>
              </a:cxn>
              <a:cxn ang="0">
                <a:pos x="2443318" y="2426647"/>
              </a:cxn>
            </a:cxnLst>
            <a:rect l="txL" t="txT" r="txR" b="tx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lnTo>
                  <a:pt x="2682494" y="3067706"/>
                </a:lnTo>
                <a:close/>
              </a:path>
            </a:pathLst>
          </a:custGeom>
          <a:solidFill>
            <a:srgbClr val="D5091F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6" name="文本框 36"/>
          <p:cNvSpPr/>
          <p:nvPr/>
        </p:nvSpPr>
        <p:spPr>
          <a:xfrm>
            <a:off x="3142298" y="3264535"/>
            <a:ext cx="561975" cy="5969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7177" name="文本框 37"/>
          <p:cNvSpPr/>
          <p:nvPr/>
        </p:nvSpPr>
        <p:spPr>
          <a:xfrm>
            <a:off x="6642735" y="3264535"/>
            <a:ext cx="611188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02</a:t>
            </a:r>
            <a:endParaRPr lang="en-US" altLang="zh-CN" sz="32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7178" name="文本框 38"/>
          <p:cNvSpPr/>
          <p:nvPr/>
        </p:nvSpPr>
        <p:spPr>
          <a:xfrm>
            <a:off x="10176510" y="3280410"/>
            <a:ext cx="622300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7179" name="文本框 39"/>
          <p:cNvSpPr/>
          <p:nvPr/>
        </p:nvSpPr>
        <p:spPr>
          <a:xfrm>
            <a:off x="848360" y="3354070"/>
            <a:ext cx="1901825" cy="835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/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5865" y="2914650"/>
            <a:ext cx="118681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添加标题</a:t>
            </a:r>
            <a:endParaRPr lang="zh-CN" altLang="en-US"/>
          </a:p>
        </p:txBody>
      </p:sp>
      <p:sp>
        <p:nvSpPr>
          <p:cNvPr id="2" name="文本框 39"/>
          <p:cNvSpPr/>
          <p:nvPr/>
        </p:nvSpPr>
        <p:spPr>
          <a:xfrm>
            <a:off x="4269740" y="3354070"/>
            <a:ext cx="1901825" cy="835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/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61535" y="2914650"/>
            <a:ext cx="118681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添加标题</a:t>
            </a:r>
            <a:endParaRPr lang="zh-CN" altLang="en-US"/>
          </a:p>
        </p:txBody>
      </p:sp>
      <p:sp>
        <p:nvSpPr>
          <p:cNvPr id="6" name="文本框 39"/>
          <p:cNvSpPr/>
          <p:nvPr/>
        </p:nvSpPr>
        <p:spPr>
          <a:xfrm>
            <a:off x="7976870" y="3354070"/>
            <a:ext cx="1901825" cy="835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/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34375" y="2914650"/>
            <a:ext cx="118681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添加标题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ldLvl="0" animBg="1"/>
      <p:bldP spid="7174" grpId="0" bldLvl="0" animBg="1"/>
      <p:bldP spid="7175" grpId="0" bldLvl="0" animBg="1"/>
      <p:bldP spid="7176" grpId="0"/>
      <p:bldP spid="7177" grpId="0"/>
      <p:bldP spid="7178" grpId="0"/>
      <p:bldP spid="7179" grpId="0"/>
      <p:bldP spid="3" grpId="0"/>
      <p:bldP spid="2" grpId="0"/>
      <p:bldP spid="5" grpId="0"/>
      <p:bldP spid="6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5090660" y="1220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D5091F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>
              <a:solidFill>
                <a:srgbClr val="D509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7883" y="49584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  <a:endParaRPr lang="en-US" altLang="zh-CN" sz="10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Straight Connector 62"/>
          <p:cNvCxnSpPr/>
          <p:nvPr/>
        </p:nvCxnSpPr>
        <p:spPr>
          <a:xfrm>
            <a:off x="3696335" y="1937385"/>
            <a:ext cx="1798320" cy="0"/>
          </a:xfrm>
          <a:prstGeom prst="line">
            <a:avLst/>
          </a:prstGeom>
          <a:ln w="12700">
            <a:solidFill>
              <a:srgbClr val="D5091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28"/>
          <p:cNvSpPr/>
          <p:nvPr/>
        </p:nvSpPr>
        <p:spPr bwMode="auto">
          <a:xfrm>
            <a:off x="4972685" y="1600835"/>
            <a:ext cx="788670" cy="788670"/>
          </a:xfrm>
          <a:prstGeom prst="ellipse">
            <a:avLst/>
          </a:prstGeom>
          <a:solidFill>
            <a:srgbClr val="D5091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600"/>
          </a:p>
        </p:txBody>
      </p:sp>
      <p:grpSp>
        <p:nvGrpSpPr>
          <p:cNvPr id="5" name="Group 38"/>
          <p:cNvGrpSpPr>
            <a:grpSpLocks noChangeAspect="1"/>
          </p:cNvGrpSpPr>
          <p:nvPr/>
        </p:nvGrpSpPr>
        <p:grpSpPr>
          <a:xfrm>
            <a:off x="5118100" y="1741805"/>
            <a:ext cx="487680" cy="487680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6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9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10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</p:grpSp>
      <p:cxnSp>
        <p:nvCxnSpPr>
          <p:cNvPr id="12" name="Straight Connector 65"/>
          <p:cNvCxnSpPr/>
          <p:nvPr/>
        </p:nvCxnSpPr>
        <p:spPr>
          <a:xfrm>
            <a:off x="4080510" y="5343525"/>
            <a:ext cx="1799590" cy="0"/>
          </a:xfrm>
          <a:prstGeom prst="line">
            <a:avLst/>
          </a:prstGeom>
          <a:ln w="12700">
            <a:solidFill>
              <a:srgbClr val="D5091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31"/>
          <p:cNvSpPr/>
          <p:nvPr/>
        </p:nvSpPr>
        <p:spPr bwMode="auto">
          <a:xfrm>
            <a:off x="5811520" y="4930775"/>
            <a:ext cx="788670" cy="788670"/>
          </a:xfrm>
          <a:prstGeom prst="ellipse">
            <a:avLst/>
          </a:prstGeom>
          <a:solidFill>
            <a:srgbClr val="D5091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600"/>
          </a:p>
        </p:txBody>
      </p:sp>
      <p:grpSp>
        <p:nvGrpSpPr>
          <p:cNvPr id="14" name="Group 42"/>
          <p:cNvGrpSpPr/>
          <p:nvPr/>
        </p:nvGrpSpPr>
        <p:grpSpPr>
          <a:xfrm>
            <a:off x="5987415" y="5158105"/>
            <a:ext cx="432435" cy="330200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</p:grpSp>
      <p:cxnSp>
        <p:nvCxnSpPr>
          <p:cNvPr id="23" name="Straight Connector 64"/>
          <p:cNvCxnSpPr/>
          <p:nvPr/>
        </p:nvCxnSpPr>
        <p:spPr>
          <a:xfrm>
            <a:off x="4512310" y="4229100"/>
            <a:ext cx="2158365" cy="0"/>
          </a:xfrm>
          <a:prstGeom prst="line">
            <a:avLst/>
          </a:prstGeom>
          <a:ln w="12700">
            <a:solidFill>
              <a:srgbClr val="D5091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34"/>
          <p:cNvSpPr/>
          <p:nvPr/>
        </p:nvSpPr>
        <p:spPr bwMode="auto">
          <a:xfrm>
            <a:off x="6513830" y="3832225"/>
            <a:ext cx="788670" cy="788670"/>
          </a:xfrm>
          <a:prstGeom prst="ellipse">
            <a:avLst/>
          </a:prstGeom>
          <a:solidFill>
            <a:srgbClr val="D5091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600"/>
          </a:p>
        </p:txBody>
      </p:sp>
      <p:grpSp>
        <p:nvGrpSpPr>
          <p:cNvPr id="25" name="Group 50"/>
          <p:cNvGrpSpPr/>
          <p:nvPr/>
        </p:nvGrpSpPr>
        <p:grpSpPr>
          <a:xfrm>
            <a:off x="6675120" y="4030980"/>
            <a:ext cx="447040" cy="385445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1600"/>
            </a:p>
          </p:txBody>
        </p:sp>
      </p:grpSp>
      <p:cxnSp>
        <p:nvCxnSpPr>
          <p:cNvPr id="29" name="Straight Connector 63"/>
          <p:cNvCxnSpPr/>
          <p:nvPr/>
        </p:nvCxnSpPr>
        <p:spPr>
          <a:xfrm>
            <a:off x="4231640" y="3132455"/>
            <a:ext cx="1799590" cy="0"/>
          </a:xfrm>
          <a:prstGeom prst="line">
            <a:avLst/>
          </a:prstGeom>
          <a:ln w="12700">
            <a:solidFill>
              <a:srgbClr val="D5091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7"/>
          <p:cNvSpPr/>
          <p:nvPr/>
        </p:nvSpPr>
        <p:spPr bwMode="auto">
          <a:xfrm>
            <a:off x="5680710" y="2668905"/>
            <a:ext cx="788670" cy="788670"/>
          </a:xfrm>
          <a:prstGeom prst="ellipse">
            <a:avLst/>
          </a:prstGeom>
          <a:solidFill>
            <a:srgbClr val="D5091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600"/>
          </a:p>
        </p:txBody>
      </p:sp>
      <p:sp>
        <p:nvSpPr>
          <p:cNvPr id="32" name="Freeform 13"/>
          <p:cNvSpPr>
            <a:spLocks noChangeAspect="1" noEditPoints="1"/>
          </p:cNvSpPr>
          <p:nvPr/>
        </p:nvSpPr>
        <p:spPr bwMode="auto">
          <a:xfrm>
            <a:off x="5878830" y="2838450"/>
            <a:ext cx="422275" cy="412750"/>
          </a:xfrm>
          <a:custGeom>
            <a:avLst/>
            <a:gdLst>
              <a:gd name="T0" fmla="*/ 301610 w 226"/>
              <a:gd name="T1" fmla="*/ 0 h 220"/>
              <a:gd name="T2" fmla="*/ 179842 w 226"/>
              <a:gd name="T3" fmla="*/ 88082 h 220"/>
              <a:gd name="T4" fmla="*/ 177969 w 226"/>
              <a:gd name="T5" fmla="*/ 88082 h 220"/>
              <a:gd name="T6" fmla="*/ 44960 w 226"/>
              <a:gd name="T7" fmla="*/ 223016 h 220"/>
              <a:gd name="T8" fmla="*/ 1873 w 226"/>
              <a:gd name="T9" fmla="*/ 354202 h 220"/>
              <a:gd name="T10" fmla="*/ 44960 w 226"/>
              <a:gd name="T11" fmla="*/ 412299 h 220"/>
              <a:gd name="T12" fmla="*/ 168602 w 226"/>
              <a:gd name="T13" fmla="*/ 380440 h 220"/>
              <a:gd name="T14" fmla="*/ 387784 w 226"/>
              <a:gd name="T15" fmla="*/ 170542 h 220"/>
              <a:gd name="T16" fmla="*/ 206069 w 226"/>
              <a:gd name="T17" fmla="*/ 307350 h 220"/>
              <a:gd name="T18" fmla="*/ 318470 w 226"/>
              <a:gd name="T19" fmla="*/ 151801 h 220"/>
              <a:gd name="T20" fmla="*/ 305357 w 226"/>
              <a:gd name="T21" fmla="*/ 215520 h 220"/>
              <a:gd name="T22" fmla="*/ 206069 w 226"/>
              <a:gd name="T23" fmla="*/ 316721 h 220"/>
              <a:gd name="T24" fmla="*/ 191082 w 226"/>
              <a:gd name="T25" fmla="*/ 260498 h 220"/>
              <a:gd name="T26" fmla="*/ 147995 w 226"/>
              <a:gd name="T27" fmla="*/ 219268 h 220"/>
              <a:gd name="T28" fmla="*/ 297863 w 226"/>
              <a:gd name="T29" fmla="*/ 114319 h 220"/>
              <a:gd name="T30" fmla="*/ 191082 w 226"/>
              <a:gd name="T31" fmla="*/ 260498 h 220"/>
              <a:gd name="T32" fmla="*/ 97414 w 226"/>
              <a:gd name="T33" fmla="*/ 206150 h 220"/>
              <a:gd name="T34" fmla="*/ 256650 w 226"/>
              <a:gd name="T35" fmla="*/ 91830 h 220"/>
              <a:gd name="T36" fmla="*/ 54327 w 226"/>
              <a:gd name="T37" fmla="*/ 384188 h 220"/>
              <a:gd name="T38" fmla="*/ 26227 w 226"/>
              <a:gd name="T39" fmla="*/ 367321 h 220"/>
              <a:gd name="T40" fmla="*/ 41214 w 226"/>
              <a:gd name="T41" fmla="*/ 311098 h 220"/>
              <a:gd name="T42" fmla="*/ 101161 w 226"/>
              <a:gd name="T43" fmla="*/ 372943 h 220"/>
              <a:gd name="T44" fmla="*/ 114275 w 226"/>
              <a:gd name="T45" fmla="*/ 369195 h 220"/>
              <a:gd name="T46" fmla="*/ 44960 w 226"/>
              <a:gd name="T47" fmla="*/ 297980 h 220"/>
              <a:gd name="T48" fmla="*/ 61821 w 226"/>
              <a:gd name="T49" fmla="*/ 241757 h 220"/>
              <a:gd name="T50" fmla="*/ 166729 w 226"/>
              <a:gd name="T51" fmla="*/ 354202 h 220"/>
              <a:gd name="T52" fmla="*/ 114275 w 226"/>
              <a:gd name="T53" fmla="*/ 369195 h 220"/>
              <a:gd name="T54" fmla="*/ 348444 w 226"/>
              <a:gd name="T55" fmla="*/ 174290 h 220"/>
              <a:gd name="T56" fmla="*/ 314723 w 226"/>
              <a:gd name="T57" fmla="*/ 97452 h 220"/>
              <a:gd name="T58" fmla="*/ 260396 w 226"/>
              <a:gd name="T59" fmla="*/ 43104 h 220"/>
              <a:gd name="T60" fmla="*/ 359684 w 226"/>
              <a:gd name="T61" fmla="*/ 50600 h 220"/>
              <a:gd name="T62" fmla="*/ 369051 w 226"/>
              <a:gd name="T63" fmla="*/ 151801 h 2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26"/>
              <a:gd name="T97" fmla="*/ 0 h 220"/>
              <a:gd name="T98" fmla="*/ 226 w 226"/>
              <a:gd name="T99" fmla="*/ 220 h 22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3200"/>
          </a:p>
        </p:txBody>
      </p:sp>
      <p:sp>
        <p:nvSpPr>
          <p:cNvPr id="34" name="Rounded Rectangle 5"/>
          <p:cNvSpPr>
            <a:spLocks noChangeArrowheads="1"/>
          </p:cNvSpPr>
          <p:nvPr/>
        </p:nvSpPr>
        <p:spPr bwMode="auto">
          <a:xfrm>
            <a:off x="3778250" y="4887595"/>
            <a:ext cx="1193800" cy="1123950"/>
          </a:xfrm>
          <a:prstGeom prst="roundRect">
            <a:avLst>
              <a:gd name="adj" fmla="val 9375"/>
            </a:avLst>
          </a:prstGeom>
          <a:solidFill>
            <a:srgbClr val="D5091F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id-ID" altLang="id-ID" sz="3200">
              <a:solidFill>
                <a:schemeClr val="bg1"/>
              </a:solidFill>
              <a:latin typeface="Calibri" panose="020F0502020204030204" charset="0"/>
              <a:ea typeface="MS PGothic" panose="020B0600070205080204" pitchFamily="34" charset="-128"/>
            </a:endParaRPr>
          </a:p>
        </p:txBody>
      </p:sp>
      <p:sp>
        <p:nvSpPr>
          <p:cNvPr id="35" name="TextBox 21"/>
          <p:cNvSpPr txBox="1">
            <a:spLocks noChangeArrowheads="1"/>
          </p:cNvSpPr>
          <p:nvPr/>
        </p:nvSpPr>
        <p:spPr bwMode="auto">
          <a:xfrm>
            <a:off x="4058920" y="4874895"/>
            <a:ext cx="772160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nb-NO" altLang="id-ID" sz="6665">
                <a:solidFill>
                  <a:schemeClr val="bg1"/>
                </a:solidFill>
                <a:ea typeface="MS PGothic" panose="020B0600070205080204" pitchFamily="34" charset="-128"/>
              </a:rPr>
              <a:t>1</a:t>
            </a:r>
            <a:endParaRPr lang="nb-NO" altLang="id-ID" sz="6665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sp>
        <p:nvSpPr>
          <p:cNvPr id="37" name="Rounded Rectangle 8"/>
          <p:cNvSpPr>
            <a:spLocks noChangeArrowheads="1"/>
          </p:cNvSpPr>
          <p:nvPr/>
        </p:nvSpPr>
        <p:spPr bwMode="auto">
          <a:xfrm>
            <a:off x="4058920" y="3765550"/>
            <a:ext cx="1191895" cy="1123950"/>
          </a:xfrm>
          <a:prstGeom prst="roundRect">
            <a:avLst>
              <a:gd name="adj" fmla="val 9375"/>
            </a:avLst>
          </a:prstGeom>
          <a:solidFill>
            <a:srgbClr val="D5091F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id-ID" altLang="id-ID" sz="3200">
              <a:solidFill>
                <a:schemeClr val="bg1"/>
              </a:solidFill>
              <a:latin typeface="Calibri" panose="020F0502020204030204" charset="0"/>
              <a:ea typeface="MS PGothic" panose="020B0600070205080204" pitchFamily="34" charset="-128"/>
            </a:endParaRPr>
          </a:p>
        </p:txBody>
      </p:sp>
      <p:sp>
        <p:nvSpPr>
          <p:cNvPr id="38" name="TextBox 22"/>
          <p:cNvSpPr txBox="1">
            <a:spLocks noChangeArrowheads="1"/>
          </p:cNvSpPr>
          <p:nvPr/>
        </p:nvSpPr>
        <p:spPr bwMode="auto">
          <a:xfrm>
            <a:off x="4338955" y="3732530"/>
            <a:ext cx="771525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nb-NO" altLang="id-ID" sz="6665">
                <a:solidFill>
                  <a:schemeClr val="bg1"/>
                </a:solidFill>
                <a:ea typeface="MS PGothic" panose="020B0600070205080204" pitchFamily="34" charset="-128"/>
              </a:rPr>
              <a:t>2</a:t>
            </a:r>
            <a:endParaRPr lang="nb-NO" altLang="id-ID" sz="6665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sp>
        <p:nvSpPr>
          <p:cNvPr id="40" name="Rounded Rectangle 11"/>
          <p:cNvSpPr>
            <a:spLocks noChangeArrowheads="1"/>
          </p:cNvSpPr>
          <p:nvPr/>
        </p:nvSpPr>
        <p:spPr bwMode="auto">
          <a:xfrm>
            <a:off x="3638550" y="2643505"/>
            <a:ext cx="1191895" cy="1122045"/>
          </a:xfrm>
          <a:prstGeom prst="roundRect">
            <a:avLst>
              <a:gd name="adj" fmla="val 9375"/>
            </a:avLst>
          </a:prstGeom>
          <a:solidFill>
            <a:srgbClr val="D5091F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id-ID" altLang="id-ID" sz="3200">
              <a:solidFill>
                <a:schemeClr val="bg1"/>
              </a:solidFill>
              <a:latin typeface="Calibri" panose="020F0502020204030204" charset="0"/>
              <a:ea typeface="MS PGothic" panose="020B0600070205080204" pitchFamily="34" charset="-128"/>
            </a:endParaRP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3957955" y="2658110"/>
            <a:ext cx="771525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nb-NO" altLang="id-ID" sz="6665" dirty="0">
                <a:solidFill>
                  <a:schemeClr val="bg1"/>
                </a:solidFill>
                <a:ea typeface="MS PGothic" panose="020B0600070205080204" pitchFamily="34" charset="-128"/>
              </a:rPr>
              <a:t>3</a:t>
            </a:r>
            <a:endParaRPr lang="nb-NO" altLang="id-ID" sz="6665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sp>
        <p:nvSpPr>
          <p:cNvPr id="43" name="Rounded Rectangle 14"/>
          <p:cNvSpPr>
            <a:spLocks noChangeArrowheads="1"/>
          </p:cNvSpPr>
          <p:nvPr/>
        </p:nvSpPr>
        <p:spPr bwMode="auto">
          <a:xfrm rot="20684149">
            <a:off x="3041650" y="1584960"/>
            <a:ext cx="1193800" cy="1122045"/>
          </a:xfrm>
          <a:prstGeom prst="roundRect">
            <a:avLst>
              <a:gd name="adj" fmla="val 9375"/>
            </a:avLst>
          </a:prstGeom>
          <a:solidFill>
            <a:srgbClr val="D5091F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id-ID" altLang="id-ID" sz="3200">
              <a:solidFill>
                <a:schemeClr val="bg1"/>
              </a:solidFill>
              <a:latin typeface="Calibri" panose="020F0502020204030204" charset="0"/>
              <a:ea typeface="MS PGothic" panose="020B0600070205080204" pitchFamily="34" charset="-128"/>
            </a:endParaRPr>
          </a:p>
        </p:txBody>
      </p:sp>
      <p:sp>
        <p:nvSpPr>
          <p:cNvPr id="44" name="TextBox 24"/>
          <p:cNvSpPr txBox="1">
            <a:spLocks noChangeArrowheads="1"/>
          </p:cNvSpPr>
          <p:nvPr/>
        </p:nvSpPr>
        <p:spPr bwMode="auto">
          <a:xfrm rot="20681241">
            <a:off x="3331210" y="1524635"/>
            <a:ext cx="772160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p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nb-NO" altLang="id-ID" sz="6665" dirty="0">
                <a:solidFill>
                  <a:schemeClr val="bg1"/>
                </a:solidFill>
                <a:ea typeface="MS PGothic" panose="020B0600070205080204" pitchFamily="34" charset="-128"/>
              </a:rPr>
              <a:t>4</a:t>
            </a:r>
            <a:endParaRPr lang="nb-NO" altLang="id-ID" sz="6665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grpSp>
        <p:nvGrpSpPr>
          <p:cNvPr id="45" name="Group 16"/>
          <p:cNvGrpSpPr/>
          <p:nvPr/>
        </p:nvGrpSpPr>
        <p:grpSpPr bwMode="auto">
          <a:xfrm>
            <a:off x="1200731" y="2248508"/>
            <a:ext cx="2529816" cy="4197844"/>
            <a:chOff x="3560664" y="2230705"/>
            <a:chExt cx="2529883" cy="4198799"/>
          </a:xfrm>
          <a:solidFill>
            <a:srgbClr val="D5091F"/>
          </a:solidFill>
        </p:grpSpPr>
        <p:sp>
          <p:nvSpPr>
            <p:cNvPr id="46" name="Ellipse 98"/>
            <p:cNvSpPr/>
            <p:nvPr/>
          </p:nvSpPr>
          <p:spPr bwMode="auto">
            <a:xfrm>
              <a:off x="3560664" y="6107180"/>
              <a:ext cx="1713938" cy="322324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id-ID" sz="3200">
                <a:solidFill>
                  <a:srgbClr val="FFFFFF"/>
                </a:solidFill>
                <a:ea typeface="MS PGothic" panose="020B0600070205080204" pitchFamily="34" charset="-128"/>
              </a:endParaRPr>
            </a:p>
          </p:txBody>
        </p:sp>
        <p:grpSp>
          <p:nvGrpSpPr>
            <p:cNvPr id="47" name="Group 18"/>
            <p:cNvGrpSpPr/>
            <p:nvPr/>
          </p:nvGrpSpPr>
          <p:grpSpPr>
            <a:xfrm>
              <a:off x="4158559" y="2230705"/>
              <a:ext cx="1931988" cy="3981365"/>
              <a:chOff x="1879600" y="2427657"/>
              <a:chExt cx="1931988" cy="3981365"/>
            </a:xfrm>
            <a:grpFill/>
          </p:grpSpPr>
          <p:sp>
            <p:nvSpPr>
              <p:cNvPr id="48" name="Rounded Rectangle 19"/>
              <p:cNvSpPr/>
              <p:nvPr/>
            </p:nvSpPr>
            <p:spPr bwMode="auto">
              <a:xfrm rot="3296091" flipH="1">
                <a:off x="2526506" y="2275966"/>
                <a:ext cx="333375" cy="162718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endParaRPr lang="id-ID" altLang="id-ID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Oval 20"/>
              <p:cNvSpPr>
                <a:spLocks noChangeArrowheads="1"/>
              </p:cNvSpPr>
              <p:nvPr/>
            </p:nvSpPr>
            <p:spPr bwMode="auto">
              <a:xfrm>
                <a:off x="1879938" y="2427657"/>
                <a:ext cx="823038" cy="823069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endParaRPr lang="id-ID" altLang="id-ID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Rounded Rectangle 21"/>
              <p:cNvSpPr/>
              <p:nvPr/>
            </p:nvSpPr>
            <p:spPr bwMode="auto">
              <a:xfrm>
                <a:off x="1954213" y="3305460"/>
                <a:ext cx="674687" cy="1408112"/>
              </a:xfrm>
              <a:prstGeom prst="roundRect">
                <a:avLst>
                  <a:gd name="adj" fmla="val 2987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endParaRPr lang="id-ID" altLang="id-ID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Rounded Rectangle 22"/>
              <p:cNvSpPr/>
              <p:nvPr/>
            </p:nvSpPr>
            <p:spPr bwMode="auto">
              <a:xfrm>
                <a:off x="1954213" y="4408772"/>
                <a:ext cx="373062" cy="200025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endParaRPr lang="id-ID" altLang="id-ID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Rounded Rectangle 23"/>
              <p:cNvSpPr/>
              <p:nvPr/>
            </p:nvSpPr>
            <p:spPr bwMode="auto">
              <a:xfrm rot="20452300">
                <a:off x="2325688" y="4429410"/>
                <a:ext cx="371475" cy="774700"/>
              </a:xfrm>
              <a:prstGeom prst="roundRect">
                <a:avLst>
                  <a:gd name="adj" fmla="val 40463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endParaRPr lang="id-ID" altLang="id-ID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Rounded Rectangle 24"/>
              <p:cNvSpPr/>
              <p:nvPr/>
            </p:nvSpPr>
            <p:spPr bwMode="auto">
              <a:xfrm rot="14513746">
                <a:off x="2885282" y="2583941"/>
                <a:ext cx="350837" cy="150177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endParaRPr lang="id-ID" altLang="id-ID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Rounded Rectangle 25"/>
              <p:cNvSpPr/>
              <p:nvPr/>
            </p:nvSpPr>
            <p:spPr bwMode="auto">
              <a:xfrm>
                <a:off x="2413000" y="4916772"/>
                <a:ext cx="373063" cy="1423988"/>
              </a:xfrm>
              <a:prstGeom prst="roundRect">
                <a:avLst>
                  <a:gd name="adj" fmla="val 42456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endParaRPr lang="id-ID" altLang="id-ID" sz="32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56" name="TextBox 9"/>
          <p:cNvSpPr txBox="1"/>
          <p:nvPr/>
        </p:nvSpPr>
        <p:spPr>
          <a:xfrm>
            <a:off x="6469380" y="2527935"/>
            <a:ext cx="557149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8" name="TextBox 9"/>
          <p:cNvSpPr txBox="1"/>
          <p:nvPr/>
        </p:nvSpPr>
        <p:spPr>
          <a:xfrm>
            <a:off x="6600190" y="4850130"/>
            <a:ext cx="536956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3" grpId="0" bldLvl="0" animBg="1"/>
      <p:bldP spid="24" grpId="0" bldLvl="0" animBg="1"/>
      <p:bldP spid="31" grpId="0" bldLvl="0" animBg="1"/>
      <p:bldP spid="32" grpId="0" bldLvl="0" animBg="1"/>
      <p:bldP spid="34" grpId="0" bldLvl="0" animBg="1"/>
      <p:bldP spid="35" grpId="0"/>
      <p:bldP spid="37" grpId="0" bldLvl="0" animBg="1"/>
      <p:bldP spid="38" grpId="0"/>
      <p:bldP spid="40" grpId="0" bldLvl="0" animBg="1"/>
      <p:bldP spid="41" grpId="0"/>
      <p:bldP spid="43" grpId="0" bldLvl="0" animBg="1"/>
      <p:bldP spid="44" grpId="0"/>
      <p:bldP spid="56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4571</Words>
  <Application>WPS 演示</Application>
  <PresentationFormat>宽屏</PresentationFormat>
  <Paragraphs>466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Arial</vt:lpstr>
      <vt:lpstr>宋体</vt:lpstr>
      <vt:lpstr>Wingdings</vt:lpstr>
      <vt:lpstr>楷体</vt:lpstr>
      <vt:lpstr>Calibri</vt:lpstr>
      <vt:lpstr>微软雅黑</vt:lpstr>
      <vt:lpstr>Arial</vt:lpstr>
      <vt:lpstr>Arial Unicode MS</vt:lpstr>
      <vt:lpstr>Calibri Light</vt:lpstr>
      <vt:lpstr>华文细黑</vt:lpstr>
      <vt:lpstr>方正兰亭黑_GBK</vt:lpstr>
      <vt:lpstr>Gill Sans</vt:lpstr>
      <vt:lpstr>Impact</vt:lpstr>
      <vt:lpstr>MS PGothic</vt:lpstr>
      <vt:lpstr>Lato Light</vt:lpstr>
      <vt:lpstr>Lato Regular</vt:lpstr>
      <vt:lpstr>黑体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..</dc:creator>
  <cp:lastModifiedBy>admin</cp:lastModifiedBy>
  <cp:revision>6</cp:revision>
  <dcterms:created xsi:type="dcterms:W3CDTF">2017-11-23T04:27:00Z</dcterms:created>
  <dcterms:modified xsi:type="dcterms:W3CDTF">2017-12-14T06:36:26Z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