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7" r:id="rId7"/>
    <p:sldId id="268" r:id="rId8"/>
    <p:sldId id="269" r:id="rId9"/>
    <p:sldId id="270" r:id="rId10"/>
    <p:sldId id="271" r:id="rId11"/>
    <p:sldId id="264" r:id="rId12"/>
    <p:sldId id="272" r:id="rId13"/>
    <p:sldId id="273" r:id="rId14"/>
    <p:sldId id="274" r:id="rId15"/>
    <p:sldId id="275" r:id="rId16"/>
    <p:sldId id="265" r:id="rId17"/>
    <p:sldId id="276" r:id="rId18"/>
    <p:sldId id="277" r:id="rId19"/>
    <p:sldId id="278" r:id="rId20"/>
    <p:sldId id="279" r:id="rId21"/>
    <p:sldId id="266" r:id="rId22"/>
    <p:sldId id="280" r:id="rId23"/>
    <p:sldId id="281" r:id="rId24"/>
    <p:sldId id="282" r:id="rId25"/>
    <p:sldId id="284" r:id="rId26"/>
    <p:sldId id="285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8" autoAdjust="0"/>
  </p:normalViewPr>
  <p:slideViewPr>
    <p:cSldViewPr snapToGrid="0" showGuides="1">
      <p:cViewPr>
        <p:scale>
          <a:sx n="66" d="100"/>
          <a:sy n="66" d="100"/>
        </p:scale>
        <p:origin x="1590" y="1014"/>
      </p:cViewPr>
      <p:guideLst>
        <p:guide orient="horz" pos="129"/>
        <p:guide orient="horz" pos="4190"/>
        <p:guide pos="230"/>
        <p:guide pos="7449"/>
        <p:guide orient="horz" pos="561"/>
        <p:guide orient="horz" pos="691"/>
        <p:guide orient="horz" pos="4017"/>
        <p:guide orient="horz"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800" y="695325"/>
            <a:ext cx="4642865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 userDrawn="1"/>
          </p:nvSpPr>
          <p:spPr>
            <a:xfrm>
              <a:off x="145143" y="101600"/>
              <a:ext cx="11887200" cy="66475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315" y="108857"/>
            <a:ext cx="1346376" cy="1133475"/>
          </a:xfrm>
          <a:prstGeom prst="rect">
            <a:avLst/>
          </a:prstGeom>
        </p:spPr>
      </p:pic>
      <p:sp>
        <p:nvSpPr>
          <p:cNvPr id="3" name="文本框 58"/>
          <p:cNvSpPr txBox="1"/>
          <p:nvPr userDrawn="1"/>
        </p:nvSpPr>
        <p:spPr>
          <a:xfrm>
            <a:off x="1665691" y="385672"/>
            <a:ext cx="3173070" cy="579843"/>
          </a:xfrm>
          <a:prstGeom prst="rect">
            <a:avLst/>
          </a:prstGeom>
          <a:noFill/>
        </p:spPr>
        <p:txBody>
          <a:bodyPr wrap="square" lIns="86683" tIns="43341" rIns="86683" bIns="43341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ysClr val="windowText" lastClr="000000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请输入你的标题</a:t>
            </a:r>
            <a:endParaRPr lang="zh-CN" altLang="en-US" sz="3200" b="1" dirty="0">
              <a:solidFill>
                <a:sysClr val="windowText" lastClr="000000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6" name="矩形 5"/>
            <p:cNvSpPr/>
            <p:nvPr userDrawn="1"/>
          </p:nvSpPr>
          <p:spPr>
            <a:xfrm>
              <a:off x="145143" y="101600"/>
              <a:ext cx="11887200" cy="66475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315" y="108857"/>
            <a:ext cx="1346376" cy="1133475"/>
          </a:xfrm>
          <a:prstGeom prst="rect">
            <a:avLst/>
          </a:prstGeom>
        </p:spPr>
      </p:pic>
      <p:sp>
        <p:nvSpPr>
          <p:cNvPr id="8" name="文本框 58"/>
          <p:cNvSpPr txBox="1"/>
          <p:nvPr userDrawn="1"/>
        </p:nvSpPr>
        <p:spPr>
          <a:xfrm>
            <a:off x="1665691" y="385672"/>
            <a:ext cx="3173070" cy="579843"/>
          </a:xfrm>
          <a:prstGeom prst="rect">
            <a:avLst/>
          </a:prstGeom>
          <a:noFill/>
        </p:spPr>
        <p:txBody>
          <a:bodyPr wrap="square" lIns="86683" tIns="43341" rIns="86683" bIns="43341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ysClr val="windowText" lastClr="000000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请输入你的标题</a:t>
            </a:r>
            <a:endParaRPr lang="zh-CN" altLang="en-US" sz="3200" b="1" dirty="0">
              <a:solidFill>
                <a:sysClr val="windowText" lastClr="000000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6" name="矩形 5"/>
            <p:cNvSpPr/>
            <p:nvPr userDrawn="1"/>
          </p:nvSpPr>
          <p:spPr>
            <a:xfrm>
              <a:off x="145143" y="101600"/>
              <a:ext cx="11887200" cy="66475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315" y="108857"/>
            <a:ext cx="1346376" cy="1133475"/>
          </a:xfrm>
          <a:prstGeom prst="rect">
            <a:avLst/>
          </a:prstGeom>
        </p:spPr>
      </p:pic>
      <p:sp>
        <p:nvSpPr>
          <p:cNvPr id="8" name="文本框 58"/>
          <p:cNvSpPr txBox="1"/>
          <p:nvPr userDrawn="1"/>
        </p:nvSpPr>
        <p:spPr>
          <a:xfrm>
            <a:off x="1665691" y="385672"/>
            <a:ext cx="3173070" cy="579843"/>
          </a:xfrm>
          <a:prstGeom prst="rect">
            <a:avLst/>
          </a:prstGeom>
          <a:noFill/>
        </p:spPr>
        <p:txBody>
          <a:bodyPr wrap="square" lIns="86683" tIns="43341" rIns="86683" bIns="43341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ysClr val="windowText" lastClr="000000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请输入你的标题</a:t>
            </a:r>
            <a:endParaRPr lang="zh-CN" altLang="en-US" sz="3200" b="1" dirty="0">
              <a:solidFill>
                <a:sysClr val="windowText" lastClr="000000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6" name="矩形 5"/>
            <p:cNvSpPr/>
            <p:nvPr userDrawn="1"/>
          </p:nvSpPr>
          <p:spPr>
            <a:xfrm>
              <a:off x="145143" y="101600"/>
              <a:ext cx="11887200" cy="66475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315" y="108857"/>
            <a:ext cx="1346376" cy="1133475"/>
          </a:xfrm>
          <a:prstGeom prst="rect">
            <a:avLst/>
          </a:prstGeom>
        </p:spPr>
      </p:pic>
      <p:sp>
        <p:nvSpPr>
          <p:cNvPr id="8" name="文本框 58"/>
          <p:cNvSpPr txBox="1"/>
          <p:nvPr userDrawn="1"/>
        </p:nvSpPr>
        <p:spPr>
          <a:xfrm>
            <a:off x="1665691" y="385672"/>
            <a:ext cx="3173070" cy="579843"/>
          </a:xfrm>
          <a:prstGeom prst="rect">
            <a:avLst/>
          </a:prstGeom>
          <a:noFill/>
        </p:spPr>
        <p:txBody>
          <a:bodyPr wrap="square" lIns="86683" tIns="43341" rIns="86683" bIns="43341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ysClr val="windowText" lastClr="000000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请输入你的标题</a:t>
            </a:r>
            <a:endParaRPr lang="zh-CN" altLang="en-US" sz="3200" b="1" dirty="0">
              <a:solidFill>
                <a:sysClr val="windowText" lastClr="000000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5" Type="http://schemas.openxmlformats.org/officeDocument/2006/relationships/slideLayout" Target="../slideLayouts/slideLayout4.xml"/><Relationship Id="rId14" Type="http://schemas.openxmlformats.org/officeDocument/2006/relationships/tags" Target="../tags/tag19.xml"/><Relationship Id="rId13" Type="http://schemas.openxmlformats.org/officeDocument/2006/relationships/tags" Target="../tags/tag18.xml"/><Relationship Id="rId12" Type="http://schemas.openxmlformats.org/officeDocument/2006/relationships/tags" Target="../tags/tag17.xml"/><Relationship Id="rId11" Type="http://schemas.openxmlformats.org/officeDocument/2006/relationships/tags" Target="../tags/tag16.xml"/><Relationship Id="rId10" Type="http://schemas.openxmlformats.org/officeDocument/2006/relationships/tags" Target="../tags/tag15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2" Type="http://schemas.openxmlformats.org/officeDocument/2006/relationships/slideLayout" Target="../slideLayouts/slideLayout5.xml"/><Relationship Id="rId11" Type="http://schemas.openxmlformats.org/officeDocument/2006/relationships/tags" Target="../tags/tag48.xml"/><Relationship Id="rId10" Type="http://schemas.openxmlformats.org/officeDocument/2006/relationships/tags" Target="../tags/tag47.xml"/><Relationship Id="rId1" Type="http://schemas.openxmlformats.org/officeDocument/2006/relationships/tags" Target="../tags/tag3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1" Type="http://schemas.openxmlformats.org/officeDocument/2006/relationships/slideLayout" Target="../slideLayouts/slideLayout5.xml"/><Relationship Id="rId10" Type="http://schemas.openxmlformats.org/officeDocument/2006/relationships/tags" Target="../tags/tag64.xml"/><Relationship Id="rId1" Type="http://schemas.openxmlformats.org/officeDocument/2006/relationships/tags" Target="../tags/tag5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73.xml"/><Relationship Id="rId8" Type="http://schemas.openxmlformats.org/officeDocument/2006/relationships/tags" Target="../tags/tag72.xml"/><Relationship Id="rId7" Type="http://schemas.openxmlformats.org/officeDocument/2006/relationships/tags" Target="../tags/tag71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74.xml"/><Relationship Id="rId1" Type="http://schemas.openxmlformats.org/officeDocument/2006/relationships/tags" Target="../tags/tag65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tags" Target="../tags/tag75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88.xml"/><Relationship Id="rId1" Type="http://schemas.openxmlformats.org/officeDocument/2006/relationships/tags" Target="../tags/tag79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tags" Target="../tags/tag93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99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tags" Target="../tags/tag114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42227" y="2269089"/>
            <a:ext cx="7571303" cy="14219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200" dirty="0">
                <a:solidFill>
                  <a:schemeClr val="bg1"/>
                </a:solidFill>
                <a:latin typeface="汉仪菱心体简" panose="02010400000101010101" pitchFamily="2" charset="-122"/>
                <a:ea typeface="汉仪菱心体简" panose="02010400000101010101" pitchFamily="2" charset="-122"/>
              </a:rPr>
              <a:t>年终总结企业年会</a:t>
            </a:r>
            <a:endParaRPr lang="zh-CN" altLang="en-US" sz="7200" dirty="0">
              <a:solidFill>
                <a:schemeClr val="bg1"/>
              </a:solidFill>
              <a:latin typeface="汉仪菱心体简" panose="02010400000101010101" pitchFamily="2" charset="-122"/>
              <a:ea typeface="汉仪菱心体简" panose="0201040000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97302" y="3613868"/>
            <a:ext cx="5724644" cy="39613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</a:rPr>
              <a:t>【</a:t>
            </a:r>
            <a:r>
              <a:rPr lang="zh-CN" altLang="en-US" dirty="0">
                <a:solidFill>
                  <a:schemeClr val="bg1"/>
                </a:solidFill>
              </a:rPr>
              <a:t>汇报总结</a:t>
            </a:r>
            <a:r>
              <a:rPr lang="en-US" altLang="zh-CN" dirty="0">
                <a:solidFill>
                  <a:schemeClr val="bg1"/>
                </a:solidFill>
              </a:rPr>
              <a:t>】【</a:t>
            </a:r>
            <a:r>
              <a:rPr lang="zh-CN" altLang="en-US" dirty="0">
                <a:solidFill>
                  <a:schemeClr val="bg1"/>
                </a:solidFill>
              </a:rPr>
              <a:t>企业年会</a:t>
            </a:r>
            <a:r>
              <a:rPr lang="en-US" altLang="zh-CN" dirty="0">
                <a:solidFill>
                  <a:schemeClr val="bg1"/>
                </a:solidFill>
              </a:rPr>
              <a:t>】【</a:t>
            </a:r>
            <a:r>
              <a:rPr lang="zh-CN" altLang="en-US" dirty="0">
                <a:solidFill>
                  <a:schemeClr val="bg1"/>
                </a:solidFill>
              </a:rPr>
              <a:t>年终策划</a:t>
            </a:r>
            <a:r>
              <a:rPr lang="en-US" altLang="zh-CN" dirty="0">
                <a:solidFill>
                  <a:schemeClr val="bg1"/>
                </a:solidFill>
              </a:rPr>
              <a:t>】【</a:t>
            </a:r>
            <a:r>
              <a:rPr lang="zh-CN" altLang="en-US" dirty="0">
                <a:solidFill>
                  <a:schemeClr val="bg1"/>
                </a:solidFill>
              </a:rPr>
              <a:t>新春快乐</a:t>
            </a:r>
            <a:r>
              <a:rPr lang="en-US" altLang="zh-CN" dirty="0">
                <a:solidFill>
                  <a:schemeClr val="bg1"/>
                </a:solidFill>
              </a:rPr>
              <a:t>】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59419" y="4218491"/>
            <a:ext cx="3408680" cy="4235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</a:rPr>
              <a:t>部门： </a:t>
            </a:r>
            <a:r>
              <a:rPr lang="en-US" altLang="zh-CN" dirty="0">
                <a:solidFill>
                  <a:schemeClr val="bg1"/>
                </a:solidFill>
              </a:rPr>
              <a:t>XXX</a:t>
            </a:r>
            <a:r>
              <a:rPr lang="zh-CN" altLang="en-US" dirty="0">
                <a:solidFill>
                  <a:schemeClr val="bg1"/>
                </a:solidFill>
              </a:rPr>
              <a:t>   日期：</a:t>
            </a:r>
            <a:r>
              <a:rPr lang="en-US" altLang="zh-CN" dirty="0">
                <a:solidFill>
                  <a:schemeClr val="bg1"/>
                </a:solidFill>
              </a:rPr>
              <a:t>2017/12/30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94"/>
          <a:stretch>
            <a:fillRect/>
          </a:stretch>
        </p:blipFill>
        <p:spPr>
          <a:xfrm flipV="1">
            <a:off x="7929954" y="676274"/>
            <a:ext cx="2242879" cy="189547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55"/>
          <a:stretch>
            <a:fillRect/>
          </a:stretch>
        </p:blipFill>
        <p:spPr>
          <a:xfrm rot="11423720" flipV="1">
            <a:off x="1993902" y="3869052"/>
            <a:ext cx="2185510" cy="2332374"/>
          </a:xfrm>
          <a:prstGeom prst="rect">
            <a:avLst/>
          </a:prstGeom>
        </p:spPr>
      </p:pic>
      <p:pic>
        <p:nvPicPr>
          <p:cNvPr id="19" name="橙光原创音乐、米豆音乐 - 张灯结彩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51500" y="-179546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5000">
        <p15:prstTrans prst="curtains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334"/>
          <a:stretch>
            <a:fillRect/>
          </a:stretch>
        </p:blipFill>
        <p:spPr>
          <a:xfrm>
            <a:off x="2410461" y="685800"/>
            <a:ext cx="804342" cy="2743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5"/>
          <a:stretch>
            <a:fillRect/>
          </a:stretch>
        </p:blipFill>
        <p:spPr>
          <a:xfrm>
            <a:off x="8906523" y="685800"/>
            <a:ext cx="895782" cy="27432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557355" y="3157753"/>
            <a:ext cx="4517261" cy="988629"/>
            <a:chOff x="3974544" y="1008636"/>
            <a:chExt cx="3387946" cy="741472"/>
          </a:xfrm>
        </p:grpSpPr>
        <p:grpSp>
          <p:nvGrpSpPr>
            <p:cNvPr id="6" name="组合 5"/>
            <p:cNvGrpSpPr/>
            <p:nvPr/>
          </p:nvGrpSpPr>
          <p:grpSpPr>
            <a:xfrm>
              <a:off x="3974544" y="1008636"/>
              <a:ext cx="741472" cy="741472"/>
              <a:chOff x="3059832" y="3339719"/>
              <a:chExt cx="3607562" cy="3607562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5"/>
            <p:cNvGrpSpPr/>
            <p:nvPr/>
          </p:nvGrpSpPr>
          <p:grpSpPr>
            <a:xfrm>
              <a:off x="4039521" y="1170991"/>
              <a:ext cx="3322969" cy="530915"/>
              <a:chOff x="1598315" y="1418185"/>
              <a:chExt cx="4430626" cy="707886"/>
            </a:xfrm>
          </p:grpSpPr>
          <p:sp>
            <p:nvSpPr>
              <p:cNvPr id="8" name="TextBox 6"/>
              <p:cNvSpPr txBox="1"/>
              <p:nvPr/>
            </p:nvSpPr>
            <p:spPr>
              <a:xfrm>
                <a:off x="1598315" y="1418185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335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01</a:t>
                </a:r>
                <a:endParaRPr kumimoji="0" lang="en-US" altLang="zh-CN" sz="5335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grpSp>
            <p:nvGrpSpPr>
              <p:cNvPr id="9" name="Group 7"/>
              <p:cNvGrpSpPr/>
              <p:nvPr/>
            </p:nvGrpSpPr>
            <p:grpSpPr>
              <a:xfrm>
                <a:off x="2066367" y="1529264"/>
                <a:ext cx="3962574" cy="563232"/>
                <a:chOff x="3943834" y="704409"/>
                <a:chExt cx="3962574" cy="563232"/>
              </a:xfrm>
            </p:grpSpPr>
            <p:sp>
              <p:nvSpPr>
                <p:cNvPr id="10" name="TextBox 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rmAutofit fontScale="850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135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  <a:cs typeface="+mn-ea"/>
                      <a:sym typeface="+mn-lt"/>
                    </a:rPr>
                    <a:t>请输入您的标题</a:t>
                  </a:r>
                  <a:endParaRPr kumimoji="0" lang="zh-CN" altLang="en-US" sz="2135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1" name="TextBox 9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775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4" name="组合 13"/>
          <p:cNvGrpSpPr/>
          <p:nvPr/>
        </p:nvGrpSpPr>
        <p:grpSpPr>
          <a:xfrm>
            <a:off x="1557355" y="4274921"/>
            <a:ext cx="4517261" cy="988629"/>
            <a:chOff x="3974544" y="1846512"/>
            <a:chExt cx="3387946" cy="741472"/>
          </a:xfrm>
        </p:grpSpPr>
        <p:grpSp>
          <p:nvGrpSpPr>
            <p:cNvPr id="15" name="组合 14"/>
            <p:cNvGrpSpPr/>
            <p:nvPr/>
          </p:nvGrpSpPr>
          <p:grpSpPr>
            <a:xfrm>
              <a:off x="3974544" y="1846512"/>
              <a:ext cx="741472" cy="741472"/>
              <a:chOff x="3059832" y="3339719"/>
              <a:chExt cx="3607562" cy="3607562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2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Group 10"/>
            <p:cNvGrpSpPr/>
            <p:nvPr/>
          </p:nvGrpSpPr>
          <p:grpSpPr>
            <a:xfrm>
              <a:off x="4039521" y="2008868"/>
              <a:ext cx="3322969" cy="530915"/>
              <a:chOff x="1598315" y="2786337"/>
              <a:chExt cx="4430626" cy="707886"/>
            </a:xfrm>
          </p:grpSpPr>
          <p:sp>
            <p:nvSpPr>
              <p:cNvPr id="17" name="TextBox 11"/>
              <p:cNvSpPr txBox="1"/>
              <p:nvPr/>
            </p:nvSpPr>
            <p:spPr>
              <a:xfrm>
                <a:off x="1598315" y="2786337"/>
                <a:ext cx="718466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335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02</a:t>
                </a:r>
                <a:endParaRPr kumimoji="0" lang="en-US" altLang="zh-CN" sz="5335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grpSp>
            <p:nvGrpSpPr>
              <p:cNvPr id="18" name="Group 12"/>
              <p:cNvGrpSpPr/>
              <p:nvPr/>
            </p:nvGrpSpPr>
            <p:grpSpPr>
              <a:xfrm>
                <a:off x="2066367" y="2897416"/>
                <a:ext cx="3962574" cy="563232"/>
                <a:chOff x="3943834" y="704409"/>
                <a:chExt cx="3962574" cy="563232"/>
              </a:xfrm>
            </p:grpSpPr>
            <p:sp>
              <p:nvSpPr>
                <p:cNvPr id="19" name="TextBox 1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rmAutofit fontScale="850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135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  <a:cs typeface="+mn-ea"/>
                      <a:sym typeface="+mn-lt"/>
                    </a:rPr>
                    <a:t>请输入您的标题</a:t>
                  </a:r>
                  <a:endParaRPr kumimoji="0" lang="zh-CN" altLang="en-US" sz="2135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TextBox 14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775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23" name="组合 22"/>
          <p:cNvGrpSpPr/>
          <p:nvPr/>
        </p:nvGrpSpPr>
        <p:grpSpPr>
          <a:xfrm>
            <a:off x="6199768" y="3198774"/>
            <a:ext cx="4517261" cy="988629"/>
            <a:chOff x="3974544" y="2684388"/>
            <a:chExt cx="3387946" cy="741472"/>
          </a:xfrm>
        </p:grpSpPr>
        <p:grpSp>
          <p:nvGrpSpPr>
            <p:cNvPr id="24" name="组合 23"/>
            <p:cNvGrpSpPr/>
            <p:nvPr/>
          </p:nvGrpSpPr>
          <p:grpSpPr>
            <a:xfrm>
              <a:off x="3974544" y="2684388"/>
              <a:ext cx="741472" cy="741472"/>
              <a:chOff x="3059832" y="3339719"/>
              <a:chExt cx="3607562" cy="3607562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Group 15"/>
            <p:cNvGrpSpPr/>
            <p:nvPr/>
          </p:nvGrpSpPr>
          <p:grpSpPr>
            <a:xfrm>
              <a:off x="4039521" y="2846744"/>
              <a:ext cx="3322969" cy="530915"/>
              <a:chOff x="1598315" y="4154489"/>
              <a:chExt cx="4430626" cy="707886"/>
            </a:xfrm>
          </p:grpSpPr>
          <p:sp>
            <p:nvSpPr>
              <p:cNvPr id="26" name="TextBox 16"/>
              <p:cNvSpPr txBox="1"/>
              <p:nvPr/>
            </p:nvSpPr>
            <p:spPr>
              <a:xfrm>
                <a:off x="1598315" y="4154489"/>
                <a:ext cx="73289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335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03</a:t>
                </a:r>
                <a:endParaRPr kumimoji="0" lang="en-US" altLang="zh-CN" sz="5335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grpSp>
            <p:nvGrpSpPr>
              <p:cNvPr id="27" name="Group 17"/>
              <p:cNvGrpSpPr/>
              <p:nvPr/>
            </p:nvGrpSpPr>
            <p:grpSpPr>
              <a:xfrm>
                <a:off x="2066367" y="4265568"/>
                <a:ext cx="3962574" cy="563232"/>
                <a:chOff x="3943834" y="704409"/>
                <a:chExt cx="3962574" cy="563232"/>
              </a:xfrm>
            </p:grpSpPr>
            <p:sp>
              <p:nvSpPr>
                <p:cNvPr id="28" name="TextBox 1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rmAutofit fontScale="850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135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  <a:cs typeface="+mn-ea"/>
                      <a:sym typeface="+mn-lt"/>
                    </a:rPr>
                    <a:t>请输入您的标题</a:t>
                  </a:r>
                  <a:endParaRPr kumimoji="0" lang="zh-CN" altLang="en-US" sz="2135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TextBox 19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775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2" name="组合 31"/>
          <p:cNvGrpSpPr/>
          <p:nvPr/>
        </p:nvGrpSpPr>
        <p:grpSpPr>
          <a:xfrm>
            <a:off x="6199768" y="4315942"/>
            <a:ext cx="4517261" cy="988629"/>
            <a:chOff x="3974544" y="3522264"/>
            <a:chExt cx="3387946" cy="741472"/>
          </a:xfrm>
        </p:grpSpPr>
        <p:grpSp>
          <p:nvGrpSpPr>
            <p:cNvPr id="33" name="组合 32"/>
            <p:cNvGrpSpPr/>
            <p:nvPr/>
          </p:nvGrpSpPr>
          <p:grpSpPr>
            <a:xfrm>
              <a:off x="3974544" y="3522264"/>
              <a:ext cx="741472" cy="741472"/>
              <a:chOff x="3059832" y="3339719"/>
              <a:chExt cx="3607562" cy="3607562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Group 20"/>
            <p:cNvGrpSpPr/>
            <p:nvPr/>
          </p:nvGrpSpPr>
          <p:grpSpPr>
            <a:xfrm>
              <a:off x="4039521" y="3684622"/>
              <a:ext cx="3322969" cy="530915"/>
              <a:chOff x="1598315" y="5522641"/>
              <a:chExt cx="4430626" cy="707886"/>
            </a:xfrm>
          </p:grpSpPr>
          <p:sp>
            <p:nvSpPr>
              <p:cNvPr id="35" name="TextBox 21"/>
              <p:cNvSpPr txBox="1"/>
              <p:nvPr/>
            </p:nvSpPr>
            <p:spPr>
              <a:xfrm>
                <a:off x="1598315" y="5522641"/>
                <a:ext cx="71686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335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04</a:t>
                </a:r>
                <a:endParaRPr kumimoji="0" lang="en-US" altLang="zh-CN" sz="5335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grpSp>
            <p:nvGrpSpPr>
              <p:cNvPr id="36" name="Group 22"/>
              <p:cNvGrpSpPr/>
              <p:nvPr/>
            </p:nvGrpSpPr>
            <p:grpSpPr>
              <a:xfrm>
                <a:off x="2066367" y="5633720"/>
                <a:ext cx="3962574" cy="563232"/>
                <a:chOff x="3943834" y="704409"/>
                <a:chExt cx="3962574" cy="563232"/>
              </a:xfrm>
            </p:grpSpPr>
            <p:sp>
              <p:nvSpPr>
                <p:cNvPr id="37" name="TextBox 2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rmAutofit fontScale="850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135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  <a:cs typeface="+mn-ea"/>
                      <a:sym typeface="+mn-lt"/>
                    </a:rPr>
                    <a:t>请输入您的标题</a:t>
                  </a:r>
                  <a:endParaRPr kumimoji="0" lang="zh-CN" altLang="en-US" sz="2135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TextBox 24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775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41" name="矩形 40"/>
          <p:cNvSpPr/>
          <p:nvPr/>
        </p:nvSpPr>
        <p:spPr>
          <a:xfrm>
            <a:off x="5210725" y="1731574"/>
            <a:ext cx="2202931" cy="995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5235">
              <a:defRPr/>
            </a:pPr>
            <a:r>
              <a:rPr lang="zh-CN" altLang="en-US" sz="5865" b="1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目 录</a:t>
            </a:r>
            <a:endParaRPr lang="zh-CN" altLang="en-US" sz="5865" b="1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2" name="Rectangle 4"/>
          <p:cNvSpPr txBox="1">
            <a:spLocks noChangeArrowheads="1"/>
          </p:cNvSpPr>
          <p:nvPr/>
        </p:nvSpPr>
        <p:spPr bwMode="auto">
          <a:xfrm>
            <a:off x="5181028" y="2656912"/>
            <a:ext cx="1829944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3" rIns="91428" bIns="45713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>
              <a:defRPr/>
            </a:pPr>
            <a:r>
              <a:rPr lang="en-US" altLang="zh-CN" b="0" kern="0" dirty="0"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CATALOG</a:t>
            </a:r>
            <a:endParaRPr lang="zh-CN" altLang="en-US" b="0" kern="0" dirty="0"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8"/>
          <p:cNvSpPr txBox="1"/>
          <p:nvPr/>
        </p:nvSpPr>
        <p:spPr>
          <a:xfrm>
            <a:off x="4218711" y="4270522"/>
            <a:ext cx="3754576" cy="635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13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</a:t>
            </a:r>
            <a:endParaRPr lang="en-GB" altLang="zh-CN" sz="413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TextBox 49"/>
          <p:cNvSpPr txBox="1"/>
          <p:nvPr/>
        </p:nvSpPr>
        <p:spPr>
          <a:xfrm>
            <a:off x="3638961" y="4982687"/>
            <a:ext cx="491407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eaLnBrk="0" hangingPunct="0"/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6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千图PPT彼岸天：ID 8661124库_组合 31"/>
          <p:cNvGrpSpPr/>
          <p:nvPr>
            <p:custDataLst>
              <p:tags r:id="rId1"/>
            </p:custDataLst>
          </p:nvPr>
        </p:nvGrpSpPr>
        <p:grpSpPr>
          <a:xfrm>
            <a:off x="8562603" y="1476563"/>
            <a:ext cx="2912249" cy="2080840"/>
            <a:chOff x="8562603" y="1476563"/>
            <a:chExt cx="2912249" cy="2080840"/>
          </a:xfrm>
        </p:grpSpPr>
        <p:grpSp>
          <p:nvGrpSpPr>
            <p:cNvPr id="8" name="Group 15"/>
            <p:cNvGrpSpPr/>
            <p:nvPr/>
          </p:nvGrpSpPr>
          <p:grpSpPr>
            <a:xfrm>
              <a:off x="8562603" y="1476563"/>
              <a:ext cx="1287093" cy="2080840"/>
              <a:chOff x="2290369" y="3333262"/>
              <a:chExt cx="965320" cy="1560630"/>
            </a:xfrm>
            <a:solidFill>
              <a:schemeClr val="accent5"/>
            </a:solidFill>
          </p:grpSpPr>
          <p:sp>
            <p:nvSpPr>
              <p:cNvPr id="19" name="Rectangle 16"/>
              <p:cNvSpPr/>
              <p:nvPr/>
            </p:nvSpPr>
            <p:spPr>
              <a:xfrm rot="2401885">
                <a:off x="2290369" y="3520534"/>
                <a:ext cx="345906" cy="1373358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Arrow: Chevron 17"/>
              <p:cNvSpPr/>
              <p:nvPr/>
            </p:nvSpPr>
            <p:spPr>
              <a:xfrm rot="18601885">
                <a:off x="2527809" y="3333262"/>
                <a:ext cx="727880" cy="727880"/>
              </a:xfrm>
              <a:prstGeom prst="chevron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3" name="TextBox 22"/>
            <p:cNvSpPr txBox="1"/>
            <p:nvPr/>
          </p:nvSpPr>
          <p:spPr>
            <a:xfrm rot="18588491">
              <a:off x="7994469" y="2454042"/>
              <a:ext cx="1617751" cy="37965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865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865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30"/>
            <p:cNvSpPr txBox="1"/>
            <p:nvPr/>
          </p:nvSpPr>
          <p:spPr>
            <a:xfrm>
              <a:off x="8764615" y="2927732"/>
              <a:ext cx="2710237" cy="501081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accent5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accent5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accent5">
                      <a:lumMod val="100000"/>
                    </a:schemeClr>
                  </a:solidFill>
                </a:rPr>
                <a:t>千图网</a:t>
              </a:r>
              <a:r>
                <a:rPr lang="en-US" altLang="zh-CN" sz="1000" dirty="0">
                  <a:solidFill>
                    <a:schemeClr val="accent5">
                      <a:lumMod val="10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</p:grpSp>
      <p:grpSp>
        <p:nvGrpSpPr>
          <p:cNvPr id="30" name="千图PPT彼岸天：ID 8661124库_组合 29"/>
          <p:cNvGrpSpPr/>
          <p:nvPr>
            <p:custDataLst>
              <p:tags r:id="rId2"/>
            </p:custDataLst>
          </p:nvPr>
        </p:nvGrpSpPr>
        <p:grpSpPr>
          <a:xfrm>
            <a:off x="5754583" y="2603368"/>
            <a:ext cx="2736762" cy="2080840"/>
            <a:chOff x="5754583" y="2603368"/>
            <a:chExt cx="2736762" cy="2080840"/>
          </a:xfrm>
        </p:grpSpPr>
        <p:grpSp>
          <p:nvGrpSpPr>
            <p:cNvPr id="6" name="Group 9"/>
            <p:cNvGrpSpPr/>
            <p:nvPr/>
          </p:nvGrpSpPr>
          <p:grpSpPr>
            <a:xfrm>
              <a:off x="5754583" y="2603368"/>
              <a:ext cx="1287093" cy="2080840"/>
              <a:chOff x="2290369" y="3333262"/>
              <a:chExt cx="965320" cy="1560630"/>
            </a:xfrm>
            <a:solidFill>
              <a:schemeClr val="accent3"/>
            </a:solidFill>
          </p:grpSpPr>
          <p:sp>
            <p:nvSpPr>
              <p:cNvPr id="23" name="Rectangle 10"/>
              <p:cNvSpPr/>
              <p:nvPr/>
            </p:nvSpPr>
            <p:spPr>
              <a:xfrm rot="2401885">
                <a:off x="2290369" y="3520534"/>
                <a:ext cx="345906" cy="1373358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Arrow: Chevron 11"/>
              <p:cNvSpPr/>
              <p:nvPr/>
            </p:nvSpPr>
            <p:spPr>
              <a:xfrm rot="18601885">
                <a:off x="2527809" y="3333262"/>
                <a:ext cx="727880" cy="727880"/>
              </a:xfrm>
              <a:prstGeom prst="chevron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1" name="TextBox 20"/>
            <p:cNvSpPr txBox="1"/>
            <p:nvPr/>
          </p:nvSpPr>
          <p:spPr>
            <a:xfrm rot="18588491">
              <a:off x="5166602" y="3588576"/>
              <a:ext cx="1617751" cy="37965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865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865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34"/>
            <p:cNvSpPr txBox="1"/>
            <p:nvPr/>
          </p:nvSpPr>
          <p:spPr>
            <a:xfrm>
              <a:off x="5781108" y="4183127"/>
              <a:ext cx="2710237" cy="501081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accent3">
                      <a:lumMod val="7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accent3">
                      <a:lumMod val="7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accent3">
                      <a:lumMod val="75000"/>
                    </a:schemeClr>
                  </a:solidFill>
                </a:rPr>
                <a:t>千图网</a:t>
              </a:r>
              <a:r>
                <a:rPr lang="en-US" altLang="zh-CN" sz="1000" dirty="0">
                  <a:solidFill>
                    <a:schemeClr val="accent3">
                      <a:lumMod val="75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2946561" y="3719579"/>
            <a:ext cx="2727328" cy="2080840"/>
            <a:chOff x="2946561" y="3719579"/>
            <a:chExt cx="2727328" cy="2080840"/>
          </a:xfrm>
        </p:grpSpPr>
        <p:grpSp>
          <p:nvGrpSpPr>
            <p:cNvPr id="4" name="Group 3"/>
            <p:cNvGrpSpPr/>
            <p:nvPr/>
          </p:nvGrpSpPr>
          <p:grpSpPr>
            <a:xfrm>
              <a:off x="2946561" y="3719579"/>
              <a:ext cx="1287093" cy="2080840"/>
              <a:chOff x="2290369" y="3333262"/>
              <a:chExt cx="965320" cy="1560630"/>
            </a:xfrm>
          </p:grpSpPr>
          <p:sp>
            <p:nvSpPr>
              <p:cNvPr id="27" name="Rectangle 4"/>
              <p:cNvSpPr/>
              <p:nvPr/>
            </p:nvSpPr>
            <p:spPr>
              <a:xfrm rot="2401885">
                <a:off x="2290369" y="3520534"/>
                <a:ext cx="345906" cy="137335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Arrow: Chevron 5"/>
              <p:cNvSpPr/>
              <p:nvPr/>
            </p:nvSpPr>
            <p:spPr>
              <a:xfrm rot="18601885">
                <a:off x="2527809" y="3333262"/>
                <a:ext cx="727880" cy="727880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9" name="TextBox 18"/>
            <p:cNvSpPr txBox="1"/>
            <p:nvPr/>
          </p:nvSpPr>
          <p:spPr>
            <a:xfrm rot="18588491">
              <a:off x="2354301" y="4706176"/>
              <a:ext cx="1617751" cy="37965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865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865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35"/>
            <p:cNvSpPr txBox="1"/>
            <p:nvPr/>
          </p:nvSpPr>
          <p:spPr>
            <a:xfrm>
              <a:off x="2963652" y="5299338"/>
              <a:ext cx="2710237" cy="501081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accent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accent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accent1">
                      <a:lumMod val="100000"/>
                    </a:schemeClr>
                  </a:solidFill>
                </a:rPr>
                <a:t>千图网</a:t>
              </a:r>
              <a:r>
                <a:rPr lang="en-US" altLang="zh-CN" sz="1000" dirty="0">
                  <a:solidFill>
                    <a:schemeClr val="accent1">
                      <a:lumMod val="10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</p:grpSp>
      <p:grpSp>
        <p:nvGrpSpPr>
          <p:cNvPr id="31" name="千图PPT彼岸天：ID 8661124库_组合 30"/>
          <p:cNvGrpSpPr/>
          <p:nvPr>
            <p:custDataLst>
              <p:tags r:id="rId4"/>
            </p:custDataLst>
          </p:nvPr>
        </p:nvGrpSpPr>
        <p:grpSpPr>
          <a:xfrm>
            <a:off x="5644013" y="1356577"/>
            <a:ext cx="2801673" cy="2759626"/>
            <a:chOff x="5644013" y="1356577"/>
            <a:chExt cx="2801673" cy="2759626"/>
          </a:xfrm>
        </p:grpSpPr>
        <p:grpSp>
          <p:nvGrpSpPr>
            <p:cNvPr id="7" name="Group 12"/>
            <p:cNvGrpSpPr/>
            <p:nvPr/>
          </p:nvGrpSpPr>
          <p:grpSpPr>
            <a:xfrm>
              <a:off x="7158593" y="2035363"/>
              <a:ext cx="1287093" cy="2080840"/>
              <a:chOff x="2290369" y="3333262"/>
              <a:chExt cx="965320" cy="1560630"/>
            </a:xfrm>
            <a:solidFill>
              <a:schemeClr val="accent4"/>
            </a:solidFill>
          </p:grpSpPr>
          <p:sp>
            <p:nvSpPr>
              <p:cNvPr id="21" name="Rectangle 13"/>
              <p:cNvSpPr/>
              <p:nvPr/>
            </p:nvSpPr>
            <p:spPr>
              <a:xfrm rot="2401885">
                <a:off x="2290369" y="3520534"/>
                <a:ext cx="345906" cy="1373358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Arrow: Chevron 14"/>
              <p:cNvSpPr/>
              <p:nvPr/>
            </p:nvSpPr>
            <p:spPr>
              <a:xfrm rot="18601885">
                <a:off x="2527809" y="3333262"/>
                <a:ext cx="727880" cy="727880"/>
              </a:xfrm>
              <a:prstGeom prst="chevron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2" name="TextBox 21"/>
            <p:cNvSpPr txBox="1"/>
            <p:nvPr/>
          </p:nvSpPr>
          <p:spPr>
            <a:xfrm rot="18588491">
              <a:off x="6587121" y="3012842"/>
              <a:ext cx="1617751" cy="37965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865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865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36"/>
            <p:cNvSpPr txBox="1"/>
            <p:nvPr/>
          </p:nvSpPr>
          <p:spPr>
            <a:xfrm>
              <a:off x="5644013" y="1356577"/>
              <a:ext cx="2710237" cy="501081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accent4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accent4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accent4">
                      <a:lumMod val="100000"/>
                    </a:schemeClr>
                  </a:solidFill>
                </a:rPr>
                <a:t>千图网</a:t>
              </a:r>
              <a:r>
                <a:rPr lang="en-US" altLang="zh-CN" sz="1000" dirty="0">
                  <a:solidFill>
                    <a:schemeClr val="accent4">
                      <a:lumMod val="10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</p:grpSp>
      <p:grpSp>
        <p:nvGrpSpPr>
          <p:cNvPr id="29" name="千图PPT彼岸天：ID 8661124库_组合 28"/>
          <p:cNvGrpSpPr/>
          <p:nvPr>
            <p:custDataLst>
              <p:tags r:id="rId5"/>
            </p:custDataLst>
          </p:nvPr>
        </p:nvGrpSpPr>
        <p:grpSpPr>
          <a:xfrm>
            <a:off x="2817586" y="2485763"/>
            <a:ext cx="2820079" cy="2748040"/>
            <a:chOff x="2817586" y="2485763"/>
            <a:chExt cx="2820079" cy="2748040"/>
          </a:xfrm>
        </p:grpSpPr>
        <p:grpSp>
          <p:nvGrpSpPr>
            <p:cNvPr id="5" name="Group 6"/>
            <p:cNvGrpSpPr/>
            <p:nvPr/>
          </p:nvGrpSpPr>
          <p:grpSpPr>
            <a:xfrm>
              <a:off x="4350572" y="3152963"/>
              <a:ext cx="1287093" cy="2080840"/>
              <a:chOff x="2290369" y="3333262"/>
              <a:chExt cx="965320" cy="1560630"/>
            </a:xfrm>
            <a:solidFill>
              <a:schemeClr val="accent2"/>
            </a:solidFill>
          </p:grpSpPr>
          <p:sp>
            <p:nvSpPr>
              <p:cNvPr id="25" name="Rectangle 7"/>
              <p:cNvSpPr/>
              <p:nvPr/>
            </p:nvSpPr>
            <p:spPr>
              <a:xfrm rot="2401885">
                <a:off x="2290369" y="3520534"/>
                <a:ext cx="345906" cy="1373358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Arrow: Chevron 8"/>
              <p:cNvSpPr/>
              <p:nvPr/>
            </p:nvSpPr>
            <p:spPr>
              <a:xfrm rot="18601885">
                <a:off x="2527809" y="3333262"/>
                <a:ext cx="727880" cy="727880"/>
              </a:xfrm>
              <a:prstGeom prst="chevron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0" name="TextBox 19"/>
            <p:cNvSpPr txBox="1"/>
            <p:nvPr/>
          </p:nvSpPr>
          <p:spPr>
            <a:xfrm rot="18588491">
              <a:off x="3761136" y="4147376"/>
              <a:ext cx="1617751" cy="37965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865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865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37"/>
            <p:cNvSpPr txBox="1"/>
            <p:nvPr/>
          </p:nvSpPr>
          <p:spPr>
            <a:xfrm>
              <a:off x="2817586" y="2485763"/>
              <a:ext cx="2710237" cy="501081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accent2">
                      <a:lumMod val="7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accent2">
                      <a:lumMod val="7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accent2">
                      <a:lumMod val="75000"/>
                    </a:schemeClr>
                  </a:solidFill>
                </a:rPr>
                <a:t>千图网</a:t>
              </a:r>
              <a:r>
                <a:rPr lang="en-US" altLang="zh-CN" sz="1000" dirty="0">
                  <a:solidFill>
                    <a:schemeClr val="accent2">
                      <a:lumMod val="75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01"/>
          <p:cNvGrpSpPr/>
          <p:nvPr>
            <p:custDataLst>
              <p:tags r:id="rId1"/>
            </p:custDataLst>
          </p:nvPr>
        </p:nvGrpSpPr>
        <p:grpSpPr>
          <a:xfrm>
            <a:off x="1856829" y="2567967"/>
            <a:ext cx="8536526" cy="2995879"/>
            <a:chOff x="689614" y="993853"/>
            <a:chExt cx="7764854" cy="3863929"/>
          </a:xfrm>
          <a:solidFill>
            <a:schemeClr val="bg1">
              <a:lumMod val="85000"/>
            </a:schemeClr>
          </a:solidFill>
        </p:grpSpPr>
        <p:grpSp>
          <p:nvGrpSpPr>
            <p:cNvPr id="54" name="Group 202"/>
            <p:cNvGrpSpPr/>
            <p:nvPr/>
          </p:nvGrpSpPr>
          <p:grpSpPr>
            <a:xfrm>
              <a:off x="3953112" y="2627716"/>
              <a:ext cx="1481187" cy="1656542"/>
              <a:chOff x="4097338" y="2217738"/>
              <a:chExt cx="1139825" cy="1274763"/>
            </a:xfrm>
            <a:grpFill/>
          </p:grpSpPr>
          <p:sp>
            <p:nvSpPr>
              <p:cNvPr id="225" name="Freeform: Shape 570"/>
              <p:cNvSpPr/>
              <p:nvPr/>
            </p:nvSpPr>
            <p:spPr bwMode="auto">
              <a:xfrm>
                <a:off x="5102225" y="3086100"/>
                <a:ext cx="120650" cy="233363"/>
              </a:xfrm>
              <a:custGeom>
                <a:avLst/>
                <a:gdLst/>
                <a:ahLst/>
                <a:cxnLst>
                  <a:cxn ang="0">
                    <a:pos x="9" y="114"/>
                  </a:cxn>
                  <a:cxn ang="0">
                    <a:pos x="18" y="94"/>
                  </a:cxn>
                  <a:cxn ang="0">
                    <a:pos x="11" y="71"/>
                  </a:cxn>
                  <a:cxn ang="0">
                    <a:pos x="40" y="43"/>
                  </a:cxn>
                  <a:cxn ang="0">
                    <a:pos x="71" y="13"/>
                  </a:cxn>
                  <a:cxn ang="0">
                    <a:pos x="73" y="0"/>
                  </a:cxn>
                  <a:cxn ang="0">
                    <a:pos x="91" y="42"/>
                  </a:cxn>
                  <a:cxn ang="0">
                    <a:pos x="91" y="49"/>
                  </a:cxn>
                  <a:cxn ang="0">
                    <a:pos x="84" y="47"/>
                  </a:cxn>
                  <a:cxn ang="0">
                    <a:pos x="64" y="126"/>
                  </a:cxn>
                  <a:cxn ang="0">
                    <a:pos x="25" y="175"/>
                  </a:cxn>
                  <a:cxn ang="0">
                    <a:pos x="5" y="151"/>
                  </a:cxn>
                  <a:cxn ang="0">
                    <a:pos x="5" y="140"/>
                  </a:cxn>
                  <a:cxn ang="0">
                    <a:pos x="0" y="122"/>
                  </a:cxn>
                  <a:cxn ang="0">
                    <a:pos x="9" y="114"/>
                  </a:cxn>
                </a:cxnLst>
                <a:rect l="0" t="0" r="r" b="b"/>
                <a:pathLst>
                  <a:path w="91" h="175">
                    <a:moveTo>
                      <a:pt x="9" y="114"/>
                    </a:moveTo>
                    <a:cubicBezTo>
                      <a:pt x="9" y="114"/>
                      <a:pt x="18" y="95"/>
                      <a:pt x="18" y="94"/>
                    </a:cubicBezTo>
                    <a:cubicBezTo>
                      <a:pt x="18" y="89"/>
                      <a:pt x="11" y="78"/>
                      <a:pt x="11" y="71"/>
                    </a:cubicBezTo>
                    <a:cubicBezTo>
                      <a:pt x="11" y="49"/>
                      <a:pt x="27" y="50"/>
                      <a:pt x="40" y="43"/>
                    </a:cubicBezTo>
                    <a:cubicBezTo>
                      <a:pt x="50" y="37"/>
                      <a:pt x="64" y="20"/>
                      <a:pt x="71" y="13"/>
                    </a:cubicBezTo>
                    <a:cubicBezTo>
                      <a:pt x="73" y="11"/>
                      <a:pt x="72" y="4"/>
                      <a:pt x="73" y="0"/>
                    </a:cubicBezTo>
                    <a:cubicBezTo>
                      <a:pt x="88" y="2"/>
                      <a:pt x="87" y="31"/>
                      <a:pt x="91" y="42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89" y="48"/>
                      <a:pt x="85" y="47"/>
                      <a:pt x="84" y="47"/>
                    </a:cubicBezTo>
                    <a:cubicBezTo>
                      <a:pt x="84" y="79"/>
                      <a:pt x="74" y="101"/>
                      <a:pt x="64" y="126"/>
                    </a:cubicBezTo>
                    <a:cubicBezTo>
                      <a:pt x="56" y="146"/>
                      <a:pt x="52" y="175"/>
                      <a:pt x="25" y="175"/>
                    </a:cubicBezTo>
                    <a:cubicBezTo>
                      <a:pt x="14" y="175"/>
                      <a:pt x="5" y="163"/>
                      <a:pt x="5" y="151"/>
                    </a:cubicBezTo>
                    <a:cubicBezTo>
                      <a:pt x="5" y="145"/>
                      <a:pt x="6" y="143"/>
                      <a:pt x="5" y="140"/>
                    </a:cubicBezTo>
                    <a:cubicBezTo>
                      <a:pt x="0" y="136"/>
                      <a:pt x="0" y="129"/>
                      <a:pt x="0" y="122"/>
                    </a:cubicBezTo>
                    <a:cubicBezTo>
                      <a:pt x="0" y="121"/>
                      <a:pt x="8" y="114"/>
                      <a:pt x="9" y="11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6" name="Freeform: Shape 571"/>
              <p:cNvSpPr/>
              <p:nvPr/>
            </p:nvSpPr>
            <p:spPr bwMode="auto">
              <a:xfrm>
                <a:off x="4097338" y="2217738"/>
                <a:ext cx="1139825" cy="1274763"/>
              </a:xfrm>
              <a:custGeom>
                <a:avLst/>
                <a:gdLst/>
                <a:ahLst/>
                <a:cxnLst>
                  <a:cxn ang="0">
                    <a:pos x="499" y="66"/>
                  </a:cxn>
                  <a:cxn ang="0">
                    <a:pos x="527" y="81"/>
                  </a:cxn>
                  <a:cxn ang="0">
                    <a:pos x="609" y="86"/>
                  </a:cxn>
                  <a:cxn ang="0">
                    <a:pos x="644" y="89"/>
                  </a:cxn>
                  <a:cxn ang="0">
                    <a:pos x="644" y="136"/>
                  </a:cxn>
                  <a:cxn ang="0">
                    <a:pos x="620" y="115"/>
                  </a:cxn>
                  <a:cxn ang="0">
                    <a:pos x="679" y="223"/>
                  </a:cxn>
                  <a:cxn ang="0">
                    <a:pos x="699" y="267"/>
                  </a:cxn>
                  <a:cxn ang="0">
                    <a:pos x="730" y="310"/>
                  </a:cxn>
                  <a:cxn ang="0">
                    <a:pos x="755" y="348"/>
                  </a:cxn>
                  <a:cxn ang="0">
                    <a:pos x="787" y="359"/>
                  </a:cxn>
                  <a:cxn ang="0">
                    <a:pos x="853" y="346"/>
                  </a:cxn>
                  <a:cxn ang="0">
                    <a:pos x="826" y="425"/>
                  </a:cxn>
                  <a:cxn ang="0">
                    <a:pos x="719" y="541"/>
                  </a:cxn>
                  <a:cxn ang="0">
                    <a:pos x="708" y="600"/>
                  </a:cxn>
                  <a:cxn ang="0">
                    <a:pos x="721" y="638"/>
                  </a:cxn>
                  <a:cxn ang="0">
                    <a:pos x="720" y="676"/>
                  </a:cxn>
                  <a:cxn ang="0">
                    <a:pos x="660" y="745"/>
                  </a:cxn>
                  <a:cxn ang="0">
                    <a:pos x="659" y="788"/>
                  </a:cxn>
                  <a:cxn ang="0">
                    <a:pos x="643" y="816"/>
                  </a:cxn>
                  <a:cxn ang="0">
                    <a:pos x="627" y="846"/>
                  </a:cxn>
                  <a:cxn ang="0">
                    <a:pos x="592" y="902"/>
                  </a:cxn>
                  <a:cxn ang="0">
                    <a:pos x="538" y="946"/>
                  </a:cxn>
                  <a:cxn ang="0">
                    <a:pos x="512" y="944"/>
                  </a:cxn>
                  <a:cxn ang="0">
                    <a:pos x="452" y="949"/>
                  </a:cxn>
                  <a:cxn ang="0">
                    <a:pos x="440" y="929"/>
                  </a:cxn>
                  <a:cxn ang="0">
                    <a:pos x="431" y="893"/>
                  </a:cxn>
                  <a:cxn ang="0">
                    <a:pos x="395" y="789"/>
                  </a:cxn>
                  <a:cxn ang="0">
                    <a:pos x="360" y="708"/>
                  </a:cxn>
                  <a:cxn ang="0">
                    <a:pos x="382" y="621"/>
                  </a:cxn>
                  <a:cxn ang="0">
                    <a:pos x="364" y="558"/>
                  </a:cxn>
                  <a:cxn ang="0">
                    <a:pos x="337" y="490"/>
                  </a:cxn>
                  <a:cxn ang="0">
                    <a:pos x="342" y="461"/>
                  </a:cxn>
                  <a:cxn ang="0">
                    <a:pos x="295" y="443"/>
                  </a:cxn>
                  <a:cxn ang="0">
                    <a:pos x="206" y="433"/>
                  </a:cxn>
                  <a:cxn ang="0">
                    <a:pos x="164" y="434"/>
                  </a:cxn>
                  <a:cxn ang="0">
                    <a:pos x="109" y="439"/>
                  </a:cxn>
                  <a:cxn ang="0">
                    <a:pos x="40" y="369"/>
                  </a:cxn>
                  <a:cxn ang="0">
                    <a:pos x="7" y="338"/>
                  </a:cxn>
                  <a:cxn ang="0">
                    <a:pos x="7" y="324"/>
                  </a:cxn>
                  <a:cxn ang="0">
                    <a:pos x="18" y="269"/>
                  </a:cxn>
                  <a:cxn ang="0">
                    <a:pos x="22" y="199"/>
                  </a:cxn>
                  <a:cxn ang="0">
                    <a:pos x="77" y="132"/>
                  </a:cxn>
                  <a:cxn ang="0">
                    <a:pos x="104" y="77"/>
                  </a:cxn>
                  <a:cxn ang="0">
                    <a:pos x="141" y="36"/>
                  </a:cxn>
                  <a:cxn ang="0">
                    <a:pos x="187" y="35"/>
                  </a:cxn>
                  <a:cxn ang="0">
                    <a:pos x="273" y="6"/>
                  </a:cxn>
                  <a:cxn ang="0">
                    <a:pos x="307" y="4"/>
                  </a:cxn>
                  <a:cxn ang="0">
                    <a:pos x="338" y="0"/>
                  </a:cxn>
                  <a:cxn ang="0">
                    <a:pos x="358" y="6"/>
                  </a:cxn>
                  <a:cxn ang="0">
                    <a:pos x="357" y="27"/>
                  </a:cxn>
                  <a:cxn ang="0">
                    <a:pos x="371" y="64"/>
                  </a:cxn>
                  <a:cxn ang="0">
                    <a:pos x="455" y="100"/>
                  </a:cxn>
                  <a:cxn ang="0">
                    <a:pos x="464" y="84"/>
                  </a:cxn>
                  <a:cxn ang="0">
                    <a:pos x="490" y="66"/>
                  </a:cxn>
                </a:cxnLst>
                <a:rect l="0" t="0" r="r" b="b"/>
                <a:pathLst>
                  <a:path w="856" h="957">
                    <a:moveTo>
                      <a:pt x="490" y="66"/>
                    </a:moveTo>
                    <a:cubicBezTo>
                      <a:pt x="499" y="66"/>
                      <a:pt x="499" y="66"/>
                      <a:pt x="499" y="66"/>
                    </a:cubicBezTo>
                    <a:cubicBezTo>
                      <a:pt x="499" y="73"/>
                      <a:pt x="504" y="74"/>
                      <a:pt x="506" y="77"/>
                    </a:cubicBezTo>
                    <a:cubicBezTo>
                      <a:pt x="510" y="82"/>
                      <a:pt x="520" y="78"/>
                      <a:pt x="527" y="81"/>
                    </a:cubicBezTo>
                    <a:cubicBezTo>
                      <a:pt x="541" y="86"/>
                      <a:pt x="561" y="93"/>
                      <a:pt x="576" y="93"/>
                    </a:cubicBezTo>
                    <a:cubicBezTo>
                      <a:pt x="591" y="93"/>
                      <a:pt x="595" y="86"/>
                      <a:pt x="609" y="86"/>
                    </a:cubicBezTo>
                    <a:cubicBezTo>
                      <a:pt x="617" y="86"/>
                      <a:pt x="622" y="92"/>
                      <a:pt x="632" y="92"/>
                    </a:cubicBezTo>
                    <a:cubicBezTo>
                      <a:pt x="638" y="92"/>
                      <a:pt x="638" y="90"/>
                      <a:pt x="644" y="89"/>
                    </a:cubicBezTo>
                    <a:cubicBezTo>
                      <a:pt x="647" y="96"/>
                      <a:pt x="653" y="102"/>
                      <a:pt x="653" y="111"/>
                    </a:cubicBezTo>
                    <a:cubicBezTo>
                      <a:pt x="653" y="115"/>
                      <a:pt x="646" y="131"/>
                      <a:pt x="644" y="136"/>
                    </a:cubicBezTo>
                    <a:cubicBezTo>
                      <a:pt x="635" y="135"/>
                      <a:pt x="627" y="115"/>
                      <a:pt x="620" y="107"/>
                    </a:cubicBezTo>
                    <a:cubicBezTo>
                      <a:pt x="620" y="115"/>
                      <a:pt x="620" y="115"/>
                      <a:pt x="620" y="115"/>
                    </a:cubicBezTo>
                    <a:cubicBezTo>
                      <a:pt x="662" y="189"/>
                      <a:pt x="662" y="189"/>
                      <a:pt x="662" y="189"/>
                    </a:cubicBezTo>
                    <a:cubicBezTo>
                      <a:pt x="659" y="198"/>
                      <a:pt x="673" y="218"/>
                      <a:pt x="679" y="223"/>
                    </a:cubicBezTo>
                    <a:cubicBezTo>
                      <a:pt x="679" y="246"/>
                      <a:pt x="679" y="246"/>
                      <a:pt x="679" y="246"/>
                    </a:cubicBezTo>
                    <a:cubicBezTo>
                      <a:pt x="684" y="258"/>
                      <a:pt x="692" y="258"/>
                      <a:pt x="699" y="267"/>
                    </a:cubicBezTo>
                    <a:cubicBezTo>
                      <a:pt x="707" y="278"/>
                      <a:pt x="702" y="289"/>
                      <a:pt x="710" y="297"/>
                    </a:cubicBezTo>
                    <a:cubicBezTo>
                      <a:pt x="717" y="304"/>
                      <a:pt x="722" y="305"/>
                      <a:pt x="730" y="310"/>
                    </a:cubicBezTo>
                    <a:cubicBezTo>
                      <a:pt x="737" y="316"/>
                      <a:pt x="741" y="334"/>
                      <a:pt x="755" y="334"/>
                    </a:cubicBezTo>
                    <a:cubicBezTo>
                      <a:pt x="755" y="341"/>
                      <a:pt x="759" y="343"/>
                      <a:pt x="755" y="348"/>
                    </a:cubicBezTo>
                    <a:cubicBezTo>
                      <a:pt x="761" y="352"/>
                      <a:pt x="767" y="366"/>
                      <a:pt x="774" y="366"/>
                    </a:cubicBezTo>
                    <a:cubicBezTo>
                      <a:pt x="781" y="366"/>
                      <a:pt x="782" y="361"/>
                      <a:pt x="787" y="359"/>
                    </a:cubicBezTo>
                    <a:cubicBezTo>
                      <a:pt x="794" y="357"/>
                      <a:pt x="798" y="360"/>
                      <a:pt x="805" y="359"/>
                    </a:cubicBezTo>
                    <a:cubicBezTo>
                      <a:pt x="822" y="356"/>
                      <a:pt x="838" y="350"/>
                      <a:pt x="853" y="346"/>
                    </a:cubicBezTo>
                    <a:cubicBezTo>
                      <a:pt x="855" y="348"/>
                      <a:pt x="856" y="350"/>
                      <a:pt x="856" y="352"/>
                    </a:cubicBezTo>
                    <a:cubicBezTo>
                      <a:pt x="856" y="377"/>
                      <a:pt x="837" y="410"/>
                      <a:pt x="826" y="425"/>
                    </a:cubicBezTo>
                    <a:cubicBezTo>
                      <a:pt x="812" y="443"/>
                      <a:pt x="807" y="459"/>
                      <a:pt x="790" y="471"/>
                    </a:cubicBezTo>
                    <a:cubicBezTo>
                      <a:pt x="761" y="494"/>
                      <a:pt x="730" y="501"/>
                      <a:pt x="719" y="541"/>
                    </a:cubicBezTo>
                    <a:cubicBezTo>
                      <a:pt x="716" y="552"/>
                      <a:pt x="704" y="555"/>
                      <a:pt x="704" y="567"/>
                    </a:cubicBezTo>
                    <a:cubicBezTo>
                      <a:pt x="704" y="581"/>
                      <a:pt x="708" y="587"/>
                      <a:pt x="708" y="600"/>
                    </a:cubicBezTo>
                    <a:cubicBezTo>
                      <a:pt x="708" y="615"/>
                      <a:pt x="724" y="623"/>
                      <a:pt x="724" y="631"/>
                    </a:cubicBezTo>
                    <a:cubicBezTo>
                      <a:pt x="724" y="634"/>
                      <a:pt x="722" y="637"/>
                      <a:pt x="721" y="638"/>
                    </a:cubicBezTo>
                    <a:cubicBezTo>
                      <a:pt x="721" y="649"/>
                      <a:pt x="721" y="649"/>
                      <a:pt x="721" y="649"/>
                    </a:cubicBezTo>
                    <a:cubicBezTo>
                      <a:pt x="721" y="656"/>
                      <a:pt x="720" y="664"/>
                      <a:pt x="720" y="676"/>
                    </a:cubicBezTo>
                    <a:cubicBezTo>
                      <a:pt x="722" y="679"/>
                      <a:pt x="723" y="682"/>
                      <a:pt x="723" y="685"/>
                    </a:cubicBezTo>
                    <a:cubicBezTo>
                      <a:pt x="723" y="720"/>
                      <a:pt x="665" y="716"/>
                      <a:pt x="660" y="745"/>
                    </a:cubicBezTo>
                    <a:cubicBezTo>
                      <a:pt x="654" y="746"/>
                      <a:pt x="647" y="753"/>
                      <a:pt x="647" y="758"/>
                    </a:cubicBezTo>
                    <a:cubicBezTo>
                      <a:pt x="647" y="768"/>
                      <a:pt x="659" y="774"/>
                      <a:pt x="659" y="788"/>
                    </a:cubicBezTo>
                    <a:cubicBezTo>
                      <a:pt x="659" y="795"/>
                      <a:pt x="658" y="809"/>
                      <a:pt x="656" y="813"/>
                    </a:cubicBezTo>
                    <a:cubicBezTo>
                      <a:pt x="653" y="817"/>
                      <a:pt x="646" y="815"/>
                      <a:pt x="643" y="816"/>
                    </a:cubicBezTo>
                    <a:cubicBezTo>
                      <a:pt x="632" y="822"/>
                      <a:pt x="626" y="826"/>
                      <a:pt x="621" y="837"/>
                    </a:cubicBezTo>
                    <a:cubicBezTo>
                      <a:pt x="624" y="839"/>
                      <a:pt x="627" y="842"/>
                      <a:pt x="627" y="846"/>
                    </a:cubicBezTo>
                    <a:cubicBezTo>
                      <a:pt x="627" y="859"/>
                      <a:pt x="615" y="868"/>
                      <a:pt x="610" y="874"/>
                    </a:cubicBezTo>
                    <a:cubicBezTo>
                      <a:pt x="600" y="883"/>
                      <a:pt x="599" y="893"/>
                      <a:pt x="592" y="902"/>
                    </a:cubicBezTo>
                    <a:cubicBezTo>
                      <a:pt x="581" y="916"/>
                      <a:pt x="576" y="929"/>
                      <a:pt x="558" y="938"/>
                    </a:cubicBezTo>
                    <a:cubicBezTo>
                      <a:pt x="550" y="941"/>
                      <a:pt x="539" y="938"/>
                      <a:pt x="538" y="946"/>
                    </a:cubicBezTo>
                    <a:cubicBezTo>
                      <a:pt x="532" y="946"/>
                      <a:pt x="529" y="949"/>
                      <a:pt x="525" y="949"/>
                    </a:cubicBezTo>
                    <a:cubicBezTo>
                      <a:pt x="520" y="949"/>
                      <a:pt x="517" y="944"/>
                      <a:pt x="512" y="944"/>
                    </a:cubicBezTo>
                    <a:cubicBezTo>
                      <a:pt x="494" y="944"/>
                      <a:pt x="483" y="957"/>
                      <a:pt x="466" y="957"/>
                    </a:cubicBezTo>
                    <a:cubicBezTo>
                      <a:pt x="459" y="957"/>
                      <a:pt x="455" y="953"/>
                      <a:pt x="452" y="949"/>
                    </a:cubicBezTo>
                    <a:cubicBezTo>
                      <a:pt x="449" y="949"/>
                      <a:pt x="449" y="950"/>
                      <a:pt x="448" y="951"/>
                    </a:cubicBezTo>
                    <a:cubicBezTo>
                      <a:pt x="448" y="942"/>
                      <a:pt x="443" y="932"/>
                      <a:pt x="440" y="929"/>
                    </a:cubicBezTo>
                    <a:cubicBezTo>
                      <a:pt x="443" y="925"/>
                      <a:pt x="445" y="922"/>
                      <a:pt x="445" y="917"/>
                    </a:cubicBezTo>
                    <a:cubicBezTo>
                      <a:pt x="445" y="910"/>
                      <a:pt x="433" y="897"/>
                      <a:pt x="431" y="893"/>
                    </a:cubicBezTo>
                    <a:cubicBezTo>
                      <a:pt x="415" y="866"/>
                      <a:pt x="395" y="840"/>
                      <a:pt x="395" y="801"/>
                    </a:cubicBezTo>
                    <a:cubicBezTo>
                      <a:pt x="395" y="794"/>
                      <a:pt x="395" y="792"/>
                      <a:pt x="395" y="789"/>
                    </a:cubicBezTo>
                    <a:cubicBezTo>
                      <a:pt x="395" y="783"/>
                      <a:pt x="389" y="781"/>
                      <a:pt x="386" y="774"/>
                    </a:cubicBezTo>
                    <a:cubicBezTo>
                      <a:pt x="374" y="754"/>
                      <a:pt x="360" y="737"/>
                      <a:pt x="360" y="708"/>
                    </a:cubicBezTo>
                    <a:cubicBezTo>
                      <a:pt x="360" y="677"/>
                      <a:pt x="388" y="670"/>
                      <a:pt x="388" y="646"/>
                    </a:cubicBezTo>
                    <a:cubicBezTo>
                      <a:pt x="388" y="635"/>
                      <a:pt x="384" y="631"/>
                      <a:pt x="382" y="621"/>
                    </a:cubicBezTo>
                    <a:cubicBezTo>
                      <a:pt x="379" y="602"/>
                      <a:pt x="376" y="596"/>
                      <a:pt x="371" y="585"/>
                    </a:cubicBezTo>
                    <a:cubicBezTo>
                      <a:pt x="368" y="576"/>
                      <a:pt x="370" y="566"/>
                      <a:pt x="364" y="558"/>
                    </a:cubicBezTo>
                    <a:cubicBezTo>
                      <a:pt x="352" y="544"/>
                      <a:pt x="327" y="528"/>
                      <a:pt x="327" y="508"/>
                    </a:cubicBezTo>
                    <a:cubicBezTo>
                      <a:pt x="327" y="503"/>
                      <a:pt x="334" y="492"/>
                      <a:pt x="337" y="490"/>
                    </a:cubicBezTo>
                    <a:cubicBezTo>
                      <a:pt x="336" y="486"/>
                      <a:pt x="337" y="485"/>
                      <a:pt x="337" y="483"/>
                    </a:cubicBezTo>
                    <a:cubicBezTo>
                      <a:pt x="337" y="478"/>
                      <a:pt x="337" y="465"/>
                      <a:pt x="342" y="461"/>
                    </a:cubicBezTo>
                    <a:cubicBezTo>
                      <a:pt x="337" y="451"/>
                      <a:pt x="329" y="443"/>
                      <a:pt x="314" y="443"/>
                    </a:cubicBezTo>
                    <a:cubicBezTo>
                      <a:pt x="306" y="443"/>
                      <a:pt x="299" y="443"/>
                      <a:pt x="295" y="443"/>
                    </a:cubicBezTo>
                    <a:cubicBezTo>
                      <a:pt x="282" y="443"/>
                      <a:pt x="279" y="417"/>
                      <a:pt x="261" y="417"/>
                    </a:cubicBezTo>
                    <a:cubicBezTo>
                      <a:pt x="239" y="417"/>
                      <a:pt x="223" y="427"/>
                      <a:pt x="206" y="433"/>
                    </a:cubicBezTo>
                    <a:cubicBezTo>
                      <a:pt x="199" y="435"/>
                      <a:pt x="197" y="440"/>
                      <a:pt x="191" y="440"/>
                    </a:cubicBezTo>
                    <a:cubicBezTo>
                      <a:pt x="184" y="440"/>
                      <a:pt x="173" y="434"/>
                      <a:pt x="164" y="434"/>
                    </a:cubicBezTo>
                    <a:cubicBezTo>
                      <a:pt x="147" y="434"/>
                      <a:pt x="139" y="443"/>
                      <a:pt x="122" y="443"/>
                    </a:cubicBezTo>
                    <a:cubicBezTo>
                      <a:pt x="117" y="443"/>
                      <a:pt x="111" y="440"/>
                      <a:pt x="109" y="439"/>
                    </a:cubicBezTo>
                    <a:cubicBezTo>
                      <a:pt x="97" y="430"/>
                      <a:pt x="71" y="415"/>
                      <a:pt x="62" y="401"/>
                    </a:cubicBezTo>
                    <a:cubicBezTo>
                      <a:pt x="53" y="388"/>
                      <a:pt x="51" y="377"/>
                      <a:pt x="40" y="369"/>
                    </a:cubicBezTo>
                    <a:cubicBezTo>
                      <a:pt x="37" y="366"/>
                      <a:pt x="13" y="346"/>
                      <a:pt x="13" y="344"/>
                    </a:cubicBezTo>
                    <a:cubicBezTo>
                      <a:pt x="11" y="341"/>
                      <a:pt x="10" y="340"/>
                      <a:pt x="7" y="338"/>
                    </a:cubicBezTo>
                    <a:cubicBezTo>
                      <a:pt x="9" y="338"/>
                      <a:pt x="9" y="338"/>
                      <a:pt x="9" y="338"/>
                    </a:cubicBezTo>
                    <a:cubicBezTo>
                      <a:pt x="9" y="331"/>
                      <a:pt x="7" y="328"/>
                      <a:pt x="7" y="324"/>
                    </a:cubicBezTo>
                    <a:cubicBezTo>
                      <a:pt x="7" y="317"/>
                      <a:pt x="3" y="315"/>
                      <a:pt x="0" y="309"/>
                    </a:cubicBezTo>
                    <a:cubicBezTo>
                      <a:pt x="10" y="304"/>
                      <a:pt x="18" y="280"/>
                      <a:pt x="18" y="269"/>
                    </a:cubicBezTo>
                    <a:cubicBezTo>
                      <a:pt x="18" y="250"/>
                      <a:pt x="10" y="238"/>
                      <a:pt x="10" y="220"/>
                    </a:cubicBezTo>
                    <a:cubicBezTo>
                      <a:pt x="10" y="211"/>
                      <a:pt x="20" y="206"/>
                      <a:pt x="22" y="199"/>
                    </a:cubicBezTo>
                    <a:cubicBezTo>
                      <a:pt x="28" y="182"/>
                      <a:pt x="41" y="158"/>
                      <a:pt x="52" y="144"/>
                    </a:cubicBezTo>
                    <a:cubicBezTo>
                      <a:pt x="58" y="135"/>
                      <a:pt x="69" y="136"/>
                      <a:pt x="77" y="132"/>
                    </a:cubicBezTo>
                    <a:cubicBezTo>
                      <a:pt x="84" y="128"/>
                      <a:pt x="95" y="119"/>
                      <a:pt x="97" y="112"/>
                    </a:cubicBezTo>
                    <a:cubicBezTo>
                      <a:pt x="102" y="96"/>
                      <a:pt x="96" y="89"/>
                      <a:pt x="104" y="77"/>
                    </a:cubicBezTo>
                    <a:cubicBezTo>
                      <a:pt x="116" y="63"/>
                      <a:pt x="131" y="49"/>
                      <a:pt x="142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5" y="31"/>
                      <a:pt x="146" y="27"/>
                      <a:pt x="150" y="24"/>
                    </a:cubicBezTo>
                    <a:cubicBezTo>
                      <a:pt x="161" y="32"/>
                      <a:pt x="172" y="35"/>
                      <a:pt x="187" y="35"/>
                    </a:cubicBezTo>
                    <a:cubicBezTo>
                      <a:pt x="197" y="35"/>
                      <a:pt x="198" y="29"/>
                      <a:pt x="204" y="27"/>
                    </a:cubicBezTo>
                    <a:cubicBezTo>
                      <a:pt x="221" y="18"/>
                      <a:pt x="254" y="6"/>
                      <a:pt x="273" y="6"/>
                    </a:cubicBezTo>
                    <a:cubicBezTo>
                      <a:pt x="280" y="6"/>
                      <a:pt x="285" y="10"/>
                      <a:pt x="289" y="10"/>
                    </a:cubicBezTo>
                    <a:cubicBezTo>
                      <a:pt x="294" y="10"/>
                      <a:pt x="301" y="4"/>
                      <a:pt x="307" y="4"/>
                    </a:cubicBezTo>
                    <a:cubicBezTo>
                      <a:pt x="313" y="4"/>
                      <a:pt x="316" y="7"/>
                      <a:pt x="321" y="7"/>
                    </a:cubicBezTo>
                    <a:cubicBezTo>
                      <a:pt x="329" y="7"/>
                      <a:pt x="330" y="0"/>
                      <a:pt x="338" y="0"/>
                    </a:cubicBezTo>
                    <a:cubicBezTo>
                      <a:pt x="347" y="0"/>
                      <a:pt x="344" y="8"/>
                      <a:pt x="351" y="8"/>
                    </a:cubicBezTo>
                    <a:cubicBezTo>
                      <a:pt x="354" y="8"/>
                      <a:pt x="355" y="6"/>
                      <a:pt x="358" y="6"/>
                    </a:cubicBezTo>
                    <a:cubicBezTo>
                      <a:pt x="358" y="12"/>
                      <a:pt x="351" y="11"/>
                      <a:pt x="351" y="17"/>
                    </a:cubicBezTo>
                    <a:cubicBezTo>
                      <a:pt x="351" y="21"/>
                      <a:pt x="357" y="23"/>
                      <a:pt x="357" y="27"/>
                    </a:cubicBezTo>
                    <a:cubicBezTo>
                      <a:pt x="357" y="33"/>
                      <a:pt x="351" y="37"/>
                      <a:pt x="351" y="44"/>
                    </a:cubicBezTo>
                    <a:cubicBezTo>
                      <a:pt x="351" y="55"/>
                      <a:pt x="363" y="64"/>
                      <a:pt x="371" y="64"/>
                    </a:cubicBezTo>
                    <a:cubicBezTo>
                      <a:pt x="377" y="64"/>
                      <a:pt x="380" y="64"/>
                      <a:pt x="384" y="64"/>
                    </a:cubicBezTo>
                    <a:cubicBezTo>
                      <a:pt x="412" y="64"/>
                      <a:pt x="423" y="100"/>
                      <a:pt x="455" y="100"/>
                    </a:cubicBezTo>
                    <a:cubicBezTo>
                      <a:pt x="459" y="100"/>
                      <a:pt x="464" y="95"/>
                      <a:pt x="464" y="93"/>
                    </a:cubicBezTo>
                    <a:cubicBezTo>
                      <a:pt x="464" y="90"/>
                      <a:pt x="464" y="87"/>
                      <a:pt x="464" y="84"/>
                    </a:cubicBezTo>
                    <a:cubicBezTo>
                      <a:pt x="464" y="70"/>
                      <a:pt x="475" y="70"/>
                      <a:pt x="488" y="66"/>
                    </a:cubicBezTo>
                    <a:lnTo>
                      <a:pt x="490" y="66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5" name="Group 203"/>
            <p:cNvGrpSpPr/>
            <p:nvPr/>
          </p:nvGrpSpPr>
          <p:grpSpPr>
            <a:xfrm>
              <a:off x="2566817" y="3221862"/>
              <a:ext cx="1012901" cy="1635920"/>
              <a:chOff x="3030538" y="2674938"/>
              <a:chExt cx="779463" cy="1258888"/>
            </a:xfrm>
            <a:grpFill/>
          </p:grpSpPr>
          <p:sp>
            <p:nvSpPr>
              <p:cNvPr id="223" name="Freeform: Shape 568"/>
              <p:cNvSpPr/>
              <p:nvPr/>
            </p:nvSpPr>
            <p:spPr bwMode="auto">
              <a:xfrm>
                <a:off x="3541713" y="2881313"/>
                <a:ext cx="39688" cy="317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0" y="4"/>
                  </a:cxn>
                  <a:cxn ang="0">
                    <a:pos x="27" y="5"/>
                  </a:cxn>
                  <a:cxn ang="0">
                    <a:pos x="30" y="9"/>
                  </a:cxn>
                  <a:cxn ang="0">
                    <a:pos x="18" y="23"/>
                  </a:cxn>
                  <a:cxn ang="0">
                    <a:pos x="0" y="11"/>
                  </a:cxn>
                  <a:cxn ang="0">
                    <a:pos x="9" y="0"/>
                  </a:cxn>
                  <a:cxn ang="0">
                    <a:pos x="10" y="0"/>
                  </a:cxn>
                </a:cxnLst>
                <a:rect l="0" t="0" r="r" b="b"/>
                <a:pathLst>
                  <a:path w="30" h="23">
                    <a:moveTo>
                      <a:pt x="10" y="0"/>
                    </a:moveTo>
                    <a:cubicBezTo>
                      <a:pt x="13" y="1"/>
                      <a:pt x="16" y="4"/>
                      <a:pt x="20" y="4"/>
                    </a:cubicBezTo>
                    <a:cubicBezTo>
                      <a:pt x="21" y="9"/>
                      <a:pt x="25" y="5"/>
                      <a:pt x="27" y="5"/>
                    </a:cubicBezTo>
                    <a:cubicBezTo>
                      <a:pt x="29" y="5"/>
                      <a:pt x="30" y="8"/>
                      <a:pt x="30" y="9"/>
                    </a:cubicBezTo>
                    <a:cubicBezTo>
                      <a:pt x="30" y="12"/>
                      <a:pt x="23" y="23"/>
                      <a:pt x="18" y="23"/>
                    </a:cubicBezTo>
                    <a:cubicBezTo>
                      <a:pt x="11" y="23"/>
                      <a:pt x="0" y="15"/>
                      <a:pt x="0" y="11"/>
                    </a:cubicBezTo>
                    <a:cubicBezTo>
                      <a:pt x="0" y="4"/>
                      <a:pt x="3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4" name="Freeform: Shape 569"/>
              <p:cNvSpPr/>
              <p:nvPr/>
            </p:nvSpPr>
            <p:spPr bwMode="auto">
              <a:xfrm>
                <a:off x="3030538" y="2674938"/>
                <a:ext cx="779463" cy="1258888"/>
              </a:xfrm>
              <a:custGeom>
                <a:avLst/>
                <a:gdLst/>
                <a:ahLst/>
                <a:cxnLst>
                  <a:cxn ang="0">
                    <a:pos x="46" y="91"/>
                  </a:cxn>
                  <a:cxn ang="0">
                    <a:pos x="51" y="51"/>
                  </a:cxn>
                  <a:cxn ang="0">
                    <a:pos x="59" y="46"/>
                  </a:cxn>
                  <a:cxn ang="0">
                    <a:pos x="82" y="18"/>
                  </a:cxn>
                  <a:cxn ang="0">
                    <a:pos x="128" y="6"/>
                  </a:cxn>
                  <a:cxn ang="0">
                    <a:pos x="126" y="42"/>
                  </a:cxn>
                  <a:cxn ang="0">
                    <a:pos x="136" y="13"/>
                  </a:cxn>
                  <a:cxn ang="0">
                    <a:pos x="146" y="5"/>
                  </a:cxn>
                  <a:cxn ang="0">
                    <a:pos x="194" y="24"/>
                  </a:cxn>
                  <a:cxn ang="0">
                    <a:pos x="227" y="20"/>
                  </a:cxn>
                  <a:cxn ang="0">
                    <a:pos x="233" y="26"/>
                  </a:cxn>
                  <a:cxn ang="0">
                    <a:pos x="270" y="50"/>
                  </a:cxn>
                  <a:cxn ang="0">
                    <a:pos x="328" y="84"/>
                  </a:cxn>
                  <a:cxn ang="0">
                    <a:pos x="354" y="89"/>
                  </a:cxn>
                  <a:cxn ang="0">
                    <a:pos x="389" y="130"/>
                  </a:cxn>
                  <a:cxn ang="0">
                    <a:pos x="383" y="170"/>
                  </a:cxn>
                  <a:cxn ang="0">
                    <a:pos x="403" y="185"/>
                  </a:cxn>
                  <a:cxn ang="0">
                    <a:pos x="454" y="175"/>
                  </a:cxn>
                  <a:cxn ang="0">
                    <a:pos x="467" y="191"/>
                  </a:cxn>
                  <a:cxn ang="0">
                    <a:pos x="513" y="191"/>
                  </a:cxn>
                  <a:cxn ang="0">
                    <a:pos x="575" y="220"/>
                  </a:cxn>
                  <a:cxn ang="0">
                    <a:pos x="549" y="310"/>
                  </a:cxn>
                  <a:cxn ang="0">
                    <a:pos x="532" y="374"/>
                  </a:cxn>
                  <a:cxn ang="0">
                    <a:pos x="522" y="405"/>
                  </a:cxn>
                  <a:cxn ang="0">
                    <a:pos x="485" y="449"/>
                  </a:cxn>
                  <a:cxn ang="0">
                    <a:pos x="429" y="474"/>
                  </a:cxn>
                  <a:cxn ang="0">
                    <a:pos x="412" y="524"/>
                  </a:cxn>
                  <a:cxn ang="0">
                    <a:pos x="388" y="559"/>
                  </a:cxn>
                  <a:cxn ang="0">
                    <a:pos x="311" y="614"/>
                  </a:cxn>
                  <a:cxn ang="0">
                    <a:pos x="297" y="619"/>
                  </a:cxn>
                  <a:cxn ang="0">
                    <a:pos x="308" y="654"/>
                  </a:cxn>
                  <a:cxn ang="0">
                    <a:pos x="244" y="677"/>
                  </a:cxn>
                  <a:cxn ang="0">
                    <a:pos x="240" y="707"/>
                  </a:cxn>
                  <a:cxn ang="0">
                    <a:pos x="205" y="711"/>
                  </a:cxn>
                  <a:cxn ang="0">
                    <a:pos x="225" y="730"/>
                  </a:cxn>
                  <a:cxn ang="0">
                    <a:pos x="214" y="739"/>
                  </a:cxn>
                  <a:cxn ang="0">
                    <a:pos x="178" y="787"/>
                  </a:cxn>
                  <a:cxn ang="0">
                    <a:pos x="176" y="846"/>
                  </a:cxn>
                  <a:cxn ang="0">
                    <a:pos x="161" y="884"/>
                  </a:cxn>
                  <a:cxn ang="0">
                    <a:pos x="200" y="935"/>
                  </a:cxn>
                  <a:cxn ang="0">
                    <a:pos x="169" y="945"/>
                  </a:cxn>
                  <a:cxn ang="0">
                    <a:pos x="127" y="921"/>
                  </a:cxn>
                  <a:cxn ang="0">
                    <a:pos x="92" y="903"/>
                  </a:cxn>
                  <a:cxn ang="0">
                    <a:pos x="93" y="889"/>
                  </a:cxn>
                  <a:cxn ang="0">
                    <a:pos x="84" y="857"/>
                  </a:cxn>
                  <a:cxn ang="0">
                    <a:pos x="82" y="791"/>
                  </a:cxn>
                  <a:cxn ang="0">
                    <a:pos x="86" y="782"/>
                  </a:cxn>
                  <a:cxn ang="0">
                    <a:pos x="112" y="718"/>
                  </a:cxn>
                  <a:cxn ang="0">
                    <a:pos x="95" y="708"/>
                  </a:cxn>
                  <a:cxn ang="0">
                    <a:pos x="102" y="680"/>
                  </a:cxn>
                  <a:cxn ang="0">
                    <a:pos x="114" y="626"/>
                  </a:cxn>
                  <a:cxn ang="0">
                    <a:pos x="124" y="562"/>
                  </a:cxn>
                  <a:cxn ang="0">
                    <a:pos x="136" y="494"/>
                  </a:cxn>
                  <a:cxn ang="0">
                    <a:pos x="143" y="434"/>
                  </a:cxn>
                  <a:cxn ang="0">
                    <a:pos x="104" y="370"/>
                  </a:cxn>
                  <a:cxn ang="0">
                    <a:pos x="62" y="330"/>
                  </a:cxn>
                  <a:cxn ang="0">
                    <a:pos x="28" y="261"/>
                  </a:cxn>
                  <a:cxn ang="0">
                    <a:pos x="11" y="242"/>
                  </a:cxn>
                  <a:cxn ang="0">
                    <a:pos x="18" y="191"/>
                  </a:cxn>
                  <a:cxn ang="0">
                    <a:pos x="14" y="148"/>
                  </a:cxn>
                  <a:cxn ang="0">
                    <a:pos x="47" y="106"/>
                  </a:cxn>
                </a:cxnLst>
                <a:rect l="0" t="0" r="r" b="b"/>
                <a:pathLst>
                  <a:path w="586" h="945">
                    <a:moveTo>
                      <a:pt x="49" y="103"/>
                    </a:moveTo>
                    <a:cubicBezTo>
                      <a:pt x="49" y="102"/>
                      <a:pt x="49" y="101"/>
                      <a:pt x="49" y="100"/>
                    </a:cubicBezTo>
                    <a:cubicBezTo>
                      <a:pt x="49" y="97"/>
                      <a:pt x="46" y="94"/>
                      <a:pt x="46" y="91"/>
                    </a:cubicBezTo>
                    <a:cubicBezTo>
                      <a:pt x="46" y="85"/>
                      <a:pt x="48" y="84"/>
                      <a:pt x="48" y="79"/>
                    </a:cubicBezTo>
                    <a:cubicBezTo>
                      <a:pt x="48" y="70"/>
                      <a:pt x="40" y="71"/>
                      <a:pt x="40" y="63"/>
                    </a:cubicBezTo>
                    <a:cubicBezTo>
                      <a:pt x="40" y="57"/>
                      <a:pt x="49" y="55"/>
                      <a:pt x="51" y="51"/>
                    </a:cubicBezTo>
                    <a:cubicBezTo>
                      <a:pt x="55" y="52"/>
                      <a:pt x="53" y="52"/>
                      <a:pt x="57" y="51"/>
                    </a:cubicBezTo>
                    <a:cubicBezTo>
                      <a:pt x="57" y="50"/>
                      <a:pt x="57" y="49"/>
                      <a:pt x="57" y="48"/>
                    </a:cubicBezTo>
                    <a:cubicBezTo>
                      <a:pt x="57" y="48"/>
                      <a:pt x="58" y="46"/>
                      <a:pt x="59" y="46"/>
                    </a:cubicBezTo>
                    <a:cubicBezTo>
                      <a:pt x="59" y="42"/>
                      <a:pt x="64" y="40"/>
                      <a:pt x="66" y="39"/>
                    </a:cubicBezTo>
                    <a:cubicBezTo>
                      <a:pt x="69" y="37"/>
                      <a:pt x="69" y="31"/>
                      <a:pt x="70" y="28"/>
                    </a:cubicBezTo>
                    <a:cubicBezTo>
                      <a:pt x="72" y="21"/>
                      <a:pt x="76" y="19"/>
                      <a:pt x="82" y="18"/>
                    </a:cubicBezTo>
                    <a:cubicBezTo>
                      <a:pt x="93" y="14"/>
                      <a:pt x="100" y="12"/>
                      <a:pt x="111" y="9"/>
                    </a:cubicBezTo>
                    <a:cubicBezTo>
                      <a:pt x="117" y="7"/>
                      <a:pt x="118" y="0"/>
                      <a:pt x="124" y="0"/>
                    </a:cubicBezTo>
                    <a:cubicBezTo>
                      <a:pt x="126" y="0"/>
                      <a:pt x="128" y="5"/>
                      <a:pt x="128" y="6"/>
                    </a:cubicBezTo>
                    <a:cubicBezTo>
                      <a:pt x="128" y="9"/>
                      <a:pt x="125" y="11"/>
                      <a:pt x="123" y="11"/>
                    </a:cubicBezTo>
                    <a:cubicBezTo>
                      <a:pt x="122" y="18"/>
                      <a:pt x="119" y="25"/>
                      <a:pt x="119" y="29"/>
                    </a:cubicBezTo>
                    <a:cubicBezTo>
                      <a:pt x="119" y="34"/>
                      <a:pt x="122" y="42"/>
                      <a:pt x="126" y="42"/>
                    </a:cubicBezTo>
                    <a:cubicBezTo>
                      <a:pt x="128" y="42"/>
                      <a:pt x="131" y="37"/>
                      <a:pt x="131" y="35"/>
                    </a:cubicBezTo>
                    <a:cubicBezTo>
                      <a:pt x="131" y="30"/>
                      <a:pt x="125" y="27"/>
                      <a:pt x="125" y="21"/>
                    </a:cubicBezTo>
                    <a:cubicBezTo>
                      <a:pt x="125" y="15"/>
                      <a:pt x="132" y="16"/>
                      <a:pt x="136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5" y="8"/>
                      <a:pt x="139" y="10"/>
                      <a:pt x="139" y="5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48" y="12"/>
                      <a:pt x="158" y="14"/>
                      <a:pt x="165" y="16"/>
                    </a:cubicBezTo>
                    <a:cubicBezTo>
                      <a:pt x="165" y="20"/>
                      <a:pt x="167" y="23"/>
                      <a:pt x="170" y="24"/>
                    </a:cubicBezTo>
                    <a:cubicBezTo>
                      <a:pt x="177" y="24"/>
                      <a:pt x="190" y="24"/>
                      <a:pt x="194" y="24"/>
                    </a:cubicBezTo>
                    <a:cubicBezTo>
                      <a:pt x="194" y="28"/>
                      <a:pt x="199" y="29"/>
                      <a:pt x="203" y="29"/>
                    </a:cubicBezTo>
                    <a:cubicBezTo>
                      <a:pt x="209" y="28"/>
                      <a:pt x="214" y="28"/>
                      <a:pt x="216" y="22"/>
                    </a:cubicBezTo>
                    <a:cubicBezTo>
                      <a:pt x="217" y="21"/>
                      <a:pt x="226" y="21"/>
                      <a:pt x="227" y="20"/>
                    </a:cubicBezTo>
                    <a:cubicBezTo>
                      <a:pt x="232" y="20"/>
                      <a:pt x="240" y="21"/>
                      <a:pt x="240" y="21"/>
                    </a:cubicBezTo>
                    <a:cubicBezTo>
                      <a:pt x="238" y="23"/>
                      <a:pt x="234" y="23"/>
                      <a:pt x="233" y="22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6" y="32"/>
                      <a:pt x="245" y="33"/>
                      <a:pt x="252" y="36"/>
                    </a:cubicBezTo>
                    <a:cubicBezTo>
                      <a:pt x="258" y="37"/>
                      <a:pt x="256" y="44"/>
                      <a:pt x="258" y="50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79" y="58"/>
                      <a:pt x="283" y="57"/>
                      <a:pt x="288" y="68"/>
                    </a:cubicBezTo>
                    <a:cubicBezTo>
                      <a:pt x="289" y="70"/>
                      <a:pt x="293" y="70"/>
                      <a:pt x="295" y="70"/>
                    </a:cubicBezTo>
                    <a:cubicBezTo>
                      <a:pt x="298" y="83"/>
                      <a:pt x="316" y="81"/>
                      <a:pt x="328" y="84"/>
                    </a:cubicBezTo>
                    <a:cubicBezTo>
                      <a:pt x="340" y="84"/>
                      <a:pt x="340" y="84"/>
                      <a:pt x="340" y="84"/>
                    </a:cubicBezTo>
                    <a:cubicBezTo>
                      <a:pt x="343" y="85"/>
                      <a:pt x="350" y="89"/>
                      <a:pt x="354" y="89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55" y="89"/>
                      <a:pt x="356" y="89"/>
                      <a:pt x="357" y="89"/>
                    </a:cubicBezTo>
                    <a:cubicBezTo>
                      <a:pt x="364" y="89"/>
                      <a:pt x="373" y="104"/>
                      <a:pt x="381" y="106"/>
                    </a:cubicBezTo>
                    <a:cubicBezTo>
                      <a:pt x="381" y="111"/>
                      <a:pt x="386" y="125"/>
                      <a:pt x="389" y="130"/>
                    </a:cubicBezTo>
                    <a:cubicBezTo>
                      <a:pt x="391" y="134"/>
                      <a:pt x="397" y="134"/>
                      <a:pt x="397" y="139"/>
                    </a:cubicBezTo>
                    <a:cubicBezTo>
                      <a:pt x="390" y="148"/>
                      <a:pt x="377" y="152"/>
                      <a:pt x="377" y="165"/>
                    </a:cubicBezTo>
                    <a:cubicBezTo>
                      <a:pt x="377" y="170"/>
                      <a:pt x="381" y="169"/>
                      <a:pt x="383" y="170"/>
                    </a:cubicBezTo>
                    <a:cubicBezTo>
                      <a:pt x="387" y="172"/>
                      <a:pt x="390" y="176"/>
                      <a:pt x="390" y="180"/>
                    </a:cubicBezTo>
                    <a:cubicBezTo>
                      <a:pt x="401" y="180"/>
                      <a:pt x="401" y="180"/>
                      <a:pt x="401" y="180"/>
                    </a:cubicBezTo>
                    <a:cubicBezTo>
                      <a:pt x="401" y="182"/>
                      <a:pt x="402" y="185"/>
                      <a:pt x="403" y="185"/>
                    </a:cubicBezTo>
                    <a:cubicBezTo>
                      <a:pt x="405" y="185"/>
                      <a:pt x="407" y="182"/>
                      <a:pt x="408" y="180"/>
                    </a:cubicBezTo>
                    <a:cubicBezTo>
                      <a:pt x="413" y="173"/>
                      <a:pt x="418" y="164"/>
                      <a:pt x="425" y="164"/>
                    </a:cubicBezTo>
                    <a:cubicBezTo>
                      <a:pt x="433" y="164"/>
                      <a:pt x="449" y="172"/>
                      <a:pt x="454" y="175"/>
                    </a:cubicBezTo>
                    <a:cubicBezTo>
                      <a:pt x="458" y="178"/>
                      <a:pt x="462" y="177"/>
                      <a:pt x="463" y="180"/>
                    </a:cubicBezTo>
                    <a:cubicBezTo>
                      <a:pt x="464" y="184"/>
                      <a:pt x="464" y="187"/>
                      <a:pt x="464" y="191"/>
                    </a:cubicBezTo>
                    <a:cubicBezTo>
                      <a:pt x="467" y="191"/>
                      <a:pt x="467" y="191"/>
                      <a:pt x="467" y="191"/>
                    </a:cubicBezTo>
                    <a:cubicBezTo>
                      <a:pt x="471" y="190"/>
                      <a:pt x="472" y="186"/>
                      <a:pt x="476" y="186"/>
                    </a:cubicBezTo>
                    <a:cubicBezTo>
                      <a:pt x="486" y="186"/>
                      <a:pt x="487" y="194"/>
                      <a:pt x="496" y="194"/>
                    </a:cubicBezTo>
                    <a:cubicBezTo>
                      <a:pt x="513" y="191"/>
                      <a:pt x="513" y="191"/>
                      <a:pt x="513" y="191"/>
                    </a:cubicBezTo>
                    <a:cubicBezTo>
                      <a:pt x="521" y="193"/>
                      <a:pt x="529" y="196"/>
                      <a:pt x="534" y="198"/>
                    </a:cubicBezTo>
                    <a:cubicBezTo>
                      <a:pt x="538" y="205"/>
                      <a:pt x="551" y="217"/>
                      <a:pt x="558" y="220"/>
                    </a:cubicBezTo>
                    <a:cubicBezTo>
                      <a:pt x="565" y="221"/>
                      <a:pt x="569" y="219"/>
                      <a:pt x="575" y="220"/>
                    </a:cubicBezTo>
                    <a:cubicBezTo>
                      <a:pt x="584" y="223"/>
                      <a:pt x="586" y="232"/>
                      <a:pt x="586" y="242"/>
                    </a:cubicBezTo>
                    <a:cubicBezTo>
                      <a:pt x="586" y="274"/>
                      <a:pt x="568" y="283"/>
                      <a:pt x="556" y="301"/>
                    </a:cubicBezTo>
                    <a:cubicBezTo>
                      <a:pt x="553" y="305"/>
                      <a:pt x="551" y="306"/>
                      <a:pt x="549" y="310"/>
                    </a:cubicBezTo>
                    <a:cubicBezTo>
                      <a:pt x="544" y="317"/>
                      <a:pt x="540" y="317"/>
                      <a:pt x="535" y="322"/>
                    </a:cubicBezTo>
                    <a:cubicBezTo>
                      <a:pt x="529" y="328"/>
                      <a:pt x="535" y="343"/>
                      <a:pt x="535" y="353"/>
                    </a:cubicBezTo>
                    <a:cubicBezTo>
                      <a:pt x="535" y="361"/>
                      <a:pt x="532" y="369"/>
                      <a:pt x="532" y="374"/>
                    </a:cubicBezTo>
                    <a:cubicBezTo>
                      <a:pt x="532" y="377"/>
                      <a:pt x="530" y="378"/>
                      <a:pt x="530" y="380"/>
                    </a:cubicBezTo>
                    <a:cubicBezTo>
                      <a:pt x="528" y="382"/>
                      <a:pt x="524" y="386"/>
                      <a:pt x="524" y="390"/>
                    </a:cubicBezTo>
                    <a:cubicBezTo>
                      <a:pt x="524" y="394"/>
                      <a:pt x="523" y="403"/>
                      <a:pt x="522" y="405"/>
                    </a:cubicBezTo>
                    <a:cubicBezTo>
                      <a:pt x="515" y="415"/>
                      <a:pt x="513" y="419"/>
                      <a:pt x="506" y="428"/>
                    </a:cubicBezTo>
                    <a:cubicBezTo>
                      <a:pt x="505" y="431"/>
                      <a:pt x="505" y="436"/>
                      <a:pt x="504" y="438"/>
                    </a:cubicBezTo>
                    <a:cubicBezTo>
                      <a:pt x="502" y="443"/>
                      <a:pt x="492" y="449"/>
                      <a:pt x="485" y="449"/>
                    </a:cubicBezTo>
                    <a:cubicBezTo>
                      <a:pt x="476" y="449"/>
                      <a:pt x="470" y="449"/>
                      <a:pt x="463" y="452"/>
                    </a:cubicBezTo>
                    <a:cubicBezTo>
                      <a:pt x="461" y="453"/>
                      <a:pt x="460" y="455"/>
                      <a:pt x="459" y="457"/>
                    </a:cubicBezTo>
                    <a:cubicBezTo>
                      <a:pt x="448" y="467"/>
                      <a:pt x="437" y="461"/>
                      <a:pt x="429" y="474"/>
                    </a:cubicBezTo>
                    <a:cubicBezTo>
                      <a:pt x="426" y="479"/>
                      <a:pt x="420" y="479"/>
                      <a:pt x="416" y="483"/>
                    </a:cubicBezTo>
                    <a:cubicBezTo>
                      <a:pt x="411" y="489"/>
                      <a:pt x="412" y="495"/>
                      <a:pt x="412" y="503"/>
                    </a:cubicBezTo>
                    <a:cubicBezTo>
                      <a:pt x="412" y="524"/>
                      <a:pt x="412" y="524"/>
                      <a:pt x="412" y="524"/>
                    </a:cubicBezTo>
                    <a:cubicBezTo>
                      <a:pt x="403" y="528"/>
                      <a:pt x="398" y="536"/>
                      <a:pt x="394" y="545"/>
                    </a:cubicBezTo>
                    <a:cubicBezTo>
                      <a:pt x="394" y="545"/>
                      <a:pt x="394" y="545"/>
                      <a:pt x="394" y="545"/>
                    </a:cubicBezTo>
                    <a:cubicBezTo>
                      <a:pt x="391" y="550"/>
                      <a:pt x="391" y="553"/>
                      <a:pt x="388" y="559"/>
                    </a:cubicBezTo>
                    <a:cubicBezTo>
                      <a:pt x="380" y="571"/>
                      <a:pt x="371" y="572"/>
                      <a:pt x="364" y="584"/>
                    </a:cubicBezTo>
                    <a:cubicBezTo>
                      <a:pt x="355" y="597"/>
                      <a:pt x="351" y="619"/>
                      <a:pt x="331" y="619"/>
                    </a:cubicBezTo>
                    <a:cubicBezTo>
                      <a:pt x="324" y="619"/>
                      <a:pt x="314" y="614"/>
                      <a:pt x="311" y="614"/>
                    </a:cubicBezTo>
                    <a:cubicBezTo>
                      <a:pt x="305" y="614"/>
                      <a:pt x="299" y="609"/>
                      <a:pt x="293" y="609"/>
                    </a:cubicBezTo>
                    <a:cubicBezTo>
                      <a:pt x="291" y="609"/>
                      <a:pt x="289" y="610"/>
                      <a:pt x="289" y="611"/>
                    </a:cubicBezTo>
                    <a:cubicBezTo>
                      <a:pt x="289" y="615"/>
                      <a:pt x="296" y="617"/>
                      <a:pt x="297" y="619"/>
                    </a:cubicBezTo>
                    <a:cubicBezTo>
                      <a:pt x="300" y="622"/>
                      <a:pt x="300" y="627"/>
                      <a:pt x="302" y="632"/>
                    </a:cubicBezTo>
                    <a:cubicBezTo>
                      <a:pt x="304" y="637"/>
                      <a:pt x="311" y="637"/>
                      <a:pt x="311" y="642"/>
                    </a:cubicBezTo>
                    <a:cubicBezTo>
                      <a:pt x="311" y="647"/>
                      <a:pt x="311" y="650"/>
                      <a:pt x="308" y="654"/>
                    </a:cubicBezTo>
                    <a:cubicBezTo>
                      <a:pt x="304" y="660"/>
                      <a:pt x="301" y="663"/>
                      <a:pt x="297" y="667"/>
                    </a:cubicBezTo>
                    <a:cubicBezTo>
                      <a:pt x="289" y="675"/>
                      <a:pt x="280" y="673"/>
                      <a:pt x="270" y="676"/>
                    </a:cubicBezTo>
                    <a:cubicBezTo>
                      <a:pt x="263" y="678"/>
                      <a:pt x="248" y="673"/>
                      <a:pt x="244" y="677"/>
                    </a:cubicBezTo>
                    <a:cubicBezTo>
                      <a:pt x="238" y="683"/>
                      <a:pt x="243" y="696"/>
                      <a:pt x="240" y="703"/>
                    </a:cubicBezTo>
                    <a:cubicBezTo>
                      <a:pt x="240" y="702"/>
                      <a:pt x="240" y="702"/>
                      <a:pt x="240" y="702"/>
                    </a:cubicBezTo>
                    <a:cubicBezTo>
                      <a:pt x="240" y="703"/>
                      <a:pt x="240" y="706"/>
                      <a:pt x="240" y="707"/>
                    </a:cubicBezTo>
                    <a:cubicBezTo>
                      <a:pt x="240" y="709"/>
                      <a:pt x="233" y="712"/>
                      <a:pt x="229" y="712"/>
                    </a:cubicBezTo>
                    <a:cubicBezTo>
                      <a:pt x="220" y="712"/>
                      <a:pt x="218" y="706"/>
                      <a:pt x="210" y="706"/>
                    </a:cubicBezTo>
                    <a:cubicBezTo>
                      <a:pt x="207" y="706"/>
                      <a:pt x="205" y="709"/>
                      <a:pt x="205" y="711"/>
                    </a:cubicBezTo>
                    <a:cubicBezTo>
                      <a:pt x="205" y="717"/>
                      <a:pt x="211" y="729"/>
                      <a:pt x="214" y="729"/>
                    </a:cubicBezTo>
                    <a:cubicBezTo>
                      <a:pt x="217" y="729"/>
                      <a:pt x="219" y="726"/>
                      <a:pt x="221" y="726"/>
                    </a:cubicBezTo>
                    <a:cubicBezTo>
                      <a:pt x="222" y="728"/>
                      <a:pt x="225" y="728"/>
                      <a:pt x="225" y="730"/>
                    </a:cubicBezTo>
                    <a:cubicBezTo>
                      <a:pt x="225" y="733"/>
                      <a:pt x="221" y="736"/>
                      <a:pt x="220" y="736"/>
                    </a:cubicBezTo>
                    <a:cubicBezTo>
                      <a:pt x="215" y="736"/>
                      <a:pt x="213" y="732"/>
                      <a:pt x="209" y="732"/>
                    </a:cubicBezTo>
                    <a:cubicBezTo>
                      <a:pt x="209" y="737"/>
                      <a:pt x="211" y="738"/>
                      <a:pt x="214" y="739"/>
                    </a:cubicBezTo>
                    <a:cubicBezTo>
                      <a:pt x="206" y="747"/>
                      <a:pt x="206" y="755"/>
                      <a:pt x="203" y="766"/>
                    </a:cubicBezTo>
                    <a:cubicBezTo>
                      <a:pt x="202" y="770"/>
                      <a:pt x="194" y="771"/>
                      <a:pt x="191" y="771"/>
                    </a:cubicBezTo>
                    <a:cubicBezTo>
                      <a:pt x="184" y="773"/>
                      <a:pt x="178" y="779"/>
                      <a:pt x="178" y="787"/>
                    </a:cubicBezTo>
                    <a:cubicBezTo>
                      <a:pt x="178" y="804"/>
                      <a:pt x="198" y="798"/>
                      <a:pt x="198" y="811"/>
                    </a:cubicBezTo>
                    <a:cubicBezTo>
                      <a:pt x="198" y="824"/>
                      <a:pt x="187" y="825"/>
                      <a:pt x="181" y="831"/>
                    </a:cubicBezTo>
                    <a:cubicBezTo>
                      <a:pt x="177" y="835"/>
                      <a:pt x="178" y="841"/>
                      <a:pt x="176" y="846"/>
                    </a:cubicBezTo>
                    <a:cubicBezTo>
                      <a:pt x="173" y="852"/>
                      <a:pt x="166" y="850"/>
                      <a:pt x="162" y="854"/>
                    </a:cubicBezTo>
                    <a:cubicBezTo>
                      <a:pt x="156" y="859"/>
                      <a:pt x="154" y="865"/>
                      <a:pt x="154" y="874"/>
                    </a:cubicBezTo>
                    <a:cubicBezTo>
                      <a:pt x="154" y="878"/>
                      <a:pt x="158" y="883"/>
                      <a:pt x="161" y="884"/>
                    </a:cubicBezTo>
                    <a:cubicBezTo>
                      <a:pt x="169" y="888"/>
                      <a:pt x="168" y="908"/>
                      <a:pt x="174" y="914"/>
                    </a:cubicBezTo>
                    <a:cubicBezTo>
                      <a:pt x="184" y="924"/>
                      <a:pt x="196" y="928"/>
                      <a:pt x="207" y="934"/>
                    </a:cubicBezTo>
                    <a:cubicBezTo>
                      <a:pt x="206" y="936"/>
                      <a:pt x="203" y="935"/>
                      <a:pt x="200" y="935"/>
                    </a:cubicBezTo>
                    <a:cubicBezTo>
                      <a:pt x="194" y="935"/>
                      <a:pt x="183" y="943"/>
                      <a:pt x="179" y="943"/>
                    </a:cubicBezTo>
                    <a:cubicBezTo>
                      <a:pt x="176" y="943"/>
                      <a:pt x="176" y="943"/>
                      <a:pt x="174" y="943"/>
                    </a:cubicBezTo>
                    <a:cubicBezTo>
                      <a:pt x="173" y="943"/>
                      <a:pt x="171" y="945"/>
                      <a:pt x="169" y="945"/>
                    </a:cubicBezTo>
                    <a:cubicBezTo>
                      <a:pt x="165" y="945"/>
                      <a:pt x="162" y="945"/>
                      <a:pt x="157" y="945"/>
                    </a:cubicBezTo>
                    <a:cubicBezTo>
                      <a:pt x="147" y="945"/>
                      <a:pt x="151" y="933"/>
                      <a:pt x="143" y="931"/>
                    </a:cubicBezTo>
                    <a:cubicBezTo>
                      <a:pt x="137" y="929"/>
                      <a:pt x="127" y="929"/>
                      <a:pt x="127" y="921"/>
                    </a:cubicBezTo>
                    <a:cubicBezTo>
                      <a:pt x="124" y="921"/>
                      <a:pt x="122" y="921"/>
                      <a:pt x="119" y="921"/>
                    </a:cubicBezTo>
                    <a:cubicBezTo>
                      <a:pt x="115" y="921"/>
                      <a:pt x="114" y="917"/>
                      <a:pt x="114" y="915"/>
                    </a:cubicBezTo>
                    <a:cubicBezTo>
                      <a:pt x="102" y="915"/>
                      <a:pt x="98" y="909"/>
                      <a:pt x="92" y="903"/>
                    </a:cubicBezTo>
                    <a:cubicBezTo>
                      <a:pt x="91" y="902"/>
                      <a:pt x="88" y="900"/>
                      <a:pt x="88" y="899"/>
                    </a:cubicBezTo>
                    <a:cubicBezTo>
                      <a:pt x="88" y="895"/>
                      <a:pt x="96" y="895"/>
                      <a:pt x="97" y="891"/>
                    </a:cubicBezTo>
                    <a:cubicBezTo>
                      <a:pt x="95" y="891"/>
                      <a:pt x="94" y="890"/>
                      <a:pt x="93" y="889"/>
                    </a:cubicBezTo>
                    <a:cubicBezTo>
                      <a:pt x="94" y="887"/>
                      <a:pt x="96" y="884"/>
                      <a:pt x="96" y="882"/>
                    </a:cubicBezTo>
                    <a:cubicBezTo>
                      <a:pt x="96" y="871"/>
                      <a:pt x="84" y="873"/>
                      <a:pt x="84" y="863"/>
                    </a:cubicBezTo>
                    <a:cubicBezTo>
                      <a:pt x="84" y="860"/>
                      <a:pt x="84" y="859"/>
                      <a:pt x="84" y="857"/>
                    </a:cubicBezTo>
                    <a:cubicBezTo>
                      <a:pt x="84" y="848"/>
                      <a:pt x="78" y="832"/>
                      <a:pt x="78" y="825"/>
                    </a:cubicBezTo>
                    <a:cubicBezTo>
                      <a:pt x="78" y="817"/>
                      <a:pt x="88" y="814"/>
                      <a:pt x="88" y="807"/>
                    </a:cubicBezTo>
                    <a:cubicBezTo>
                      <a:pt x="88" y="803"/>
                      <a:pt x="83" y="796"/>
                      <a:pt x="82" y="791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4"/>
                      <a:pt x="84" y="782"/>
                      <a:pt x="86" y="782"/>
                    </a:cubicBezTo>
                    <a:cubicBezTo>
                      <a:pt x="94" y="782"/>
                      <a:pt x="91" y="790"/>
                      <a:pt x="98" y="790"/>
                    </a:cubicBezTo>
                    <a:cubicBezTo>
                      <a:pt x="112" y="725"/>
                      <a:pt x="112" y="725"/>
                      <a:pt x="112" y="725"/>
                    </a:cubicBezTo>
                    <a:cubicBezTo>
                      <a:pt x="112" y="718"/>
                      <a:pt x="112" y="718"/>
                      <a:pt x="112" y="718"/>
                    </a:cubicBezTo>
                    <a:cubicBezTo>
                      <a:pt x="111" y="718"/>
                      <a:pt x="109" y="717"/>
                      <a:pt x="108" y="718"/>
                    </a:cubicBezTo>
                    <a:cubicBezTo>
                      <a:pt x="105" y="719"/>
                      <a:pt x="105" y="723"/>
                      <a:pt x="102" y="723"/>
                    </a:cubicBezTo>
                    <a:cubicBezTo>
                      <a:pt x="98" y="723"/>
                      <a:pt x="95" y="713"/>
                      <a:pt x="95" y="708"/>
                    </a:cubicBezTo>
                    <a:cubicBezTo>
                      <a:pt x="95" y="699"/>
                      <a:pt x="98" y="696"/>
                      <a:pt x="100" y="688"/>
                    </a:cubicBezTo>
                    <a:cubicBezTo>
                      <a:pt x="103" y="688"/>
                      <a:pt x="104" y="687"/>
                      <a:pt x="104" y="685"/>
                    </a:cubicBezTo>
                    <a:cubicBezTo>
                      <a:pt x="104" y="683"/>
                      <a:pt x="102" y="680"/>
                      <a:pt x="102" y="680"/>
                    </a:cubicBezTo>
                    <a:cubicBezTo>
                      <a:pt x="100" y="680"/>
                      <a:pt x="99" y="668"/>
                      <a:pt x="99" y="665"/>
                    </a:cubicBezTo>
                    <a:cubicBezTo>
                      <a:pt x="99" y="655"/>
                      <a:pt x="106" y="645"/>
                      <a:pt x="109" y="639"/>
                    </a:cubicBezTo>
                    <a:cubicBezTo>
                      <a:pt x="111" y="635"/>
                      <a:pt x="112" y="629"/>
                      <a:pt x="114" y="626"/>
                    </a:cubicBezTo>
                    <a:cubicBezTo>
                      <a:pt x="116" y="624"/>
                      <a:pt x="118" y="625"/>
                      <a:pt x="118" y="623"/>
                    </a:cubicBezTo>
                    <a:cubicBezTo>
                      <a:pt x="121" y="613"/>
                      <a:pt x="121" y="605"/>
                      <a:pt x="124" y="595"/>
                    </a:cubicBezTo>
                    <a:cubicBezTo>
                      <a:pt x="124" y="562"/>
                      <a:pt x="124" y="562"/>
                      <a:pt x="124" y="562"/>
                    </a:cubicBezTo>
                    <a:cubicBezTo>
                      <a:pt x="121" y="554"/>
                      <a:pt x="126" y="548"/>
                      <a:pt x="126" y="541"/>
                    </a:cubicBezTo>
                    <a:cubicBezTo>
                      <a:pt x="126" y="524"/>
                      <a:pt x="136" y="513"/>
                      <a:pt x="136" y="498"/>
                    </a:cubicBezTo>
                    <a:cubicBezTo>
                      <a:pt x="136" y="497"/>
                      <a:pt x="136" y="495"/>
                      <a:pt x="136" y="494"/>
                    </a:cubicBezTo>
                    <a:cubicBezTo>
                      <a:pt x="136" y="491"/>
                      <a:pt x="138" y="483"/>
                      <a:pt x="139" y="478"/>
                    </a:cubicBezTo>
                    <a:cubicBezTo>
                      <a:pt x="139" y="465"/>
                      <a:pt x="139" y="465"/>
                      <a:pt x="139" y="459"/>
                    </a:cubicBezTo>
                    <a:cubicBezTo>
                      <a:pt x="139" y="453"/>
                      <a:pt x="143" y="441"/>
                      <a:pt x="143" y="434"/>
                    </a:cubicBezTo>
                    <a:cubicBezTo>
                      <a:pt x="143" y="429"/>
                      <a:pt x="141" y="403"/>
                      <a:pt x="140" y="399"/>
                    </a:cubicBezTo>
                    <a:cubicBezTo>
                      <a:pt x="136" y="388"/>
                      <a:pt x="128" y="381"/>
                      <a:pt x="121" y="377"/>
                    </a:cubicBezTo>
                    <a:cubicBezTo>
                      <a:pt x="114" y="374"/>
                      <a:pt x="109" y="375"/>
                      <a:pt x="104" y="370"/>
                    </a:cubicBezTo>
                    <a:cubicBezTo>
                      <a:pt x="99" y="365"/>
                      <a:pt x="96" y="363"/>
                      <a:pt x="90" y="362"/>
                    </a:cubicBezTo>
                    <a:cubicBezTo>
                      <a:pt x="78" y="358"/>
                      <a:pt x="72" y="351"/>
                      <a:pt x="64" y="343"/>
                    </a:cubicBezTo>
                    <a:cubicBezTo>
                      <a:pt x="60" y="340"/>
                      <a:pt x="62" y="335"/>
                      <a:pt x="62" y="330"/>
                    </a:cubicBezTo>
                    <a:cubicBezTo>
                      <a:pt x="62" y="323"/>
                      <a:pt x="55" y="319"/>
                      <a:pt x="53" y="313"/>
                    </a:cubicBezTo>
                    <a:cubicBezTo>
                      <a:pt x="50" y="302"/>
                      <a:pt x="41" y="294"/>
                      <a:pt x="38" y="285"/>
                    </a:cubicBezTo>
                    <a:cubicBezTo>
                      <a:pt x="35" y="275"/>
                      <a:pt x="32" y="269"/>
                      <a:pt x="28" y="261"/>
                    </a:cubicBezTo>
                    <a:cubicBezTo>
                      <a:pt x="27" y="258"/>
                      <a:pt x="24" y="259"/>
                      <a:pt x="23" y="257"/>
                    </a:cubicBezTo>
                    <a:cubicBezTo>
                      <a:pt x="20" y="254"/>
                      <a:pt x="19" y="248"/>
                      <a:pt x="17" y="245"/>
                    </a:cubicBezTo>
                    <a:cubicBezTo>
                      <a:pt x="16" y="242"/>
                      <a:pt x="12" y="243"/>
                      <a:pt x="11" y="242"/>
                    </a:cubicBezTo>
                    <a:cubicBezTo>
                      <a:pt x="6" y="237"/>
                      <a:pt x="0" y="228"/>
                      <a:pt x="0" y="220"/>
                    </a:cubicBezTo>
                    <a:cubicBezTo>
                      <a:pt x="0" y="215"/>
                      <a:pt x="3" y="209"/>
                      <a:pt x="5" y="207"/>
                    </a:cubicBezTo>
                    <a:cubicBezTo>
                      <a:pt x="8" y="200"/>
                      <a:pt x="16" y="198"/>
                      <a:pt x="18" y="191"/>
                    </a:cubicBezTo>
                    <a:cubicBezTo>
                      <a:pt x="14" y="189"/>
                      <a:pt x="15" y="191"/>
                      <a:pt x="12" y="191"/>
                    </a:cubicBezTo>
                    <a:cubicBezTo>
                      <a:pt x="5" y="191"/>
                      <a:pt x="5" y="182"/>
                      <a:pt x="5" y="176"/>
                    </a:cubicBezTo>
                    <a:cubicBezTo>
                      <a:pt x="5" y="166"/>
                      <a:pt x="16" y="168"/>
                      <a:pt x="14" y="148"/>
                    </a:cubicBezTo>
                    <a:cubicBezTo>
                      <a:pt x="26" y="148"/>
                      <a:pt x="29" y="136"/>
                      <a:pt x="32" y="129"/>
                    </a:cubicBezTo>
                    <a:cubicBezTo>
                      <a:pt x="37" y="119"/>
                      <a:pt x="49" y="123"/>
                      <a:pt x="51" y="111"/>
                    </a:cubicBezTo>
                    <a:cubicBezTo>
                      <a:pt x="49" y="110"/>
                      <a:pt x="47" y="107"/>
                      <a:pt x="47" y="106"/>
                    </a:cubicBezTo>
                    <a:cubicBezTo>
                      <a:pt x="49" y="103"/>
                      <a:pt x="49" y="103"/>
                      <a:pt x="49" y="10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6" name="Group 204"/>
            <p:cNvGrpSpPr/>
            <p:nvPr/>
          </p:nvGrpSpPr>
          <p:grpSpPr>
            <a:xfrm>
              <a:off x="689614" y="993853"/>
              <a:ext cx="3366815" cy="2345549"/>
              <a:chOff x="1585913" y="960438"/>
              <a:chExt cx="2590800" cy="1804987"/>
            </a:xfrm>
            <a:grpFill/>
          </p:grpSpPr>
          <p:sp>
            <p:nvSpPr>
              <p:cNvPr id="160" name="Freeform: Shape 505"/>
              <p:cNvSpPr/>
              <p:nvPr/>
            </p:nvSpPr>
            <p:spPr bwMode="auto">
              <a:xfrm>
                <a:off x="3359150" y="2703513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4" y="9"/>
                  </a:cxn>
                  <a:cxn ang="0">
                    <a:pos x="9" y="4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2" y="0"/>
                      <a:pt x="0" y="5"/>
                      <a:pt x="0" y="9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6" y="9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1" name="Freeform: Shape 506"/>
              <p:cNvSpPr/>
              <p:nvPr/>
            </p:nvSpPr>
            <p:spPr bwMode="auto">
              <a:xfrm>
                <a:off x="3989388" y="1552575"/>
                <a:ext cx="169863" cy="77788"/>
              </a:xfrm>
              <a:custGeom>
                <a:avLst/>
                <a:gdLst/>
                <a:ahLst/>
                <a:cxnLst>
                  <a:cxn ang="0">
                    <a:pos x="127" y="31"/>
                  </a:cxn>
                  <a:cxn ang="0">
                    <a:pos x="108" y="47"/>
                  </a:cxn>
                  <a:cxn ang="0">
                    <a:pos x="74" y="58"/>
                  </a:cxn>
                  <a:cxn ang="0">
                    <a:pos x="34" y="50"/>
                  </a:cxn>
                  <a:cxn ang="0">
                    <a:pos x="14" y="42"/>
                  </a:cxn>
                  <a:cxn ang="0">
                    <a:pos x="18" y="40"/>
                  </a:cxn>
                  <a:cxn ang="0">
                    <a:pos x="21" y="27"/>
                  </a:cxn>
                  <a:cxn ang="0">
                    <a:pos x="2" y="25"/>
                  </a:cxn>
                  <a:cxn ang="0">
                    <a:pos x="25" y="21"/>
                  </a:cxn>
                  <a:cxn ang="0">
                    <a:pos x="23" y="18"/>
                  </a:cxn>
                  <a:cxn ang="0">
                    <a:pos x="0" y="8"/>
                  </a:cxn>
                  <a:cxn ang="0">
                    <a:pos x="9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30" y="16"/>
                  </a:cxn>
                  <a:cxn ang="0">
                    <a:pos x="38" y="13"/>
                  </a:cxn>
                  <a:cxn ang="0">
                    <a:pos x="38" y="8"/>
                  </a:cxn>
                  <a:cxn ang="0">
                    <a:pos x="44" y="12"/>
                  </a:cxn>
                  <a:cxn ang="0">
                    <a:pos x="54" y="9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74" y="9"/>
                  </a:cxn>
                  <a:cxn ang="0">
                    <a:pos x="89" y="8"/>
                  </a:cxn>
                  <a:cxn ang="0">
                    <a:pos x="91" y="1"/>
                  </a:cxn>
                  <a:cxn ang="0">
                    <a:pos x="96" y="1"/>
                  </a:cxn>
                  <a:cxn ang="0">
                    <a:pos x="104" y="7"/>
                  </a:cxn>
                  <a:cxn ang="0">
                    <a:pos x="115" y="4"/>
                  </a:cxn>
                  <a:cxn ang="0">
                    <a:pos x="112" y="8"/>
                  </a:cxn>
                  <a:cxn ang="0">
                    <a:pos x="128" y="30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8">
                    <a:moveTo>
                      <a:pt x="127" y="31"/>
                    </a:moveTo>
                    <a:cubicBezTo>
                      <a:pt x="124" y="38"/>
                      <a:pt x="113" y="45"/>
                      <a:pt x="108" y="47"/>
                    </a:cubicBezTo>
                    <a:cubicBezTo>
                      <a:pt x="97" y="51"/>
                      <a:pt x="89" y="58"/>
                      <a:pt x="74" y="58"/>
                    </a:cubicBezTo>
                    <a:cubicBezTo>
                      <a:pt x="57" y="58"/>
                      <a:pt x="46" y="54"/>
                      <a:pt x="34" y="50"/>
                    </a:cubicBezTo>
                    <a:cubicBezTo>
                      <a:pt x="28" y="49"/>
                      <a:pt x="24" y="42"/>
                      <a:pt x="14" y="42"/>
                    </a:cubicBezTo>
                    <a:cubicBezTo>
                      <a:pt x="16" y="41"/>
                      <a:pt x="17" y="40"/>
                      <a:pt x="18" y="40"/>
                    </a:cubicBezTo>
                    <a:cubicBezTo>
                      <a:pt x="18" y="34"/>
                      <a:pt x="20" y="32"/>
                      <a:pt x="21" y="27"/>
                    </a:cubicBezTo>
                    <a:cubicBezTo>
                      <a:pt x="14" y="25"/>
                      <a:pt x="6" y="30"/>
                      <a:pt x="2" y="25"/>
                    </a:cubicBezTo>
                    <a:cubicBezTo>
                      <a:pt x="8" y="25"/>
                      <a:pt x="20" y="23"/>
                      <a:pt x="25" y="21"/>
                    </a:cubicBezTo>
                    <a:cubicBezTo>
                      <a:pt x="23" y="20"/>
                      <a:pt x="23" y="19"/>
                      <a:pt x="23" y="18"/>
                    </a:cubicBezTo>
                    <a:cubicBezTo>
                      <a:pt x="18" y="18"/>
                      <a:pt x="1" y="13"/>
                      <a:pt x="0" y="8"/>
                    </a:cubicBezTo>
                    <a:cubicBezTo>
                      <a:pt x="4" y="7"/>
                      <a:pt x="7" y="8"/>
                      <a:pt x="9" y="9"/>
                    </a:cubicBezTo>
                    <a:cubicBezTo>
                      <a:pt x="9" y="8"/>
                      <a:pt x="9" y="7"/>
                      <a:pt x="9" y="5"/>
                    </a:cubicBezTo>
                    <a:cubicBezTo>
                      <a:pt x="13" y="5"/>
                      <a:pt x="14" y="0"/>
                      <a:pt x="17" y="0"/>
                    </a:cubicBezTo>
                    <a:cubicBezTo>
                      <a:pt x="18" y="0"/>
                      <a:pt x="19" y="0"/>
                      <a:pt x="21" y="0"/>
                    </a:cubicBezTo>
                    <a:cubicBezTo>
                      <a:pt x="21" y="3"/>
                      <a:pt x="23" y="4"/>
                      <a:pt x="23" y="7"/>
                    </a:cubicBezTo>
                    <a:cubicBezTo>
                      <a:pt x="23" y="10"/>
                      <a:pt x="27" y="16"/>
                      <a:pt x="30" y="16"/>
                    </a:cubicBezTo>
                    <a:cubicBezTo>
                      <a:pt x="33" y="16"/>
                      <a:pt x="36" y="14"/>
                      <a:pt x="38" y="13"/>
                    </a:cubicBezTo>
                    <a:cubicBezTo>
                      <a:pt x="37" y="10"/>
                      <a:pt x="37" y="9"/>
                      <a:pt x="38" y="8"/>
                    </a:cubicBezTo>
                    <a:cubicBezTo>
                      <a:pt x="40" y="9"/>
                      <a:pt x="41" y="12"/>
                      <a:pt x="44" y="12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10"/>
                      <a:pt x="59" y="11"/>
                      <a:pt x="60" y="12"/>
                    </a:cubicBezTo>
                    <a:cubicBezTo>
                      <a:pt x="60" y="11"/>
                      <a:pt x="60" y="9"/>
                      <a:pt x="60" y="8"/>
                    </a:cubicBezTo>
                    <a:cubicBezTo>
                      <a:pt x="67" y="8"/>
                      <a:pt x="70" y="9"/>
                      <a:pt x="74" y="9"/>
                    </a:cubicBezTo>
                    <a:cubicBezTo>
                      <a:pt x="80" y="9"/>
                      <a:pt x="85" y="4"/>
                      <a:pt x="89" y="8"/>
                    </a:cubicBezTo>
                    <a:cubicBezTo>
                      <a:pt x="89" y="4"/>
                      <a:pt x="90" y="3"/>
                      <a:pt x="91" y="1"/>
                    </a:cubicBezTo>
                    <a:cubicBezTo>
                      <a:pt x="94" y="2"/>
                      <a:pt x="94" y="2"/>
                      <a:pt x="96" y="1"/>
                    </a:cubicBezTo>
                    <a:cubicBezTo>
                      <a:pt x="96" y="6"/>
                      <a:pt x="100" y="7"/>
                      <a:pt x="104" y="7"/>
                    </a:cubicBezTo>
                    <a:cubicBezTo>
                      <a:pt x="108" y="7"/>
                      <a:pt x="111" y="4"/>
                      <a:pt x="115" y="4"/>
                    </a:cubicBezTo>
                    <a:cubicBezTo>
                      <a:pt x="113" y="5"/>
                      <a:pt x="112" y="7"/>
                      <a:pt x="112" y="8"/>
                    </a:cubicBezTo>
                    <a:cubicBezTo>
                      <a:pt x="112" y="21"/>
                      <a:pt x="128" y="18"/>
                      <a:pt x="128" y="30"/>
                    </a:cubicBezTo>
                    <a:lnTo>
                      <a:pt x="127" y="31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2" name="Freeform: Shape 507"/>
              <p:cNvSpPr/>
              <p:nvPr/>
            </p:nvSpPr>
            <p:spPr bwMode="auto">
              <a:xfrm>
                <a:off x="2971800" y="2487613"/>
                <a:ext cx="174625" cy="60325"/>
              </a:xfrm>
              <a:custGeom>
                <a:avLst/>
                <a:gdLst/>
                <a:ahLst/>
                <a:cxnLst>
                  <a:cxn ang="0">
                    <a:pos x="131" y="40"/>
                  </a:cxn>
                  <a:cxn ang="0">
                    <a:pos x="114" y="45"/>
                  </a:cxn>
                  <a:cxn ang="0">
                    <a:pos x="88" y="42"/>
                  </a:cxn>
                  <a:cxn ang="0">
                    <a:pos x="88" y="39"/>
                  </a:cxn>
                  <a:cxn ang="0">
                    <a:pos x="93" y="35"/>
                  </a:cxn>
                  <a:cxn ang="0">
                    <a:pos x="78" y="26"/>
                  </a:cxn>
                  <a:cxn ang="0">
                    <a:pos x="73" y="22"/>
                  </a:cxn>
                  <a:cxn ang="0">
                    <a:pos x="64" y="22"/>
                  </a:cxn>
                  <a:cxn ang="0">
                    <a:pos x="48" y="15"/>
                  </a:cxn>
                  <a:cxn ang="0">
                    <a:pos x="35" y="15"/>
                  </a:cxn>
                  <a:cxn ang="0">
                    <a:pos x="34" y="10"/>
                  </a:cxn>
                  <a:cxn ang="0">
                    <a:pos x="28" y="9"/>
                  </a:cxn>
                  <a:cxn ang="0">
                    <a:pos x="4" y="20"/>
                  </a:cxn>
                  <a:cxn ang="0">
                    <a:pos x="0" y="20"/>
                  </a:cxn>
                  <a:cxn ang="0">
                    <a:pos x="36" y="0"/>
                  </a:cxn>
                  <a:cxn ang="0">
                    <a:pos x="79" y="11"/>
                  </a:cxn>
                  <a:cxn ang="0">
                    <a:pos x="86" y="17"/>
                  </a:cxn>
                  <a:cxn ang="0">
                    <a:pos x="114" y="28"/>
                  </a:cxn>
                  <a:cxn ang="0">
                    <a:pos x="114" y="31"/>
                  </a:cxn>
                  <a:cxn ang="0">
                    <a:pos x="120" y="31"/>
                  </a:cxn>
                  <a:cxn ang="0">
                    <a:pos x="131" y="40"/>
                  </a:cxn>
                </a:cxnLst>
                <a:rect l="0" t="0" r="r" b="b"/>
                <a:pathLst>
                  <a:path w="131" h="45">
                    <a:moveTo>
                      <a:pt x="131" y="40"/>
                    </a:moveTo>
                    <a:cubicBezTo>
                      <a:pt x="127" y="45"/>
                      <a:pt x="119" y="45"/>
                      <a:pt x="114" y="45"/>
                    </a:cubicBezTo>
                    <a:cubicBezTo>
                      <a:pt x="104" y="45"/>
                      <a:pt x="97" y="42"/>
                      <a:pt x="88" y="42"/>
                    </a:cubicBezTo>
                    <a:cubicBezTo>
                      <a:pt x="88" y="41"/>
                      <a:pt x="88" y="40"/>
                      <a:pt x="88" y="39"/>
                    </a:cubicBezTo>
                    <a:cubicBezTo>
                      <a:pt x="90" y="39"/>
                      <a:pt x="92" y="38"/>
                      <a:pt x="93" y="35"/>
                    </a:cubicBezTo>
                    <a:cubicBezTo>
                      <a:pt x="86" y="32"/>
                      <a:pt x="79" y="33"/>
                      <a:pt x="78" y="26"/>
                    </a:cubicBezTo>
                    <a:cubicBezTo>
                      <a:pt x="74" y="26"/>
                      <a:pt x="75" y="23"/>
                      <a:pt x="73" y="22"/>
                    </a:cubicBezTo>
                    <a:cubicBezTo>
                      <a:pt x="69" y="20"/>
                      <a:pt x="67" y="22"/>
                      <a:pt x="64" y="22"/>
                    </a:cubicBezTo>
                    <a:cubicBezTo>
                      <a:pt x="57" y="22"/>
                      <a:pt x="54" y="15"/>
                      <a:pt x="48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3" y="9"/>
                      <a:pt x="30" y="9"/>
                      <a:pt x="28" y="9"/>
                    </a:cubicBezTo>
                    <a:cubicBezTo>
                      <a:pt x="20" y="9"/>
                      <a:pt x="8" y="15"/>
                      <a:pt x="4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8"/>
                      <a:pt x="16" y="0"/>
                      <a:pt x="36" y="0"/>
                    </a:cubicBezTo>
                    <a:cubicBezTo>
                      <a:pt x="55" y="0"/>
                      <a:pt x="64" y="11"/>
                      <a:pt x="79" y="11"/>
                    </a:cubicBezTo>
                    <a:cubicBezTo>
                      <a:pt x="82" y="11"/>
                      <a:pt x="86" y="16"/>
                      <a:pt x="86" y="17"/>
                    </a:cubicBezTo>
                    <a:cubicBezTo>
                      <a:pt x="93" y="23"/>
                      <a:pt x="104" y="28"/>
                      <a:pt x="114" y="28"/>
                    </a:cubicBezTo>
                    <a:cubicBezTo>
                      <a:pt x="114" y="28"/>
                      <a:pt x="113" y="30"/>
                      <a:pt x="114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5" y="32"/>
                      <a:pt x="127" y="39"/>
                      <a:pt x="131" y="4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3" name="Freeform: Shape 508"/>
              <p:cNvSpPr/>
              <p:nvPr/>
            </p:nvSpPr>
            <p:spPr bwMode="auto">
              <a:xfrm>
                <a:off x="2995613" y="2509838"/>
                <a:ext cx="9525" cy="1111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7"/>
                  </a:cxn>
                  <a:cxn ang="0">
                    <a:pos x="0" y="7"/>
                  </a:cxn>
                  <a:cxn ang="0">
                    <a:pos x="4" y="3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7" h="8">
                    <a:moveTo>
                      <a:pt x="6" y="0"/>
                    </a:moveTo>
                    <a:cubicBezTo>
                      <a:pt x="6" y="3"/>
                      <a:pt x="7" y="5"/>
                      <a:pt x="6" y="7"/>
                    </a:cubicBezTo>
                    <a:cubicBezTo>
                      <a:pt x="5" y="7"/>
                      <a:pt x="0" y="8"/>
                      <a:pt x="0" y="7"/>
                    </a:cubicBezTo>
                    <a:cubicBezTo>
                      <a:pt x="0" y="4"/>
                      <a:pt x="2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4" name="Freeform: Shape 509"/>
              <p:cNvSpPr/>
              <p:nvPr/>
            </p:nvSpPr>
            <p:spPr bwMode="auto">
              <a:xfrm>
                <a:off x="3082925" y="2568575"/>
                <a:ext cx="28575" cy="14288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22" y="7"/>
                  </a:cxn>
                  <a:cxn ang="0">
                    <a:pos x="7" y="10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9" y="4"/>
                  </a:cxn>
                  <a:cxn ang="0">
                    <a:pos x="18" y="3"/>
                  </a:cxn>
                </a:cxnLst>
                <a:rect l="0" t="0" r="r" b="b"/>
                <a:pathLst>
                  <a:path w="22" h="10">
                    <a:moveTo>
                      <a:pt x="18" y="3"/>
                    </a:moveTo>
                    <a:cubicBezTo>
                      <a:pt x="21" y="4"/>
                      <a:pt x="22" y="5"/>
                      <a:pt x="22" y="7"/>
                    </a:cubicBezTo>
                    <a:cubicBezTo>
                      <a:pt x="17" y="8"/>
                      <a:pt x="13" y="10"/>
                      <a:pt x="7" y="10"/>
                    </a:cubicBezTo>
                    <a:cubicBezTo>
                      <a:pt x="4" y="10"/>
                      <a:pt x="0" y="7"/>
                      <a:pt x="0" y="3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0" y="0"/>
                      <a:pt x="16" y="3"/>
                      <a:pt x="19" y="4"/>
                    </a:cubicBezTo>
                    <a:lnTo>
                      <a:pt x="18" y="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5" name="Freeform: Shape 510"/>
              <p:cNvSpPr/>
              <p:nvPr/>
            </p:nvSpPr>
            <p:spPr bwMode="auto">
              <a:xfrm>
                <a:off x="3267075" y="2568575"/>
                <a:ext cx="23813" cy="952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5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7">
                    <a:moveTo>
                      <a:pt x="18" y="4"/>
                    </a:moveTo>
                    <a:cubicBezTo>
                      <a:pt x="17" y="7"/>
                      <a:pt x="14" y="7"/>
                      <a:pt x="11" y="7"/>
                    </a:cubicBezTo>
                    <a:cubicBezTo>
                      <a:pt x="6" y="7"/>
                      <a:pt x="0" y="7"/>
                      <a:pt x="0" y="2"/>
                    </a:cubicBezTo>
                    <a:cubicBezTo>
                      <a:pt x="0" y="0"/>
                      <a:pt x="4" y="0"/>
                      <a:pt x="5" y="0"/>
                    </a:cubicBezTo>
                    <a:cubicBezTo>
                      <a:pt x="6" y="0"/>
                      <a:pt x="17" y="2"/>
                      <a:pt x="18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6" name="Freeform: Shape 511"/>
              <p:cNvSpPr/>
              <p:nvPr/>
            </p:nvSpPr>
            <p:spPr bwMode="auto">
              <a:xfrm>
                <a:off x="3146425" y="2543175"/>
                <a:ext cx="100013" cy="39688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75" y="21"/>
                  </a:cxn>
                  <a:cxn ang="0">
                    <a:pos x="59" y="21"/>
                  </a:cxn>
                  <a:cxn ang="0">
                    <a:pos x="51" y="24"/>
                  </a:cxn>
                  <a:cxn ang="0">
                    <a:pos x="47" y="22"/>
                  </a:cxn>
                  <a:cxn ang="0">
                    <a:pos x="37" y="30"/>
                  </a:cxn>
                  <a:cxn ang="0">
                    <a:pos x="31" y="24"/>
                  </a:cxn>
                  <a:cxn ang="0">
                    <a:pos x="11" y="23"/>
                  </a:cxn>
                  <a:cxn ang="0">
                    <a:pos x="6" y="23"/>
                  </a:cxn>
                  <a:cxn ang="0">
                    <a:pos x="6" y="27"/>
                  </a:cxn>
                  <a:cxn ang="0">
                    <a:pos x="0" y="19"/>
                  </a:cxn>
                  <a:cxn ang="0">
                    <a:pos x="3" y="18"/>
                  </a:cxn>
                  <a:cxn ang="0">
                    <a:pos x="22" y="17"/>
                  </a:cxn>
                  <a:cxn ang="0">
                    <a:pos x="19" y="8"/>
                  </a:cxn>
                  <a:cxn ang="0">
                    <a:pos x="14" y="3"/>
                  </a:cxn>
                  <a:cxn ang="0">
                    <a:pos x="17" y="0"/>
                  </a:cxn>
                  <a:cxn ang="0">
                    <a:pos x="28" y="3"/>
                  </a:cxn>
                  <a:cxn ang="0">
                    <a:pos x="41" y="1"/>
                  </a:cxn>
                  <a:cxn ang="0">
                    <a:pos x="66" y="13"/>
                  </a:cxn>
                  <a:cxn ang="0">
                    <a:pos x="64" y="11"/>
                  </a:cxn>
                </a:cxnLst>
                <a:rect l="0" t="0" r="r" b="b"/>
                <a:pathLst>
                  <a:path w="75" h="30">
                    <a:moveTo>
                      <a:pt x="64" y="11"/>
                    </a:moveTo>
                    <a:cubicBezTo>
                      <a:pt x="68" y="15"/>
                      <a:pt x="72" y="16"/>
                      <a:pt x="75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23"/>
                      <a:pt x="54" y="24"/>
                      <a:pt x="51" y="24"/>
                    </a:cubicBezTo>
                    <a:cubicBezTo>
                      <a:pt x="49" y="24"/>
                      <a:pt x="49" y="22"/>
                      <a:pt x="47" y="22"/>
                    </a:cubicBezTo>
                    <a:cubicBezTo>
                      <a:pt x="41" y="22"/>
                      <a:pt x="41" y="30"/>
                      <a:pt x="37" y="30"/>
                    </a:cubicBezTo>
                    <a:cubicBezTo>
                      <a:pt x="33" y="30"/>
                      <a:pt x="34" y="26"/>
                      <a:pt x="31" y="24"/>
                    </a:cubicBezTo>
                    <a:cubicBezTo>
                      <a:pt x="27" y="22"/>
                      <a:pt x="17" y="23"/>
                      <a:pt x="11" y="23"/>
                    </a:cubicBezTo>
                    <a:cubicBezTo>
                      <a:pt x="8" y="23"/>
                      <a:pt x="8" y="24"/>
                      <a:pt x="6" y="23"/>
                    </a:cubicBezTo>
                    <a:cubicBezTo>
                      <a:pt x="6" y="24"/>
                      <a:pt x="6" y="25"/>
                      <a:pt x="6" y="27"/>
                    </a:cubicBezTo>
                    <a:cubicBezTo>
                      <a:pt x="3" y="26"/>
                      <a:pt x="0" y="22"/>
                      <a:pt x="0" y="19"/>
                    </a:cubicBezTo>
                    <a:cubicBezTo>
                      <a:pt x="1" y="19"/>
                      <a:pt x="2" y="18"/>
                      <a:pt x="3" y="18"/>
                    </a:cubicBezTo>
                    <a:cubicBezTo>
                      <a:pt x="13" y="18"/>
                      <a:pt x="17" y="20"/>
                      <a:pt x="22" y="17"/>
                    </a:cubicBezTo>
                    <a:cubicBezTo>
                      <a:pt x="20" y="15"/>
                      <a:pt x="19" y="12"/>
                      <a:pt x="19" y="8"/>
                    </a:cubicBezTo>
                    <a:cubicBezTo>
                      <a:pt x="17" y="8"/>
                      <a:pt x="14" y="6"/>
                      <a:pt x="14" y="3"/>
                    </a:cubicBezTo>
                    <a:cubicBezTo>
                      <a:pt x="14" y="2"/>
                      <a:pt x="16" y="0"/>
                      <a:pt x="17" y="0"/>
                    </a:cubicBezTo>
                    <a:cubicBezTo>
                      <a:pt x="21" y="0"/>
                      <a:pt x="24" y="3"/>
                      <a:pt x="28" y="3"/>
                    </a:cubicBezTo>
                    <a:cubicBezTo>
                      <a:pt x="34" y="3"/>
                      <a:pt x="36" y="1"/>
                      <a:pt x="41" y="1"/>
                    </a:cubicBezTo>
                    <a:cubicBezTo>
                      <a:pt x="55" y="1"/>
                      <a:pt x="58" y="9"/>
                      <a:pt x="66" y="13"/>
                    </a:cubicBezTo>
                    <a:lnTo>
                      <a:pt x="64" y="11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7" name="Freeform: Shape 512"/>
              <p:cNvSpPr/>
              <p:nvPr/>
            </p:nvSpPr>
            <p:spPr bwMode="auto">
              <a:xfrm>
                <a:off x="3076575" y="2455863"/>
                <a:ext cx="9525" cy="1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7" y="6"/>
                  </a:cxn>
                  <a:cxn ang="0">
                    <a:pos x="5" y="8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7" h="8">
                    <a:moveTo>
                      <a:pt x="2" y="0"/>
                    </a:moveTo>
                    <a:cubicBezTo>
                      <a:pt x="6" y="0"/>
                      <a:pt x="7" y="3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0" y="8"/>
                      <a:pt x="0" y="3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8" name="Freeform: Shape 513"/>
              <p:cNvSpPr/>
              <p:nvPr/>
            </p:nvSpPr>
            <p:spPr bwMode="auto">
              <a:xfrm>
                <a:off x="3068638" y="2422525"/>
                <a:ext cx="14288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1" y="3"/>
                  </a:cxn>
                  <a:cxn ang="0">
                    <a:pos x="0" y="3"/>
                  </a:cxn>
                </a:cxnLst>
                <a:rect l="0" t="0" r="r" b="b"/>
                <a:pathLst>
                  <a:path w="11" h="4">
                    <a:moveTo>
                      <a:pt x="0" y="3"/>
                    </a:moveTo>
                    <a:cubicBezTo>
                      <a:pt x="1" y="2"/>
                      <a:pt x="4" y="0"/>
                      <a:pt x="6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7" y="4"/>
                      <a:pt x="2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9" name="Freeform: Shape 514"/>
              <p:cNvSpPr/>
              <p:nvPr/>
            </p:nvSpPr>
            <p:spPr bwMode="auto">
              <a:xfrm>
                <a:off x="3094038" y="2428875"/>
                <a:ext cx="4763" cy="6350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1" y="0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0" y="1"/>
                      <a:pt x="1" y="0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0" name="Freeform: Shape 515"/>
              <p:cNvSpPr/>
              <p:nvPr/>
            </p:nvSpPr>
            <p:spPr bwMode="auto">
              <a:xfrm>
                <a:off x="3154363" y="2517775"/>
                <a:ext cx="11113" cy="79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4"/>
                  </a:cxn>
                  <a:cxn ang="0">
                    <a:pos x="9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2" y="7"/>
                    </a:cubicBezTo>
                    <a:cubicBezTo>
                      <a:pt x="4" y="7"/>
                      <a:pt x="7" y="6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4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1" name="Freeform: Shape 516"/>
              <p:cNvSpPr/>
              <p:nvPr/>
            </p:nvSpPr>
            <p:spPr bwMode="auto">
              <a:xfrm>
                <a:off x="2301875" y="1979613"/>
                <a:ext cx="966788" cy="473075"/>
              </a:xfrm>
              <a:custGeom>
                <a:avLst/>
                <a:gdLst/>
                <a:ahLst/>
                <a:cxnLst>
                  <a:cxn ang="0">
                    <a:pos x="543" y="285"/>
                  </a:cxn>
                  <a:cxn ang="0">
                    <a:pos x="555" y="317"/>
                  </a:cxn>
                  <a:cxn ang="0">
                    <a:pos x="560" y="338"/>
                  </a:cxn>
                  <a:cxn ang="0">
                    <a:pos x="542" y="345"/>
                  </a:cxn>
                  <a:cxn ang="0">
                    <a:pos x="507" y="287"/>
                  </a:cxn>
                  <a:cxn ang="0">
                    <a:pos x="474" y="283"/>
                  </a:cxn>
                  <a:cxn ang="0">
                    <a:pos x="460" y="283"/>
                  </a:cxn>
                  <a:cxn ang="0">
                    <a:pos x="443" y="286"/>
                  </a:cxn>
                  <a:cxn ang="0">
                    <a:pos x="412" y="292"/>
                  </a:cxn>
                  <a:cxn ang="0">
                    <a:pos x="393" y="291"/>
                  </a:cxn>
                  <a:cxn ang="0">
                    <a:pos x="357" y="309"/>
                  </a:cxn>
                  <a:cxn ang="0">
                    <a:pos x="343" y="342"/>
                  </a:cxn>
                  <a:cxn ang="0">
                    <a:pos x="282" y="290"/>
                  </a:cxn>
                  <a:cxn ang="0">
                    <a:pos x="246" y="281"/>
                  </a:cxn>
                  <a:cxn ang="0">
                    <a:pos x="207" y="262"/>
                  </a:cxn>
                  <a:cxn ang="0">
                    <a:pos x="170" y="268"/>
                  </a:cxn>
                  <a:cxn ang="0">
                    <a:pos x="95" y="252"/>
                  </a:cxn>
                  <a:cxn ang="0">
                    <a:pos x="47" y="214"/>
                  </a:cxn>
                  <a:cxn ang="0">
                    <a:pos x="4" y="141"/>
                  </a:cxn>
                  <a:cxn ang="0">
                    <a:pos x="4" y="95"/>
                  </a:cxn>
                  <a:cxn ang="0">
                    <a:pos x="0" y="23"/>
                  </a:cxn>
                  <a:cxn ang="0">
                    <a:pos x="20" y="27"/>
                  </a:cxn>
                  <a:cxn ang="0">
                    <a:pos x="20" y="5"/>
                  </a:cxn>
                  <a:cxn ang="0">
                    <a:pos x="373" y="0"/>
                  </a:cxn>
                  <a:cxn ang="0">
                    <a:pos x="406" y="11"/>
                  </a:cxn>
                  <a:cxn ang="0">
                    <a:pos x="408" y="45"/>
                  </a:cxn>
                  <a:cxn ang="0">
                    <a:pos x="423" y="42"/>
                  </a:cxn>
                  <a:cxn ang="0">
                    <a:pos x="441" y="40"/>
                  </a:cxn>
                  <a:cxn ang="0">
                    <a:pos x="456" y="42"/>
                  </a:cxn>
                  <a:cxn ang="0">
                    <a:pos x="472" y="47"/>
                  </a:cxn>
                  <a:cxn ang="0">
                    <a:pos x="510" y="48"/>
                  </a:cxn>
                  <a:cxn ang="0">
                    <a:pos x="490" y="54"/>
                  </a:cxn>
                  <a:cxn ang="0">
                    <a:pos x="472" y="69"/>
                  </a:cxn>
                  <a:cxn ang="0">
                    <a:pos x="471" y="121"/>
                  </a:cxn>
                  <a:cxn ang="0">
                    <a:pos x="480" y="88"/>
                  </a:cxn>
                  <a:cxn ang="0">
                    <a:pos x="501" y="57"/>
                  </a:cxn>
                  <a:cxn ang="0">
                    <a:pos x="516" y="87"/>
                  </a:cxn>
                  <a:cxn ang="0">
                    <a:pos x="531" y="97"/>
                  </a:cxn>
                  <a:cxn ang="0">
                    <a:pos x="527" y="123"/>
                  </a:cxn>
                  <a:cxn ang="0">
                    <a:pos x="564" y="97"/>
                  </a:cxn>
                  <a:cxn ang="0">
                    <a:pos x="610" y="84"/>
                  </a:cxn>
                  <a:cxn ang="0">
                    <a:pos x="653" y="65"/>
                  </a:cxn>
                  <a:cxn ang="0">
                    <a:pos x="675" y="63"/>
                  </a:cxn>
                  <a:cxn ang="0">
                    <a:pos x="699" y="28"/>
                  </a:cxn>
                  <a:cxn ang="0">
                    <a:pos x="726" y="73"/>
                  </a:cxn>
                  <a:cxn ang="0">
                    <a:pos x="701" y="80"/>
                  </a:cxn>
                  <a:cxn ang="0">
                    <a:pos x="681" y="113"/>
                  </a:cxn>
                  <a:cxn ang="0">
                    <a:pos x="690" y="118"/>
                  </a:cxn>
                  <a:cxn ang="0">
                    <a:pos x="676" y="122"/>
                  </a:cxn>
                  <a:cxn ang="0">
                    <a:pos x="648" y="132"/>
                  </a:cxn>
                  <a:cxn ang="0">
                    <a:pos x="642" y="134"/>
                  </a:cxn>
                  <a:cxn ang="0">
                    <a:pos x="635" y="137"/>
                  </a:cxn>
                  <a:cxn ang="0">
                    <a:pos x="627" y="161"/>
                  </a:cxn>
                  <a:cxn ang="0">
                    <a:pos x="622" y="159"/>
                  </a:cxn>
                  <a:cxn ang="0">
                    <a:pos x="615" y="186"/>
                  </a:cxn>
                  <a:cxn ang="0">
                    <a:pos x="614" y="178"/>
                  </a:cxn>
                  <a:cxn ang="0">
                    <a:pos x="608" y="170"/>
                  </a:cxn>
                  <a:cxn ang="0">
                    <a:pos x="611" y="192"/>
                  </a:cxn>
                  <a:cxn ang="0">
                    <a:pos x="614" y="196"/>
                  </a:cxn>
                  <a:cxn ang="0">
                    <a:pos x="614" y="205"/>
                  </a:cxn>
                  <a:cxn ang="0">
                    <a:pos x="607" y="213"/>
                  </a:cxn>
                  <a:cxn ang="0">
                    <a:pos x="607" y="221"/>
                  </a:cxn>
                  <a:cxn ang="0">
                    <a:pos x="589" y="232"/>
                  </a:cxn>
                </a:cxnLst>
                <a:rect l="0" t="0" r="r" b="b"/>
                <a:pathLst>
                  <a:path w="726" h="356">
                    <a:moveTo>
                      <a:pt x="590" y="233"/>
                    </a:moveTo>
                    <a:cubicBezTo>
                      <a:pt x="569" y="245"/>
                      <a:pt x="543" y="253"/>
                      <a:pt x="543" y="285"/>
                    </a:cubicBezTo>
                    <a:cubicBezTo>
                      <a:pt x="543" y="300"/>
                      <a:pt x="555" y="304"/>
                      <a:pt x="555" y="318"/>
                    </a:cubicBezTo>
                    <a:cubicBezTo>
                      <a:pt x="555" y="317"/>
                      <a:pt x="555" y="317"/>
                      <a:pt x="555" y="317"/>
                    </a:cubicBezTo>
                    <a:cubicBezTo>
                      <a:pt x="555" y="320"/>
                      <a:pt x="555" y="320"/>
                      <a:pt x="555" y="320"/>
                    </a:cubicBezTo>
                    <a:cubicBezTo>
                      <a:pt x="556" y="326"/>
                      <a:pt x="560" y="330"/>
                      <a:pt x="560" y="338"/>
                    </a:cubicBezTo>
                    <a:cubicBezTo>
                      <a:pt x="560" y="347"/>
                      <a:pt x="558" y="356"/>
                      <a:pt x="551" y="356"/>
                    </a:cubicBezTo>
                    <a:cubicBezTo>
                      <a:pt x="544" y="356"/>
                      <a:pt x="544" y="349"/>
                      <a:pt x="542" y="345"/>
                    </a:cubicBezTo>
                    <a:cubicBezTo>
                      <a:pt x="537" y="338"/>
                      <a:pt x="532" y="335"/>
                      <a:pt x="529" y="328"/>
                    </a:cubicBezTo>
                    <a:cubicBezTo>
                      <a:pt x="522" y="314"/>
                      <a:pt x="527" y="287"/>
                      <a:pt x="507" y="287"/>
                    </a:cubicBezTo>
                    <a:cubicBezTo>
                      <a:pt x="503" y="287"/>
                      <a:pt x="502" y="293"/>
                      <a:pt x="498" y="293"/>
                    </a:cubicBezTo>
                    <a:cubicBezTo>
                      <a:pt x="490" y="293"/>
                      <a:pt x="485" y="283"/>
                      <a:pt x="474" y="283"/>
                    </a:cubicBezTo>
                    <a:cubicBezTo>
                      <a:pt x="468" y="283"/>
                      <a:pt x="467" y="286"/>
                      <a:pt x="463" y="286"/>
                    </a:cubicBezTo>
                    <a:cubicBezTo>
                      <a:pt x="462" y="286"/>
                      <a:pt x="460" y="284"/>
                      <a:pt x="460" y="283"/>
                    </a:cubicBezTo>
                    <a:cubicBezTo>
                      <a:pt x="453" y="285"/>
                      <a:pt x="444" y="284"/>
                      <a:pt x="436" y="286"/>
                    </a:cubicBezTo>
                    <a:cubicBezTo>
                      <a:pt x="441" y="288"/>
                      <a:pt x="440" y="288"/>
                      <a:pt x="443" y="286"/>
                    </a:cubicBezTo>
                    <a:cubicBezTo>
                      <a:pt x="442" y="293"/>
                      <a:pt x="438" y="297"/>
                      <a:pt x="443" y="301"/>
                    </a:cubicBezTo>
                    <a:cubicBezTo>
                      <a:pt x="431" y="307"/>
                      <a:pt x="421" y="292"/>
                      <a:pt x="412" y="292"/>
                    </a:cubicBezTo>
                    <a:cubicBezTo>
                      <a:pt x="409" y="292"/>
                      <a:pt x="408" y="295"/>
                      <a:pt x="405" y="295"/>
                    </a:cubicBezTo>
                    <a:cubicBezTo>
                      <a:pt x="400" y="295"/>
                      <a:pt x="398" y="291"/>
                      <a:pt x="393" y="291"/>
                    </a:cubicBezTo>
                    <a:cubicBezTo>
                      <a:pt x="380" y="291"/>
                      <a:pt x="374" y="302"/>
                      <a:pt x="368" y="307"/>
                    </a:cubicBezTo>
                    <a:cubicBezTo>
                      <a:pt x="365" y="311"/>
                      <a:pt x="361" y="308"/>
                      <a:pt x="357" y="309"/>
                    </a:cubicBezTo>
                    <a:cubicBezTo>
                      <a:pt x="347" y="313"/>
                      <a:pt x="341" y="325"/>
                      <a:pt x="341" y="338"/>
                    </a:cubicBezTo>
                    <a:cubicBezTo>
                      <a:pt x="341" y="339"/>
                      <a:pt x="343" y="341"/>
                      <a:pt x="343" y="342"/>
                    </a:cubicBezTo>
                    <a:cubicBezTo>
                      <a:pt x="336" y="342"/>
                      <a:pt x="325" y="339"/>
                      <a:pt x="321" y="336"/>
                    </a:cubicBezTo>
                    <a:cubicBezTo>
                      <a:pt x="307" y="322"/>
                      <a:pt x="308" y="290"/>
                      <a:pt x="282" y="290"/>
                    </a:cubicBezTo>
                    <a:cubicBezTo>
                      <a:pt x="272" y="290"/>
                      <a:pt x="275" y="302"/>
                      <a:pt x="266" y="302"/>
                    </a:cubicBezTo>
                    <a:cubicBezTo>
                      <a:pt x="257" y="302"/>
                      <a:pt x="250" y="287"/>
                      <a:pt x="246" y="281"/>
                    </a:cubicBezTo>
                    <a:cubicBezTo>
                      <a:pt x="239" y="268"/>
                      <a:pt x="230" y="266"/>
                      <a:pt x="215" y="262"/>
                    </a:cubicBezTo>
                    <a:cubicBezTo>
                      <a:pt x="207" y="262"/>
                      <a:pt x="207" y="262"/>
                      <a:pt x="207" y="262"/>
                    </a:cubicBezTo>
                    <a:cubicBezTo>
                      <a:pt x="207" y="268"/>
                      <a:pt x="207" y="268"/>
                      <a:pt x="207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23" y="252"/>
                      <a:pt x="123" y="252"/>
                      <a:pt x="123" y="252"/>
                    </a:cubicBezTo>
                    <a:cubicBezTo>
                      <a:pt x="95" y="252"/>
                      <a:pt x="95" y="252"/>
                      <a:pt x="95" y="252"/>
                    </a:cubicBezTo>
                    <a:cubicBezTo>
                      <a:pt x="88" y="239"/>
                      <a:pt x="66" y="230"/>
                      <a:pt x="50" y="223"/>
                    </a:cubicBezTo>
                    <a:cubicBezTo>
                      <a:pt x="47" y="222"/>
                      <a:pt x="48" y="217"/>
                      <a:pt x="47" y="214"/>
                    </a:cubicBezTo>
                    <a:cubicBezTo>
                      <a:pt x="40" y="198"/>
                      <a:pt x="28" y="193"/>
                      <a:pt x="30" y="175"/>
                    </a:cubicBezTo>
                    <a:cubicBezTo>
                      <a:pt x="21" y="174"/>
                      <a:pt x="11" y="154"/>
                      <a:pt x="4" y="141"/>
                    </a:cubicBezTo>
                    <a:cubicBezTo>
                      <a:pt x="2" y="137"/>
                      <a:pt x="6" y="134"/>
                      <a:pt x="8" y="133"/>
                    </a:cubicBezTo>
                    <a:cubicBezTo>
                      <a:pt x="3" y="123"/>
                      <a:pt x="8" y="107"/>
                      <a:pt x="4" y="95"/>
                    </a:cubicBezTo>
                    <a:cubicBezTo>
                      <a:pt x="0" y="85"/>
                      <a:pt x="11" y="60"/>
                      <a:pt x="11" y="46"/>
                    </a:cubicBezTo>
                    <a:cubicBezTo>
                      <a:pt x="11" y="36"/>
                      <a:pt x="0" y="32"/>
                      <a:pt x="0" y="23"/>
                    </a:cubicBezTo>
                    <a:cubicBezTo>
                      <a:pt x="0" y="20"/>
                      <a:pt x="5" y="20"/>
                      <a:pt x="7" y="20"/>
                    </a:cubicBezTo>
                    <a:cubicBezTo>
                      <a:pt x="13" y="20"/>
                      <a:pt x="17" y="23"/>
                      <a:pt x="20" y="27"/>
                    </a:cubicBezTo>
                    <a:cubicBezTo>
                      <a:pt x="22" y="24"/>
                      <a:pt x="26" y="19"/>
                      <a:pt x="26" y="15"/>
                    </a:cubicBezTo>
                    <a:cubicBezTo>
                      <a:pt x="26" y="11"/>
                      <a:pt x="22" y="10"/>
                      <a:pt x="20" y="5"/>
                    </a:cubicBezTo>
                    <a:cubicBezTo>
                      <a:pt x="373" y="5"/>
                      <a:pt x="373" y="5"/>
                      <a:pt x="373" y="5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379" y="4"/>
                      <a:pt x="378" y="8"/>
                      <a:pt x="384" y="11"/>
                    </a:cubicBezTo>
                    <a:cubicBezTo>
                      <a:pt x="406" y="11"/>
                      <a:pt x="406" y="11"/>
                      <a:pt x="406" y="11"/>
                    </a:cubicBezTo>
                    <a:cubicBezTo>
                      <a:pt x="415" y="20"/>
                      <a:pt x="426" y="20"/>
                      <a:pt x="443" y="20"/>
                    </a:cubicBezTo>
                    <a:cubicBezTo>
                      <a:pt x="431" y="28"/>
                      <a:pt x="418" y="32"/>
                      <a:pt x="408" y="45"/>
                    </a:cubicBezTo>
                    <a:cubicBezTo>
                      <a:pt x="415" y="45"/>
                      <a:pt x="415" y="45"/>
                      <a:pt x="415" y="45"/>
                    </a:cubicBezTo>
                    <a:cubicBezTo>
                      <a:pt x="418" y="43"/>
                      <a:pt x="420" y="42"/>
                      <a:pt x="423" y="42"/>
                    </a:cubicBezTo>
                    <a:cubicBezTo>
                      <a:pt x="425" y="46"/>
                      <a:pt x="426" y="46"/>
                      <a:pt x="429" y="46"/>
                    </a:cubicBezTo>
                    <a:cubicBezTo>
                      <a:pt x="437" y="46"/>
                      <a:pt x="437" y="40"/>
                      <a:pt x="441" y="40"/>
                    </a:cubicBezTo>
                    <a:cubicBezTo>
                      <a:pt x="446" y="40"/>
                      <a:pt x="454" y="32"/>
                      <a:pt x="461" y="31"/>
                    </a:cubicBezTo>
                    <a:cubicBezTo>
                      <a:pt x="461" y="37"/>
                      <a:pt x="458" y="38"/>
                      <a:pt x="456" y="42"/>
                    </a:cubicBezTo>
                    <a:cubicBezTo>
                      <a:pt x="465" y="42"/>
                      <a:pt x="465" y="42"/>
                      <a:pt x="465" y="42"/>
                    </a:cubicBezTo>
                    <a:cubicBezTo>
                      <a:pt x="465" y="45"/>
                      <a:pt x="469" y="47"/>
                      <a:pt x="472" y="47"/>
                    </a:cubicBezTo>
                    <a:cubicBezTo>
                      <a:pt x="478" y="47"/>
                      <a:pt x="480" y="43"/>
                      <a:pt x="484" y="43"/>
                    </a:cubicBezTo>
                    <a:cubicBezTo>
                      <a:pt x="495" y="43"/>
                      <a:pt x="500" y="48"/>
                      <a:pt x="510" y="48"/>
                    </a:cubicBezTo>
                    <a:cubicBezTo>
                      <a:pt x="510" y="54"/>
                      <a:pt x="510" y="54"/>
                      <a:pt x="510" y="54"/>
                    </a:cubicBezTo>
                    <a:cubicBezTo>
                      <a:pt x="503" y="56"/>
                      <a:pt x="493" y="54"/>
                      <a:pt x="490" y="54"/>
                    </a:cubicBezTo>
                    <a:cubicBezTo>
                      <a:pt x="480" y="54"/>
                      <a:pt x="462" y="66"/>
                      <a:pt x="462" y="75"/>
                    </a:cubicBezTo>
                    <a:cubicBezTo>
                      <a:pt x="466" y="72"/>
                      <a:pt x="468" y="69"/>
                      <a:pt x="472" y="69"/>
                    </a:cubicBezTo>
                    <a:cubicBezTo>
                      <a:pt x="465" y="78"/>
                      <a:pt x="461" y="101"/>
                      <a:pt x="461" y="112"/>
                    </a:cubicBezTo>
                    <a:cubicBezTo>
                      <a:pt x="461" y="117"/>
                      <a:pt x="466" y="121"/>
                      <a:pt x="471" y="121"/>
                    </a:cubicBezTo>
                    <a:cubicBezTo>
                      <a:pt x="478" y="121"/>
                      <a:pt x="480" y="108"/>
                      <a:pt x="480" y="102"/>
                    </a:cubicBezTo>
                    <a:cubicBezTo>
                      <a:pt x="480" y="97"/>
                      <a:pt x="480" y="88"/>
                      <a:pt x="480" y="88"/>
                    </a:cubicBezTo>
                    <a:cubicBezTo>
                      <a:pt x="480" y="82"/>
                      <a:pt x="480" y="69"/>
                      <a:pt x="485" y="69"/>
                    </a:cubicBezTo>
                    <a:cubicBezTo>
                      <a:pt x="501" y="68"/>
                      <a:pt x="494" y="57"/>
                      <a:pt x="501" y="57"/>
                    </a:cubicBezTo>
                    <a:cubicBezTo>
                      <a:pt x="504" y="57"/>
                      <a:pt x="521" y="65"/>
                      <a:pt x="521" y="70"/>
                    </a:cubicBezTo>
                    <a:cubicBezTo>
                      <a:pt x="521" y="77"/>
                      <a:pt x="517" y="81"/>
                      <a:pt x="516" y="87"/>
                    </a:cubicBezTo>
                    <a:cubicBezTo>
                      <a:pt x="521" y="87"/>
                      <a:pt x="520" y="85"/>
                      <a:pt x="525" y="84"/>
                    </a:cubicBezTo>
                    <a:cubicBezTo>
                      <a:pt x="526" y="91"/>
                      <a:pt x="526" y="94"/>
                      <a:pt x="531" y="97"/>
                    </a:cubicBezTo>
                    <a:cubicBezTo>
                      <a:pt x="526" y="103"/>
                      <a:pt x="521" y="106"/>
                      <a:pt x="521" y="112"/>
                    </a:cubicBezTo>
                    <a:cubicBezTo>
                      <a:pt x="521" y="117"/>
                      <a:pt x="523" y="123"/>
                      <a:pt x="527" y="123"/>
                    </a:cubicBezTo>
                    <a:cubicBezTo>
                      <a:pt x="539" y="123"/>
                      <a:pt x="559" y="112"/>
                      <a:pt x="568" y="108"/>
                    </a:cubicBezTo>
                    <a:cubicBezTo>
                      <a:pt x="567" y="103"/>
                      <a:pt x="565" y="99"/>
                      <a:pt x="564" y="97"/>
                    </a:cubicBezTo>
                    <a:cubicBezTo>
                      <a:pt x="567" y="97"/>
                      <a:pt x="567" y="97"/>
                      <a:pt x="569" y="97"/>
                    </a:cubicBezTo>
                    <a:cubicBezTo>
                      <a:pt x="582" y="97"/>
                      <a:pt x="610" y="101"/>
                      <a:pt x="610" y="84"/>
                    </a:cubicBezTo>
                    <a:cubicBezTo>
                      <a:pt x="611" y="84"/>
                      <a:pt x="627" y="68"/>
                      <a:pt x="630" y="66"/>
                    </a:cubicBezTo>
                    <a:cubicBezTo>
                      <a:pt x="632" y="64"/>
                      <a:pt x="643" y="65"/>
                      <a:pt x="653" y="65"/>
                    </a:cubicBezTo>
                    <a:cubicBezTo>
                      <a:pt x="657" y="65"/>
                      <a:pt x="660" y="65"/>
                      <a:pt x="664" y="65"/>
                    </a:cubicBezTo>
                    <a:cubicBezTo>
                      <a:pt x="668" y="65"/>
                      <a:pt x="672" y="63"/>
                      <a:pt x="675" y="63"/>
                    </a:cubicBezTo>
                    <a:cubicBezTo>
                      <a:pt x="680" y="62"/>
                      <a:pt x="678" y="61"/>
                      <a:pt x="680" y="59"/>
                    </a:cubicBezTo>
                    <a:cubicBezTo>
                      <a:pt x="688" y="51"/>
                      <a:pt x="688" y="36"/>
                      <a:pt x="699" y="28"/>
                    </a:cubicBezTo>
                    <a:cubicBezTo>
                      <a:pt x="704" y="35"/>
                      <a:pt x="712" y="25"/>
                      <a:pt x="716" y="32"/>
                    </a:cubicBezTo>
                    <a:cubicBezTo>
                      <a:pt x="723" y="44"/>
                      <a:pt x="717" y="62"/>
                      <a:pt x="726" y="73"/>
                    </a:cubicBezTo>
                    <a:cubicBezTo>
                      <a:pt x="723" y="77"/>
                      <a:pt x="718" y="80"/>
                      <a:pt x="712" y="80"/>
                    </a:cubicBezTo>
                    <a:cubicBezTo>
                      <a:pt x="706" y="80"/>
                      <a:pt x="706" y="78"/>
                      <a:pt x="701" y="80"/>
                    </a:cubicBezTo>
                    <a:cubicBezTo>
                      <a:pt x="694" y="87"/>
                      <a:pt x="679" y="92"/>
                      <a:pt x="679" y="109"/>
                    </a:cubicBezTo>
                    <a:cubicBezTo>
                      <a:pt x="679" y="110"/>
                      <a:pt x="680" y="112"/>
                      <a:pt x="681" y="113"/>
                    </a:cubicBezTo>
                    <a:cubicBezTo>
                      <a:pt x="681" y="115"/>
                      <a:pt x="683" y="121"/>
                      <a:pt x="686" y="121"/>
                    </a:cubicBezTo>
                    <a:cubicBezTo>
                      <a:pt x="687" y="121"/>
                      <a:pt x="690" y="118"/>
                      <a:pt x="690" y="118"/>
                    </a:cubicBezTo>
                    <a:cubicBezTo>
                      <a:pt x="690" y="121"/>
                      <a:pt x="690" y="121"/>
                      <a:pt x="690" y="121"/>
                    </a:cubicBezTo>
                    <a:cubicBezTo>
                      <a:pt x="685" y="122"/>
                      <a:pt x="678" y="124"/>
                      <a:pt x="676" y="122"/>
                    </a:cubicBezTo>
                    <a:cubicBezTo>
                      <a:pt x="667" y="129"/>
                      <a:pt x="652" y="126"/>
                      <a:pt x="643" y="132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2" y="132"/>
                      <a:pt x="656" y="129"/>
                      <a:pt x="659" y="132"/>
                    </a:cubicBezTo>
                    <a:cubicBezTo>
                      <a:pt x="653" y="134"/>
                      <a:pt x="648" y="134"/>
                      <a:pt x="642" y="134"/>
                    </a:cubicBezTo>
                    <a:cubicBezTo>
                      <a:pt x="641" y="134"/>
                      <a:pt x="639" y="133"/>
                      <a:pt x="638" y="133"/>
                    </a:cubicBezTo>
                    <a:cubicBezTo>
                      <a:pt x="637" y="134"/>
                      <a:pt x="635" y="135"/>
                      <a:pt x="635" y="137"/>
                    </a:cubicBezTo>
                    <a:cubicBezTo>
                      <a:pt x="635" y="139"/>
                      <a:pt x="639" y="142"/>
                      <a:pt x="639" y="142"/>
                    </a:cubicBezTo>
                    <a:cubicBezTo>
                      <a:pt x="638" y="145"/>
                      <a:pt x="630" y="161"/>
                      <a:pt x="627" y="161"/>
                    </a:cubicBezTo>
                    <a:cubicBezTo>
                      <a:pt x="626" y="161"/>
                      <a:pt x="625" y="158"/>
                      <a:pt x="624" y="157"/>
                    </a:cubicBezTo>
                    <a:cubicBezTo>
                      <a:pt x="622" y="159"/>
                      <a:pt x="622" y="159"/>
                      <a:pt x="622" y="159"/>
                    </a:cubicBezTo>
                    <a:cubicBezTo>
                      <a:pt x="623" y="163"/>
                      <a:pt x="626" y="164"/>
                      <a:pt x="626" y="168"/>
                    </a:cubicBezTo>
                    <a:cubicBezTo>
                      <a:pt x="626" y="170"/>
                      <a:pt x="617" y="186"/>
                      <a:pt x="615" y="186"/>
                    </a:cubicBezTo>
                    <a:cubicBezTo>
                      <a:pt x="615" y="186"/>
                      <a:pt x="614" y="184"/>
                      <a:pt x="614" y="183"/>
                    </a:cubicBezTo>
                    <a:cubicBezTo>
                      <a:pt x="614" y="181"/>
                      <a:pt x="614" y="180"/>
                      <a:pt x="614" y="178"/>
                    </a:cubicBezTo>
                    <a:cubicBezTo>
                      <a:pt x="614" y="175"/>
                      <a:pt x="610" y="168"/>
                      <a:pt x="609" y="164"/>
                    </a:cubicBezTo>
                    <a:cubicBezTo>
                      <a:pt x="608" y="166"/>
                      <a:pt x="608" y="170"/>
                      <a:pt x="608" y="170"/>
                    </a:cubicBezTo>
                    <a:cubicBezTo>
                      <a:pt x="608" y="173"/>
                      <a:pt x="611" y="181"/>
                      <a:pt x="611" y="185"/>
                    </a:cubicBezTo>
                    <a:cubicBezTo>
                      <a:pt x="611" y="189"/>
                      <a:pt x="608" y="189"/>
                      <a:pt x="611" y="192"/>
                    </a:cubicBezTo>
                    <a:cubicBezTo>
                      <a:pt x="612" y="192"/>
                      <a:pt x="613" y="192"/>
                      <a:pt x="614" y="192"/>
                    </a:cubicBezTo>
                    <a:cubicBezTo>
                      <a:pt x="614" y="193"/>
                      <a:pt x="614" y="195"/>
                      <a:pt x="614" y="196"/>
                    </a:cubicBezTo>
                    <a:cubicBezTo>
                      <a:pt x="614" y="200"/>
                      <a:pt x="610" y="201"/>
                      <a:pt x="608" y="201"/>
                    </a:cubicBezTo>
                    <a:cubicBezTo>
                      <a:pt x="610" y="205"/>
                      <a:pt x="612" y="205"/>
                      <a:pt x="614" y="205"/>
                    </a:cubicBezTo>
                    <a:cubicBezTo>
                      <a:pt x="613" y="210"/>
                      <a:pt x="611" y="210"/>
                      <a:pt x="607" y="210"/>
                    </a:cubicBezTo>
                    <a:cubicBezTo>
                      <a:pt x="607" y="213"/>
                      <a:pt x="607" y="213"/>
                      <a:pt x="607" y="213"/>
                    </a:cubicBezTo>
                    <a:cubicBezTo>
                      <a:pt x="612" y="216"/>
                      <a:pt x="612" y="216"/>
                      <a:pt x="612" y="216"/>
                    </a:cubicBezTo>
                    <a:cubicBezTo>
                      <a:pt x="611" y="218"/>
                      <a:pt x="610" y="221"/>
                      <a:pt x="607" y="221"/>
                    </a:cubicBezTo>
                    <a:cubicBezTo>
                      <a:pt x="602" y="222"/>
                      <a:pt x="600" y="226"/>
                      <a:pt x="596" y="226"/>
                    </a:cubicBezTo>
                    <a:cubicBezTo>
                      <a:pt x="591" y="228"/>
                      <a:pt x="591" y="230"/>
                      <a:pt x="589" y="232"/>
                    </a:cubicBezTo>
                    <a:lnTo>
                      <a:pt x="590" y="23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2" name="Freeform: Shape 517"/>
              <p:cNvSpPr/>
              <p:nvPr/>
            </p:nvSpPr>
            <p:spPr bwMode="auto">
              <a:xfrm>
                <a:off x="2030413" y="1400175"/>
                <a:ext cx="1425575" cy="736600"/>
              </a:xfrm>
              <a:custGeom>
                <a:avLst/>
                <a:gdLst/>
                <a:ahLst/>
                <a:cxnLst>
                  <a:cxn ang="0">
                    <a:pos x="950" y="501"/>
                  </a:cxn>
                  <a:cxn ang="0">
                    <a:pos x="950" y="527"/>
                  </a:cxn>
                  <a:cxn ang="0">
                    <a:pos x="955" y="469"/>
                  </a:cxn>
                  <a:cxn ang="0">
                    <a:pos x="944" y="436"/>
                  </a:cxn>
                  <a:cxn ang="0">
                    <a:pos x="982" y="418"/>
                  </a:cxn>
                  <a:cxn ang="0">
                    <a:pos x="1060" y="356"/>
                  </a:cxn>
                  <a:cxn ang="0">
                    <a:pos x="1050" y="346"/>
                  </a:cxn>
                  <a:cxn ang="0">
                    <a:pos x="991" y="310"/>
                  </a:cxn>
                  <a:cxn ang="0">
                    <a:pos x="965" y="247"/>
                  </a:cxn>
                  <a:cxn ang="0">
                    <a:pos x="908" y="267"/>
                  </a:cxn>
                  <a:cxn ang="0">
                    <a:pos x="831" y="204"/>
                  </a:cxn>
                  <a:cxn ang="0">
                    <a:pos x="794" y="247"/>
                  </a:cxn>
                  <a:cxn ang="0">
                    <a:pos x="783" y="387"/>
                  </a:cxn>
                  <a:cxn ang="0">
                    <a:pos x="726" y="334"/>
                  </a:cxn>
                  <a:cxn ang="0">
                    <a:pos x="607" y="306"/>
                  </a:cxn>
                  <a:cxn ang="0">
                    <a:pos x="595" y="216"/>
                  </a:cxn>
                  <a:cxn ang="0">
                    <a:pos x="633" y="178"/>
                  </a:cxn>
                  <a:cxn ang="0">
                    <a:pos x="675" y="146"/>
                  </a:cxn>
                  <a:cxn ang="0">
                    <a:pos x="686" y="127"/>
                  </a:cxn>
                  <a:cxn ang="0">
                    <a:pos x="722" y="120"/>
                  </a:cxn>
                  <a:cxn ang="0">
                    <a:pos x="746" y="61"/>
                  </a:cxn>
                  <a:cxn ang="0">
                    <a:pos x="702" y="67"/>
                  </a:cxn>
                  <a:cxn ang="0">
                    <a:pos x="665" y="74"/>
                  </a:cxn>
                  <a:cxn ang="0">
                    <a:pos x="625" y="55"/>
                  </a:cxn>
                  <a:cxn ang="0">
                    <a:pos x="574" y="0"/>
                  </a:cxn>
                  <a:cxn ang="0">
                    <a:pos x="555" y="38"/>
                  </a:cxn>
                  <a:cxn ang="0">
                    <a:pos x="567" y="98"/>
                  </a:cxn>
                  <a:cxn ang="0">
                    <a:pos x="492" y="92"/>
                  </a:cxn>
                  <a:cxn ang="0">
                    <a:pos x="430" y="75"/>
                  </a:cxn>
                  <a:cxn ang="0">
                    <a:pos x="387" y="89"/>
                  </a:cxn>
                  <a:cxn ang="0">
                    <a:pos x="333" y="81"/>
                  </a:cxn>
                  <a:cxn ang="0">
                    <a:pos x="202" y="42"/>
                  </a:cxn>
                  <a:cxn ang="0">
                    <a:pos x="138" y="40"/>
                  </a:cxn>
                  <a:cxn ang="0">
                    <a:pos x="61" y="70"/>
                  </a:cxn>
                  <a:cxn ang="0">
                    <a:pos x="0" y="242"/>
                  </a:cxn>
                  <a:cxn ang="0">
                    <a:pos x="67" y="253"/>
                  </a:cxn>
                  <a:cxn ang="0">
                    <a:pos x="124" y="316"/>
                  </a:cxn>
                  <a:cxn ang="0">
                    <a:pos x="136" y="366"/>
                  </a:cxn>
                  <a:cxn ang="0">
                    <a:pos x="181" y="413"/>
                  </a:cxn>
                  <a:cxn ang="0">
                    <a:pos x="224" y="440"/>
                  </a:cxn>
                  <a:cxn ang="0">
                    <a:pos x="610" y="446"/>
                  </a:cxn>
                  <a:cxn ang="0">
                    <a:pos x="676" y="453"/>
                  </a:cxn>
                  <a:cxn ang="0">
                    <a:pos x="705" y="477"/>
                  </a:cxn>
                  <a:cxn ang="0">
                    <a:pos x="759" y="512"/>
                  </a:cxn>
                  <a:cxn ang="0">
                    <a:pos x="732" y="553"/>
                  </a:cxn>
                  <a:cxn ang="0">
                    <a:pos x="772" y="543"/>
                  </a:cxn>
                  <a:cxn ang="0">
                    <a:pos x="814" y="519"/>
                  </a:cxn>
                  <a:cxn ang="0">
                    <a:pos x="879" y="498"/>
                  </a:cxn>
                  <a:cxn ang="0">
                    <a:pos x="928" y="505"/>
                  </a:cxn>
                </a:cxnLst>
                <a:rect l="0" t="0" r="r" b="b"/>
                <a:pathLst>
                  <a:path w="1071" h="553">
                    <a:moveTo>
                      <a:pt x="928" y="503"/>
                    </a:moveTo>
                    <a:cubicBezTo>
                      <a:pt x="928" y="502"/>
                      <a:pt x="928" y="502"/>
                      <a:pt x="928" y="502"/>
                    </a:cubicBezTo>
                    <a:cubicBezTo>
                      <a:pt x="928" y="502"/>
                      <a:pt x="931" y="502"/>
                      <a:pt x="932" y="502"/>
                    </a:cubicBezTo>
                    <a:cubicBezTo>
                      <a:pt x="935" y="502"/>
                      <a:pt x="946" y="504"/>
                      <a:pt x="950" y="501"/>
                    </a:cubicBezTo>
                    <a:cubicBezTo>
                      <a:pt x="954" y="498"/>
                      <a:pt x="954" y="493"/>
                      <a:pt x="960" y="492"/>
                    </a:cubicBezTo>
                    <a:cubicBezTo>
                      <a:pt x="960" y="498"/>
                      <a:pt x="960" y="499"/>
                      <a:pt x="967" y="499"/>
                    </a:cubicBezTo>
                    <a:cubicBezTo>
                      <a:pt x="957" y="500"/>
                      <a:pt x="941" y="507"/>
                      <a:pt x="941" y="516"/>
                    </a:cubicBezTo>
                    <a:cubicBezTo>
                      <a:pt x="941" y="520"/>
                      <a:pt x="947" y="527"/>
                      <a:pt x="950" y="527"/>
                    </a:cubicBezTo>
                    <a:cubicBezTo>
                      <a:pt x="953" y="527"/>
                      <a:pt x="961" y="516"/>
                      <a:pt x="970" y="513"/>
                    </a:cubicBezTo>
                    <a:cubicBezTo>
                      <a:pt x="972" y="513"/>
                      <a:pt x="1003" y="501"/>
                      <a:pt x="1003" y="497"/>
                    </a:cubicBezTo>
                    <a:cubicBezTo>
                      <a:pt x="1003" y="493"/>
                      <a:pt x="991" y="492"/>
                      <a:pt x="988" y="492"/>
                    </a:cubicBezTo>
                    <a:cubicBezTo>
                      <a:pt x="976" y="492"/>
                      <a:pt x="955" y="480"/>
                      <a:pt x="955" y="469"/>
                    </a:cubicBezTo>
                    <a:cubicBezTo>
                      <a:pt x="955" y="466"/>
                      <a:pt x="959" y="463"/>
                      <a:pt x="960" y="458"/>
                    </a:cubicBezTo>
                    <a:cubicBezTo>
                      <a:pt x="958" y="458"/>
                      <a:pt x="953" y="457"/>
                      <a:pt x="949" y="457"/>
                    </a:cubicBezTo>
                    <a:cubicBezTo>
                      <a:pt x="951" y="453"/>
                      <a:pt x="967" y="451"/>
                      <a:pt x="967" y="442"/>
                    </a:cubicBezTo>
                    <a:cubicBezTo>
                      <a:pt x="967" y="434"/>
                      <a:pt x="954" y="436"/>
                      <a:pt x="944" y="436"/>
                    </a:cubicBezTo>
                    <a:cubicBezTo>
                      <a:pt x="925" y="436"/>
                      <a:pt x="916" y="449"/>
                      <a:pt x="903" y="451"/>
                    </a:cubicBezTo>
                    <a:cubicBezTo>
                      <a:pt x="909" y="439"/>
                      <a:pt x="918" y="443"/>
                      <a:pt x="928" y="433"/>
                    </a:cubicBezTo>
                    <a:cubicBezTo>
                      <a:pt x="934" y="427"/>
                      <a:pt x="929" y="423"/>
                      <a:pt x="939" y="420"/>
                    </a:cubicBezTo>
                    <a:cubicBezTo>
                      <a:pt x="955" y="415"/>
                      <a:pt x="965" y="418"/>
                      <a:pt x="982" y="418"/>
                    </a:cubicBezTo>
                    <a:cubicBezTo>
                      <a:pt x="1004" y="418"/>
                      <a:pt x="1016" y="425"/>
                      <a:pt x="1029" y="408"/>
                    </a:cubicBezTo>
                    <a:cubicBezTo>
                      <a:pt x="1035" y="400"/>
                      <a:pt x="1071" y="398"/>
                      <a:pt x="1071" y="384"/>
                    </a:cubicBezTo>
                    <a:cubicBezTo>
                      <a:pt x="1071" y="374"/>
                      <a:pt x="1067" y="370"/>
                      <a:pt x="1063" y="363"/>
                    </a:cubicBezTo>
                    <a:cubicBezTo>
                      <a:pt x="1060" y="363"/>
                      <a:pt x="1065" y="359"/>
                      <a:pt x="1060" y="356"/>
                    </a:cubicBezTo>
                    <a:cubicBezTo>
                      <a:pt x="1060" y="351"/>
                      <a:pt x="1060" y="351"/>
                      <a:pt x="1060" y="351"/>
                    </a:cubicBezTo>
                    <a:cubicBezTo>
                      <a:pt x="1050" y="357"/>
                      <a:pt x="1029" y="364"/>
                      <a:pt x="1018" y="364"/>
                    </a:cubicBezTo>
                    <a:cubicBezTo>
                      <a:pt x="1017" y="364"/>
                      <a:pt x="1014" y="363"/>
                      <a:pt x="1014" y="362"/>
                    </a:cubicBezTo>
                    <a:cubicBezTo>
                      <a:pt x="1022" y="358"/>
                      <a:pt x="1047" y="354"/>
                      <a:pt x="1050" y="346"/>
                    </a:cubicBezTo>
                    <a:cubicBezTo>
                      <a:pt x="1050" y="344"/>
                      <a:pt x="1046" y="343"/>
                      <a:pt x="1046" y="341"/>
                    </a:cubicBezTo>
                    <a:cubicBezTo>
                      <a:pt x="1035" y="342"/>
                      <a:pt x="1013" y="337"/>
                      <a:pt x="1013" y="322"/>
                    </a:cubicBezTo>
                    <a:cubicBezTo>
                      <a:pt x="1013" y="321"/>
                      <a:pt x="1013" y="321"/>
                      <a:pt x="1013" y="321"/>
                    </a:cubicBezTo>
                    <a:cubicBezTo>
                      <a:pt x="1003" y="321"/>
                      <a:pt x="997" y="315"/>
                      <a:pt x="991" y="310"/>
                    </a:cubicBezTo>
                    <a:cubicBezTo>
                      <a:pt x="994" y="309"/>
                      <a:pt x="998" y="308"/>
                      <a:pt x="998" y="302"/>
                    </a:cubicBezTo>
                    <a:cubicBezTo>
                      <a:pt x="998" y="298"/>
                      <a:pt x="994" y="295"/>
                      <a:pt x="995" y="290"/>
                    </a:cubicBezTo>
                    <a:cubicBezTo>
                      <a:pt x="991" y="289"/>
                      <a:pt x="977" y="280"/>
                      <a:pt x="980" y="272"/>
                    </a:cubicBezTo>
                    <a:cubicBezTo>
                      <a:pt x="985" y="262"/>
                      <a:pt x="966" y="259"/>
                      <a:pt x="965" y="247"/>
                    </a:cubicBezTo>
                    <a:cubicBezTo>
                      <a:pt x="964" y="247"/>
                      <a:pt x="959" y="243"/>
                      <a:pt x="958" y="242"/>
                    </a:cubicBezTo>
                    <a:cubicBezTo>
                      <a:pt x="954" y="244"/>
                      <a:pt x="947" y="248"/>
                      <a:pt x="947" y="254"/>
                    </a:cubicBezTo>
                    <a:cubicBezTo>
                      <a:pt x="947" y="261"/>
                      <a:pt x="933" y="277"/>
                      <a:pt x="922" y="277"/>
                    </a:cubicBezTo>
                    <a:cubicBezTo>
                      <a:pt x="914" y="277"/>
                      <a:pt x="913" y="267"/>
                      <a:pt x="908" y="267"/>
                    </a:cubicBezTo>
                    <a:cubicBezTo>
                      <a:pt x="900" y="267"/>
                      <a:pt x="897" y="246"/>
                      <a:pt x="896" y="236"/>
                    </a:cubicBezTo>
                    <a:cubicBezTo>
                      <a:pt x="894" y="224"/>
                      <a:pt x="870" y="233"/>
                      <a:pt x="870" y="216"/>
                    </a:cubicBezTo>
                    <a:cubicBezTo>
                      <a:pt x="858" y="215"/>
                      <a:pt x="855" y="200"/>
                      <a:pt x="843" y="200"/>
                    </a:cubicBezTo>
                    <a:cubicBezTo>
                      <a:pt x="837" y="200"/>
                      <a:pt x="837" y="204"/>
                      <a:pt x="831" y="204"/>
                    </a:cubicBezTo>
                    <a:cubicBezTo>
                      <a:pt x="818" y="204"/>
                      <a:pt x="810" y="197"/>
                      <a:pt x="797" y="197"/>
                    </a:cubicBezTo>
                    <a:cubicBezTo>
                      <a:pt x="791" y="197"/>
                      <a:pt x="784" y="200"/>
                      <a:pt x="784" y="208"/>
                    </a:cubicBezTo>
                    <a:cubicBezTo>
                      <a:pt x="784" y="212"/>
                      <a:pt x="800" y="218"/>
                      <a:pt x="786" y="227"/>
                    </a:cubicBezTo>
                    <a:cubicBezTo>
                      <a:pt x="780" y="231"/>
                      <a:pt x="794" y="241"/>
                      <a:pt x="794" y="247"/>
                    </a:cubicBezTo>
                    <a:cubicBezTo>
                      <a:pt x="796" y="260"/>
                      <a:pt x="783" y="264"/>
                      <a:pt x="778" y="266"/>
                    </a:cubicBezTo>
                    <a:cubicBezTo>
                      <a:pt x="788" y="283"/>
                      <a:pt x="803" y="289"/>
                      <a:pt x="803" y="318"/>
                    </a:cubicBezTo>
                    <a:cubicBezTo>
                      <a:pt x="803" y="326"/>
                      <a:pt x="777" y="346"/>
                      <a:pt x="768" y="347"/>
                    </a:cubicBezTo>
                    <a:cubicBezTo>
                      <a:pt x="783" y="355"/>
                      <a:pt x="777" y="379"/>
                      <a:pt x="783" y="387"/>
                    </a:cubicBezTo>
                    <a:cubicBezTo>
                      <a:pt x="782" y="389"/>
                      <a:pt x="776" y="392"/>
                      <a:pt x="775" y="397"/>
                    </a:cubicBezTo>
                    <a:cubicBezTo>
                      <a:pt x="770" y="397"/>
                      <a:pt x="766" y="406"/>
                      <a:pt x="762" y="403"/>
                    </a:cubicBezTo>
                    <a:cubicBezTo>
                      <a:pt x="751" y="394"/>
                      <a:pt x="736" y="380"/>
                      <a:pt x="736" y="367"/>
                    </a:cubicBezTo>
                    <a:cubicBezTo>
                      <a:pt x="736" y="353"/>
                      <a:pt x="738" y="342"/>
                      <a:pt x="726" y="334"/>
                    </a:cubicBezTo>
                    <a:cubicBezTo>
                      <a:pt x="697" y="334"/>
                      <a:pt x="697" y="334"/>
                      <a:pt x="697" y="334"/>
                    </a:cubicBezTo>
                    <a:cubicBezTo>
                      <a:pt x="681" y="322"/>
                      <a:pt x="662" y="315"/>
                      <a:pt x="643" y="308"/>
                    </a:cubicBezTo>
                    <a:cubicBezTo>
                      <a:pt x="640" y="306"/>
                      <a:pt x="629" y="299"/>
                      <a:pt x="623" y="299"/>
                    </a:cubicBezTo>
                    <a:cubicBezTo>
                      <a:pt x="617" y="299"/>
                      <a:pt x="614" y="306"/>
                      <a:pt x="607" y="306"/>
                    </a:cubicBezTo>
                    <a:cubicBezTo>
                      <a:pt x="607" y="295"/>
                      <a:pt x="600" y="270"/>
                      <a:pt x="590" y="270"/>
                    </a:cubicBezTo>
                    <a:cubicBezTo>
                      <a:pt x="586" y="270"/>
                      <a:pt x="584" y="274"/>
                      <a:pt x="579" y="275"/>
                    </a:cubicBezTo>
                    <a:cubicBezTo>
                      <a:pt x="581" y="269"/>
                      <a:pt x="579" y="268"/>
                      <a:pt x="579" y="255"/>
                    </a:cubicBezTo>
                    <a:cubicBezTo>
                      <a:pt x="579" y="237"/>
                      <a:pt x="584" y="227"/>
                      <a:pt x="595" y="216"/>
                    </a:cubicBezTo>
                    <a:cubicBezTo>
                      <a:pt x="598" y="213"/>
                      <a:pt x="606" y="196"/>
                      <a:pt x="609" y="194"/>
                    </a:cubicBezTo>
                    <a:cubicBezTo>
                      <a:pt x="617" y="192"/>
                      <a:pt x="630" y="196"/>
                      <a:pt x="630" y="186"/>
                    </a:cubicBezTo>
                    <a:cubicBezTo>
                      <a:pt x="630" y="179"/>
                      <a:pt x="613" y="178"/>
                      <a:pt x="607" y="175"/>
                    </a:cubicBezTo>
                    <a:cubicBezTo>
                      <a:pt x="611" y="176"/>
                      <a:pt x="597" y="167"/>
                      <a:pt x="633" y="178"/>
                    </a:cubicBezTo>
                    <a:cubicBezTo>
                      <a:pt x="643" y="181"/>
                      <a:pt x="637" y="169"/>
                      <a:pt x="642" y="169"/>
                    </a:cubicBezTo>
                    <a:cubicBezTo>
                      <a:pt x="643" y="169"/>
                      <a:pt x="647" y="169"/>
                      <a:pt x="652" y="169"/>
                    </a:cubicBezTo>
                    <a:cubicBezTo>
                      <a:pt x="662" y="169"/>
                      <a:pt x="668" y="158"/>
                      <a:pt x="675" y="153"/>
                    </a:cubicBezTo>
                    <a:cubicBezTo>
                      <a:pt x="675" y="146"/>
                      <a:pt x="675" y="146"/>
                      <a:pt x="675" y="146"/>
                    </a:cubicBezTo>
                    <a:cubicBezTo>
                      <a:pt x="660" y="142"/>
                      <a:pt x="645" y="145"/>
                      <a:pt x="639" y="131"/>
                    </a:cubicBezTo>
                    <a:cubicBezTo>
                      <a:pt x="639" y="131"/>
                      <a:pt x="643" y="131"/>
                      <a:pt x="647" y="131"/>
                    </a:cubicBezTo>
                    <a:cubicBezTo>
                      <a:pt x="652" y="135"/>
                      <a:pt x="658" y="141"/>
                      <a:pt x="666" y="141"/>
                    </a:cubicBezTo>
                    <a:cubicBezTo>
                      <a:pt x="673" y="141"/>
                      <a:pt x="686" y="132"/>
                      <a:pt x="686" y="127"/>
                    </a:cubicBezTo>
                    <a:cubicBezTo>
                      <a:pt x="686" y="125"/>
                      <a:pt x="680" y="117"/>
                      <a:pt x="683" y="117"/>
                    </a:cubicBezTo>
                    <a:cubicBezTo>
                      <a:pt x="693" y="117"/>
                      <a:pt x="696" y="126"/>
                      <a:pt x="703" y="126"/>
                    </a:cubicBezTo>
                    <a:cubicBezTo>
                      <a:pt x="707" y="126"/>
                      <a:pt x="709" y="123"/>
                      <a:pt x="717" y="123"/>
                    </a:cubicBezTo>
                    <a:cubicBezTo>
                      <a:pt x="715" y="120"/>
                      <a:pt x="717" y="112"/>
                      <a:pt x="722" y="120"/>
                    </a:cubicBezTo>
                    <a:cubicBezTo>
                      <a:pt x="725" y="125"/>
                      <a:pt x="748" y="105"/>
                      <a:pt x="748" y="100"/>
                    </a:cubicBezTo>
                    <a:cubicBezTo>
                      <a:pt x="748" y="96"/>
                      <a:pt x="738" y="91"/>
                      <a:pt x="738" y="89"/>
                    </a:cubicBezTo>
                    <a:cubicBezTo>
                      <a:pt x="738" y="85"/>
                      <a:pt x="732" y="78"/>
                      <a:pt x="746" y="72"/>
                    </a:cubicBezTo>
                    <a:cubicBezTo>
                      <a:pt x="748" y="68"/>
                      <a:pt x="746" y="68"/>
                      <a:pt x="746" y="61"/>
                    </a:cubicBezTo>
                    <a:cubicBezTo>
                      <a:pt x="732" y="61"/>
                      <a:pt x="735" y="50"/>
                      <a:pt x="717" y="50"/>
                    </a:cubicBezTo>
                    <a:cubicBezTo>
                      <a:pt x="713" y="49"/>
                      <a:pt x="710" y="47"/>
                      <a:pt x="706" y="47"/>
                    </a:cubicBezTo>
                    <a:cubicBezTo>
                      <a:pt x="701" y="47"/>
                      <a:pt x="695" y="50"/>
                      <a:pt x="695" y="55"/>
                    </a:cubicBezTo>
                    <a:cubicBezTo>
                      <a:pt x="695" y="61"/>
                      <a:pt x="702" y="63"/>
                      <a:pt x="702" y="67"/>
                    </a:cubicBezTo>
                    <a:cubicBezTo>
                      <a:pt x="702" y="72"/>
                      <a:pt x="692" y="72"/>
                      <a:pt x="689" y="76"/>
                    </a:cubicBezTo>
                    <a:cubicBezTo>
                      <a:pt x="686" y="84"/>
                      <a:pt x="687" y="90"/>
                      <a:pt x="681" y="98"/>
                    </a:cubicBezTo>
                    <a:cubicBezTo>
                      <a:pt x="671" y="110"/>
                      <a:pt x="658" y="90"/>
                      <a:pt x="658" y="85"/>
                    </a:cubicBezTo>
                    <a:cubicBezTo>
                      <a:pt x="658" y="79"/>
                      <a:pt x="665" y="81"/>
                      <a:pt x="665" y="74"/>
                    </a:cubicBezTo>
                    <a:cubicBezTo>
                      <a:pt x="665" y="71"/>
                      <a:pt x="652" y="59"/>
                      <a:pt x="649" y="59"/>
                    </a:cubicBezTo>
                    <a:cubicBezTo>
                      <a:pt x="636" y="59"/>
                      <a:pt x="645" y="78"/>
                      <a:pt x="631" y="78"/>
                    </a:cubicBezTo>
                    <a:cubicBezTo>
                      <a:pt x="631" y="70"/>
                      <a:pt x="630" y="65"/>
                      <a:pt x="621" y="60"/>
                    </a:cubicBezTo>
                    <a:cubicBezTo>
                      <a:pt x="622" y="58"/>
                      <a:pt x="623" y="57"/>
                      <a:pt x="625" y="55"/>
                    </a:cubicBezTo>
                    <a:cubicBezTo>
                      <a:pt x="618" y="51"/>
                      <a:pt x="609" y="55"/>
                      <a:pt x="603" y="48"/>
                    </a:cubicBezTo>
                    <a:cubicBezTo>
                      <a:pt x="606" y="47"/>
                      <a:pt x="614" y="44"/>
                      <a:pt x="614" y="38"/>
                    </a:cubicBezTo>
                    <a:cubicBezTo>
                      <a:pt x="614" y="29"/>
                      <a:pt x="601" y="30"/>
                      <a:pt x="601" y="23"/>
                    </a:cubicBezTo>
                    <a:cubicBezTo>
                      <a:pt x="601" y="10"/>
                      <a:pt x="591" y="1"/>
                      <a:pt x="574" y="0"/>
                    </a:cubicBezTo>
                    <a:cubicBezTo>
                      <a:pt x="565" y="0"/>
                      <a:pt x="569" y="6"/>
                      <a:pt x="569" y="10"/>
                    </a:cubicBezTo>
                    <a:cubicBezTo>
                      <a:pt x="564" y="11"/>
                      <a:pt x="557" y="10"/>
                      <a:pt x="557" y="17"/>
                    </a:cubicBezTo>
                    <a:cubicBezTo>
                      <a:pt x="557" y="21"/>
                      <a:pt x="561" y="23"/>
                      <a:pt x="561" y="28"/>
                    </a:cubicBezTo>
                    <a:cubicBezTo>
                      <a:pt x="561" y="32"/>
                      <a:pt x="555" y="32"/>
                      <a:pt x="555" y="38"/>
                    </a:cubicBezTo>
                    <a:cubicBezTo>
                      <a:pt x="555" y="52"/>
                      <a:pt x="585" y="44"/>
                      <a:pt x="585" y="59"/>
                    </a:cubicBezTo>
                    <a:cubicBezTo>
                      <a:pt x="585" y="61"/>
                      <a:pt x="581" y="72"/>
                      <a:pt x="581" y="72"/>
                    </a:cubicBezTo>
                    <a:cubicBezTo>
                      <a:pt x="584" y="70"/>
                      <a:pt x="587" y="69"/>
                      <a:pt x="591" y="67"/>
                    </a:cubicBezTo>
                    <a:cubicBezTo>
                      <a:pt x="596" y="85"/>
                      <a:pt x="567" y="77"/>
                      <a:pt x="567" y="98"/>
                    </a:cubicBezTo>
                    <a:cubicBezTo>
                      <a:pt x="553" y="102"/>
                      <a:pt x="564" y="88"/>
                      <a:pt x="561" y="83"/>
                    </a:cubicBezTo>
                    <a:cubicBezTo>
                      <a:pt x="559" y="81"/>
                      <a:pt x="547" y="78"/>
                      <a:pt x="541" y="78"/>
                    </a:cubicBezTo>
                    <a:cubicBezTo>
                      <a:pt x="533" y="78"/>
                      <a:pt x="530" y="82"/>
                      <a:pt x="530" y="92"/>
                    </a:cubicBezTo>
                    <a:cubicBezTo>
                      <a:pt x="522" y="91"/>
                      <a:pt x="517" y="92"/>
                      <a:pt x="492" y="92"/>
                    </a:cubicBezTo>
                    <a:cubicBezTo>
                      <a:pt x="468" y="92"/>
                      <a:pt x="441" y="83"/>
                      <a:pt x="435" y="65"/>
                    </a:cubicBezTo>
                    <a:cubicBezTo>
                      <a:pt x="427" y="67"/>
                      <a:pt x="400" y="68"/>
                      <a:pt x="400" y="78"/>
                    </a:cubicBezTo>
                    <a:cubicBezTo>
                      <a:pt x="400" y="81"/>
                      <a:pt x="403" y="82"/>
                      <a:pt x="406" y="82"/>
                    </a:cubicBezTo>
                    <a:cubicBezTo>
                      <a:pt x="413" y="82"/>
                      <a:pt x="425" y="79"/>
                      <a:pt x="430" y="75"/>
                    </a:cubicBezTo>
                    <a:cubicBezTo>
                      <a:pt x="432" y="90"/>
                      <a:pt x="409" y="78"/>
                      <a:pt x="409" y="93"/>
                    </a:cubicBezTo>
                    <a:cubicBezTo>
                      <a:pt x="409" y="96"/>
                      <a:pt x="414" y="106"/>
                      <a:pt x="412" y="106"/>
                    </a:cubicBezTo>
                    <a:cubicBezTo>
                      <a:pt x="403" y="106"/>
                      <a:pt x="401" y="95"/>
                      <a:pt x="394" y="92"/>
                    </a:cubicBezTo>
                    <a:cubicBezTo>
                      <a:pt x="387" y="89"/>
                      <a:pt x="387" y="89"/>
                      <a:pt x="387" y="89"/>
                    </a:cubicBezTo>
                    <a:cubicBezTo>
                      <a:pt x="377" y="89"/>
                      <a:pt x="370" y="89"/>
                      <a:pt x="359" y="89"/>
                    </a:cubicBezTo>
                    <a:cubicBezTo>
                      <a:pt x="350" y="89"/>
                      <a:pt x="344" y="92"/>
                      <a:pt x="335" y="93"/>
                    </a:cubicBezTo>
                    <a:cubicBezTo>
                      <a:pt x="317" y="93"/>
                      <a:pt x="317" y="87"/>
                      <a:pt x="317" y="86"/>
                    </a:cubicBezTo>
                    <a:cubicBezTo>
                      <a:pt x="317" y="82"/>
                      <a:pt x="331" y="83"/>
                      <a:pt x="333" y="81"/>
                    </a:cubicBezTo>
                    <a:cubicBezTo>
                      <a:pt x="321" y="64"/>
                      <a:pt x="323" y="66"/>
                      <a:pt x="298" y="68"/>
                    </a:cubicBezTo>
                    <a:cubicBezTo>
                      <a:pt x="271" y="70"/>
                      <a:pt x="258" y="48"/>
                      <a:pt x="231" y="48"/>
                    </a:cubicBezTo>
                    <a:cubicBezTo>
                      <a:pt x="223" y="48"/>
                      <a:pt x="219" y="54"/>
                      <a:pt x="212" y="54"/>
                    </a:cubicBezTo>
                    <a:cubicBezTo>
                      <a:pt x="207" y="54"/>
                      <a:pt x="202" y="46"/>
                      <a:pt x="202" y="42"/>
                    </a:cubicBezTo>
                    <a:cubicBezTo>
                      <a:pt x="193" y="44"/>
                      <a:pt x="193" y="54"/>
                      <a:pt x="184" y="54"/>
                    </a:cubicBezTo>
                    <a:cubicBezTo>
                      <a:pt x="176" y="54"/>
                      <a:pt x="164" y="34"/>
                      <a:pt x="161" y="34"/>
                    </a:cubicBezTo>
                    <a:cubicBezTo>
                      <a:pt x="153" y="34"/>
                      <a:pt x="156" y="47"/>
                      <a:pt x="146" y="47"/>
                    </a:cubicBezTo>
                    <a:cubicBezTo>
                      <a:pt x="143" y="47"/>
                      <a:pt x="140" y="44"/>
                      <a:pt x="138" y="40"/>
                    </a:cubicBezTo>
                    <a:cubicBezTo>
                      <a:pt x="125" y="44"/>
                      <a:pt x="120" y="44"/>
                      <a:pt x="108" y="49"/>
                    </a:cubicBezTo>
                    <a:cubicBezTo>
                      <a:pt x="103" y="50"/>
                      <a:pt x="91" y="59"/>
                      <a:pt x="87" y="55"/>
                    </a:cubicBezTo>
                    <a:cubicBezTo>
                      <a:pt x="76" y="44"/>
                      <a:pt x="78" y="58"/>
                      <a:pt x="74" y="58"/>
                    </a:cubicBezTo>
                    <a:cubicBezTo>
                      <a:pt x="45" y="59"/>
                      <a:pt x="65" y="70"/>
                      <a:pt x="61" y="70"/>
                    </a:cubicBezTo>
                    <a:cubicBezTo>
                      <a:pt x="50" y="70"/>
                      <a:pt x="30" y="67"/>
                      <a:pt x="12" y="56"/>
                    </a:cubicBezTo>
                    <a:cubicBezTo>
                      <a:pt x="11" y="56"/>
                      <a:pt x="6" y="52"/>
                      <a:pt x="6" y="51"/>
                    </a:cubicBezTo>
                    <a:cubicBezTo>
                      <a:pt x="3" y="52"/>
                      <a:pt x="5" y="52"/>
                      <a:pt x="0" y="51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6" y="247"/>
                      <a:pt x="19" y="240"/>
                      <a:pt x="25" y="248"/>
                    </a:cubicBezTo>
                    <a:cubicBezTo>
                      <a:pt x="29" y="254"/>
                      <a:pt x="38" y="266"/>
                      <a:pt x="47" y="266"/>
                    </a:cubicBezTo>
                    <a:cubicBezTo>
                      <a:pt x="53" y="266"/>
                      <a:pt x="53" y="257"/>
                      <a:pt x="59" y="255"/>
                    </a:cubicBezTo>
                    <a:cubicBezTo>
                      <a:pt x="62" y="254"/>
                      <a:pt x="64" y="255"/>
                      <a:pt x="67" y="253"/>
                    </a:cubicBezTo>
                    <a:cubicBezTo>
                      <a:pt x="81" y="266"/>
                      <a:pt x="87" y="271"/>
                      <a:pt x="99" y="288"/>
                    </a:cubicBezTo>
                    <a:cubicBezTo>
                      <a:pt x="100" y="290"/>
                      <a:pt x="103" y="291"/>
                      <a:pt x="105" y="295"/>
                    </a:cubicBezTo>
                    <a:cubicBezTo>
                      <a:pt x="106" y="300"/>
                      <a:pt x="108" y="306"/>
                      <a:pt x="113" y="311"/>
                    </a:cubicBezTo>
                    <a:cubicBezTo>
                      <a:pt x="116" y="314"/>
                      <a:pt x="121" y="313"/>
                      <a:pt x="124" y="316"/>
                    </a:cubicBezTo>
                    <a:cubicBezTo>
                      <a:pt x="128" y="320"/>
                      <a:pt x="135" y="322"/>
                      <a:pt x="135" y="332"/>
                    </a:cubicBezTo>
                    <a:cubicBezTo>
                      <a:pt x="135" y="336"/>
                      <a:pt x="129" y="337"/>
                      <a:pt x="129" y="340"/>
                    </a:cubicBezTo>
                    <a:cubicBezTo>
                      <a:pt x="129" y="343"/>
                      <a:pt x="132" y="344"/>
                      <a:pt x="132" y="347"/>
                    </a:cubicBezTo>
                    <a:cubicBezTo>
                      <a:pt x="132" y="352"/>
                      <a:pt x="130" y="364"/>
                      <a:pt x="136" y="366"/>
                    </a:cubicBezTo>
                    <a:cubicBezTo>
                      <a:pt x="140" y="367"/>
                      <a:pt x="143" y="367"/>
                      <a:pt x="146" y="370"/>
                    </a:cubicBezTo>
                    <a:cubicBezTo>
                      <a:pt x="150" y="373"/>
                      <a:pt x="145" y="379"/>
                      <a:pt x="150" y="383"/>
                    </a:cubicBezTo>
                    <a:cubicBezTo>
                      <a:pt x="150" y="383"/>
                      <a:pt x="162" y="390"/>
                      <a:pt x="162" y="391"/>
                    </a:cubicBezTo>
                    <a:cubicBezTo>
                      <a:pt x="165" y="401"/>
                      <a:pt x="166" y="413"/>
                      <a:pt x="181" y="413"/>
                    </a:cubicBezTo>
                    <a:cubicBezTo>
                      <a:pt x="183" y="422"/>
                      <a:pt x="199" y="416"/>
                      <a:pt x="202" y="428"/>
                    </a:cubicBezTo>
                    <a:cubicBezTo>
                      <a:pt x="204" y="432"/>
                      <a:pt x="215" y="433"/>
                      <a:pt x="219" y="437"/>
                    </a:cubicBezTo>
                    <a:cubicBezTo>
                      <a:pt x="220" y="438"/>
                      <a:pt x="222" y="439"/>
                      <a:pt x="224" y="440"/>
                    </a:cubicBezTo>
                    <a:cubicBezTo>
                      <a:pt x="224" y="440"/>
                      <a:pt x="224" y="440"/>
                      <a:pt x="224" y="440"/>
                    </a:cubicBezTo>
                    <a:cubicBezTo>
                      <a:pt x="577" y="440"/>
                      <a:pt x="577" y="440"/>
                      <a:pt x="577" y="440"/>
                    </a:cubicBezTo>
                    <a:cubicBezTo>
                      <a:pt x="577" y="435"/>
                      <a:pt x="577" y="435"/>
                      <a:pt x="577" y="435"/>
                    </a:cubicBezTo>
                    <a:cubicBezTo>
                      <a:pt x="583" y="439"/>
                      <a:pt x="582" y="443"/>
                      <a:pt x="588" y="446"/>
                    </a:cubicBezTo>
                    <a:cubicBezTo>
                      <a:pt x="610" y="446"/>
                      <a:pt x="610" y="446"/>
                      <a:pt x="610" y="446"/>
                    </a:cubicBezTo>
                    <a:cubicBezTo>
                      <a:pt x="619" y="455"/>
                      <a:pt x="630" y="455"/>
                      <a:pt x="647" y="455"/>
                    </a:cubicBezTo>
                    <a:cubicBezTo>
                      <a:pt x="652" y="453"/>
                      <a:pt x="653" y="455"/>
                      <a:pt x="658" y="452"/>
                    </a:cubicBezTo>
                    <a:cubicBezTo>
                      <a:pt x="662" y="450"/>
                      <a:pt x="661" y="443"/>
                      <a:pt x="665" y="443"/>
                    </a:cubicBezTo>
                    <a:cubicBezTo>
                      <a:pt x="670" y="443"/>
                      <a:pt x="674" y="451"/>
                      <a:pt x="676" y="453"/>
                    </a:cubicBezTo>
                    <a:cubicBezTo>
                      <a:pt x="677" y="451"/>
                      <a:pt x="676" y="448"/>
                      <a:pt x="676" y="447"/>
                    </a:cubicBezTo>
                    <a:cubicBezTo>
                      <a:pt x="677" y="447"/>
                      <a:pt x="678" y="447"/>
                      <a:pt x="680" y="447"/>
                    </a:cubicBezTo>
                    <a:cubicBezTo>
                      <a:pt x="682" y="447"/>
                      <a:pt x="701" y="462"/>
                      <a:pt x="702" y="463"/>
                    </a:cubicBezTo>
                    <a:cubicBezTo>
                      <a:pt x="704" y="469"/>
                      <a:pt x="702" y="473"/>
                      <a:pt x="705" y="477"/>
                    </a:cubicBezTo>
                    <a:cubicBezTo>
                      <a:pt x="715" y="487"/>
                      <a:pt x="729" y="485"/>
                      <a:pt x="740" y="492"/>
                    </a:cubicBezTo>
                    <a:cubicBezTo>
                      <a:pt x="752" y="492"/>
                      <a:pt x="752" y="492"/>
                      <a:pt x="752" y="492"/>
                    </a:cubicBezTo>
                    <a:cubicBezTo>
                      <a:pt x="757" y="495"/>
                      <a:pt x="763" y="500"/>
                      <a:pt x="763" y="506"/>
                    </a:cubicBezTo>
                    <a:cubicBezTo>
                      <a:pt x="763" y="509"/>
                      <a:pt x="762" y="512"/>
                      <a:pt x="759" y="512"/>
                    </a:cubicBezTo>
                    <a:cubicBezTo>
                      <a:pt x="754" y="512"/>
                      <a:pt x="748" y="506"/>
                      <a:pt x="747" y="504"/>
                    </a:cubicBezTo>
                    <a:cubicBezTo>
                      <a:pt x="745" y="511"/>
                      <a:pt x="741" y="532"/>
                      <a:pt x="735" y="532"/>
                    </a:cubicBezTo>
                    <a:cubicBezTo>
                      <a:pt x="730" y="538"/>
                      <a:pt x="725" y="541"/>
                      <a:pt x="725" y="547"/>
                    </a:cubicBezTo>
                    <a:cubicBezTo>
                      <a:pt x="726" y="549"/>
                      <a:pt x="729" y="553"/>
                      <a:pt x="732" y="553"/>
                    </a:cubicBezTo>
                    <a:cubicBezTo>
                      <a:pt x="736" y="553"/>
                      <a:pt x="736" y="550"/>
                      <a:pt x="738" y="548"/>
                    </a:cubicBezTo>
                    <a:cubicBezTo>
                      <a:pt x="742" y="544"/>
                      <a:pt x="748" y="545"/>
                      <a:pt x="755" y="545"/>
                    </a:cubicBezTo>
                    <a:cubicBezTo>
                      <a:pt x="760" y="545"/>
                      <a:pt x="763" y="548"/>
                      <a:pt x="765" y="546"/>
                    </a:cubicBezTo>
                    <a:cubicBezTo>
                      <a:pt x="768" y="545"/>
                      <a:pt x="770" y="544"/>
                      <a:pt x="772" y="543"/>
                    </a:cubicBezTo>
                    <a:cubicBezTo>
                      <a:pt x="772" y="540"/>
                      <a:pt x="771" y="538"/>
                      <a:pt x="770" y="536"/>
                    </a:cubicBezTo>
                    <a:cubicBezTo>
                      <a:pt x="769" y="534"/>
                      <a:pt x="767" y="533"/>
                      <a:pt x="767" y="531"/>
                    </a:cubicBezTo>
                    <a:cubicBezTo>
                      <a:pt x="767" y="529"/>
                      <a:pt x="771" y="528"/>
                      <a:pt x="773" y="528"/>
                    </a:cubicBezTo>
                    <a:cubicBezTo>
                      <a:pt x="782" y="525"/>
                      <a:pt x="803" y="519"/>
                      <a:pt x="814" y="519"/>
                    </a:cubicBezTo>
                    <a:cubicBezTo>
                      <a:pt x="815" y="519"/>
                      <a:pt x="831" y="503"/>
                      <a:pt x="834" y="501"/>
                    </a:cubicBezTo>
                    <a:cubicBezTo>
                      <a:pt x="836" y="499"/>
                      <a:pt x="847" y="500"/>
                      <a:pt x="857" y="500"/>
                    </a:cubicBezTo>
                    <a:cubicBezTo>
                      <a:pt x="861" y="500"/>
                      <a:pt x="864" y="500"/>
                      <a:pt x="868" y="500"/>
                    </a:cubicBezTo>
                    <a:cubicBezTo>
                      <a:pt x="872" y="500"/>
                      <a:pt x="876" y="498"/>
                      <a:pt x="879" y="498"/>
                    </a:cubicBezTo>
                    <a:cubicBezTo>
                      <a:pt x="884" y="497"/>
                      <a:pt x="882" y="496"/>
                      <a:pt x="884" y="494"/>
                    </a:cubicBezTo>
                    <a:cubicBezTo>
                      <a:pt x="892" y="486"/>
                      <a:pt x="892" y="471"/>
                      <a:pt x="903" y="463"/>
                    </a:cubicBezTo>
                    <a:cubicBezTo>
                      <a:pt x="908" y="470"/>
                      <a:pt x="916" y="460"/>
                      <a:pt x="920" y="467"/>
                    </a:cubicBezTo>
                    <a:cubicBezTo>
                      <a:pt x="926" y="478"/>
                      <a:pt x="922" y="494"/>
                      <a:pt x="928" y="505"/>
                    </a:cubicBezTo>
                    <a:lnTo>
                      <a:pt x="928" y="50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3" name="Freeform: Shape 518"/>
              <p:cNvSpPr/>
              <p:nvPr/>
            </p:nvSpPr>
            <p:spPr bwMode="auto">
              <a:xfrm>
                <a:off x="1585913" y="1417638"/>
                <a:ext cx="623888" cy="457200"/>
              </a:xfrm>
              <a:custGeom>
                <a:avLst/>
                <a:gdLst/>
                <a:ahLst/>
                <a:cxnLst>
                  <a:cxn ang="0">
                    <a:pos x="334" y="228"/>
                  </a:cxn>
                  <a:cxn ang="0">
                    <a:pos x="381" y="252"/>
                  </a:cxn>
                  <a:cxn ang="0">
                    <a:pos x="401" y="239"/>
                  </a:cxn>
                  <a:cxn ang="0">
                    <a:pos x="439" y="281"/>
                  </a:cxn>
                  <a:cxn ang="0">
                    <a:pos x="458" y="302"/>
                  </a:cxn>
                  <a:cxn ang="0">
                    <a:pos x="463" y="326"/>
                  </a:cxn>
                  <a:cxn ang="0">
                    <a:pos x="440" y="314"/>
                  </a:cxn>
                  <a:cxn ang="0">
                    <a:pos x="427" y="300"/>
                  </a:cxn>
                  <a:cxn ang="0">
                    <a:pos x="426" y="286"/>
                  </a:cxn>
                  <a:cxn ang="0">
                    <a:pos x="414" y="286"/>
                  </a:cxn>
                  <a:cxn ang="0">
                    <a:pos x="412" y="270"/>
                  </a:cxn>
                  <a:cxn ang="0">
                    <a:pos x="390" y="261"/>
                  </a:cxn>
                  <a:cxn ang="0">
                    <a:pos x="363" y="252"/>
                  </a:cxn>
                  <a:cxn ang="0">
                    <a:pos x="299" y="236"/>
                  </a:cxn>
                  <a:cxn ang="0">
                    <a:pos x="240" y="221"/>
                  </a:cxn>
                  <a:cxn ang="0">
                    <a:pos x="200" y="252"/>
                  </a:cxn>
                  <a:cxn ang="0">
                    <a:pos x="199" y="245"/>
                  </a:cxn>
                  <a:cxn ang="0">
                    <a:pos x="218" y="219"/>
                  </a:cxn>
                  <a:cxn ang="0">
                    <a:pos x="213" y="214"/>
                  </a:cxn>
                  <a:cxn ang="0">
                    <a:pos x="173" y="260"/>
                  </a:cxn>
                  <a:cxn ang="0">
                    <a:pos x="143" y="288"/>
                  </a:cxn>
                  <a:cxn ang="0">
                    <a:pos x="79" y="322"/>
                  </a:cxn>
                  <a:cxn ang="0">
                    <a:pos x="57" y="328"/>
                  </a:cxn>
                  <a:cxn ang="0">
                    <a:pos x="92" y="307"/>
                  </a:cxn>
                  <a:cxn ang="0">
                    <a:pos x="148" y="256"/>
                  </a:cxn>
                  <a:cxn ang="0">
                    <a:pos x="125" y="262"/>
                  </a:cxn>
                  <a:cxn ang="0">
                    <a:pos x="110" y="266"/>
                  </a:cxn>
                  <a:cxn ang="0">
                    <a:pos x="88" y="261"/>
                  </a:cxn>
                  <a:cxn ang="0">
                    <a:pos x="76" y="264"/>
                  </a:cxn>
                  <a:cxn ang="0">
                    <a:pos x="72" y="244"/>
                  </a:cxn>
                  <a:cxn ang="0">
                    <a:pos x="60" y="245"/>
                  </a:cxn>
                  <a:cxn ang="0">
                    <a:pos x="37" y="224"/>
                  </a:cxn>
                  <a:cxn ang="0">
                    <a:pos x="52" y="180"/>
                  </a:cxn>
                  <a:cxn ang="0">
                    <a:pos x="79" y="152"/>
                  </a:cxn>
                  <a:cxn ang="0">
                    <a:pos x="85" y="145"/>
                  </a:cxn>
                  <a:cxn ang="0">
                    <a:pos x="60" y="153"/>
                  </a:cxn>
                  <a:cxn ang="0">
                    <a:pos x="18" y="150"/>
                  </a:cxn>
                  <a:cxn ang="0">
                    <a:pos x="13" y="133"/>
                  </a:cxn>
                  <a:cxn ang="0">
                    <a:pos x="40" y="106"/>
                  </a:cxn>
                  <a:cxn ang="0">
                    <a:pos x="64" y="116"/>
                  </a:cxn>
                  <a:cxn ang="0">
                    <a:pos x="50" y="95"/>
                  </a:cxn>
                  <a:cxn ang="0">
                    <a:pos x="13" y="68"/>
                  </a:cxn>
                  <a:cxn ang="0">
                    <a:pos x="44" y="56"/>
                  </a:cxn>
                  <a:cxn ang="0">
                    <a:pos x="117" y="13"/>
                  </a:cxn>
                  <a:cxn ang="0">
                    <a:pos x="150" y="7"/>
                  </a:cxn>
                  <a:cxn ang="0">
                    <a:pos x="157" y="7"/>
                  </a:cxn>
                  <a:cxn ang="0">
                    <a:pos x="189" y="11"/>
                  </a:cxn>
                  <a:cxn ang="0">
                    <a:pos x="236" y="20"/>
                  </a:cxn>
                  <a:cxn ang="0">
                    <a:pos x="307" y="28"/>
                  </a:cxn>
                  <a:cxn ang="0">
                    <a:pos x="334" y="36"/>
                  </a:cxn>
                </a:cxnLst>
                <a:rect l="0" t="0" r="r" b="b"/>
                <a:pathLst>
                  <a:path w="469" h="343">
                    <a:moveTo>
                      <a:pt x="334" y="37"/>
                    </a:moveTo>
                    <a:cubicBezTo>
                      <a:pt x="334" y="228"/>
                      <a:pt x="334" y="228"/>
                      <a:pt x="334" y="228"/>
                    </a:cubicBezTo>
                    <a:cubicBezTo>
                      <a:pt x="340" y="233"/>
                      <a:pt x="353" y="226"/>
                      <a:pt x="359" y="234"/>
                    </a:cubicBezTo>
                    <a:cubicBezTo>
                      <a:pt x="363" y="240"/>
                      <a:pt x="372" y="252"/>
                      <a:pt x="381" y="252"/>
                    </a:cubicBezTo>
                    <a:cubicBezTo>
                      <a:pt x="387" y="252"/>
                      <a:pt x="387" y="243"/>
                      <a:pt x="393" y="241"/>
                    </a:cubicBezTo>
                    <a:cubicBezTo>
                      <a:pt x="396" y="240"/>
                      <a:pt x="398" y="241"/>
                      <a:pt x="401" y="239"/>
                    </a:cubicBezTo>
                    <a:cubicBezTo>
                      <a:pt x="415" y="252"/>
                      <a:pt x="421" y="257"/>
                      <a:pt x="433" y="274"/>
                    </a:cubicBezTo>
                    <a:cubicBezTo>
                      <a:pt x="434" y="276"/>
                      <a:pt x="437" y="277"/>
                      <a:pt x="439" y="281"/>
                    </a:cubicBezTo>
                    <a:cubicBezTo>
                      <a:pt x="440" y="286"/>
                      <a:pt x="442" y="292"/>
                      <a:pt x="447" y="297"/>
                    </a:cubicBezTo>
                    <a:cubicBezTo>
                      <a:pt x="450" y="300"/>
                      <a:pt x="455" y="299"/>
                      <a:pt x="458" y="302"/>
                    </a:cubicBezTo>
                    <a:cubicBezTo>
                      <a:pt x="462" y="306"/>
                      <a:pt x="469" y="308"/>
                      <a:pt x="469" y="318"/>
                    </a:cubicBezTo>
                    <a:cubicBezTo>
                      <a:pt x="469" y="322"/>
                      <a:pt x="463" y="323"/>
                      <a:pt x="463" y="326"/>
                    </a:cubicBezTo>
                    <a:cubicBezTo>
                      <a:pt x="461" y="326"/>
                      <a:pt x="461" y="327"/>
                      <a:pt x="459" y="327"/>
                    </a:cubicBezTo>
                    <a:cubicBezTo>
                      <a:pt x="451" y="327"/>
                      <a:pt x="440" y="318"/>
                      <a:pt x="440" y="314"/>
                    </a:cubicBezTo>
                    <a:cubicBezTo>
                      <a:pt x="440" y="310"/>
                      <a:pt x="440" y="311"/>
                      <a:pt x="440" y="307"/>
                    </a:cubicBezTo>
                    <a:cubicBezTo>
                      <a:pt x="440" y="300"/>
                      <a:pt x="435" y="300"/>
                      <a:pt x="427" y="300"/>
                    </a:cubicBezTo>
                    <a:cubicBezTo>
                      <a:pt x="421" y="300"/>
                      <a:pt x="419" y="296"/>
                      <a:pt x="419" y="294"/>
                    </a:cubicBezTo>
                    <a:cubicBezTo>
                      <a:pt x="419" y="290"/>
                      <a:pt x="426" y="290"/>
                      <a:pt x="426" y="286"/>
                    </a:cubicBezTo>
                    <a:cubicBezTo>
                      <a:pt x="426" y="283"/>
                      <a:pt x="426" y="281"/>
                      <a:pt x="426" y="281"/>
                    </a:cubicBezTo>
                    <a:cubicBezTo>
                      <a:pt x="417" y="281"/>
                      <a:pt x="420" y="286"/>
                      <a:pt x="414" y="286"/>
                    </a:cubicBezTo>
                    <a:cubicBezTo>
                      <a:pt x="412" y="286"/>
                      <a:pt x="407" y="282"/>
                      <a:pt x="407" y="280"/>
                    </a:cubicBezTo>
                    <a:cubicBezTo>
                      <a:pt x="407" y="274"/>
                      <a:pt x="410" y="273"/>
                      <a:pt x="412" y="270"/>
                    </a:cubicBezTo>
                    <a:cubicBezTo>
                      <a:pt x="409" y="268"/>
                      <a:pt x="405" y="264"/>
                      <a:pt x="404" y="267"/>
                    </a:cubicBezTo>
                    <a:cubicBezTo>
                      <a:pt x="397" y="267"/>
                      <a:pt x="394" y="264"/>
                      <a:pt x="390" y="261"/>
                    </a:cubicBezTo>
                    <a:cubicBezTo>
                      <a:pt x="389" y="264"/>
                      <a:pt x="387" y="269"/>
                      <a:pt x="384" y="269"/>
                    </a:cubicBezTo>
                    <a:cubicBezTo>
                      <a:pt x="375" y="269"/>
                      <a:pt x="368" y="256"/>
                      <a:pt x="363" y="252"/>
                    </a:cubicBezTo>
                    <a:cubicBezTo>
                      <a:pt x="352" y="243"/>
                      <a:pt x="337" y="244"/>
                      <a:pt x="323" y="236"/>
                    </a:cubicBezTo>
                    <a:cubicBezTo>
                      <a:pt x="299" y="236"/>
                      <a:pt x="299" y="236"/>
                      <a:pt x="299" y="236"/>
                    </a:cubicBezTo>
                    <a:cubicBezTo>
                      <a:pt x="285" y="232"/>
                      <a:pt x="265" y="230"/>
                      <a:pt x="258" y="214"/>
                    </a:cubicBezTo>
                    <a:cubicBezTo>
                      <a:pt x="252" y="217"/>
                      <a:pt x="244" y="219"/>
                      <a:pt x="240" y="221"/>
                    </a:cubicBezTo>
                    <a:cubicBezTo>
                      <a:pt x="241" y="224"/>
                      <a:pt x="242" y="225"/>
                      <a:pt x="244" y="227"/>
                    </a:cubicBezTo>
                    <a:cubicBezTo>
                      <a:pt x="238" y="236"/>
                      <a:pt x="210" y="252"/>
                      <a:pt x="200" y="252"/>
                    </a:cubicBezTo>
                    <a:cubicBezTo>
                      <a:pt x="198" y="252"/>
                      <a:pt x="195" y="251"/>
                      <a:pt x="195" y="249"/>
                    </a:cubicBezTo>
                    <a:cubicBezTo>
                      <a:pt x="195" y="246"/>
                      <a:pt x="198" y="246"/>
                      <a:pt x="199" y="245"/>
                    </a:cubicBezTo>
                    <a:cubicBezTo>
                      <a:pt x="197" y="242"/>
                      <a:pt x="199" y="242"/>
                      <a:pt x="199" y="240"/>
                    </a:cubicBezTo>
                    <a:cubicBezTo>
                      <a:pt x="199" y="230"/>
                      <a:pt x="205" y="223"/>
                      <a:pt x="218" y="219"/>
                    </a:cubicBezTo>
                    <a:cubicBezTo>
                      <a:pt x="218" y="217"/>
                      <a:pt x="218" y="216"/>
                      <a:pt x="218" y="214"/>
                    </a:cubicBezTo>
                    <a:cubicBezTo>
                      <a:pt x="214" y="214"/>
                      <a:pt x="215" y="214"/>
                      <a:pt x="213" y="214"/>
                    </a:cubicBezTo>
                    <a:cubicBezTo>
                      <a:pt x="203" y="214"/>
                      <a:pt x="173" y="239"/>
                      <a:pt x="173" y="253"/>
                    </a:cubicBezTo>
                    <a:cubicBezTo>
                      <a:pt x="173" y="255"/>
                      <a:pt x="173" y="258"/>
                      <a:pt x="173" y="260"/>
                    </a:cubicBezTo>
                    <a:cubicBezTo>
                      <a:pt x="173" y="270"/>
                      <a:pt x="164" y="273"/>
                      <a:pt x="154" y="277"/>
                    </a:cubicBezTo>
                    <a:cubicBezTo>
                      <a:pt x="148" y="280"/>
                      <a:pt x="146" y="284"/>
                      <a:pt x="143" y="288"/>
                    </a:cubicBezTo>
                    <a:cubicBezTo>
                      <a:pt x="136" y="297"/>
                      <a:pt x="121" y="301"/>
                      <a:pt x="114" y="308"/>
                    </a:cubicBezTo>
                    <a:cubicBezTo>
                      <a:pt x="107" y="315"/>
                      <a:pt x="91" y="320"/>
                      <a:pt x="79" y="322"/>
                    </a:cubicBezTo>
                    <a:cubicBezTo>
                      <a:pt x="63" y="324"/>
                      <a:pt x="54" y="343"/>
                      <a:pt x="35" y="337"/>
                    </a:cubicBezTo>
                    <a:cubicBezTo>
                      <a:pt x="41" y="329"/>
                      <a:pt x="49" y="333"/>
                      <a:pt x="57" y="328"/>
                    </a:cubicBezTo>
                    <a:cubicBezTo>
                      <a:pt x="62" y="325"/>
                      <a:pt x="66" y="316"/>
                      <a:pt x="71" y="314"/>
                    </a:cubicBezTo>
                    <a:cubicBezTo>
                      <a:pt x="78" y="309"/>
                      <a:pt x="87" y="314"/>
                      <a:pt x="92" y="307"/>
                    </a:cubicBezTo>
                    <a:cubicBezTo>
                      <a:pt x="99" y="297"/>
                      <a:pt x="117" y="290"/>
                      <a:pt x="127" y="283"/>
                    </a:cubicBezTo>
                    <a:cubicBezTo>
                      <a:pt x="137" y="276"/>
                      <a:pt x="137" y="263"/>
                      <a:pt x="148" y="256"/>
                    </a:cubicBezTo>
                    <a:cubicBezTo>
                      <a:pt x="141" y="256"/>
                      <a:pt x="141" y="256"/>
                      <a:pt x="141" y="256"/>
                    </a:cubicBezTo>
                    <a:cubicBezTo>
                      <a:pt x="135" y="259"/>
                      <a:pt x="132" y="262"/>
                      <a:pt x="125" y="262"/>
                    </a:cubicBezTo>
                    <a:cubicBezTo>
                      <a:pt x="120" y="262"/>
                      <a:pt x="117" y="260"/>
                      <a:pt x="113" y="258"/>
                    </a:cubicBezTo>
                    <a:cubicBezTo>
                      <a:pt x="112" y="262"/>
                      <a:pt x="110" y="263"/>
                      <a:pt x="110" y="266"/>
                    </a:cubicBezTo>
                    <a:cubicBezTo>
                      <a:pt x="99" y="262"/>
                      <a:pt x="96" y="260"/>
                      <a:pt x="89" y="254"/>
                    </a:cubicBezTo>
                    <a:cubicBezTo>
                      <a:pt x="88" y="257"/>
                      <a:pt x="88" y="259"/>
                      <a:pt x="88" y="261"/>
                    </a:cubicBezTo>
                    <a:cubicBezTo>
                      <a:pt x="84" y="261"/>
                      <a:pt x="85" y="261"/>
                      <a:pt x="83" y="261"/>
                    </a:cubicBezTo>
                    <a:cubicBezTo>
                      <a:pt x="80" y="261"/>
                      <a:pt x="78" y="264"/>
                      <a:pt x="76" y="264"/>
                    </a:cubicBezTo>
                    <a:cubicBezTo>
                      <a:pt x="74" y="264"/>
                      <a:pt x="72" y="257"/>
                      <a:pt x="72" y="253"/>
                    </a:cubicBezTo>
                    <a:cubicBezTo>
                      <a:pt x="72" y="248"/>
                      <a:pt x="72" y="248"/>
                      <a:pt x="72" y="244"/>
                    </a:cubicBezTo>
                    <a:cubicBezTo>
                      <a:pt x="72" y="243"/>
                      <a:pt x="72" y="238"/>
                      <a:pt x="68" y="238"/>
                    </a:cubicBezTo>
                    <a:cubicBezTo>
                      <a:pt x="65" y="238"/>
                      <a:pt x="61" y="245"/>
                      <a:pt x="60" y="245"/>
                    </a:cubicBezTo>
                    <a:cubicBezTo>
                      <a:pt x="54" y="245"/>
                      <a:pt x="33" y="229"/>
                      <a:pt x="30" y="225"/>
                    </a:cubicBezTo>
                    <a:cubicBezTo>
                      <a:pt x="32" y="225"/>
                      <a:pt x="35" y="224"/>
                      <a:pt x="37" y="224"/>
                    </a:cubicBezTo>
                    <a:cubicBezTo>
                      <a:pt x="33" y="214"/>
                      <a:pt x="19" y="212"/>
                      <a:pt x="19" y="205"/>
                    </a:cubicBezTo>
                    <a:cubicBezTo>
                      <a:pt x="19" y="191"/>
                      <a:pt x="43" y="180"/>
                      <a:pt x="52" y="180"/>
                    </a:cubicBezTo>
                    <a:cubicBezTo>
                      <a:pt x="56" y="180"/>
                      <a:pt x="86" y="169"/>
                      <a:pt x="86" y="163"/>
                    </a:cubicBezTo>
                    <a:cubicBezTo>
                      <a:pt x="86" y="160"/>
                      <a:pt x="79" y="153"/>
                      <a:pt x="79" y="152"/>
                    </a:cubicBezTo>
                    <a:cubicBezTo>
                      <a:pt x="83" y="150"/>
                      <a:pt x="82" y="150"/>
                      <a:pt x="85" y="152"/>
                    </a:cubicBezTo>
                    <a:cubicBezTo>
                      <a:pt x="85" y="145"/>
                      <a:pt x="85" y="145"/>
                      <a:pt x="85" y="145"/>
                    </a:cubicBezTo>
                    <a:cubicBezTo>
                      <a:pt x="81" y="145"/>
                      <a:pt x="81" y="145"/>
                      <a:pt x="79" y="145"/>
                    </a:cubicBezTo>
                    <a:cubicBezTo>
                      <a:pt x="72" y="145"/>
                      <a:pt x="69" y="153"/>
                      <a:pt x="60" y="153"/>
                    </a:cubicBezTo>
                    <a:cubicBezTo>
                      <a:pt x="51" y="153"/>
                      <a:pt x="48" y="148"/>
                      <a:pt x="41" y="150"/>
                    </a:cubicBezTo>
                    <a:cubicBezTo>
                      <a:pt x="32" y="150"/>
                      <a:pt x="21" y="150"/>
                      <a:pt x="18" y="150"/>
                    </a:cubicBezTo>
                    <a:cubicBezTo>
                      <a:pt x="17" y="143"/>
                      <a:pt x="12" y="141"/>
                      <a:pt x="12" y="137"/>
                    </a:cubicBezTo>
                    <a:cubicBezTo>
                      <a:pt x="12" y="136"/>
                      <a:pt x="13" y="134"/>
                      <a:pt x="13" y="133"/>
                    </a:cubicBezTo>
                    <a:cubicBezTo>
                      <a:pt x="6" y="133"/>
                      <a:pt x="2" y="130"/>
                      <a:pt x="0" y="126"/>
                    </a:cubicBezTo>
                    <a:cubicBezTo>
                      <a:pt x="11" y="119"/>
                      <a:pt x="29" y="113"/>
                      <a:pt x="40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20"/>
                      <a:pt x="55" y="116"/>
                      <a:pt x="64" y="116"/>
                    </a:cubicBezTo>
                    <a:cubicBezTo>
                      <a:pt x="70" y="116"/>
                      <a:pt x="71" y="118"/>
                      <a:pt x="76" y="116"/>
                    </a:cubicBezTo>
                    <a:cubicBezTo>
                      <a:pt x="72" y="102"/>
                      <a:pt x="63" y="101"/>
                      <a:pt x="50" y="95"/>
                    </a:cubicBezTo>
                    <a:cubicBezTo>
                      <a:pt x="46" y="94"/>
                      <a:pt x="41" y="80"/>
                      <a:pt x="37" y="78"/>
                    </a:cubicBezTo>
                    <a:cubicBezTo>
                      <a:pt x="31" y="75"/>
                      <a:pt x="13" y="71"/>
                      <a:pt x="13" y="68"/>
                    </a:cubicBezTo>
                    <a:cubicBezTo>
                      <a:pt x="13" y="68"/>
                      <a:pt x="20" y="57"/>
                      <a:pt x="20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57" y="38"/>
                      <a:pt x="77" y="21"/>
                      <a:pt x="101" y="14"/>
                    </a:cubicBezTo>
                    <a:cubicBezTo>
                      <a:pt x="107" y="12"/>
                      <a:pt x="111" y="15"/>
                      <a:pt x="117" y="13"/>
                    </a:cubicBezTo>
                    <a:cubicBezTo>
                      <a:pt x="124" y="10"/>
                      <a:pt x="128" y="0"/>
                      <a:pt x="136" y="0"/>
                    </a:cubicBezTo>
                    <a:cubicBezTo>
                      <a:pt x="142" y="0"/>
                      <a:pt x="144" y="5"/>
                      <a:pt x="150" y="7"/>
                    </a:cubicBezTo>
                    <a:cubicBezTo>
                      <a:pt x="147" y="10"/>
                      <a:pt x="147" y="11"/>
                      <a:pt x="146" y="13"/>
                    </a:cubicBezTo>
                    <a:cubicBezTo>
                      <a:pt x="150" y="14"/>
                      <a:pt x="154" y="11"/>
                      <a:pt x="157" y="7"/>
                    </a:cubicBezTo>
                    <a:cubicBezTo>
                      <a:pt x="162" y="9"/>
                      <a:pt x="163" y="10"/>
                      <a:pt x="167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4" y="15"/>
                      <a:pt x="196" y="17"/>
                      <a:pt x="202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45" y="29"/>
                      <a:pt x="272" y="31"/>
                      <a:pt x="286" y="31"/>
                    </a:cubicBezTo>
                    <a:cubicBezTo>
                      <a:pt x="294" y="31"/>
                      <a:pt x="299" y="28"/>
                      <a:pt x="307" y="28"/>
                    </a:cubicBezTo>
                    <a:cubicBezTo>
                      <a:pt x="319" y="28"/>
                      <a:pt x="323" y="34"/>
                      <a:pt x="334" y="37"/>
                    </a:cubicBezTo>
                    <a:cubicBezTo>
                      <a:pt x="334" y="36"/>
                      <a:pt x="334" y="36"/>
                      <a:pt x="334" y="36"/>
                    </a:cubicBezTo>
                    <a:lnTo>
                      <a:pt x="334" y="37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4" name="Freeform: Shape 519"/>
              <p:cNvSpPr/>
              <p:nvPr/>
            </p:nvSpPr>
            <p:spPr bwMode="auto">
              <a:xfrm>
                <a:off x="2149475" y="1820863"/>
                <a:ext cx="28575" cy="38100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0" y="11"/>
                  </a:cxn>
                  <a:cxn ang="0">
                    <a:pos x="11" y="2"/>
                  </a:cxn>
                  <a:cxn ang="0">
                    <a:pos x="22" y="25"/>
                  </a:cxn>
                  <a:cxn ang="0">
                    <a:pos x="18" y="29"/>
                  </a:cxn>
                  <a:cxn ang="0">
                    <a:pos x="9" y="20"/>
                  </a:cxn>
                  <a:cxn ang="0">
                    <a:pos x="9" y="11"/>
                  </a:cxn>
                </a:cxnLst>
                <a:rect l="0" t="0" r="r" b="b"/>
                <a:pathLst>
                  <a:path w="22" h="29">
                    <a:moveTo>
                      <a:pt x="9" y="11"/>
                    </a:moveTo>
                    <a:cubicBezTo>
                      <a:pt x="2" y="9"/>
                      <a:pt x="5" y="7"/>
                      <a:pt x="0" y="11"/>
                    </a:cubicBezTo>
                    <a:cubicBezTo>
                      <a:pt x="0" y="0"/>
                      <a:pt x="2" y="0"/>
                      <a:pt x="11" y="2"/>
                    </a:cubicBezTo>
                    <a:cubicBezTo>
                      <a:pt x="10" y="14"/>
                      <a:pt x="22" y="15"/>
                      <a:pt x="22" y="25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14" y="29"/>
                      <a:pt x="9" y="20"/>
                      <a:pt x="9" y="20"/>
                    </a:cubicBezTo>
                    <a:cubicBezTo>
                      <a:pt x="9" y="16"/>
                      <a:pt x="8" y="13"/>
                      <a:pt x="9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5" name="Freeform: Shape 520"/>
              <p:cNvSpPr/>
              <p:nvPr/>
            </p:nvSpPr>
            <p:spPr bwMode="auto">
              <a:xfrm>
                <a:off x="2105025" y="1776413"/>
                <a:ext cx="30163" cy="46038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9" y="18"/>
                  </a:cxn>
                  <a:cxn ang="0">
                    <a:pos x="19" y="35"/>
                  </a:cxn>
                  <a:cxn ang="0">
                    <a:pos x="11" y="17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5" y="0"/>
                  </a:cxn>
                  <a:cxn ang="0">
                    <a:pos x="15" y="18"/>
                  </a:cxn>
                </a:cxnLst>
                <a:rect l="0" t="0" r="r" b="b"/>
                <a:pathLst>
                  <a:path w="23" h="35">
                    <a:moveTo>
                      <a:pt x="15" y="18"/>
                    </a:moveTo>
                    <a:cubicBezTo>
                      <a:pt x="15" y="19"/>
                      <a:pt x="19" y="19"/>
                      <a:pt x="19" y="18"/>
                    </a:cubicBezTo>
                    <a:cubicBezTo>
                      <a:pt x="19" y="24"/>
                      <a:pt x="23" y="30"/>
                      <a:pt x="19" y="35"/>
                    </a:cubicBezTo>
                    <a:cubicBezTo>
                      <a:pt x="13" y="30"/>
                      <a:pt x="11" y="24"/>
                      <a:pt x="11" y="17"/>
                    </a:cubicBezTo>
                    <a:cubicBezTo>
                      <a:pt x="5" y="16"/>
                      <a:pt x="0" y="11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3" y="0"/>
                      <a:pt x="9" y="3"/>
                      <a:pt x="15" y="0"/>
                    </a:cubicBezTo>
                    <a:cubicBezTo>
                      <a:pt x="15" y="11"/>
                      <a:pt x="13" y="11"/>
                      <a:pt x="15" y="1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6" name="Freeform: Shape 521"/>
              <p:cNvSpPr/>
              <p:nvPr/>
            </p:nvSpPr>
            <p:spPr bwMode="auto">
              <a:xfrm>
                <a:off x="2389188" y="1335088"/>
                <a:ext cx="307975" cy="161925"/>
              </a:xfrm>
              <a:custGeom>
                <a:avLst/>
                <a:gdLst/>
                <a:ahLst/>
                <a:cxnLst>
                  <a:cxn ang="0">
                    <a:pos x="214" y="96"/>
                  </a:cxn>
                  <a:cxn ang="0">
                    <a:pos x="209" y="100"/>
                  </a:cxn>
                  <a:cxn ang="0">
                    <a:pos x="215" y="103"/>
                  </a:cxn>
                  <a:cxn ang="0">
                    <a:pos x="220" y="110"/>
                  </a:cxn>
                  <a:cxn ang="0">
                    <a:pos x="195" y="118"/>
                  </a:cxn>
                  <a:cxn ang="0">
                    <a:pos x="158" y="104"/>
                  </a:cxn>
                  <a:cxn ang="0">
                    <a:pos x="147" y="112"/>
                  </a:cxn>
                  <a:cxn ang="0">
                    <a:pos x="115" y="121"/>
                  </a:cxn>
                  <a:cxn ang="0">
                    <a:pos x="75" y="121"/>
                  </a:cxn>
                  <a:cxn ang="0">
                    <a:pos x="68" y="110"/>
                  </a:cxn>
                  <a:cxn ang="0">
                    <a:pos x="43" y="108"/>
                  </a:cxn>
                  <a:cxn ang="0">
                    <a:pos x="23" y="92"/>
                  </a:cxn>
                  <a:cxn ang="0">
                    <a:pos x="65" y="82"/>
                  </a:cxn>
                  <a:cxn ang="0">
                    <a:pos x="80" y="81"/>
                  </a:cxn>
                  <a:cxn ang="0">
                    <a:pos x="69" y="77"/>
                  </a:cxn>
                  <a:cxn ang="0">
                    <a:pos x="45" y="77"/>
                  </a:cxn>
                  <a:cxn ang="0">
                    <a:pos x="12" y="69"/>
                  </a:cxn>
                  <a:cxn ang="0">
                    <a:pos x="29" y="60"/>
                  </a:cxn>
                  <a:cxn ang="0">
                    <a:pos x="14" y="59"/>
                  </a:cxn>
                  <a:cxn ang="0">
                    <a:pos x="0" y="51"/>
                  </a:cxn>
                  <a:cxn ang="0">
                    <a:pos x="56" y="13"/>
                  </a:cxn>
                  <a:cxn ang="0">
                    <a:pos x="64" y="29"/>
                  </a:cxn>
                  <a:cxn ang="0">
                    <a:pos x="78" y="21"/>
                  </a:cxn>
                  <a:cxn ang="0">
                    <a:pos x="98" y="34"/>
                  </a:cxn>
                  <a:cxn ang="0">
                    <a:pos x="111" y="31"/>
                  </a:cxn>
                  <a:cxn ang="0">
                    <a:pos x="109" y="23"/>
                  </a:cxn>
                  <a:cxn ang="0">
                    <a:pos x="118" y="23"/>
                  </a:cxn>
                  <a:cxn ang="0">
                    <a:pos x="133" y="35"/>
                  </a:cxn>
                  <a:cxn ang="0">
                    <a:pos x="140" y="51"/>
                  </a:cxn>
                  <a:cxn ang="0">
                    <a:pos x="146" y="48"/>
                  </a:cxn>
                  <a:cxn ang="0">
                    <a:pos x="136" y="17"/>
                  </a:cxn>
                  <a:cxn ang="0">
                    <a:pos x="144" y="12"/>
                  </a:cxn>
                  <a:cxn ang="0">
                    <a:pos x="156" y="12"/>
                  </a:cxn>
                  <a:cxn ang="0">
                    <a:pos x="156" y="7"/>
                  </a:cxn>
                  <a:cxn ang="0">
                    <a:pos x="169" y="0"/>
                  </a:cxn>
                  <a:cxn ang="0">
                    <a:pos x="184" y="10"/>
                  </a:cxn>
                  <a:cxn ang="0">
                    <a:pos x="175" y="24"/>
                  </a:cxn>
                  <a:cxn ang="0">
                    <a:pos x="187" y="62"/>
                  </a:cxn>
                  <a:cxn ang="0">
                    <a:pos x="232" y="92"/>
                  </a:cxn>
                  <a:cxn ang="0">
                    <a:pos x="214" y="96"/>
                  </a:cxn>
                </a:cxnLst>
                <a:rect l="0" t="0" r="r" b="b"/>
                <a:pathLst>
                  <a:path w="232" h="121">
                    <a:moveTo>
                      <a:pt x="214" y="96"/>
                    </a:moveTo>
                    <a:cubicBezTo>
                      <a:pt x="211" y="96"/>
                      <a:pt x="209" y="97"/>
                      <a:pt x="209" y="100"/>
                    </a:cubicBezTo>
                    <a:cubicBezTo>
                      <a:pt x="209" y="103"/>
                      <a:pt x="214" y="103"/>
                      <a:pt x="215" y="103"/>
                    </a:cubicBezTo>
                    <a:cubicBezTo>
                      <a:pt x="216" y="107"/>
                      <a:pt x="218" y="108"/>
                      <a:pt x="220" y="110"/>
                    </a:cubicBezTo>
                    <a:cubicBezTo>
                      <a:pt x="216" y="118"/>
                      <a:pt x="206" y="118"/>
                      <a:pt x="195" y="118"/>
                    </a:cubicBezTo>
                    <a:cubicBezTo>
                      <a:pt x="177" y="118"/>
                      <a:pt x="171" y="104"/>
                      <a:pt x="158" y="104"/>
                    </a:cubicBezTo>
                    <a:cubicBezTo>
                      <a:pt x="150" y="104"/>
                      <a:pt x="154" y="109"/>
                      <a:pt x="147" y="112"/>
                    </a:cubicBezTo>
                    <a:cubicBezTo>
                      <a:pt x="135" y="118"/>
                      <a:pt x="124" y="115"/>
                      <a:pt x="115" y="121"/>
                    </a:cubicBezTo>
                    <a:cubicBezTo>
                      <a:pt x="95" y="121"/>
                      <a:pt x="87" y="121"/>
                      <a:pt x="75" y="121"/>
                    </a:cubicBezTo>
                    <a:cubicBezTo>
                      <a:pt x="68" y="121"/>
                      <a:pt x="73" y="114"/>
                      <a:pt x="68" y="110"/>
                    </a:cubicBezTo>
                    <a:cubicBezTo>
                      <a:pt x="63" y="107"/>
                      <a:pt x="49" y="108"/>
                      <a:pt x="43" y="108"/>
                    </a:cubicBezTo>
                    <a:cubicBezTo>
                      <a:pt x="34" y="108"/>
                      <a:pt x="26" y="98"/>
                      <a:pt x="23" y="92"/>
                    </a:cubicBezTo>
                    <a:cubicBezTo>
                      <a:pt x="33" y="85"/>
                      <a:pt x="47" y="82"/>
                      <a:pt x="65" y="82"/>
                    </a:cubicBezTo>
                    <a:cubicBezTo>
                      <a:pt x="72" y="82"/>
                      <a:pt x="75" y="82"/>
                      <a:pt x="80" y="81"/>
                    </a:cubicBezTo>
                    <a:cubicBezTo>
                      <a:pt x="77" y="80"/>
                      <a:pt x="73" y="77"/>
                      <a:pt x="69" y="77"/>
                    </a:cubicBezTo>
                    <a:cubicBezTo>
                      <a:pt x="60" y="77"/>
                      <a:pt x="50" y="77"/>
                      <a:pt x="45" y="77"/>
                    </a:cubicBezTo>
                    <a:cubicBezTo>
                      <a:pt x="36" y="77"/>
                      <a:pt x="12" y="81"/>
                      <a:pt x="12" y="69"/>
                    </a:cubicBezTo>
                    <a:cubicBezTo>
                      <a:pt x="12" y="59"/>
                      <a:pt x="24" y="63"/>
                      <a:pt x="29" y="60"/>
                    </a:cubicBezTo>
                    <a:cubicBezTo>
                      <a:pt x="22" y="58"/>
                      <a:pt x="19" y="59"/>
                      <a:pt x="14" y="59"/>
                    </a:cubicBezTo>
                    <a:cubicBezTo>
                      <a:pt x="9" y="59"/>
                      <a:pt x="0" y="53"/>
                      <a:pt x="0" y="51"/>
                    </a:cubicBezTo>
                    <a:cubicBezTo>
                      <a:pt x="0" y="29"/>
                      <a:pt x="41" y="13"/>
                      <a:pt x="56" y="13"/>
                    </a:cubicBezTo>
                    <a:cubicBezTo>
                      <a:pt x="63" y="13"/>
                      <a:pt x="62" y="26"/>
                      <a:pt x="64" y="29"/>
                    </a:cubicBezTo>
                    <a:cubicBezTo>
                      <a:pt x="68" y="26"/>
                      <a:pt x="71" y="21"/>
                      <a:pt x="78" y="21"/>
                    </a:cubicBezTo>
                    <a:cubicBezTo>
                      <a:pt x="90" y="21"/>
                      <a:pt x="94" y="26"/>
                      <a:pt x="98" y="34"/>
                    </a:cubicBezTo>
                    <a:cubicBezTo>
                      <a:pt x="102" y="33"/>
                      <a:pt x="106" y="32"/>
                      <a:pt x="111" y="31"/>
                    </a:cubicBezTo>
                    <a:cubicBezTo>
                      <a:pt x="110" y="27"/>
                      <a:pt x="109" y="25"/>
                      <a:pt x="109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24" y="25"/>
                      <a:pt x="131" y="30"/>
                      <a:pt x="133" y="35"/>
                    </a:cubicBezTo>
                    <a:cubicBezTo>
                      <a:pt x="135" y="40"/>
                      <a:pt x="132" y="51"/>
                      <a:pt x="140" y="51"/>
                    </a:cubicBezTo>
                    <a:cubicBezTo>
                      <a:pt x="144" y="51"/>
                      <a:pt x="144" y="50"/>
                      <a:pt x="146" y="48"/>
                    </a:cubicBezTo>
                    <a:cubicBezTo>
                      <a:pt x="142" y="42"/>
                      <a:pt x="136" y="21"/>
                      <a:pt x="136" y="17"/>
                    </a:cubicBezTo>
                    <a:cubicBezTo>
                      <a:pt x="136" y="14"/>
                      <a:pt x="140" y="12"/>
                      <a:pt x="144" y="12"/>
                    </a:cubicBezTo>
                    <a:cubicBezTo>
                      <a:pt x="152" y="12"/>
                      <a:pt x="149" y="15"/>
                      <a:pt x="156" y="12"/>
                    </a:cubicBezTo>
                    <a:cubicBezTo>
                      <a:pt x="156" y="10"/>
                      <a:pt x="156" y="9"/>
                      <a:pt x="156" y="7"/>
                    </a:cubicBezTo>
                    <a:cubicBezTo>
                      <a:pt x="156" y="3"/>
                      <a:pt x="162" y="0"/>
                      <a:pt x="169" y="0"/>
                    </a:cubicBezTo>
                    <a:cubicBezTo>
                      <a:pt x="177" y="0"/>
                      <a:pt x="184" y="3"/>
                      <a:pt x="184" y="10"/>
                    </a:cubicBezTo>
                    <a:cubicBezTo>
                      <a:pt x="184" y="16"/>
                      <a:pt x="175" y="20"/>
                      <a:pt x="175" y="24"/>
                    </a:cubicBezTo>
                    <a:cubicBezTo>
                      <a:pt x="175" y="40"/>
                      <a:pt x="187" y="50"/>
                      <a:pt x="187" y="62"/>
                    </a:cubicBezTo>
                    <a:cubicBezTo>
                      <a:pt x="187" y="76"/>
                      <a:pt x="224" y="85"/>
                      <a:pt x="232" y="92"/>
                    </a:cubicBezTo>
                    <a:cubicBezTo>
                      <a:pt x="224" y="97"/>
                      <a:pt x="222" y="96"/>
                      <a:pt x="214" y="9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7" name="Freeform: Shape 522"/>
              <p:cNvSpPr/>
              <p:nvPr/>
            </p:nvSpPr>
            <p:spPr bwMode="auto">
              <a:xfrm>
                <a:off x="2274888" y="1309688"/>
                <a:ext cx="173038" cy="114300"/>
              </a:xfrm>
              <a:custGeom>
                <a:avLst/>
                <a:gdLst/>
                <a:ahLst/>
                <a:cxnLst>
                  <a:cxn ang="0">
                    <a:pos x="28" y="82"/>
                  </a:cxn>
                  <a:cxn ang="0">
                    <a:pos x="22" y="73"/>
                  </a:cxn>
                  <a:cxn ang="0">
                    <a:pos x="0" y="64"/>
                  </a:cxn>
                  <a:cxn ang="0">
                    <a:pos x="22" y="21"/>
                  </a:cxn>
                  <a:cxn ang="0">
                    <a:pos x="16" y="5"/>
                  </a:cxn>
                  <a:cxn ang="0">
                    <a:pos x="42" y="5"/>
                  </a:cxn>
                  <a:cxn ang="0">
                    <a:pos x="60" y="2"/>
                  </a:cxn>
                  <a:cxn ang="0">
                    <a:pos x="84" y="11"/>
                  </a:cxn>
                  <a:cxn ang="0">
                    <a:pos x="99" y="10"/>
                  </a:cxn>
                  <a:cxn ang="0">
                    <a:pos x="130" y="29"/>
                  </a:cxn>
                  <a:cxn ang="0">
                    <a:pos x="102" y="38"/>
                  </a:cxn>
                  <a:cxn ang="0">
                    <a:pos x="69" y="71"/>
                  </a:cxn>
                  <a:cxn ang="0">
                    <a:pos x="35" y="86"/>
                  </a:cxn>
                  <a:cxn ang="0">
                    <a:pos x="28" y="82"/>
                  </a:cxn>
                </a:cxnLst>
                <a:rect l="0" t="0" r="r" b="b"/>
                <a:pathLst>
                  <a:path w="130" h="86">
                    <a:moveTo>
                      <a:pt x="28" y="82"/>
                    </a:moveTo>
                    <a:cubicBezTo>
                      <a:pt x="26" y="82"/>
                      <a:pt x="23" y="75"/>
                      <a:pt x="22" y="73"/>
                    </a:cubicBezTo>
                    <a:cubicBezTo>
                      <a:pt x="18" y="68"/>
                      <a:pt x="0" y="69"/>
                      <a:pt x="0" y="64"/>
                    </a:cubicBezTo>
                    <a:cubicBezTo>
                      <a:pt x="0" y="49"/>
                      <a:pt x="22" y="37"/>
                      <a:pt x="22" y="21"/>
                    </a:cubicBezTo>
                    <a:cubicBezTo>
                      <a:pt x="22" y="17"/>
                      <a:pt x="16" y="10"/>
                      <a:pt x="16" y="5"/>
                    </a:cubicBezTo>
                    <a:cubicBezTo>
                      <a:pt x="27" y="1"/>
                      <a:pt x="32" y="5"/>
                      <a:pt x="42" y="5"/>
                    </a:cubicBezTo>
                    <a:cubicBezTo>
                      <a:pt x="48" y="5"/>
                      <a:pt x="52" y="0"/>
                      <a:pt x="60" y="2"/>
                    </a:cubicBezTo>
                    <a:cubicBezTo>
                      <a:pt x="70" y="5"/>
                      <a:pt x="74" y="10"/>
                      <a:pt x="84" y="11"/>
                    </a:cubicBezTo>
                    <a:cubicBezTo>
                      <a:pt x="88" y="15"/>
                      <a:pt x="93" y="10"/>
                      <a:pt x="99" y="10"/>
                    </a:cubicBezTo>
                    <a:cubicBezTo>
                      <a:pt x="108" y="10"/>
                      <a:pt x="130" y="19"/>
                      <a:pt x="130" y="29"/>
                    </a:cubicBezTo>
                    <a:cubicBezTo>
                      <a:pt x="130" y="34"/>
                      <a:pt x="106" y="37"/>
                      <a:pt x="102" y="38"/>
                    </a:cubicBezTo>
                    <a:cubicBezTo>
                      <a:pt x="88" y="43"/>
                      <a:pt x="69" y="61"/>
                      <a:pt x="69" y="71"/>
                    </a:cubicBezTo>
                    <a:cubicBezTo>
                      <a:pt x="69" y="75"/>
                      <a:pt x="38" y="86"/>
                      <a:pt x="35" y="86"/>
                    </a:cubicBezTo>
                    <a:cubicBezTo>
                      <a:pt x="32" y="86"/>
                      <a:pt x="30" y="82"/>
                      <a:pt x="28" y="8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8" name="Freeform: Shape 523"/>
              <p:cNvSpPr/>
              <p:nvPr/>
            </p:nvSpPr>
            <p:spPr bwMode="auto">
              <a:xfrm>
                <a:off x="2413000" y="1228725"/>
                <a:ext cx="204788" cy="87313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1" y="59"/>
                  </a:cxn>
                  <a:cxn ang="0">
                    <a:pos x="53" y="53"/>
                  </a:cxn>
                  <a:cxn ang="0">
                    <a:pos x="46" y="43"/>
                  </a:cxn>
                  <a:cxn ang="0">
                    <a:pos x="41" y="49"/>
                  </a:cxn>
                  <a:cxn ang="0">
                    <a:pos x="22" y="52"/>
                  </a:cxn>
                  <a:cxn ang="0">
                    <a:pos x="7" y="49"/>
                  </a:cxn>
                  <a:cxn ang="0">
                    <a:pos x="0" y="42"/>
                  </a:cxn>
                  <a:cxn ang="0">
                    <a:pos x="0" y="36"/>
                  </a:cxn>
                  <a:cxn ang="0">
                    <a:pos x="11" y="31"/>
                  </a:cxn>
                  <a:cxn ang="0">
                    <a:pos x="31" y="36"/>
                  </a:cxn>
                  <a:cxn ang="0">
                    <a:pos x="11" y="30"/>
                  </a:cxn>
                  <a:cxn ang="0">
                    <a:pos x="11" y="23"/>
                  </a:cxn>
                  <a:cxn ang="0">
                    <a:pos x="19" y="23"/>
                  </a:cxn>
                  <a:cxn ang="0">
                    <a:pos x="38" y="26"/>
                  </a:cxn>
                  <a:cxn ang="0">
                    <a:pos x="16" y="22"/>
                  </a:cxn>
                  <a:cxn ang="0">
                    <a:pos x="25" y="17"/>
                  </a:cxn>
                  <a:cxn ang="0">
                    <a:pos x="36" y="18"/>
                  </a:cxn>
                  <a:cxn ang="0">
                    <a:pos x="23" y="12"/>
                  </a:cxn>
                  <a:cxn ang="0">
                    <a:pos x="38" y="12"/>
                  </a:cxn>
                  <a:cxn ang="0">
                    <a:pos x="45" y="19"/>
                  </a:cxn>
                  <a:cxn ang="0">
                    <a:pos x="55" y="19"/>
                  </a:cxn>
                  <a:cxn ang="0">
                    <a:pos x="97" y="36"/>
                  </a:cxn>
                  <a:cxn ang="0">
                    <a:pos x="107" y="30"/>
                  </a:cxn>
                  <a:cxn ang="0">
                    <a:pos x="98" y="29"/>
                  </a:cxn>
                  <a:cxn ang="0">
                    <a:pos x="102" y="27"/>
                  </a:cxn>
                  <a:cxn ang="0">
                    <a:pos x="102" y="21"/>
                  </a:cxn>
                  <a:cxn ang="0">
                    <a:pos x="91" y="15"/>
                  </a:cxn>
                  <a:cxn ang="0">
                    <a:pos x="107" y="0"/>
                  </a:cxn>
                  <a:cxn ang="0">
                    <a:pos x="116" y="4"/>
                  </a:cxn>
                  <a:cxn ang="0">
                    <a:pos x="116" y="9"/>
                  </a:cxn>
                  <a:cxn ang="0">
                    <a:pos x="132" y="26"/>
                  </a:cxn>
                  <a:cxn ang="0">
                    <a:pos x="144" y="20"/>
                  </a:cxn>
                  <a:cxn ang="0">
                    <a:pos x="154" y="31"/>
                  </a:cxn>
                  <a:cxn ang="0">
                    <a:pos x="140" y="52"/>
                  </a:cxn>
                  <a:cxn ang="0">
                    <a:pos x="111" y="51"/>
                  </a:cxn>
                  <a:cxn ang="0">
                    <a:pos x="82" y="59"/>
                  </a:cxn>
                  <a:cxn ang="0">
                    <a:pos x="53" y="65"/>
                  </a:cxn>
                </a:cxnLst>
                <a:rect l="0" t="0" r="r" b="b"/>
                <a:pathLst>
                  <a:path w="154" h="65">
                    <a:moveTo>
                      <a:pt x="53" y="65"/>
                    </a:moveTo>
                    <a:cubicBezTo>
                      <a:pt x="48" y="65"/>
                      <a:pt x="41" y="61"/>
                      <a:pt x="41" y="59"/>
                    </a:cubicBezTo>
                    <a:cubicBezTo>
                      <a:pt x="41" y="52"/>
                      <a:pt x="47" y="53"/>
                      <a:pt x="53" y="53"/>
                    </a:cubicBezTo>
                    <a:cubicBezTo>
                      <a:pt x="50" y="50"/>
                      <a:pt x="46" y="48"/>
                      <a:pt x="46" y="43"/>
                    </a:cubicBezTo>
                    <a:cubicBezTo>
                      <a:pt x="43" y="44"/>
                      <a:pt x="41" y="46"/>
                      <a:pt x="41" y="49"/>
                    </a:cubicBezTo>
                    <a:cubicBezTo>
                      <a:pt x="33" y="50"/>
                      <a:pt x="27" y="52"/>
                      <a:pt x="22" y="52"/>
                    </a:cubicBezTo>
                    <a:cubicBezTo>
                      <a:pt x="16" y="52"/>
                      <a:pt x="10" y="49"/>
                      <a:pt x="7" y="49"/>
                    </a:cubicBezTo>
                    <a:cubicBezTo>
                      <a:pt x="3" y="49"/>
                      <a:pt x="0" y="46"/>
                      <a:pt x="0" y="42"/>
                    </a:cubicBezTo>
                    <a:cubicBezTo>
                      <a:pt x="0" y="38"/>
                      <a:pt x="2" y="39"/>
                      <a:pt x="0" y="36"/>
                    </a:cubicBezTo>
                    <a:cubicBezTo>
                      <a:pt x="5" y="35"/>
                      <a:pt x="7" y="31"/>
                      <a:pt x="11" y="31"/>
                    </a:cubicBezTo>
                    <a:cubicBezTo>
                      <a:pt x="20" y="31"/>
                      <a:pt x="24" y="35"/>
                      <a:pt x="31" y="36"/>
                    </a:cubicBezTo>
                    <a:cubicBezTo>
                      <a:pt x="24" y="35"/>
                      <a:pt x="17" y="32"/>
                      <a:pt x="11" y="3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9" y="23"/>
                      <a:pt x="19" y="23"/>
                    </a:cubicBezTo>
                    <a:cubicBezTo>
                      <a:pt x="20" y="23"/>
                      <a:pt x="34" y="26"/>
                      <a:pt x="38" y="26"/>
                    </a:cubicBezTo>
                    <a:cubicBezTo>
                      <a:pt x="30" y="25"/>
                      <a:pt x="23" y="26"/>
                      <a:pt x="16" y="22"/>
                    </a:cubicBezTo>
                    <a:cubicBezTo>
                      <a:pt x="18" y="19"/>
                      <a:pt x="22" y="17"/>
                      <a:pt x="25" y="17"/>
                    </a:cubicBezTo>
                    <a:cubicBezTo>
                      <a:pt x="31" y="17"/>
                      <a:pt x="32" y="19"/>
                      <a:pt x="36" y="18"/>
                    </a:cubicBezTo>
                    <a:cubicBezTo>
                      <a:pt x="31" y="19"/>
                      <a:pt x="23" y="18"/>
                      <a:pt x="23" y="12"/>
                    </a:cubicBezTo>
                    <a:cubicBezTo>
                      <a:pt x="31" y="11"/>
                      <a:pt x="34" y="12"/>
                      <a:pt x="38" y="12"/>
                    </a:cubicBezTo>
                    <a:cubicBezTo>
                      <a:pt x="39" y="12"/>
                      <a:pt x="45" y="14"/>
                      <a:pt x="45" y="19"/>
                    </a:cubicBezTo>
                    <a:cubicBezTo>
                      <a:pt x="50" y="19"/>
                      <a:pt x="54" y="19"/>
                      <a:pt x="55" y="19"/>
                    </a:cubicBezTo>
                    <a:cubicBezTo>
                      <a:pt x="68" y="19"/>
                      <a:pt x="78" y="36"/>
                      <a:pt x="97" y="36"/>
                    </a:cubicBezTo>
                    <a:cubicBezTo>
                      <a:pt x="103" y="36"/>
                      <a:pt x="105" y="34"/>
                      <a:pt x="107" y="30"/>
                    </a:cubicBezTo>
                    <a:cubicBezTo>
                      <a:pt x="102" y="30"/>
                      <a:pt x="100" y="30"/>
                      <a:pt x="98" y="29"/>
                    </a:cubicBezTo>
                    <a:cubicBezTo>
                      <a:pt x="98" y="28"/>
                      <a:pt x="101" y="27"/>
                      <a:pt x="102" y="2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9" y="21"/>
                      <a:pt x="91" y="19"/>
                      <a:pt x="91" y="15"/>
                    </a:cubicBezTo>
                    <a:cubicBezTo>
                      <a:pt x="91" y="7"/>
                      <a:pt x="103" y="4"/>
                      <a:pt x="107" y="0"/>
                    </a:cubicBezTo>
                    <a:cubicBezTo>
                      <a:pt x="110" y="2"/>
                      <a:pt x="113" y="4"/>
                      <a:pt x="116" y="4"/>
                    </a:cubicBezTo>
                    <a:cubicBezTo>
                      <a:pt x="115" y="7"/>
                      <a:pt x="116" y="8"/>
                      <a:pt x="116" y="9"/>
                    </a:cubicBezTo>
                    <a:cubicBezTo>
                      <a:pt x="116" y="16"/>
                      <a:pt x="124" y="26"/>
                      <a:pt x="132" y="26"/>
                    </a:cubicBezTo>
                    <a:cubicBezTo>
                      <a:pt x="136" y="26"/>
                      <a:pt x="139" y="20"/>
                      <a:pt x="144" y="20"/>
                    </a:cubicBezTo>
                    <a:cubicBezTo>
                      <a:pt x="150" y="20"/>
                      <a:pt x="154" y="26"/>
                      <a:pt x="154" y="31"/>
                    </a:cubicBezTo>
                    <a:cubicBezTo>
                      <a:pt x="154" y="37"/>
                      <a:pt x="144" y="51"/>
                      <a:pt x="140" y="52"/>
                    </a:cubicBezTo>
                    <a:cubicBezTo>
                      <a:pt x="137" y="53"/>
                      <a:pt x="111" y="50"/>
                      <a:pt x="111" y="51"/>
                    </a:cubicBezTo>
                    <a:cubicBezTo>
                      <a:pt x="111" y="52"/>
                      <a:pt x="83" y="58"/>
                      <a:pt x="82" y="59"/>
                    </a:cubicBezTo>
                    <a:cubicBezTo>
                      <a:pt x="73" y="62"/>
                      <a:pt x="64" y="65"/>
                      <a:pt x="53" y="6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9" name="Freeform: Shape 524"/>
              <p:cNvSpPr/>
              <p:nvPr/>
            </p:nvSpPr>
            <p:spPr bwMode="auto">
              <a:xfrm>
                <a:off x="2382838" y="1260475"/>
                <a:ext cx="28575" cy="20638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0" y="11"/>
                  </a:cxn>
                  <a:cxn ang="0">
                    <a:pos x="21" y="0"/>
                  </a:cxn>
                  <a:cxn ang="0">
                    <a:pos x="8" y="16"/>
                  </a:cxn>
                </a:cxnLst>
                <a:rect l="0" t="0" r="r" b="b"/>
                <a:pathLst>
                  <a:path w="21" h="16">
                    <a:moveTo>
                      <a:pt x="8" y="16"/>
                    </a:moveTo>
                    <a:cubicBezTo>
                      <a:pt x="4" y="16"/>
                      <a:pt x="0" y="14"/>
                      <a:pt x="0" y="11"/>
                    </a:cubicBezTo>
                    <a:cubicBezTo>
                      <a:pt x="0" y="3"/>
                      <a:pt x="16" y="0"/>
                      <a:pt x="21" y="0"/>
                    </a:cubicBezTo>
                    <a:cubicBezTo>
                      <a:pt x="20" y="7"/>
                      <a:pt x="13" y="16"/>
                      <a:pt x="8" y="1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0" name="Freeform: Shape 525"/>
              <p:cNvSpPr/>
              <p:nvPr/>
            </p:nvSpPr>
            <p:spPr bwMode="auto">
              <a:xfrm>
                <a:off x="2457450" y="1230313"/>
                <a:ext cx="22225" cy="7938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6"/>
                  </a:cxn>
                  <a:cxn ang="0">
                    <a:pos x="6" y="6"/>
                  </a:cxn>
                </a:cxnLst>
                <a:rect l="0" t="0" r="r" b="b"/>
                <a:pathLst>
                  <a:path w="16" h="6">
                    <a:moveTo>
                      <a:pt x="6" y="6"/>
                    </a:moveTo>
                    <a:cubicBezTo>
                      <a:pt x="4" y="6"/>
                      <a:pt x="0" y="4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6"/>
                      <a:pt x="6" y="6"/>
                      <a:pt x="6" y="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1" name="Freeform: Shape 526"/>
              <p:cNvSpPr/>
              <p:nvPr/>
            </p:nvSpPr>
            <p:spPr bwMode="auto">
              <a:xfrm>
                <a:off x="2324100" y="1203325"/>
                <a:ext cx="117475" cy="65088"/>
              </a:xfrm>
              <a:custGeom>
                <a:avLst/>
                <a:gdLst/>
                <a:ahLst/>
                <a:cxnLst>
                  <a:cxn ang="0">
                    <a:pos x="88" y="8"/>
                  </a:cxn>
                  <a:cxn ang="0">
                    <a:pos x="82" y="15"/>
                  </a:cxn>
                  <a:cxn ang="0">
                    <a:pos x="86" y="24"/>
                  </a:cxn>
                  <a:cxn ang="0">
                    <a:pos x="67" y="38"/>
                  </a:cxn>
                  <a:cxn ang="0">
                    <a:pos x="56" y="26"/>
                  </a:cxn>
                  <a:cxn ang="0">
                    <a:pos x="41" y="39"/>
                  </a:cxn>
                  <a:cxn ang="0">
                    <a:pos x="32" y="49"/>
                  </a:cxn>
                  <a:cxn ang="0">
                    <a:pos x="24" y="42"/>
                  </a:cxn>
                  <a:cxn ang="0">
                    <a:pos x="12" y="42"/>
                  </a:cxn>
                  <a:cxn ang="0">
                    <a:pos x="4" y="46"/>
                  </a:cxn>
                  <a:cxn ang="0">
                    <a:pos x="0" y="39"/>
                  </a:cxn>
                  <a:cxn ang="0">
                    <a:pos x="10" y="31"/>
                  </a:cxn>
                  <a:cxn ang="0">
                    <a:pos x="31" y="23"/>
                  </a:cxn>
                  <a:cxn ang="0">
                    <a:pos x="54" y="6"/>
                  </a:cxn>
                  <a:cxn ang="0">
                    <a:pos x="62" y="7"/>
                  </a:cxn>
                  <a:cxn ang="0">
                    <a:pos x="88" y="8"/>
                  </a:cxn>
                </a:cxnLst>
                <a:rect l="0" t="0" r="r" b="b"/>
                <a:pathLst>
                  <a:path w="88" h="49">
                    <a:moveTo>
                      <a:pt x="88" y="8"/>
                    </a:moveTo>
                    <a:cubicBezTo>
                      <a:pt x="88" y="11"/>
                      <a:pt x="86" y="14"/>
                      <a:pt x="82" y="15"/>
                    </a:cubicBezTo>
                    <a:cubicBezTo>
                      <a:pt x="83" y="19"/>
                      <a:pt x="86" y="20"/>
                      <a:pt x="86" y="2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0" y="38"/>
                      <a:pt x="60" y="28"/>
                      <a:pt x="56" y="26"/>
                    </a:cubicBezTo>
                    <a:cubicBezTo>
                      <a:pt x="55" y="33"/>
                      <a:pt x="48" y="40"/>
                      <a:pt x="41" y="39"/>
                    </a:cubicBezTo>
                    <a:cubicBezTo>
                      <a:pt x="40" y="44"/>
                      <a:pt x="37" y="49"/>
                      <a:pt x="32" y="49"/>
                    </a:cubicBezTo>
                    <a:cubicBezTo>
                      <a:pt x="28" y="49"/>
                      <a:pt x="25" y="44"/>
                      <a:pt x="24" y="42"/>
                    </a:cubicBezTo>
                    <a:cubicBezTo>
                      <a:pt x="19" y="45"/>
                      <a:pt x="16" y="42"/>
                      <a:pt x="12" y="42"/>
                    </a:cubicBezTo>
                    <a:cubicBezTo>
                      <a:pt x="9" y="42"/>
                      <a:pt x="8" y="45"/>
                      <a:pt x="4" y="46"/>
                    </a:cubicBezTo>
                    <a:cubicBezTo>
                      <a:pt x="4" y="43"/>
                      <a:pt x="0" y="41"/>
                      <a:pt x="0" y="39"/>
                    </a:cubicBezTo>
                    <a:cubicBezTo>
                      <a:pt x="0" y="38"/>
                      <a:pt x="8" y="32"/>
                      <a:pt x="10" y="31"/>
                    </a:cubicBezTo>
                    <a:cubicBezTo>
                      <a:pt x="17" y="28"/>
                      <a:pt x="23" y="27"/>
                      <a:pt x="31" y="23"/>
                    </a:cubicBezTo>
                    <a:cubicBezTo>
                      <a:pt x="39" y="18"/>
                      <a:pt x="41" y="6"/>
                      <a:pt x="54" y="6"/>
                    </a:cubicBezTo>
                    <a:cubicBezTo>
                      <a:pt x="57" y="6"/>
                      <a:pt x="58" y="7"/>
                      <a:pt x="62" y="7"/>
                    </a:cubicBezTo>
                    <a:cubicBezTo>
                      <a:pt x="62" y="7"/>
                      <a:pt x="88" y="0"/>
                      <a:pt x="88" y="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2" name="Freeform: Shape 527"/>
              <p:cNvSpPr/>
              <p:nvPr/>
            </p:nvSpPr>
            <p:spPr bwMode="auto">
              <a:xfrm>
                <a:off x="2481263" y="1162050"/>
                <a:ext cx="66675" cy="20638"/>
              </a:xfrm>
              <a:custGeom>
                <a:avLst/>
                <a:gdLst/>
                <a:ahLst/>
                <a:cxnLst>
                  <a:cxn ang="0">
                    <a:pos x="20" y="15"/>
                  </a:cxn>
                  <a:cxn ang="0">
                    <a:pos x="9" y="12"/>
                  </a:cxn>
                  <a:cxn ang="0">
                    <a:pos x="0" y="15"/>
                  </a:cxn>
                  <a:cxn ang="0">
                    <a:pos x="32" y="0"/>
                  </a:cxn>
                  <a:cxn ang="0">
                    <a:pos x="50" y="11"/>
                  </a:cxn>
                  <a:cxn ang="0">
                    <a:pos x="39" y="15"/>
                  </a:cxn>
                  <a:cxn ang="0">
                    <a:pos x="20" y="15"/>
                  </a:cxn>
                </a:cxnLst>
                <a:rect l="0" t="0" r="r" b="b"/>
                <a:pathLst>
                  <a:path w="50" h="15">
                    <a:moveTo>
                      <a:pt x="20" y="15"/>
                    </a:moveTo>
                    <a:cubicBezTo>
                      <a:pt x="14" y="15"/>
                      <a:pt x="13" y="12"/>
                      <a:pt x="9" y="12"/>
                    </a:cubicBezTo>
                    <a:cubicBezTo>
                      <a:pt x="5" y="12"/>
                      <a:pt x="3" y="15"/>
                      <a:pt x="0" y="15"/>
                    </a:cubicBezTo>
                    <a:cubicBezTo>
                      <a:pt x="0" y="9"/>
                      <a:pt x="26" y="0"/>
                      <a:pt x="32" y="0"/>
                    </a:cubicBezTo>
                    <a:cubicBezTo>
                      <a:pt x="41" y="0"/>
                      <a:pt x="49" y="5"/>
                      <a:pt x="50" y="11"/>
                    </a:cubicBezTo>
                    <a:cubicBezTo>
                      <a:pt x="47" y="12"/>
                      <a:pt x="44" y="15"/>
                      <a:pt x="39" y="15"/>
                    </a:cubicBezTo>
                    <a:cubicBezTo>
                      <a:pt x="27" y="15"/>
                      <a:pt x="29" y="15"/>
                      <a:pt x="20" y="1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3" name="Freeform: Shape 528"/>
              <p:cNvSpPr/>
              <p:nvPr/>
            </p:nvSpPr>
            <p:spPr bwMode="auto">
              <a:xfrm>
                <a:off x="2482850" y="1185863"/>
                <a:ext cx="58738" cy="30163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14" y="23"/>
                  </a:cxn>
                  <a:cxn ang="0">
                    <a:pos x="0" y="11"/>
                  </a:cxn>
                  <a:cxn ang="0">
                    <a:pos x="36" y="0"/>
                  </a:cxn>
                  <a:cxn ang="0">
                    <a:pos x="44" y="5"/>
                  </a:cxn>
                  <a:cxn ang="0">
                    <a:pos x="25" y="10"/>
                  </a:cxn>
                  <a:cxn ang="0">
                    <a:pos x="38" y="10"/>
                  </a:cxn>
                </a:cxnLst>
                <a:rect l="0" t="0" r="r" b="b"/>
                <a:pathLst>
                  <a:path w="44" h="23">
                    <a:moveTo>
                      <a:pt x="38" y="10"/>
                    </a:moveTo>
                    <a:cubicBezTo>
                      <a:pt x="38" y="19"/>
                      <a:pt x="24" y="23"/>
                      <a:pt x="14" y="23"/>
                    </a:cubicBezTo>
                    <a:cubicBezTo>
                      <a:pt x="8" y="23"/>
                      <a:pt x="0" y="15"/>
                      <a:pt x="0" y="11"/>
                    </a:cubicBezTo>
                    <a:cubicBezTo>
                      <a:pt x="0" y="1"/>
                      <a:pt x="27" y="0"/>
                      <a:pt x="36" y="0"/>
                    </a:cubicBezTo>
                    <a:cubicBezTo>
                      <a:pt x="41" y="0"/>
                      <a:pt x="43" y="3"/>
                      <a:pt x="44" y="5"/>
                    </a:cubicBezTo>
                    <a:cubicBezTo>
                      <a:pt x="39" y="9"/>
                      <a:pt x="32" y="10"/>
                      <a:pt x="25" y="10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4" name="Freeform: Shape 529"/>
              <p:cNvSpPr/>
              <p:nvPr/>
            </p:nvSpPr>
            <p:spPr bwMode="auto">
              <a:xfrm>
                <a:off x="2454275" y="1181100"/>
                <a:ext cx="20638" cy="22225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9" y="17"/>
                  </a:cxn>
                  <a:cxn ang="0">
                    <a:pos x="0" y="11"/>
                  </a:cxn>
                  <a:cxn ang="0">
                    <a:pos x="15" y="12"/>
                  </a:cxn>
                </a:cxnLst>
                <a:rect l="0" t="0" r="r" b="b"/>
                <a:pathLst>
                  <a:path w="15" h="17">
                    <a:moveTo>
                      <a:pt x="15" y="12"/>
                    </a:moveTo>
                    <a:cubicBezTo>
                      <a:pt x="13" y="15"/>
                      <a:pt x="12" y="17"/>
                      <a:pt x="9" y="17"/>
                    </a:cubicBezTo>
                    <a:cubicBezTo>
                      <a:pt x="5" y="17"/>
                      <a:pt x="0" y="13"/>
                      <a:pt x="0" y="11"/>
                    </a:cubicBezTo>
                    <a:cubicBezTo>
                      <a:pt x="0" y="0"/>
                      <a:pt x="12" y="11"/>
                      <a:pt x="15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5" name="Freeform: Shape 530"/>
              <p:cNvSpPr/>
              <p:nvPr/>
            </p:nvSpPr>
            <p:spPr bwMode="auto">
              <a:xfrm>
                <a:off x="2671763" y="1335088"/>
                <a:ext cx="100013" cy="80963"/>
              </a:xfrm>
              <a:custGeom>
                <a:avLst/>
                <a:gdLst/>
                <a:ahLst/>
                <a:cxnLst>
                  <a:cxn ang="0">
                    <a:pos x="66" y="23"/>
                  </a:cxn>
                  <a:cxn ang="0">
                    <a:pos x="65" y="30"/>
                  </a:cxn>
                  <a:cxn ang="0">
                    <a:pos x="75" y="32"/>
                  </a:cxn>
                  <a:cxn ang="0">
                    <a:pos x="57" y="55"/>
                  </a:cxn>
                  <a:cxn ang="0">
                    <a:pos x="49" y="61"/>
                  </a:cxn>
                  <a:cxn ang="0">
                    <a:pos x="39" y="54"/>
                  </a:cxn>
                  <a:cxn ang="0">
                    <a:pos x="0" y="30"/>
                  </a:cxn>
                  <a:cxn ang="0">
                    <a:pos x="0" y="23"/>
                  </a:cxn>
                  <a:cxn ang="0">
                    <a:pos x="20" y="28"/>
                  </a:cxn>
                  <a:cxn ang="0">
                    <a:pos x="27" y="28"/>
                  </a:cxn>
                  <a:cxn ang="0">
                    <a:pos x="27" y="16"/>
                  </a:cxn>
                  <a:cxn ang="0">
                    <a:pos x="12" y="11"/>
                  </a:cxn>
                  <a:cxn ang="0">
                    <a:pos x="16" y="7"/>
                  </a:cxn>
                  <a:cxn ang="0">
                    <a:pos x="42" y="2"/>
                  </a:cxn>
                  <a:cxn ang="0">
                    <a:pos x="60" y="2"/>
                  </a:cxn>
                  <a:cxn ang="0">
                    <a:pos x="64" y="6"/>
                  </a:cxn>
                  <a:cxn ang="0">
                    <a:pos x="50" y="22"/>
                  </a:cxn>
                  <a:cxn ang="0">
                    <a:pos x="66" y="23"/>
                  </a:cxn>
                </a:cxnLst>
                <a:rect l="0" t="0" r="r" b="b"/>
                <a:pathLst>
                  <a:path w="75" h="61">
                    <a:moveTo>
                      <a:pt x="66" y="23"/>
                    </a:moveTo>
                    <a:cubicBezTo>
                      <a:pt x="66" y="29"/>
                      <a:pt x="65" y="25"/>
                      <a:pt x="65" y="30"/>
                    </a:cubicBezTo>
                    <a:cubicBezTo>
                      <a:pt x="67" y="30"/>
                      <a:pt x="72" y="31"/>
                      <a:pt x="75" y="32"/>
                    </a:cubicBezTo>
                    <a:cubicBezTo>
                      <a:pt x="73" y="56"/>
                      <a:pt x="72" y="49"/>
                      <a:pt x="57" y="55"/>
                    </a:cubicBezTo>
                    <a:cubicBezTo>
                      <a:pt x="53" y="56"/>
                      <a:pt x="53" y="61"/>
                      <a:pt x="49" y="61"/>
                    </a:cubicBezTo>
                    <a:cubicBezTo>
                      <a:pt x="42" y="61"/>
                      <a:pt x="42" y="56"/>
                      <a:pt x="39" y="54"/>
                    </a:cubicBezTo>
                    <a:cubicBezTo>
                      <a:pt x="27" y="41"/>
                      <a:pt x="13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2" y="28"/>
                      <a:pt x="20" y="28"/>
                    </a:cubicBezTo>
                    <a:cubicBezTo>
                      <a:pt x="24" y="28"/>
                      <a:pt x="23" y="28"/>
                      <a:pt x="27" y="28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1" y="15"/>
                      <a:pt x="12" y="16"/>
                      <a:pt x="12" y="11"/>
                    </a:cubicBezTo>
                    <a:cubicBezTo>
                      <a:pt x="12" y="9"/>
                      <a:pt x="15" y="8"/>
                      <a:pt x="16" y="7"/>
                    </a:cubicBezTo>
                    <a:cubicBezTo>
                      <a:pt x="23" y="0"/>
                      <a:pt x="32" y="2"/>
                      <a:pt x="42" y="2"/>
                    </a:cubicBezTo>
                    <a:cubicBezTo>
                      <a:pt x="50" y="2"/>
                      <a:pt x="60" y="2"/>
                      <a:pt x="60" y="2"/>
                    </a:cubicBezTo>
                    <a:cubicBezTo>
                      <a:pt x="61" y="2"/>
                      <a:pt x="64" y="4"/>
                      <a:pt x="64" y="6"/>
                    </a:cubicBezTo>
                    <a:cubicBezTo>
                      <a:pt x="64" y="15"/>
                      <a:pt x="53" y="18"/>
                      <a:pt x="50" y="22"/>
                    </a:cubicBezTo>
                    <a:cubicBezTo>
                      <a:pt x="53" y="22"/>
                      <a:pt x="66" y="18"/>
                      <a:pt x="66" y="2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6" name="Freeform: Shape 531"/>
              <p:cNvSpPr/>
              <p:nvPr/>
            </p:nvSpPr>
            <p:spPr bwMode="auto">
              <a:xfrm>
                <a:off x="2636838" y="1236663"/>
                <a:ext cx="111125" cy="60325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38" y="20"/>
                  </a:cxn>
                  <a:cxn ang="0">
                    <a:pos x="29" y="13"/>
                  </a:cxn>
                  <a:cxn ang="0">
                    <a:pos x="29" y="8"/>
                  </a:cxn>
                  <a:cxn ang="0">
                    <a:pos x="54" y="17"/>
                  </a:cxn>
                  <a:cxn ang="0">
                    <a:pos x="54" y="8"/>
                  </a:cxn>
                  <a:cxn ang="0">
                    <a:pos x="38" y="1"/>
                  </a:cxn>
                  <a:cxn ang="0">
                    <a:pos x="46" y="1"/>
                  </a:cxn>
                  <a:cxn ang="0">
                    <a:pos x="66" y="5"/>
                  </a:cxn>
                  <a:cxn ang="0">
                    <a:pos x="75" y="2"/>
                  </a:cxn>
                  <a:cxn ang="0">
                    <a:pos x="84" y="13"/>
                  </a:cxn>
                  <a:cxn ang="0">
                    <a:pos x="80" y="41"/>
                  </a:cxn>
                  <a:cxn ang="0">
                    <a:pos x="62" y="43"/>
                  </a:cxn>
                  <a:cxn ang="0">
                    <a:pos x="48" y="41"/>
                  </a:cxn>
                  <a:cxn ang="0">
                    <a:pos x="51" y="36"/>
                  </a:cxn>
                  <a:cxn ang="0">
                    <a:pos x="51" y="32"/>
                  </a:cxn>
                  <a:cxn ang="0">
                    <a:pos x="62" y="25"/>
                  </a:cxn>
                  <a:cxn ang="0">
                    <a:pos x="57" y="24"/>
                  </a:cxn>
                  <a:cxn ang="0">
                    <a:pos x="25" y="28"/>
                  </a:cxn>
                  <a:cxn ang="0">
                    <a:pos x="20" y="23"/>
                  </a:cxn>
                  <a:cxn ang="0">
                    <a:pos x="13" y="23"/>
                  </a:cxn>
                  <a:cxn ang="0">
                    <a:pos x="12" y="19"/>
                  </a:cxn>
                  <a:cxn ang="0">
                    <a:pos x="1" y="14"/>
                  </a:cxn>
                  <a:cxn ang="0">
                    <a:pos x="1" y="6"/>
                  </a:cxn>
                  <a:cxn ang="0">
                    <a:pos x="4" y="11"/>
                  </a:cxn>
                </a:cxnLst>
                <a:rect l="0" t="0" r="r" b="b"/>
                <a:pathLst>
                  <a:path w="84" h="45">
                    <a:moveTo>
                      <a:pt x="4" y="11"/>
                    </a:moveTo>
                    <a:cubicBezTo>
                      <a:pt x="2" y="9"/>
                      <a:pt x="0" y="6"/>
                      <a:pt x="0" y="2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18" y="2"/>
                      <a:pt x="24" y="24"/>
                      <a:pt x="38" y="20"/>
                    </a:cubicBezTo>
                    <a:cubicBezTo>
                      <a:pt x="35" y="18"/>
                      <a:pt x="31" y="15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9" y="8"/>
                      <a:pt x="43" y="17"/>
                      <a:pt x="54" y="1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8"/>
                      <a:pt x="40" y="8"/>
                      <a:pt x="38" y="1"/>
                    </a:cubicBezTo>
                    <a:cubicBezTo>
                      <a:pt x="41" y="0"/>
                      <a:pt x="43" y="1"/>
                      <a:pt x="46" y="1"/>
                    </a:cubicBezTo>
                    <a:cubicBezTo>
                      <a:pt x="53" y="1"/>
                      <a:pt x="58" y="5"/>
                      <a:pt x="66" y="5"/>
                    </a:cubicBezTo>
                    <a:cubicBezTo>
                      <a:pt x="69" y="5"/>
                      <a:pt x="71" y="2"/>
                      <a:pt x="75" y="2"/>
                    </a:cubicBezTo>
                    <a:cubicBezTo>
                      <a:pt x="83" y="2"/>
                      <a:pt x="84" y="6"/>
                      <a:pt x="84" y="13"/>
                    </a:cubicBezTo>
                    <a:cubicBezTo>
                      <a:pt x="84" y="23"/>
                      <a:pt x="78" y="28"/>
                      <a:pt x="80" y="41"/>
                    </a:cubicBezTo>
                    <a:cubicBezTo>
                      <a:pt x="73" y="43"/>
                      <a:pt x="64" y="43"/>
                      <a:pt x="62" y="43"/>
                    </a:cubicBezTo>
                    <a:cubicBezTo>
                      <a:pt x="60" y="43"/>
                      <a:pt x="48" y="45"/>
                      <a:pt x="48" y="41"/>
                    </a:cubicBezTo>
                    <a:cubicBezTo>
                      <a:pt x="48" y="39"/>
                      <a:pt x="50" y="37"/>
                      <a:pt x="51" y="36"/>
                    </a:cubicBezTo>
                    <a:cubicBezTo>
                      <a:pt x="51" y="35"/>
                      <a:pt x="51" y="33"/>
                      <a:pt x="51" y="32"/>
                    </a:cubicBezTo>
                    <a:cubicBezTo>
                      <a:pt x="51" y="28"/>
                      <a:pt x="60" y="28"/>
                      <a:pt x="62" y="25"/>
                    </a:cubicBezTo>
                    <a:cubicBezTo>
                      <a:pt x="61" y="24"/>
                      <a:pt x="59" y="24"/>
                      <a:pt x="57" y="24"/>
                    </a:cubicBezTo>
                    <a:cubicBezTo>
                      <a:pt x="49" y="24"/>
                      <a:pt x="34" y="28"/>
                      <a:pt x="25" y="28"/>
                    </a:cubicBezTo>
                    <a:cubicBezTo>
                      <a:pt x="22" y="28"/>
                      <a:pt x="20" y="26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7" y="20"/>
                      <a:pt x="4" y="17"/>
                      <a:pt x="1" y="14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7" name="Freeform: Shape 532"/>
              <p:cNvSpPr/>
              <p:nvPr/>
            </p:nvSpPr>
            <p:spPr bwMode="auto">
              <a:xfrm>
                <a:off x="2720975" y="1462088"/>
                <a:ext cx="65088" cy="38100"/>
              </a:xfrm>
              <a:custGeom>
                <a:avLst/>
                <a:gdLst/>
                <a:ahLst/>
                <a:cxnLst>
                  <a:cxn ang="0">
                    <a:pos x="38" y="29"/>
                  </a:cxn>
                  <a:cxn ang="0">
                    <a:pos x="0" y="16"/>
                  </a:cxn>
                  <a:cxn ang="0">
                    <a:pos x="9" y="14"/>
                  </a:cxn>
                  <a:cxn ang="0">
                    <a:pos x="22" y="0"/>
                  </a:cxn>
                  <a:cxn ang="0">
                    <a:pos x="49" y="22"/>
                  </a:cxn>
                  <a:cxn ang="0">
                    <a:pos x="38" y="29"/>
                  </a:cxn>
                </a:cxnLst>
                <a:rect l="0" t="0" r="r" b="b"/>
                <a:pathLst>
                  <a:path w="49" h="29">
                    <a:moveTo>
                      <a:pt x="38" y="29"/>
                    </a:moveTo>
                    <a:cubicBezTo>
                      <a:pt x="32" y="29"/>
                      <a:pt x="0" y="17"/>
                      <a:pt x="0" y="16"/>
                    </a:cubicBezTo>
                    <a:cubicBezTo>
                      <a:pt x="0" y="12"/>
                      <a:pt x="8" y="14"/>
                      <a:pt x="9" y="14"/>
                    </a:cubicBezTo>
                    <a:cubicBezTo>
                      <a:pt x="15" y="12"/>
                      <a:pt x="13" y="0"/>
                      <a:pt x="22" y="0"/>
                    </a:cubicBezTo>
                    <a:cubicBezTo>
                      <a:pt x="28" y="0"/>
                      <a:pt x="46" y="16"/>
                      <a:pt x="49" y="22"/>
                    </a:cubicBezTo>
                    <a:cubicBezTo>
                      <a:pt x="45" y="25"/>
                      <a:pt x="43" y="29"/>
                      <a:pt x="38" y="2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8" name="Freeform: Shape 533"/>
              <p:cNvSpPr/>
              <p:nvPr/>
            </p:nvSpPr>
            <p:spPr bwMode="auto">
              <a:xfrm>
                <a:off x="2784475" y="1323975"/>
                <a:ext cx="85725" cy="69850"/>
              </a:xfrm>
              <a:custGeom>
                <a:avLst/>
                <a:gdLst/>
                <a:ahLst/>
                <a:cxnLst>
                  <a:cxn ang="0">
                    <a:pos x="65" y="11"/>
                  </a:cxn>
                  <a:cxn ang="0">
                    <a:pos x="57" y="18"/>
                  </a:cxn>
                  <a:cxn ang="0">
                    <a:pos x="32" y="35"/>
                  </a:cxn>
                  <a:cxn ang="0">
                    <a:pos x="20" y="38"/>
                  </a:cxn>
                  <a:cxn ang="0">
                    <a:pos x="25" y="38"/>
                  </a:cxn>
                  <a:cxn ang="0">
                    <a:pos x="15" y="53"/>
                  </a:cxn>
                  <a:cxn ang="0">
                    <a:pos x="6" y="53"/>
                  </a:cxn>
                  <a:cxn ang="0">
                    <a:pos x="7" y="40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22" y="0"/>
                  </a:cxn>
                  <a:cxn ang="0">
                    <a:pos x="65" y="5"/>
                  </a:cxn>
                  <a:cxn ang="0">
                    <a:pos x="65" y="11"/>
                  </a:cxn>
                </a:cxnLst>
                <a:rect l="0" t="0" r="r" b="b"/>
                <a:pathLst>
                  <a:path w="65" h="53">
                    <a:moveTo>
                      <a:pt x="65" y="11"/>
                    </a:moveTo>
                    <a:cubicBezTo>
                      <a:pt x="65" y="12"/>
                      <a:pt x="57" y="18"/>
                      <a:pt x="57" y="18"/>
                    </a:cubicBezTo>
                    <a:cubicBezTo>
                      <a:pt x="51" y="26"/>
                      <a:pt x="45" y="35"/>
                      <a:pt x="32" y="35"/>
                    </a:cubicBezTo>
                    <a:cubicBezTo>
                      <a:pt x="22" y="35"/>
                      <a:pt x="22" y="30"/>
                      <a:pt x="20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4" y="46"/>
                      <a:pt x="21" y="48"/>
                      <a:pt x="1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47"/>
                      <a:pt x="6" y="42"/>
                      <a:pt x="7" y="40"/>
                    </a:cubicBezTo>
                    <a:cubicBezTo>
                      <a:pt x="0" y="33"/>
                      <a:pt x="3" y="27"/>
                      <a:pt x="0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8" y="11"/>
                      <a:pt x="10" y="11"/>
                    </a:cubicBezTo>
                    <a:cubicBezTo>
                      <a:pt x="9" y="11"/>
                      <a:pt x="10" y="8"/>
                      <a:pt x="10" y="7"/>
                    </a:cubicBezTo>
                    <a:cubicBezTo>
                      <a:pt x="10" y="6"/>
                      <a:pt x="13" y="0"/>
                      <a:pt x="22" y="0"/>
                    </a:cubicBezTo>
                    <a:cubicBezTo>
                      <a:pt x="37" y="0"/>
                      <a:pt x="49" y="5"/>
                      <a:pt x="65" y="5"/>
                    </a:cubicBezTo>
                    <a:cubicBezTo>
                      <a:pt x="65" y="8"/>
                      <a:pt x="65" y="9"/>
                      <a:pt x="65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9" name="Freeform: Shape 534"/>
              <p:cNvSpPr/>
              <p:nvPr/>
            </p:nvSpPr>
            <p:spPr bwMode="auto">
              <a:xfrm>
                <a:off x="2608263" y="1198563"/>
                <a:ext cx="28575" cy="23813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5" y="18"/>
                  </a:cxn>
                  <a:cxn ang="0">
                    <a:pos x="0" y="0"/>
                  </a:cxn>
                  <a:cxn ang="0">
                    <a:pos x="21" y="12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21" y="16"/>
                      <a:pt x="18" y="18"/>
                      <a:pt x="15" y="18"/>
                    </a:cubicBezTo>
                    <a:cubicBezTo>
                      <a:pt x="10" y="18"/>
                      <a:pt x="0" y="6"/>
                      <a:pt x="0" y="0"/>
                    </a:cubicBezTo>
                    <a:cubicBezTo>
                      <a:pt x="11" y="0"/>
                      <a:pt x="12" y="9"/>
                      <a:pt x="21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0" name="Freeform: Shape 535"/>
              <p:cNvSpPr/>
              <p:nvPr/>
            </p:nvSpPr>
            <p:spPr bwMode="auto">
              <a:xfrm>
                <a:off x="2625725" y="1277938"/>
                <a:ext cx="19050" cy="1587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6"/>
                  </a:cxn>
                  <a:cxn ang="0">
                    <a:pos x="9" y="12"/>
                  </a:cxn>
                  <a:cxn ang="0">
                    <a:pos x="0" y="12"/>
                  </a:cxn>
                  <a:cxn ang="0">
                    <a:pos x="12" y="0"/>
                  </a:cxn>
                </a:cxnLst>
                <a:rect l="0" t="0" r="r" b="b"/>
                <a:pathLst>
                  <a:path w="15" h="12">
                    <a:moveTo>
                      <a:pt x="12" y="0"/>
                    </a:moveTo>
                    <a:cubicBezTo>
                      <a:pt x="13" y="2"/>
                      <a:pt x="15" y="3"/>
                      <a:pt x="15" y="6"/>
                    </a:cubicBezTo>
                    <a:cubicBezTo>
                      <a:pt x="15" y="12"/>
                      <a:pt x="11" y="12"/>
                      <a:pt x="9" y="12"/>
                    </a:cubicBezTo>
                    <a:cubicBezTo>
                      <a:pt x="4" y="12"/>
                      <a:pt x="3" y="11"/>
                      <a:pt x="0" y="12"/>
                    </a:cubicBezTo>
                    <a:cubicBezTo>
                      <a:pt x="2" y="4"/>
                      <a:pt x="6" y="2"/>
                      <a:pt x="12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1" name="Freeform: Shape 536"/>
              <p:cNvSpPr/>
              <p:nvPr/>
            </p:nvSpPr>
            <p:spPr bwMode="auto">
              <a:xfrm>
                <a:off x="2614613" y="1139825"/>
                <a:ext cx="109538" cy="57150"/>
              </a:xfrm>
              <a:custGeom>
                <a:avLst/>
                <a:gdLst/>
                <a:ahLst/>
                <a:cxnLst>
                  <a:cxn ang="0">
                    <a:pos x="54" y="32"/>
                  </a:cxn>
                  <a:cxn ang="0">
                    <a:pos x="33" y="30"/>
                  </a:cxn>
                  <a:cxn ang="0">
                    <a:pos x="19" y="29"/>
                  </a:cxn>
                  <a:cxn ang="0">
                    <a:pos x="7" y="25"/>
                  </a:cxn>
                  <a:cxn ang="0">
                    <a:pos x="20" y="20"/>
                  </a:cxn>
                  <a:cxn ang="0">
                    <a:pos x="20" y="15"/>
                  </a:cxn>
                  <a:cxn ang="0">
                    <a:pos x="5" y="15"/>
                  </a:cxn>
                  <a:cxn ang="0">
                    <a:pos x="8" y="10"/>
                  </a:cxn>
                  <a:cxn ang="0">
                    <a:pos x="0" y="3"/>
                  </a:cxn>
                  <a:cxn ang="0">
                    <a:pos x="14" y="0"/>
                  </a:cxn>
                  <a:cxn ang="0">
                    <a:pos x="31" y="8"/>
                  </a:cxn>
                  <a:cxn ang="0">
                    <a:pos x="40" y="4"/>
                  </a:cxn>
                  <a:cxn ang="0">
                    <a:pos x="53" y="15"/>
                  </a:cxn>
                  <a:cxn ang="0">
                    <a:pos x="60" y="11"/>
                  </a:cxn>
                  <a:cxn ang="0">
                    <a:pos x="73" y="21"/>
                  </a:cxn>
                  <a:cxn ang="0">
                    <a:pos x="70" y="26"/>
                  </a:cxn>
                  <a:cxn ang="0">
                    <a:pos x="82" y="37"/>
                  </a:cxn>
                  <a:cxn ang="0">
                    <a:pos x="74" y="43"/>
                  </a:cxn>
                  <a:cxn ang="0">
                    <a:pos x="54" y="32"/>
                  </a:cxn>
                </a:cxnLst>
                <a:rect l="0" t="0" r="r" b="b"/>
                <a:pathLst>
                  <a:path w="82" h="43">
                    <a:moveTo>
                      <a:pt x="54" y="32"/>
                    </a:moveTo>
                    <a:cubicBezTo>
                      <a:pt x="46" y="32"/>
                      <a:pt x="41" y="29"/>
                      <a:pt x="33" y="30"/>
                    </a:cubicBezTo>
                    <a:cubicBezTo>
                      <a:pt x="31" y="26"/>
                      <a:pt x="25" y="29"/>
                      <a:pt x="19" y="29"/>
                    </a:cubicBezTo>
                    <a:cubicBezTo>
                      <a:pt x="13" y="29"/>
                      <a:pt x="11" y="29"/>
                      <a:pt x="7" y="25"/>
                    </a:cubicBezTo>
                    <a:cubicBezTo>
                      <a:pt x="11" y="21"/>
                      <a:pt x="15" y="22"/>
                      <a:pt x="20" y="20"/>
                    </a:cubicBezTo>
                    <a:cubicBezTo>
                      <a:pt x="19" y="18"/>
                      <a:pt x="19" y="16"/>
                      <a:pt x="20" y="15"/>
                    </a:cubicBezTo>
                    <a:cubicBezTo>
                      <a:pt x="10" y="15"/>
                      <a:pt x="8" y="17"/>
                      <a:pt x="5" y="15"/>
                    </a:cubicBezTo>
                    <a:cubicBezTo>
                      <a:pt x="6" y="14"/>
                      <a:pt x="7" y="12"/>
                      <a:pt x="8" y="10"/>
                    </a:cubicBezTo>
                    <a:cubicBezTo>
                      <a:pt x="2" y="10"/>
                      <a:pt x="0" y="9"/>
                      <a:pt x="0" y="3"/>
                    </a:cubicBezTo>
                    <a:cubicBezTo>
                      <a:pt x="6" y="3"/>
                      <a:pt x="9" y="0"/>
                      <a:pt x="14" y="0"/>
                    </a:cubicBezTo>
                    <a:cubicBezTo>
                      <a:pt x="24" y="0"/>
                      <a:pt x="26" y="8"/>
                      <a:pt x="31" y="8"/>
                    </a:cubicBezTo>
                    <a:cubicBezTo>
                      <a:pt x="35" y="8"/>
                      <a:pt x="36" y="4"/>
                      <a:pt x="40" y="4"/>
                    </a:cubicBezTo>
                    <a:cubicBezTo>
                      <a:pt x="49" y="4"/>
                      <a:pt x="48" y="15"/>
                      <a:pt x="53" y="15"/>
                    </a:cubicBezTo>
                    <a:cubicBezTo>
                      <a:pt x="56" y="15"/>
                      <a:pt x="57" y="11"/>
                      <a:pt x="60" y="11"/>
                    </a:cubicBezTo>
                    <a:cubicBezTo>
                      <a:pt x="66" y="11"/>
                      <a:pt x="71" y="19"/>
                      <a:pt x="73" y="21"/>
                    </a:cubicBezTo>
                    <a:cubicBezTo>
                      <a:pt x="72" y="22"/>
                      <a:pt x="70" y="24"/>
                      <a:pt x="70" y="26"/>
                    </a:cubicBezTo>
                    <a:cubicBezTo>
                      <a:pt x="73" y="29"/>
                      <a:pt x="82" y="33"/>
                      <a:pt x="82" y="37"/>
                    </a:cubicBezTo>
                    <a:cubicBezTo>
                      <a:pt x="82" y="42"/>
                      <a:pt x="77" y="43"/>
                      <a:pt x="74" y="43"/>
                    </a:cubicBezTo>
                    <a:cubicBezTo>
                      <a:pt x="63" y="43"/>
                      <a:pt x="64" y="32"/>
                      <a:pt x="54" y="3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2" name="Freeform: Shape 537"/>
              <p:cNvSpPr/>
              <p:nvPr/>
            </p:nvSpPr>
            <p:spPr bwMode="auto">
              <a:xfrm>
                <a:off x="2657475" y="1189038"/>
                <a:ext cx="30163" cy="9525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2" y="0"/>
                  </a:cxn>
                  <a:cxn ang="0">
                    <a:pos x="23" y="4"/>
                  </a:cxn>
                  <a:cxn ang="0">
                    <a:pos x="8" y="7"/>
                  </a:cxn>
                </a:cxnLst>
                <a:rect l="0" t="0" r="r" b="b"/>
                <a:pathLst>
                  <a:path w="23" h="7">
                    <a:moveTo>
                      <a:pt x="8" y="7"/>
                    </a:moveTo>
                    <a:cubicBezTo>
                      <a:pt x="0" y="7"/>
                      <a:pt x="11" y="0"/>
                      <a:pt x="12" y="0"/>
                    </a:cubicBezTo>
                    <a:cubicBezTo>
                      <a:pt x="17" y="0"/>
                      <a:pt x="19" y="3"/>
                      <a:pt x="23" y="4"/>
                    </a:cubicBezTo>
                    <a:cubicBezTo>
                      <a:pt x="20" y="7"/>
                      <a:pt x="15" y="7"/>
                      <a:pt x="8" y="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3" name="Freeform: Shape 538"/>
              <p:cNvSpPr/>
              <p:nvPr/>
            </p:nvSpPr>
            <p:spPr bwMode="auto">
              <a:xfrm>
                <a:off x="2765425" y="1223963"/>
                <a:ext cx="287338" cy="90488"/>
              </a:xfrm>
              <a:custGeom>
                <a:avLst/>
                <a:gdLst/>
                <a:ahLst/>
                <a:cxnLst>
                  <a:cxn ang="0">
                    <a:pos x="215" y="45"/>
                  </a:cxn>
                  <a:cxn ang="0">
                    <a:pos x="210" y="51"/>
                  </a:cxn>
                  <a:cxn ang="0">
                    <a:pos x="216" y="52"/>
                  </a:cxn>
                  <a:cxn ang="0">
                    <a:pos x="179" y="67"/>
                  </a:cxn>
                  <a:cxn ang="0">
                    <a:pos x="170" y="60"/>
                  </a:cxn>
                  <a:cxn ang="0">
                    <a:pos x="159" y="66"/>
                  </a:cxn>
                  <a:cxn ang="0">
                    <a:pos x="124" y="66"/>
                  </a:cxn>
                  <a:cxn ang="0">
                    <a:pos x="102" y="60"/>
                  </a:cxn>
                  <a:cxn ang="0">
                    <a:pos x="97" y="60"/>
                  </a:cxn>
                  <a:cxn ang="0">
                    <a:pos x="84" y="67"/>
                  </a:cxn>
                  <a:cxn ang="0">
                    <a:pos x="53" y="47"/>
                  </a:cxn>
                  <a:cxn ang="0">
                    <a:pos x="58" y="40"/>
                  </a:cxn>
                  <a:cxn ang="0">
                    <a:pos x="40" y="18"/>
                  </a:cxn>
                  <a:cxn ang="0">
                    <a:pos x="32" y="22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15"/>
                  </a:cxn>
                  <a:cxn ang="0">
                    <a:pos x="60" y="12"/>
                  </a:cxn>
                  <a:cxn ang="0">
                    <a:pos x="68" y="12"/>
                  </a:cxn>
                  <a:cxn ang="0">
                    <a:pos x="89" y="25"/>
                  </a:cxn>
                  <a:cxn ang="0">
                    <a:pos x="71" y="25"/>
                  </a:cxn>
                  <a:cxn ang="0">
                    <a:pos x="91" y="35"/>
                  </a:cxn>
                  <a:cxn ang="0">
                    <a:pos x="88" y="38"/>
                  </a:cxn>
                  <a:cxn ang="0">
                    <a:pos x="95" y="40"/>
                  </a:cxn>
                  <a:cxn ang="0">
                    <a:pos x="125" y="45"/>
                  </a:cxn>
                  <a:cxn ang="0">
                    <a:pos x="181" y="34"/>
                  </a:cxn>
                  <a:cxn ang="0">
                    <a:pos x="216" y="46"/>
                  </a:cxn>
                  <a:cxn ang="0">
                    <a:pos x="211" y="47"/>
                  </a:cxn>
                  <a:cxn ang="0">
                    <a:pos x="215" y="45"/>
                  </a:cxn>
                </a:cxnLst>
                <a:rect l="0" t="0" r="r" b="b"/>
                <a:pathLst>
                  <a:path w="216" h="68">
                    <a:moveTo>
                      <a:pt x="215" y="45"/>
                    </a:moveTo>
                    <a:cubicBezTo>
                      <a:pt x="213" y="46"/>
                      <a:pt x="211" y="48"/>
                      <a:pt x="210" y="51"/>
                    </a:cubicBezTo>
                    <a:cubicBezTo>
                      <a:pt x="213" y="52"/>
                      <a:pt x="216" y="52"/>
                      <a:pt x="216" y="52"/>
                    </a:cubicBezTo>
                    <a:cubicBezTo>
                      <a:pt x="215" y="67"/>
                      <a:pt x="195" y="67"/>
                      <a:pt x="179" y="67"/>
                    </a:cubicBezTo>
                    <a:cubicBezTo>
                      <a:pt x="174" y="67"/>
                      <a:pt x="171" y="64"/>
                      <a:pt x="170" y="60"/>
                    </a:cubicBezTo>
                    <a:cubicBezTo>
                      <a:pt x="164" y="61"/>
                      <a:pt x="163" y="64"/>
                      <a:pt x="15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15" y="68"/>
                      <a:pt x="101" y="67"/>
                      <a:pt x="102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5" y="62"/>
                      <a:pt x="88" y="67"/>
                      <a:pt x="84" y="67"/>
                    </a:cubicBezTo>
                    <a:cubicBezTo>
                      <a:pt x="75" y="67"/>
                      <a:pt x="53" y="56"/>
                      <a:pt x="53" y="47"/>
                    </a:cubicBezTo>
                    <a:cubicBezTo>
                      <a:pt x="53" y="44"/>
                      <a:pt x="56" y="41"/>
                      <a:pt x="58" y="40"/>
                    </a:cubicBezTo>
                    <a:cubicBezTo>
                      <a:pt x="50" y="32"/>
                      <a:pt x="48" y="25"/>
                      <a:pt x="40" y="18"/>
                    </a:cubicBezTo>
                    <a:cubicBezTo>
                      <a:pt x="38" y="20"/>
                      <a:pt x="35" y="22"/>
                      <a:pt x="32" y="22"/>
                    </a:cubicBezTo>
                    <a:cubicBezTo>
                      <a:pt x="27" y="22"/>
                      <a:pt x="0" y="11"/>
                      <a:pt x="0" y="7"/>
                    </a:cubicBezTo>
                    <a:cubicBezTo>
                      <a:pt x="0" y="0"/>
                      <a:pt x="8" y="0"/>
                      <a:pt x="13" y="0"/>
                    </a:cubicBezTo>
                    <a:cubicBezTo>
                      <a:pt x="33" y="0"/>
                      <a:pt x="36" y="15"/>
                      <a:pt x="51" y="15"/>
                    </a:cubicBezTo>
                    <a:cubicBezTo>
                      <a:pt x="56" y="15"/>
                      <a:pt x="58" y="15"/>
                      <a:pt x="60" y="12"/>
                    </a:cubicBezTo>
                    <a:cubicBezTo>
                      <a:pt x="63" y="12"/>
                      <a:pt x="68" y="12"/>
                      <a:pt x="68" y="12"/>
                    </a:cubicBezTo>
                    <a:cubicBezTo>
                      <a:pt x="65" y="22"/>
                      <a:pt x="85" y="19"/>
                      <a:pt x="89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4" y="37"/>
                      <a:pt x="85" y="30"/>
                      <a:pt x="91" y="35"/>
                    </a:cubicBezTo>
                    <a:cubicBezTo>
                      <a:pt x="90" y="36"/>
                      <a:pt x="88" y="36"/>
                      <a:pt x="88" y="38"/>
                    </a:cubicBezTo>
                    <a:cubicBezTo>
                      <a:pt x="88" y="44"/>
                      <a:pt x="93" y="41"/>
                      <a:pt x="95" y="40"/>
                    </a:cubicBezTo>
                    <a:cubicBezTo>
                      <a:pt x="106" y="42"/>
                      <a:pt x="114" y="45"/>
                      <a:pt x="125" y="45"/>
                    </a:cubicBezTo>
                    <a:cubicBezTo>
                      <a:pt x="150" y="45"/>
                      <a:pt x="158" y="34"/>
                      <a:pt x="181" y="34"/>
                    </a:cubicBezTo>
                    <a:cubicBezTo>
                      <a:pt x="198" y="34"/>
                      <a:pt x="210" y="35"/>
                      <a:pt x="216" y="46"/>
                    </a:cubicBezTo>
                    <a:cubicBezTo>
                      <a:pt x="215" y="47"/>
                      <a:pt x="213" y="47"/>
                      <a:pt x="211" y="47"/>
                    </a:cubicBezTo>
                    <a:lnTo>
                      <a:pt x="215" y="45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4" name="Freeform: Shape 539"/>
              <p:cNvSpPr/>
              <p:nvPr/>
            </p:nvSpPr>
            <p:spPr bwMode="auto">
              <a:xfrm>
                <a:off x="2768600" y="1271588"/>
                <a:ext cx="49213" cy="3810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19" y="0"/>
                  </a:cxn>
                  <a:cxn ang="0">
                    <a:pos x="37" y="15"/>
                  </a:cxn>
                  <a:cxn ang="0">
                    <a:pos x="29" y="29"/>
                  </a:cxn>
                  <a:cxn ang="0">
                    <a:pos x="0" y="17"/>
                  </a:cxn>
                  <a:cxn ang="0">
                    <a:pos x="6" y="10"/>
                  </a:cxn>
                </a:cxnLst>
                <a:rect l="0" t="0" r="r" b="b"/>
                <a:pathLst>
                  <a:path w="37" h="29">
                    <a:moveTo>
                      <a:pt x="6" y="10"/>
                    </a:moveTo>
                    <a:cubicBezTo>
                      <a:pt x="10" y="10"/>
                      <a:pt x="9" y="0"/>
                      <a:pt x="19" y="0"/>
                    </a:cubicBezTo>
                    <a:cubicBezTo>
                      <a:pt x="27" y="0"/>
                      <a:pt x="37" y="9"/>
                      <a:pt x="37" y="15"/>
                    </a:cubicBezTo>
                    <a:cubicBezTo>
                      <a:pt x="37" y="22"/>
                      <a:pt x="35" y="29"/>
                      <a:pt x="29" y="29"/>
                    </a:cubicBezTo>
                    <a:cubicBezTo>
                      <a:pt x="25" y="29"/>
                      <a:pt x="0" y="17"/>
                      <a:pt x="0" y="17"/>
                    </a:cubicBezTo>
                    <a:cubicBezTo>
                      <a:pt x="0" y="13"/>
                      <a:pt x="5" y="10"/>
                      <a:pt x="6" y="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5" name="Freeform: Shape 540"/>
              <p:cNvSpPr/>
              <p:nvPr/>
            </p:nvSpPr>
            <p:spPr bwMode="auto">
              <a:xfrm>
                <a:off x="2774950" y="1198563"/>
                <a:ext cx="46038" cy="12700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0"/>
                  </a:cxn>
                  <a:cxn ang="0">
                    <a:pos x="35" y="6"/>
                  </a:cxn>
                  <a:cxn ang="0">
                    <a:pos x="28" y="10"/>
                  </a:cxn>
                  <a:cxn ang="0">
                    <a:pos x="0" y="5"/>
                  </a:cxn>
                  <a:cxn ang="0">
                    <a:pos x="29" y="0"/>
                  </a:cxn>
                </a:cxnLst>
                <a:rect l="0" t="0" r="r" b="b"/>
                <a:pathLst>
                  <a:path w="35" h="10">
                    <a:moveTo>
                      <a:pt x="29" y="0"/>
                    </a:moveTo>
                    <a:cubicBezTo>
                      <a:pt x="34" y="0"/>
                      <a:pt x="30" y="1"/>
                      <a:pt x="35" y="0"/>
                    </a:cubicBezTo>
                    <a:cubicBezTo>
                      <a:pt x="35" y="3"/>
                      <a:pt x="35" y="5"/>
                      <a:pt x="35" y="6"/>
                    </a:cubicBezTo>
                    <a:cubicBezTo>
                      <a:pt x="35" y="8"/>
                      <a:pt x="32" y="10"/>
                      <a:pt x="28" y="10"/>
                    </a:cubicBezTo>
                    <a:cubicBezTo>
                      <a:pt x="26" y="10"/>
                      <a:pt x="0" y="5"/>
                      <a:pt x="0" y="5"/>
                    </a:cubicBezTo>
                    <a:cubicBezTo>
                      <a:pt x="5" y="1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6" name="Freeform: Shape 541"/>
              <p:cNvSpPr/>
              <p:nvPr/>
            </p:nvSpPr>
            <p:spPr bwMode="auto">
              <a:xfrm>
                <a:off x="2740025" y="1154113"/>
                <a:ext cx="53975" cy="4445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4" y="23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5" y="7"/>
                  </a:cxn>
                  <a:cxn ang="0">
                    <a:pos x="41" y="17"/>
                  </a:cxn>
                  <a:cxn ang="0">
                    <a:pos x="41" y="28"/>
                  </a:cxn>
                  <a:cxn ang="0">
                    <a:pos x="10" y="28"/>
                  </a:cxn>
                </a:cxnLst>
                <a:rect l="0" t="0" r="r" b="b"/>
                <a:pathLst>
                  <a:path w="41" h="33">
                    <a:moveTo>
                      <a:pt x="10" y="28"/>
                    </a:moveTo>
                    <a:cubicBezTo>
                      <a:pt x="10" y="26"/>
                      <a:pt x="13" y="24"/>
                      <a:pt x="14" y="23"/>
                    </a:cubicBezTo>
                    <a:cubicBezTo>
                      <a:pt x="9" y="18"/>
                      <a:pt x="0" y="15"/>
                      <a:pt x="0" y="7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11" y="4"/>
                      <a:pt x="21" y="7"/>
                      <a:pt x="25" y="7"/>
                    </a:cubicBezTo>
                    <a:cubicBezTo>
                      <a:pt x="25" y="17"/>
                      <a:pt x="41" y="7"/>
                      <a:pt x="41" y="17"/>
                    </a:cubicBezTo>
                    <a:cubicBezTo>
                      <a:pt x="41" y="20"/>
                      <a:pt x="39" y="23"/>
                      <a:pt x="41" y="28"/>
                    </a:cubicBezTo>
                    <a:cubicBezTo>
                      <a:pt x="25" y="31"/>
                      <a:pt x="10" y="33"/>
                      <a:pt x="10" y="2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7" name="Freeform: Shape 542"/>
              <p:cNvSpPr/>
              <p:nvPr/>
            </p:nvSpPr>
            <p:spPr bwMode="auto">
              <a:xfrm>
                <a:off x="2719388" y="1114425"/>
                <a:ext cx="20638" cy="127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6" y="9"/>
                      <a:pt x="16" y="9"/>
                      <a:pt x="1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7"/>
                      <a:pt x="0" y="6"/>
                      <a:pt x="0" y="0"/>
                    </a:cubicBezTo>
                    <a:cubicBezTo>
                      <a:pt x="6" y="0"/>
                      <a:pt x="13" y="0"/>
                      <a:pt x="16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8" name="Freeform: Shape 543"/>
              <p:cNvSpPr/>
              <p:nvPr/>
            </p:nvSpPr>
            <p:spPr bwMode="auto">
              <a:xfrm>
                <a:off x="2776538" y="1062038"/>
                <a:ext cx="184150" cy="123825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97" y="37"/>
                  </a:cxn>
                  <a:cxn ang="0">
                    <a:pos x="97" y="32"/>
                  </a:cxn>
                  <a:cxn ang="0">
                    <a:pos x="95" y="28"/>
                  </a:cxn>
                  <a:cxn ang="0">
                    <a:pos x="100" y="28"/>
                  </a:cxn>
                  <a:cxn ang="0">
                    <a:pos x="105" y="36"/>
                  </a:cxn>
                  <a:cxn ang="0">
                    <a:pos x="111" y="43"/>
                  </a:cxn>
                  <a:cxn ang="0">
                    <a:pos x="108" y="49"/>
                  </a:cxn>
                  <a:cxn ang="0">
                    <a:pos x="115" y="49"/>
                  </a:cxn>
                  <a:cxn ang="0">
                    <a:pos x="137" y="55"/>
                  </a:cxn>
                  <a:cxn ang="0">
                    <a:pos x="136" y="61"/>
                  </a:cxn>
                  <a:cxn ang="0">
                    <a:pos x="126" y="64"/>
                  </a:cxn>
                  <a:cxn ang="0">
                    <a:pos x="105" y="78"/>
                  </a:cxn>
                  <a:cxn ang="0">
                    <a:pos x="98" y="69"/>
                  </a:cxn>
                  <a:cxn ang="0">
                    <a:pos x="93" y="76"/>
                  </a:cxn>
                  <a:cxn ang="0">
                    <a:pos x="99" y="84"/>
                  </a:cxn>
                  <a:cxn ang="0">
                    <a:pos x="91" y="84"/>
                  </a:cxn>
                  <a:cxn ang="0">
                    <a:pos x="91" y="90"/>
                  </a:cxn>
                  <a:cxn ang="0">
                    <a:pos x="75" y="82"/>
                  </a:cxn>
                  <a:cxn ang="0">
                    <a:pos x="64" y="92"/>
                  </a:cxn>
                  <a:cxn ang="0">
                    <a:pos x="47" y="84"/>
                  </a:cxn>
                  <a:cxn ang="0">
                    <a:pos x="53" y="81"/>
                  </a:cxn>
                  <a:cxn ang="0">
                    <a:pos x="33" y="70"/>
                  </a:cxn>
                  <a:cxn ang="0">
                    <a:pos x="66" y="61"/>
                  </a:cxn>
                  <a:cxn ang="0">
                    <a:pos x="48" y="58"/>
                  </a:cxn>
                  <a:cxn ang="0">
                    <a:pos x="35" y="61"/>
                  </a:cxn>
                  <a:cxn ang="0">
                    <a:pos x="29" y="56"/>
                  </a:cxn>
                  <a:cxn ang="0">
                    <a:pos x="19" y="59"/>
                  </a:cxn>
                  <a:cxn ang="0">
                    <a:pos x="16" y="55"/>
                  </a:cxn>
                  <a:cxn ang="0">
                    <a:pos x="26" y="49"/>
                  </a:cxn>
                  <a:cxn ang="0">
                    <a:pos x="0" y="35"/>
                  </a:cxn>
                  <a:cxn ang="0">
                    <a:pos x="7" y="35"/>
                  </a:cxn>
                  <a:cxn ang="0">
                    <a:pos x="20" y="39"/>
                  </a:cxn>
                  <a:cxn ang="0">
                    <a:pos x="24" y="36"/>
                  </a:cxn>
                  <a:cxn ang="0">
                    <a:pos x="5" y="26"/>
                  </a:cxn>
                  <a:cxn ang="0">
                    <a:pos x="15" y="22"/>
                  </a:cxn>
                  <a:cxn ang="0">
                    <a:pos x="27" y="25"/>
                  </a:cxn>
                  <a:cxn ang="0">
                    <a:pos x="32" y="20"/>
                  </a:cxn>
                  <a:cxn ang="0">
                    <a:pos x="19" y="20"/>
                  </a:cxn>
                  <a:cxn ang="0">
                    <a:pos x="14" y="13"/>
                  </a:cxn>
                  <a:cxn ang="0">
                    <a:pos x="30" y="9"/>
                  </a:cxn>
                  <a:cxn ang="0">
                    <a:pos x="38" y="9"/>
                  </a:cxn>
                  <a:cxn ang="0">
                    <a:pos x="25" y="0"/>
                  </a:cxn>
                  <a:cxn ang="0">
                    <a:pos x="53" y="5"/>
                  </a:cxn>
                  <a:cxn ang="0">
                    <a:pos x="67" y="24"/>
                  </a:cxn>
                  <a:cxn ang="0">
                    <a:pos x="84" y="25"/>
                  </a:cxn>
                  <a:cxn ang="0">
                    <a:pos x="92" y="37"/>
                  </a:cxn>
                </a:cxnLst>
                <a:rect l="0" t="0" r="r" b="b"/>
                <a:pathLst>
                  <a:path w="138" h="92">
                    <a:moveTo>
                      <a:pt x="92" y="37"/>
                    </a:moveTo>
                    <a:cubicBezTo>
                      <a:pt x="97" y="37"/>
                      <a:pt x="97" y="37"/>
                      <a:pt x="97" y="37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7" y="28"/>
                      <a:pt x="98" y="28"/>
                      <a:pt x="100" y="28"/>
                    </a:cubicBezTo>
                    <a:cubicBezTo>
                      <a:pt x="106" y="28"/>
                      <a:pt x="105" y="31"/>
                      <a:pt x="105" y="36"/>
                    </a:cubicBezTo>
                    <a:cubicBezTo>
                      <a:pt x="105" y="39"/>
                      <a:pt x="111" y="39"/>
                      <a:pt x="111" y="43"/>
                    </a:cubicBezTo>
                    <a:cubicBezTo>
                      <a:pt x="111" y="46"/>
                      <a:pt x="108" y="46"/>
                      <a:pt x="108" y="49"/>
                    </a:cubicBezTo>
                    <a:cubicBezTo>
                      <a:pt x="108" y="53"/>
                      <a:pt x="114" y="49"/>
                      <a:pt x="115" y="49"/>
                    </a:cubicBezTo>
                    <a:cubicBezTo>
                      <a:pt x="120" y="49"/>
                      <a:pt x="131" y="54"/>
                      <a:pt x="137" y="55"/>
                    </a:cubicBezTo>
                    <a:cubicBezTo>
                      <a:pt x="137" y="58"/>
                      <a:pt x="138" y="60"/>
                      <a:pt x="136" y="61"/>
                    </a:cubicBezTo>
                    <a:cubicBezTo>
                      <a:pt x="135" y="64"/>
                      <a:pt x="130" y="63"/>
                      <a:pt x="126" y="64"/>
                    </a:cubicBezTo>
                    <a:cubicBezTo>
                      <a:pt x="117" y="65"/>
                      <a:pt x="111" y="78"/>
                      <a:pt x="105" y="78"/>
                    </a:cubicBezTo>
                    <a:cubicBezTo>
                      <a:pt x="100" y="78"/>
                      <a:pt x="100" y="74"/>
                      <a:pt x="98" y="69"/>
                    </a:cubicBezTo>
                    <a:cubicBezTo>
                      <a:pt x="96" y="71"/>
                      <a:pt x="95" y="73"/>
                      <a:pt x="93" y="76"/>
                    </a:cubicBezTo>
                    <a:cubicBezTo>
                      <a:pt x="96" y="80"/>
                      <a:pt x="97" y="81"/>
                      <a:pt x="99" y="84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87" y="91"/>
                      <a:pt x="79" y="85"/>
                      <a:pt x="75" y="82"/>
                    </a:cubicBezTo>
                    <a:cubicBezTo>
                      <a:pt x="75" y="90"/>
                      <a:pt x="71" y="92"/>
                      <a:pt x="64" y="92"/>
                    </a:cubicBezTo>
                    <a:cubicBezTo>
                      <a:pt x="57" y="92"/>
                      <a:pt x="48" y="91"/>
                      <a:pt x="47" y="84"/>
                    </a:cubicBezTo>
                    <a:cubicBezTo>
                      <a:pt x="50" y="84"/>
                      <a:pt x="51" y="83"/>
                      <a:pt x="53" y="81"/>
                    </a:cubicBezTo>
                    <a:cubicBezTo>
                      <a:pt x="45" y="81"/>
                      <a:pt x="33" y="77"/>
                      <a:pt x="33" y="70"/>
                    </a:cubicBezTo>
                    <a:cubicBezTo>
                      <a:pt x="33" y="62"/>
                      <a:pt x="60" y="63"/>
                      <a:pt x="66" y="61"/>
                    </a:cubicBezTo>
                    <a:cubicBezTo>
                      <a:pt x="60" y="60"/>
                      <a:pt x="55" y="58"/>
                      <a:pt x="48" y="58"/>
                    </a:cubicBezTo>
                    <a:cubicBezTo>
                      <a:pt x="41" y="58"/>
                      <a:pt x="40" y="61"/>
                      <a:pt x="35" y="61"/>
                    </a:cubicBezTo>
                    <a:cubicBezTo>
                      <a:pt x="30" y="61"/>
                      <a:pt x="30" y="58"/>
                      <a:pt x="29" y="56"/>
                    </a:cubicBezTo>
                    <a:cubicBezTo>
                      <a:pt x="24" y="58"/>
                      <a:pt x="23" y="59"/>
                      <a:pt x="19" y="59"/>
                    </a:cubicBezTo>
                    <a:cubicBezTo>
                      <a:pt x="16" y="59"/>
                      <a:pt x="16" y="58"/>
                      <a:pt x="16" y="55"/>
                    </a:cubicBezTo>
                    <a:cubicBezTo>
                      <a:pt x="20" y="53"/>
                      <a:pt x="23" y="53"/>
                      <a:pt x="26" y="49"/>
                    </a:cubicBezTo>
                    <a:cubicBezTo>
                      <a:pt x="11" y="49"/>
                      <a:pt x="2" y="48"/>
                      <a:pt x="0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7"/>
                      <a:pt x="16" y="39"/>
                      <a:pt x="20" y="39"/>
                    </a:cubicBezTo>
                    <a:cubicBezTo>
                      <a:pt x="22" y="39"/>
                      <a:pt x="24" y="36"/>
                      <a:pt x="24" y="36"/>
                    </a:cubicBezTo>
                    <a:cubicBezTo>
                      <a:pt x="19" y="34"/>
                      <a:pt x="5" y="31"/>
                      <a:pt x="5" y="26"/>
                    </a:cubicBezTo>
                    <a:cubicBezTo>
                      <a:pt x="5" y="21"/>
                      <a:pt x="11" y="22"/>
                      <a:pt x="15" y="22"/>
                    </a:cubicBezTo>
                    <a:cubicBezTo>
                      <a:pt x="21" y="22"/>
                      <a:pt x="23" y="25"/>
                      <a:pt x="27" y="25"/>
                    </a:cubicBezTo>
                    <a:cubicBezTo>
                      <a:pt x="30" y="25"/>
                      <a:pt x="30" y="22"/>
                      <a:pt x="32" y="20"/>
                    </a:cubicBezTo>
                    <a:cubicBezTo>
                      <a:pt x="27" y="18"/>
                      <a:pt x="22" y="20"/>
                      <a:pt x="19" y="20"/>
                    </a:cubicBezTo>
                    <a:cubicBezTo>
                      <a:pt x="18" y="20"/>
                      <a:pt x="14" y="14"/>
                      <a:pt x="14" y="13"/>
                    </a:cubicBezTo>
                    <a:cubicBezTo>
                      <a:pt x="19" y="10"/>
                      <a:pt x="23" y="8"/>
                      <a:pt x="30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7"/>
                      <a:pt x="25" y="6"/>
                      <a:pt x="25" y="0"/>
                    </a:cubicBezTo>
                    <a:cubicBezTo>
                      <a:pt x="36" y="1"/>
                      <a:pt x="45" y="2"/>
                      <a:pt x="53" y="5"/>
                    </a:cubicBezTo>
                    <a:cubicBezTo>
                      <a:pt x="61" y="9"/>
                      <a:pt x="60" y="21"/>
                      <a:pt x="67" y="24"/>
                    </a:cubicBezTo>
                    <a:cubicBezTo>
                      <a:pt x="73" y="27"/>
                      <a:pt x="78" y="22"/>
                      <a:pt x="84" y="25"/>
                    </a:cubicBezTo>
                    <a:cubicBezTo>
                      <a:pt x="91" y="28"/>
                      <a:pt x="88" y="33"/>
                      <a:pt x="92" y="3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9" name="Freeform: Shape 544"/>
              <p:cNvSpPr/>
              <p:nvPr/>
            </p:nvSpPr>
            <p:spPr bwMode="auto">
              <a:xfrm>
                <a:off x="2925763" y="1574800"/>
                <a:ext cx="117475" cy="74613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11" y="33"/>
                  </a:cxn>
                  <a:cxn ang="0">
                    <a:pos x="11" y="27"/>
                  </a:cxn>
                  <a:cxn ang="0">
                    <a:pos x="25" y="0"/>
                  </a:cxn>
                  <a:cxn ang="0">
                    <a:pos x="32" y="13"/>
                  </a:cxn>
                  <a:cxn ang="0">
                    <a:pos x="36" y="9"/>
                  </a:cxn>
                  <a:cxn ang="0">
                    <a:pos x="67" y="27"/>
                  </a:cxn>
                  <a:cxn ang="0">
                    <a:pos x="70" y="35"/>
                  </a:cxn>
                  <a:cxn ang="0">
                    <a:pos x="89" y="43"/>
                  </a:cxn>
                  <a:cxn ang="0">
                    <a:pos x="75" y="48"/>
                  </a:cxn>
                  <a:cxn ang="0">
                    <a:pos x="63" y="48"/>
                  </a:cxn>
                  <a:cxn ang="0">
                    <a:pos x="46" y="37"/>
                  </a:cxn>
                  <a:cxn ang="0">
                    <a:pos x="25" y="53"/>
                  </a:cxn>
                  <a:cxn ang="0">
                    <a:pos x="22" y="57"/>
                  </a:cxn>
                  <a:cxn ang="0">
                    <a:pos x="19" y="48"/>
                  </a:cxn>
                  <a:cxn ang="0">
                    <a:pos x="0" y="48"/>
                  </a:cxn>
                  <a:cxn ang="0">
                    <a:pos x="6" y="39"/>
                  </a:cxn>
                </a:cxnLst>
                <a:rect l="0" t="0" r="r" b="b"/>
                <a:pathLst>
                  <a:path w="89" h="57">
                    <a:moveTo>
                      <a:pt x="6" y="39"/>
                    </a:moveTo>
                    <a:cubicBezTo>
                      <a:pt x="9" y="37"/>
                      <a:pt x="11" y="36"/>
                      <a:pt x="11" y="33"/>
                    </a:cubicBezTo>
                    <a:cubicBezTo>
                      <a:pt x="11" y="29"/>
                      <a:pt x="11" y="31"/>
                      <a:pt x="11" y="27"/>
                    </a:cubicBezTo>
                    <a:cubicBezTo>
                      <a:pt x="11" y="19"/>
                      <a:pt x="13" y="2"/>
                      <a:pt x="25" y="0"/>
                    </a:cubicBezTo>
                    <a:cubicBezTo>
                      <a:pt x="28" y="7"/>
                      <a:pt x="30" y="8"/>
                      <a:pt x="32" y="13"/>
                    </a:cubicBezTo>
                    <a:cubicBezTo>
                      <a:pt x="33" y="11"/>
                      <a:pt x="35" y="10"/>
                      <a:pt x="36" y="9"/>
                    </a:cubicBezTo>
                    <a:cubicBezTo>
                      <a:pt x="45" y="21"/>
                      <a:pt x="59" y="16"/>
                      <a:pt x="67" y="27"/>
                    </a:cubicBezTo>
                    <a:cubicBezTo>
                      <a:pt x="69" y="30"/>
                      <a:pt x="68" y="33"/>
                      <a:pt x="70" y="35"/>
                    </a:cubicBezTo>
                    <a:cubicBezTo>
                      <a:pt x="77" y="40"/>
                      <a:pt x="85" y="38"/>
                      <a:pt x="89" y="43"/>
                    </a:cubicBezTo>
                    <a:cubicBezTo>
                      <a:pt x="84" y="46"/>
                      <a:pt x="80" y="48"/>
                      <a:pt x="75" y="48"/>
                    </a:cubicBezTo>
                    <a:cubicBezTo>
                      <a:pt x="69" y="48"/>
                      <a:pt x="67" y="48"/>
                      <a:pt x="63" y="48"/>
                    </a:cubicBezTo>
                    <a:cubicBezTo>
                      <a:pt x="63" y="48"/>
                      <a:pt x="49" y="38"/>
                      <a:pt x="46" y="37"/>
                    </a:cubicBezTo>
                    <a:cubicBezTo>
                      <a:pt x="46" y="47"/>
                      <a:pt x="31" y="56"/>
                      <a:pt x="25" y="53"/>
                    </a:cubicBezTo>
                    <a:cubicBezTo>
                      <a:pt x="24" y="55"/>
                      <a:pt x="24" y="57"/>
                      <a:pt x="22" y="57"/>
                    </a:cubicBezTo>
                    <a:cubicBezTo>
                      <a:pt x="16" y="57"/>
                      <a:pt x="18" y="52"/>
                      <a:pt x="19" y="48"/>
                    </a:cubicBezTo>
                    <a:cubicBezTo>
                      <a:pt x="12" y="46"/>
                      <a:pt x="3" y="48"/>
                      <a:pt x="0" y="48"/>
                    </a:cubicBezTo>
                    <a:cubicBezTo>
                      <a:pt x="0" y="40"/>
                      <a:pt x="5" y="41"/>
                      <a:pt x="6" y="3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0" name="Freeform: Shape 545"/>
              <p:cNvSpPr/>
              <p:nvPr/>
            </p:nvSpPr>
            <p:spPr bwMode="auto">
              <a:xfrm>
                <a:off x="3094038" y="1500188"/>
                <a:ext cx="36513" cy="36513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11" y="28"/>
                  </a:cxn>
                  <a:cxn ang="0">
                    <a:pos x="0" y="18"/>
                  </a:cxn>
                  <a:cxn ang="0">
                    <a:pos x="27" y="18"/>
                  </a:cxn>
                </a:cxnLst>
                <a:rect l="0" t="0" r="r" b="b"/>
                <a:pathLst>
                  <a:path w="27" h="28">
                    <a:moveTo>
                      <a:pt x="27" y="18"/>
                    </a:moveTo>
                    <a:cubicBezTo>
                      <a:pt x="27" y="24"/>
                      <a:pt x="16" y="28"/>
                      <a:pt x="11" y="28"/>
                    </a:cubicBezTo>
                    <a:cubicBezTo>
                      <a:pt x="4" y="28"/>
                      <a:pt x="0" y="23"/>
                      <a:pt x="0" y="18"/>
                    </a:cubicBezTo>
                    <a:cubicBezTo>
                      <a:pt x="0" y="0"/>
                      <a:pt x="27" y="3"/>
                      <a:pt x="27" y="1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1" name="Freeform: Shape 546"/>
              <p:cNvSpPr/>
              <p:nvPr/>
            </p:nvSpPr>
            <p:spPr bwMode="auto">
              <a:xfrm>
                <a:off x="2984500" y="1652588"/>
                <a:ext cx="30163" cy="23813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22" y="3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10" y="1"/>
                  </a:cxn>
                </a:cxnLst>
                <a:rect l="0" t="0" r="r" b="b"/>
                <a:pathLst>
                  <a:path w="22" h="18">
                    <a:moveTo>
                      <a:pt x="10" y="1"/>
                    </a:moveTo>
                    <a:cubicBezTo>
                      <a:pt x="19" y="0"/>
                      <a:pt x="17" y="0"/>
                      <a:pt x="22" y="3"/>
                    </a:cubicBezTo>
                    <a:cubicBezTo>
                      <a:pt x="18" y="8"/>
                      <a:pt x="7" y="17"/>
                      <a:pt x="0" y="1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7"/>
                      <a:pt x="9" y="4"/>
                      <a:pt x="10" y="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2" name="Freeform: Shape 547"/>
              <p:cNvSpPr/>
              <p:nvPr/>
            </p:nvSpPr>
            <p:spPr bwMode="auto">
              <a:xfrm>
                <a:off x="3032125" y="1336675"/>
                <a:ext cx="79375" cy="33338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9" y="16"/>
                  </a:cxn>
                  <a:cxn ang="0">
                    <a:pos x="0" y="6"/>
                  </a:cxn>
                  <a:cxn ang="0">
                    <a:pos x="8" y="0"/>
                  </a:cxn>
                  <a:cxn ang="0">
                    <a:pos x="30" y="3"/>
                  </a:cxn>
                  <a:cxn ang="0">
                    <a:pos x="60" y="17"/>
                  </a:cxn>
                  <a:cxn ang="0">
                    <a:pos x="52" y="24"/>
                  </a:cxn>
                  <a:cxn ang="0">
                    <a:pos x="39" y="21"/>
                  </a:cxn>
                  <a:cxn ang="0">
                    <a:pos x="22" y="25"/>
                  </a:cxn>
                </a:cxnLst>
                <a:rect l="0" t="0" r="r" b="b"/>
                <a:pathLst>
                  <a:path w="60" h="25">
                    <a:moveTo>
                      <a:pt x="22" y="25"/>
                    </a:moveTo>
                    <a:cubicBezTo>
                      <a:pt x="14" y="25"/>
                      <a:pt x="6" y="23"/>
                      <a:pt x="9" y="16"/>
                    </a:cubicBezTo>
                    <a:cubicBezTo>
                      <a:pt x="5" y="13"/>
                      <a:pt x="0" y="11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8" y="0"/>
                      <a:pt x="21" y="3"/>
                      <a:pt x="30" y="3"/>
                    </a:cubicBezTo>
                    <a:cubicBezTo>
                      <a:pt x="42" y="3"/>
                      <a:pt x="52" y="13"/>
                      <a:pt x="60" y="17"/>
                    </a:cubicBezTo>
                    <a:cubicBezTo>
                      <a:pt x="59" y="21"/>
                      <a:pt x="56" y="24"/>
                      <a:pt x="52" y="24"/>
                    </a:cubicBezTo>
                    <a:cubicBezTo>
                      <a:pt x="46" y="24"/>
                      <a:pt x="44" y="21"/>
                      <a:pt x="39" y="21"/>
                    </a:cubicBezTo>
                    <a:cubicBezTo>
                      <a:pt x="34" y="21"/>
                      <a:pt x="30" y="25"/>
                      <a:pt x="22" y="2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3" name="Freeform: Shape 548"/>
              <p:cNvSpPr/>
              <p:nvPr/>
            </p:nvSpPr>
            <p:spPr bwMode="auto">
              <a:xfrm>
                <a:off x="3040063" y="1666875"/>
                <a:ext cx="17463" cy="20638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6" y="15"/>
                  </a:cxn>
                  <a:cxn ang="0">
                    <a:pos x="0" y="9"/>
                  </a:cxn>
                  <a:cxn ang="0">
                    <a:pos x="14" y="6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2" y="9"/>
                      <a:pt x="11" y="15"/>
                      <a:pt x="6" y="15"/>
                    </a:cubicBezTo>
                    <a:cubicBezTo>
                      <a:pt x="5" y="15"/>
                      <a:pt x="0" y="9"/>
                      <a:pt x="0" y="9"/>
                    </a:cubicBezTo>
                    <a:cubicBezTo>
                      <a:pt x="0" y="1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4" name="Freeform: Shape 549"/>
              <p:cNvSpPr/>
              <p:nvPr/>
            </p:nvSpPr>
            <p:spPr bwMode="auto">
              <a:xfrm>
                <a:off x="3136900" y="1509713"/>
                <a:ext cx="19050" cy="11113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7"/>
                  </a:cxn>
                  <a:cxn ang="0">
                    <a:pos x="5" y="8"/>
                  </a:cxn>
                </a:cxnLst>
                <a:rect l="0" t="0" r="r" b="b"/>
                <a:pathLst>
                  <a:path w="14" h="8">
                    <a:moveTo>
                      <a:pt x="5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4" y="0"/>
                      <a:pt x="5" y="0"/>
                    </a:cubicBezTo>
                    <a:cubicBezTo>
                      <a:pt x="9" y="0"/>
                      <a:pt x="13" y="5"/>
                      <a:pt x="14" y="7"/>
                    </a:cubicBezTo>
                    <a:cubicBezTo>
                      <a:pt x="8" y="8"/>
                      <a:pt x="10" y="8"/>
                      <a:pt x="5" y="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5" name="Freeform: Shape 550"/>
              <p:cNvSpPr/>
              <p:nvPr/>
            </p:nvSpPr>
            <p:spPr bwMode="auto">
              <a:xfrm>
                <a:off x="3052763" y="1476375"/>
                <a:ext cx="20638" cy="12700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5" y="0"/>
                  </a:cxn>
                  <a:cxn ang="0">
                    <a:pos x="5" y="10"/>
                  </a:cxn>
                </a:cxnLst>
                <a:rect l="0" t="0" r="r" b="b"/>
                <a:pathLst>
                  <a:path w="15" h="10">
                    <a:moveTo>
                      <a:pt x="5" y="10"/>
                    </a:moveTo>
                    <a:cubicBezTo>
                      <a:pt x="0" y="10"/>
                      <a:pt x="10" y="0"/>
                      <a:pt x="15" y="0"/>
                    </a:cubicBezTo>
                    <a:cubicBezTo>
                      <a:pt x="14" y="6"/>
                      <a:pt x="10" y="10"/>
                      <a:pt x="5" y="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6" name="Freeform: Shape 551"/>
              <p:cNvSpPr/>
              <p:nvPr/>
            </p:nvSpPr>
            <p:spPr bwMode="auto">
              <a:xfrm>
                <a:off x="2876550" y="1335088"/>
                <a:ext cx="482600" cy="347663"/>
              </a:xfrm>
              <a:custGeom>
                <a:avLst/>
                <a:gdLst/>
                <a:ahLst/>
                <a:cxnLst>
                  <a:cxn ang="0">
                    <a:pos x="333" y="196"/>
                  </a:cxn>
                  <a:cxn ang="0">
                    <a:pos x="281" y="171"/>
                  </a:cxn>
                  <a:cxn ang="0">
                    <a:pos x="289" y="177"/>
                  </a:cxn>
                  <a:cxn ang="0">
                    <a:pos x="283" y="184"/>
                  </a:cxn>
                  <a:cxn ang="0">
                    <a:pos x="298" y="201"/>
                  </a:cxn>
                  <a:cxn ang="0">
                    <a:pos x="318" y="206"/>
                  </a:cxn>
                  <a:cxn ang="0">
                    <a:pos x="326" y="225"/>
                  </a:cxn>
                  <a:cxn ang="0">
                    <a:pos x="278" y="225"/>
                  </a:cxn>
                  <a:cxn ang="0">
                    <a:pos x="304" y="256"/>
                  </a:cxn>
                  <a:cxn ang="0">
                    <a:pos x="295" y="256"/>
                  </a:cxn>
                  <a:cxn ang="0">
                    <a:pos x="233" y="226"/>
                  </a:cxn>
                  <a:cxn ang="0">
                    <a:pos x="190" y="210"/>
                  </a:cxn>
                  <a:cxn ang="0">
                    <a:pos x="169" y="214"/>
                  </a:cxn>
                  <a:cxn ang="0">
                    <a:pos x="168" y="189"/>
                  </a:cxn>
                  <a:cxn ang="0">
                    <a:pos x="207" y="183"/>
                  </a:cxn>
                  <a:cxn ang="0">
                    <a:pos x="210" y="167"/>
                  </a:cxn>
                  <a:cxn ang="0">
                    <a:pos x="186" y="115"/>
                  </a:cxn>
                  <a:cxn ang="0">
                    <a:pos x="168" y="115"/>
                  </a:cxn>
                  <a:cxn ang="0">
                    <a:pos x="146" y="85"/>
                  </a:cxn>
                  <a:cxn ang="0">
                    <a:pos x="122" y="91"/>
                  </a:cxn>
                  <a:cxn ang="0">
                    <a:pos x="41" y="82"/>
                  </a:cxn>
                  <a:cxn ang="0">
                    <a:pos x="11" y="69"/>
                  </a:cxn>
                  <a:cxn ang="0">
                    <a:pos x="30" y="65"/>
                  </a:cxn>
                  <a:cxn ang="0">
                    <a:pos x="0" y="48"/>
                  </a:cxn>
                  <a:cxn ang="0">
                    <a:pos x="11" y="16"/>
                  </a:cxn>
                  <a:cxn ang="0">
                    <a:pos x="61" y="4"/>
                  </a:cxn>
                  <a:cxn ang="0">
                    <a:pos x="46" y="32"/>
                  </a:cxn>
                  <a:cxn ang="0">
                    <a:pos x="50" y="47"/>
                  </a:cxn>
                  <a:cxn ang="0">
                    <a:pos x="55" y="26"/>
                  </a:cxn>
                  <a:cxn ang="0">
                    <a:pos x="120" y="29"/>
                  </a:cxn>
                  <a:cxn ang="0">
                    <a:pos x="128" y="34"/>
                  </a:cxn>
                  <a:cxn ang="0">
                    <a:pos x="156" y="27"/>
                  </a:cxn>
                  <a:cxn ang="0">
                    <a:pos x="217" y="56"/>
                  </a:cxn>
                  <a:cxn ang="0">
                    <a:pos x="242" y="65"/>
                  </a:cxn>
                  <a:cxn ang="0">
                    <a:pos x="273" y="85"/>
                  </a:cxn>
                  <a:cxn ang="0">
                    <a:pos x="293" y="95"/>
                  </a:cxn>
                  <a:cxn ang="0">
                    <a:pos x="291" y="102"/>
                  </a:cxn>
                  <a:cxn ang="0">
                    <a:pos x="283" y="116"/>
                  </a:cxn>
                  <a:cxn ang="0">
                    <a:pos x="317" y="135"/>
                  </a:cxn>
                  <a:cxn ang="0">
                    <a:pos x="342" y="153"/>
                  </a:cxn>
                  <a:cxn ang="0">
                    <a:pos x="362" y="165"/>
                  </a:cxn>
                  <a:cxn ang="0">
                    <a:pos x="349" y="178"/>
                  </a:cxn>
                </a:cxnLst>
                <a:rect l="0" t="0" r="r" b="b"/>
                <a:pathLst>
                  <a:path w="362" h="261">
                    <a:moveTo>
                      <a:pt x="339" y="184"/>
                    </a:moveTo>
                    <a:cubicBezTo>
                      <a:pt x="339" y="189"/>
                      <a:pt x="338" y="196"/>
                      <a:pt x="333" y="196"/>
                    </a:cubicBezTo>
                    <a:cubicBezTo>
                      <a:pt x="311" y="196"/>
                      <a:pt x="311" y="166"/>
                      <a:pt x="289" y="166"/>
                    </a:cubicBezTo>
                    <a:cubicBezTo>
                      <a:pt x="287" y="166"/>
                      <a:pt x="281" y="171"/>
                      <a:pt x="281" y="171"/>
                    </a:cubicBezTo>
                    <a:cubicBezTo>
                      <a:pt x="284" y="173"/>
                      <a:pt x="285" y="173"/>
                      <a:pt x="289" y="172"/>
                    </a:cubicBezTo>
                    <a:cubicBezTo>
                      <a:pt x="289" y="177"/>
                      <a:pt x="289" y="177"/>
                      <a:pt x="289" y="177"/>
                    </a:cubicBezTo>
                    <a:cubicBezTo>
                      <a:pt x="287" y="178"/>
                      <a:pt x="284" y="178"/>
                      <a:pt x="283" y="177"/>
                    </a:cubicBezTo>
                    <a:cubicBezTo>
                      <a:pt x="283" y="184"/>
                      <a:pt x="283" y="184"/>
                      <a:pt x="283" y="184"/>
                    </a:cubicBezTo>
                    <a:cubicBezTo>
                      <a:pt x="288" y="184"/>
                      <a:pt x="288" y="184"/>
                      <a:pt x="288" y="184"/>
                    </a:cubicBezTo>
                    <a:cubicBezTo>
                      <a:pt x="289" y="189"/>
                      <a:pt x="295" y="199"/>
                      <a:pt x="298" y="201"/>
                    </a:cubicBezTo>
                    <a:cubicBezTo>
                      <a:pt x="307" y="204"/>
                      <a:pt x="310" y="198"/>
                      <a:pt x="311" y="206"/>
                    </a:cubicBezTo>
                    <a:cubicBezTo>
                      <a:pt x="315" y="206"/>
                      <a:pt x="315" y="206"/>
                      <a:pt x="318" y="206"/>
                    </a:cubicBezTo>
                    <a:cubicBezTo>
                      <a:pt x="318" y="213"/>
                      <a:pt x="318" y="213"/>
                      <a:pt x="318" y="215"/>
                    </a:cubicBezTo>
                    <a:cubicBezTo>
                      <a:pt x="318" y="218"/>
                      <a:pt x="326" y="220"/>
                      <a:pt x="326" y="225"/>
                    </a:cubicBezTo>
                    <a:cubicBezTo>
                      <a:pt x="326" y="229"/>
                      <a:pt x="321" y="238"/>
                      <a:pt x="319" y="242"/>
                    </a:cubicBezTo>
                    <a:cubicBezTo>
                      <a:pt x="311" y="242"/>
                      <a:pt x="283" y="231"/>
                      <a:pt x="278" y="225"/>
                    </a:cubicBezTo>
                    <a:cubicBezTo>
                      <a:pt x="272" y="225"/>
                      <a:pt x="272" y="225"/>
                      <a:pt x="272" y="225"/>
                    </a:cubicBezTo>
                    <a:cubicBezTo>
                      <a:pt x="279" y="234"/>
                      <a:pt x="304" y="243"/>
                      <a:pt x="304" y="256"/>
                    </a:cubicBezTo>
                    <a:cubicBezTo>
                      <a:pt x="304" y="259"/>
                      <a:pt x="301" y="261"/>
                      <a:pt x="299" y="261"/>
                    </a:cubicBezTo>
                    <a:cubicBezTo>
                      <a:pt x="297" y="261"/>
                      <a:pt x="296" y="256"/>
                      <a:pt x="295" y="256"/>
                    </a:cubicBezTo>
                    <a:cubicBezTo>
                      <a:pt x="282" y="249"/>
                      <a:pt x="274" y="252"/>
                      <a:pt x="263" y="245"/>
                    </a:cubicBezTo>
                    <a:cubicBezTo>
                      <a:pt x="252" y="239"/>
                      <a:pt x="226" y="240"/>
                      <a:pt x="233" y="226"/>
                    </a:cubicBezTo>
                    <a:cubicBezTo>
                      <a:pt x="219" y="219"/>
                      <a:pt x="212" y="211"/>
                      <a:pt x="199" y="204"/>
                    </a:cubicBezTo>
                    <a:cubicBezTo>
                      <a:pt x="197" y="207"/>
                      <a:pt x="194" y="210"/>
                      <a:pt x="190" y="210"/>
                    </a:cubicBezTo>
                    <a:cubicBezTo>
                      <a:pt x="186" y="210"/>
                      <a:pt x="187" y="207"/>
                      <a:pt x="183" y="207"/>
                    </a:cubicBezTo>
                    <a:cubicBezTo>
                      <a:pt x="177" y="207"/>
                      <a:pt x="175" y="214"/>
                      <a:pt x="169" y="214"/>
                    </a:cubicBezTo>
                    <a:cubicBezTo>
                      <a:pt x="165" y="214"/>
                      <a:pt x="150" y="208"/>
                      <a:pt x="150" y="201"/>
                    </a:cubicBezTo>
                    <a:cubicBezTo>
                      <a:pt x="150" y="197"/>
                      <a:pt x="162" y="189"/>
                      <a:pt x="168" y="189"/>
                    </a:cubicBezTo>
                    <a:cubicBezTo>
                      <a:pt x="176" y="189"/>
                      <a:pt x="183" y="189"/>
                      <a:pt x="187" y="189"/>
                    </a:cubicBezTo>
                    <a:cubicBezTo>
                      <a:pt x="191" y="189"/>
                      <a:pt x="202" y="187"/>
                      <a:pt x="207" y="183"/>
                    </a:cubicBezTo>
                    <a:cubicBezTo>
                      <a:pt x="205" y="182"/>
                      <a:pt x="199" y="178"/>
                      <a:pt x="199" y="174"/>
                    </a:cubicBezTo>
                    <a:cubicBezTo>
                      <a:pt x="199" y="167"/>
                      <a:pt x="207" y="171"/>
                      <a:pt x="210" y="167"/>
                    </a:cubicBezTo>
                    <a:cubicBezTo>
                      <a:pt x="214" y="163"/>
                      <a:pt x="223" y="154"/>
                      <a:pt x="223" y="148"/>
                    </a:cubicBezTo>
                    <a:cubicBezTo>
                      <a:pt x="223" y="136"/>
                      <a:pt x="195" y="115"/>
                      <a:pt x="186" y="115"/>
                    </a:cubicBezTo>
                    <a:cubicBezTo>
                      <a:pt x="180" y="115"/>
                      <a:pt x="177" y="120"/>
                      <a:pt x="172" y="120"/>
                    </a:cubicBezTo>
                    <a:cubicBezTo>
                      <a:pt x="170" y="120"/>
                      <a:pt x="168" y="115"/>
                      <a:pt x="168" y="115"/>
                    </a:cubicBezTo>
                    <a:cubicBezTo>
                      <a:pt x="168" y="110"/>
                      <a:pt x="176" y="109"/>
                      <a:pt x="179" y="109"/>
                    </a:cubicBezTo>
                    <a:cubicBezTo>
                      <a:pt x="175" y="105"/>
                      <a:pt x="151" y="85"/>
                      <a:pt x="146" y="85"/>
                    </a:cubicBezTo>
                    <a:cubicBezTo>
                      <a:pt x="140" y="85"/>
                      <a:pt x="133" y="101"/>
                      <a:pt x="125" y="101"/>
                    </a:cubicBezTo>
                    <a:cubicBezTo>
                      <a:pt x="120" y="101"/>
                      <a:pt x="121" y="94"/>
                      <a:pt x="122" y="91"/>
                    </a:cubicBezTo>
                    <a:cubicBezTo>
                      <a:pt x="108" y="90"/>
                      <a:pt x="75" y="91"/>
                      <a:pt x="55" y="91"/>
                    </a:cubicBezTo>
                    <a:cubicBezTo>
                      <a:pt x="51" y="91"/>
                      <a:pt x="44" y="86"/>
                      <a:pt x="41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8" y="76"/>
                      <a:pt x="11" y="75"/>
                      <a:pt x="11" y="69"/>
                    </a:cubicBezTo>
                    <a:cubicBezTo>
                      <a:pt x="16" y="67"/>
                      <a:pt x="23" y="70"/>
                      <a:pt x="30" y="70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6" y="62"/>
                      <a:pt x="6" y="60"/>
                      <a:pt x="6" y="60"/>
                    </a:cubicBezTo>
                    <a:cubicBezTo>
                      <a:pt x="6" y="60"/>
                      <a:pt x="0" y="52"/>
                      <a:pt x="0" y="48"/>
                    </a:cubicBezTo>
                    <a:cubicBezTo>
                      <a:pt x="0" y="36"/>
                      <a:pt x="2" y="33"/>
                      <a:pt x="8" y="29"/>
                    </a:cubicBezTo>
                    <a:cubicBezTo>
                      <a:pt x="12" y="26"/>
                      <a:pt x="10" y="18"/>
                      <a:pt x="11" y="16"/>
                    </a:cubicBezTo>
                    <a:cubicBezTo>
                      <a:pt x="20" y="7"/>
                      <a:pt x="32" y="0"/>
                      <a:pt x="47" y="0"/>
                    </a:cubicBezTo>
                    <a:cubicBezTo>
                      <a:pt x="47" y="0"/>
                      <a:pt x="61" y="4"/>
                      <a:pt x="61" y="4"/>
                    </a:cubicBezTo>
                    <a:cubicBezTo>
                      <a:pt x="57" y="14"/>
                      <a:pt x="42" y="14"/>
                      <a:pt x="42" y="27"/>
                    </a:cubicBezTo>
                    <a:cubicBezTo>
                      <a:pt x="42" y="30"/>
                      <a:pt x="44" y="32"/>
                      <a:pt x="46" y="32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3"/>
                      <a:pt x="45" y="47"/>
                      <a:pt x="50" y="47"/>
                    </a:cubicBezTo>
                    <a:cubicBezTo>
                      <a:pt x="53" y="47"/>
                      <a:pt x="59" y="42"/>
                      <a:pt x="59" y="38"/>
                    </a:cubicBezTo>
                    <a:cubicBezTo>
                      <a:pt x="59" y="34"/>
                      <a:pt x="55" y="31"/>
                      <a:pt x="55" y="26"/>
                    </a:cubicBezTo>
                    <a:cubicBezTo>
                      <a:pt x="55" y="10"/>
                      <a:pt x="84" y="4"/>
                      <a:pt x="102" y="4"/>
                    </a:cubicBezTo>
                    <a:cubicBezTo>
                      <a:pt x="113" y="4"/>
                      <a:pt x="120" y="20"/>
                      <a:pt x="120" y="29"/>
                    </a:cubicBezTo>
                    <a:cubicBezTo>
                      <a:pt x="120" y="31"/>
                      <a:pt x="117" y="38"/>
                      <a:pt x="120" y="38"/>
                    </a:cubicBezTo>
                    <a:cubicBezTo>
                      <a:pt x="122" y="38"/>
                      <a:pt x="124" y="34"/>
                      <a:pt x="128" y="34"/>
                    </a:cubicBezTo>
                    <a:cubicBezTo>
                      <a:pt x="133" y="34"/>
                      <a:pt x="135" y="38"/>
                      <a:pt x="138" y="38"/>
                    </a:cubicBezTo>
                    <a:cubicBezTo>
                      <a:pt x="146" y="38"/>
                      <a:pt x="148" y="27"/>
                      <a:pt x="156" y="27"/>
                    </a:cubicBezTo>
                    <a:cubicBezTo>
                      <a:pt x="165" y="27"/>
                      <a:pt x="183" y="30"/>
                      <a:pt x="189" y="34"/>
                    </a:cubicBezTo>
                    <a:cubicBezTo>
                      <a:pt x="199" y="41"/>
                      <a:pt x="202" y="56"/>
                      <a:pt x="217" y="56"/>
                    </a:cubicBezTo>
                    <a:cubicBezTo>
                      <a:pt x="223" y="56"/>
                      <a:pt x="224" y="56"/>
                      <a:pt x="228" y="56"/>
                    </a:cubicBezTo>
                    <a:cubicBezTo>
                      <a:pt x="232" y="56"/>
                      <a:pt x="243" y="57"/>
                      <a:pt x="242" y="65"/>
                    </a:cubicBezTo>
                    <a:cubicBezTo>
                      <a:pt x="254" y="69"/>
                      <a:pt x="261" y="76"/>
                      <a:pt x="273" y="77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76" y="85"/>
                      <a:pt x="281" y="85"/>
                      <a:pt x="281" y="85"/>
                    </a:cubicBezTo>
                    <a:cubicBezTo>
                      <a:pt x="287" y="85"/>
                      <a:pt x="290" y="89"/>
                      <a:pt x="293" y="95"/>
                    </a:cubicBezTo>
                    <a:cubicBezTo>
                      <a:pt x="287" y="96"/>
                      <a:pt x="281" y="96"/>
                      <a:pt x="277" y="101"/>
                    </a:cubicBezTo>
                    <a:cubicBezTo>
                      <a:pt x="285" y="102"/>
                      <a:pt x="287" y="102"/>
                      <a:pt x="291" y="102"/>
                    </a:cubicBezTo>
                    <a:cubicBezTo>
                      <a:pt x="293" y="102"/>
                      <a:pt x="296" y="103"/>
                      <a:pt x="297" y="106"/>
                    </a:cubicBezTo>
                    <a:cubicBezTo>
                      <a:pt x="290" y="110"/>
                      <a:pt x="287" y="110"/>
                      <a:pt x="283" y="116"/>
                    </a:cubicBezTo>
                    <a:cubicBezTo>
                      <a:pt x="287" y="118"/>
                      <a:pt x="289" y="120"/>
                      <a:pt x="295" y="120"/>
                    </a:cubicBezTo>
                    <a:cubicBezTo>
                      <a:pt x="296" y="130"/>
                      <a:pt x="308" y="134"/>
                      <a:pt x="317" y="135"/>
                    </a:cubicBezTo>
                    <a:cubicBezTo>
                      <a:pt x="318" y="143"/>
                      <a:pt x="320" y="151"/>
                      <a:pt x="327" y="151"/>
                    </a:cubicBezTo>
                    <a:cubicBezTo>
                      <a:pt x="337" y="151"/>
                      <a:pt x="339" y="145"/>
                      <a:pt x="342" y="153"/>
                    </a:cubicBezTo>
                    <a:cubicBezTo>
                      <a:pt x="344" y="155"/>
                      <a:pt x="348" y="155"/>
                      <a:pt x="350" y="155"/>
                    </a:cubicBezTo>
                    <a:cubicBezTo>
                      <a:pt x="359" y="155"/>
                      <a:pt x="362" y="158"/>
                      <a:pt x="362" y="165"/>
                    </a:cubicBezTo>
                    <a:cubicBezTo>
                      <a:pt x="362" y="171"/>
                      <a:pt x="355" y="173"/>
                      <a:pt x="349" y="173"/>
                    </a:cubicBezTo>
                    <a:cubicBezTo>
                      <a:pt x="349" y="178"/>
                      <a:pt x="349" y="176"/>
                      <a:pt x="349" y="178"/>
                    </a:cubicBezTo>
                    <a:cubicBezTo>
                      <a:pt x="349" y="180"/>
                      <a:pt x="348" y="184"/>
                      <a:pt x="339" y="18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7" name="Freeform: Shape 552"/>
              <p:cNvSpPr/>
              <p:nvPr/>
            </p:nvSpPr>
            <p:spPr bwMode="auto">
              <a:xfrm>
                <a:off x="3073400" y="1635125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6"/>
                  </a:cxn>
                  <a:cxn ang="0">
                    <a:pos x="10" y="6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6" y="9"/>
                      <a:pt x="5" y="9"/>
                      <a:pt x="0" y="6"/>
                    </a:cubicBezTo>
                    <a:cubicBezTo>
                      <a:pt x="5" y="0"/>
                      <a:pt x="5" y="3"/>
                      <a:pt x="10" y="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8" name="Freeform: Shape 553"/>
              <p:cNvSpPr/>
              <p:nvPr/>
            </p:nvSpPr>
            <p:spPr bwMode="auto">
              <a:xfrm>
                <a:off x="2974975" y="1568450"/>
                <a:ext cx="12700" cy="1270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9" y="9"/>
                  </a:cxn>
                  <a:cxn ang="0">
                    <a:pos x="1" y="2"/>
                  </a:cxn>
                </a:cxnLst>
                <a:rect l="0" t="0" r="r" b="b"/>
                <a:pathLst>
                  <a:path w="9" h="9">
                    <a:moveTo>
                      <a:pt x="1" y="2"/>
                    </a:moveTo>
                    <a:cubicBezTo>
                      <a:pt x="6" y="0"/>
                      <a:pt x="6" y="5"/>
                      <a:pt x="9" y="9"/>
                    </a:cubicBezTo>
                    <a:cubicBezTo>
                      <a:pt x="4" y="9"/>
                      <a:pt x="0" y="5"/>
                      <a:pt x="1" y="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9" name="Freeform: Shape 554"/>
              <p:cNvSpPr/>
              <p:nvPr/>
            </p:nvSpPr>
            <p:spPr bwMode="auto">
              <a:xfrm>
                <a:off x="2847975" y="985838"/>
                <a:ext cx="514350" cy="269875"/>
              </a:xfrm>
              <a:custGeom>
                <a:avLst/>
                <a:gdLst/>
                <a:ahLst/>
                <a:cxnLst>
                  <a:cxn ang="0">
                    <a:pos x="307" y="16"/>
                  </a:cxn>
                  <a:cxn ang="0">
                    <a:pos x="350" y="9"/>
                  </a:cxn>
                  <a:cxn ang="0">
                    <a:pos x="386" y="28"/>
                  </a:cxn>
                  <a:cxn ang="0">
                    <a:pos x="313" y="51"/>
                  </a:cxn>
                  <a:cxn ang="0">
                    <a:pos x="295" y="74"/>
                  </a:cxn>
                  <a:cxn ang="0">
                    <a:pos x="231" y="108"/>
                  </a:cxn>
                  <a:cxn ang="0">
                    <a:pos x="216" y="118"/>
                  </a:cxn>
                  <a:cxn ang="0">
                    <a:pos x="216" y="137"/>
                  </a:cxn>
                  <a:cxn ang="0">
                    <a:pos x="174" y="157"/>
                  </a:cxn>
                  <a:cxn ang="0">
                    <a:pos x="158" y="184"/>
                  </a:cxn>
                  <a:cxn ang="0">
                    <a:pos x="176" y="188"/>
                  </a:cxn>
                  <a:cxn ang="0">
                    <a:pos x="126" y="197"/>
                  </a:cxn>
                  <a:cxn ang="0">
                    <a:pos x="80" y="201"/>
                  </a:cxn>
                  <a:cxn ang="0">
                    <a:pos x="33" y="197"/>
                  </a:cxn>
                  <a:cxn ang="0">
                    <a:pos x="60" y="176"/>
                  </a:cxn>
                  <a:cxn ang="0">
                    <a:pos x="57" y="158"/>
                  </a:cxn>
                  <a:cxn ang="0">
                    <a:pos x="92" y="170"/>
                  </a:cxn>
                  <a:cxn ang="0">
                    <a:pos x="66" y="148"/>
                  </a:cxn>
                  <a:cxn ang="0">
                    <a:pos x="55" y="151"/>
                  </a:cxn>
                  <a:cxn ang="0">
                    <a:pos x="68" y="131"/>
                  </a:cxn>
                  <a:cxn ang="0">
                    <a:pos x="62" y="97"/>
                  </a:cxn>
                  <a:cxn ang="0">
                    <a:pos x="67" y="89"/>
                  </a:cxn>
                  <a:cxn ang="0">
                    <a:pos x="97" y="90"/>
                  </a:cxn>
                  <a:cxn ang="0">
                    <a:pos x="108" y="91"/>
                  </a:cxn>
                  <a:cxn ang="0">
                    <a:pos x="133" y="86"/>
                  </a:cxn>
                  <a:cxn ang="0">
                    <a:pos x="147" y="74"/>
                  </a:cxn>
                  <a:cxn ang="0">
                    <a:pos x="99" y="81"/>
                  </a:cxn>
                  <a:cxn ang="0">
                    <a:pos x="72" y="76"/>
                  </a:cxn>
                  <a:cxn ang="0">
                    <a:pos x="57" y="81"/>
                  </a:cxn>
                  <a:cxn ang="0">
                    <a:pos x="44" y="67"/>
                  </a:cxn>
                  <a:cxn ang="0">
                    <a:pos x="51" y="53"/>
                  </a:cxn>
                  <a:cxn ang="0">
                    <a:pos x="25" y="60"/>
                  </a:cxn>
                  <a:cxn ang="0">
                    <a:pos x="29" y="49"/>
                  </a:cxn>
                  <a:cxn ang="0">
                    <a:pos x="9" y="52"/>
                  </a:cxn>
                  <a:cxn ang="0">
                    <a:pos x="44" y="36"/>
                  </a:cxn>
                  <a:cxn ang="0">
                    <a:pos x="57" y="32"/>
                  </a:cxn>
                  <a:cxn ang="0">
                    <a:pos x="104" y="32"/>
                  </a:cxn>
                  <a:cxn ang="0">
                    <a:pos x="135" y="11"/>
                  </a:cxn>
                  <a:cxn ang="0">
                    <a:pos x="196" y="6"/>
                  </a:cxn>
                  <a:cxn ang="0">
                    <a:pos x="218" y="8"/>
                  </a:cxn>
                  <a:cxn ang="0">
                    <a:pos x="245" y="3"/>
                  </a:cxn>
                  <a:cxn ang="0">
                    <a:pos x="315" y="11"/>
                  </a:cxn>
                </a:cxnLst>
                <a:rect l="0" t="0" r="r" b="b"/>
                <a:pathLst>
                  <a:path w="386" h="203">
                    <a:moveTo>
                      <a:pt x="315" y="11"/>
                    </a:moveTo>
                    <a:cubicBezTo>
                      <a:pt x="312" y="14"/>
                      <a:pt x="310" y="15"/>
                      <a:pt x="307" y="16"/>
                    </a:cubicBezTo>
                    <a:cubicBezTo>
                      <a:pt x="342" y="6"/>
                      <a:pt x="342" y="6"/>
                      <a:pt x="342" y="6"/>
                    </a:cubicBezTo>
                    <a:cubicBezTo>
                      <a:pt x="345" y="7"/>
                      <a:pt x="347" y="8"/>
                      <a:pt x="350" y="9"/>
                    </a:cubicBezTo>
                    <a:cubicBezTo>
                      <a:pt x="355" y="11"/>
                      <a:pt x="355" y="14"/>
                      <a:pt x="358" y="17"/>
                    </a:cubicBezTo>
                    <a:cubicBezTo>
                      <a:pt x="363" y="22"/>
                      <a:pt x="386" y="20"/>
                      <a:pt x="386" y="28"/>
                    </a:cubicBezTo>
                    <a:cubicBezTo>
                      <a:pt x="386" y="33"/>
                      <a:pt x="378" y="32"/>
                      <a:pt x="375" y="34"/>
                    </a:cubicBezTo>
                    <a:cubicBezTo>
                      <a:pt x="358" y="48"/>
                      <a:pt x="336" y="40"/>
                      <a:pt x="313" y="51"/>
                    </a:cubicBezTo>
                    <a:cubicBezTo>
                      <a:pt x="317" y="56"/>
                      <a:pt x="335" y="52"/>
                      <a:pt x="346" y="52"/>
                    </a:cubicBezTo>
                    <a:cubicBezTo>
                      <a:pt x="336" y="63"/>
                      <a:pt x="311" y="69"/>
                      <a:pt x="295" y="74"/>
                    </a:cubicBezTo>
                    <a:cubicBezTo>
                      <a:pt x="277" y="80"/>
                      <a:pt x="267" y="97"/>
                      <a:pt x="254" y="107"/>
                    </a:cubicBezTo>
                    <a:cubicBezTo>
                      <a:pt x="248" y="112"/>
                      <a:pt x="238" y="106"/>
                      <a:pt x="231" y="108"/>
                    </a:cubicBezTo>
                    <a:cubicBezTo>
                      <a:pt x="221" y="112"/>
                      <a:pt x="210" y="112"/>
                      <a:pt x="203" y="118"/>
                    </a:cubicBezTo>
                    <a:cubicBezTo>
                      <a:pt x="216" y="118"/>
                      <a:pt x="216" y="118"/>
                      <a:pt x="216" y="118"/>
                    </a:cubicBezTo>
                    <a:cubicBezTo>
                      <a:pt x="217" y="128"/>
                      <a:pt x="211" y="127"/>
                      <a:pt x="203" y="126"/>
                    </a:cubicBezTo>
                    <a:cubicBezTo>
                      <a:pt x="208" y="129"/>
                      <a:pt x="213" y="131"/>
                      <a:pt x="216" y="137"/>
                    </a:cubicBezTo>
                    <a:cubicBezTo>
                      <a:pt x="206" y="141"/>
                      <a:pt x="203" y="152"/>
                      <a:pt x="196" y="157"/>
                    </a:cubicBezTo>
                    <a:cubicBezTo>
                      <a:pt x="177" y="157"/>
                      <a:pt x="177" y="157"/>
                      <a:pt x="174" y="157"/>
                    </a:cubicBezTo>
                    <a:cubicBezTo>
                      <a:pt x="175" y="160"/>
                      <a:pt x="177" y="161"/>
                      <a:pt x="177" y="164"/>
                    </a:cubicBezTo>
                    <a:cubicBezTo>
                      <a:pt x="177" y="178"/>
                      <a:pt x="158" y="169"/>
                      <a:pt x="158" y="184"/>
                    </a:cubicBezTo>
                    <a:cubicBezTo>
                      <a:pt x="165" y="184"/>
                      <a:pt x="166" y="184"/>
                      <a:pt x="169" y="184"/>
                    </a:cubicBezTo>
                    <a:cubicBezTo>
                      <a:pt x="171" y="184"/>
                      <a:pt x="176" y="184"/>
                      <a:pt x="176" y="188"/>
                    </a:cubicBezTo>
                    <a:cubicBezTo>
                      <a:pt x="176" y="195"/>
                      <a:pt x="151" y="203"/>
                      <a:pt x="141" y="203"/>
                    </a:cubicBezTo>
                    <a:cubicBezTo>
                      <a:pt x="131" y="203"/>
                      <a:pt x="135" y="197"/>
                      <a:pt x="126" y="197"/>
                    </a:cubicBezTo>
                    <a:cubicBezTo>
                      <a:pt x="113" y="197"/>
                      <a:pt x="104" y="197"/>
                      <a:pt x="93" y="197"/>
                    </a:cubicBezTo>
                    <a:cubicBezTo>
                      <a:pt x="89" y="197"/>
                      <a:pt x="86" y="201"/>
                      <a:pt x="80" y="201"/>
                    </a:cubicBezTo>
                    <a:cubicBezTo>
                      <a:pt x="65" y="201"/>
                      <a:pt x="53" y="197"/>
                      <a:pt x="38" y="192"/>
                    </a:cubicBezTo>
                    <a:cubicBezTo>
                      <a:pt x="37" y="194"/>
                      <a:pt x="35" y="197"/>
                      <a:pt x="33" y="197"/>
                    </a:cubicBezTo>
                    <a:cubicBezTo>
                      <a:pt x="29" y="197"/>
                      <a:pt x="28" y="194"/>
                      <a:pt x="28" y="193"/>
                    </a:cubicBezTo>
                    <a:cubicBezTo>
                      <a:pt x="28" y="176"/>
                      <a:pt x="51" y="182"/>
                      <a:pt x="60" y="176"/>
                    </a:cubicBezTo>
                    <a:cubicBezTo>
                      <a:pt x="55" y="172"/>
                      <a:pt x="46" y="170"/>
                      <a:pt x="46" y="162"/>
                    </a:cubicBezTo>
                    <a:cubicBezTo>
                      <a:pt x="46" y="156"/>
                      <a:pt x="52" y="158"/>
                      <a:pt x="57" y="158"/>
                    </a:cubicBezTo>
                    <a:cubicBezTo>
                      <a:pt x="71" y="158"/>
                      <a:pt x="76" y="165"/>
                      <a:pt x="84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86" y="164"/>
                      <a:pt x="72" y="159"/>
                      <a:pt x="72" y="148"/>
                    </a:cubicBezTo>
                    <a:cubicBezTo>
                      <a:pt x="66" y="148"/>
                      <a:pt x="66" y="148"/>
                      <a:pt x="66" y="148"/>
                    </a:cubicBezTo>
                    <a:cubicBezTo>
                      <a:pt x="63" y="149"/>
                      <a:pt x="63" y="149"/>
                      <a:pt x="61" y="15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8" y="138"/>
                      <a:pt x="61" y="134"/>
                      <a:pt x="68" y="131"/>
                    </a:cubicBezTo>
                    <a:cubicBezTo>
                      <a:pt x="79" y="128"/>
                      <a:pt x="92" y="132"/>
                      <a:pt x="92" y="119"/>
                    </a:cubicBezTo>
                    <a:cubicBezTo>
                      <a:pt x="92" y="105"/>
                      <a:pt x="62" y="105"/>
                      <a:pt x="62" y="97"/>
                    </a:cubicBezTo>
                    <a:cubicBezTo>
                      <a:pt x="62" y="93"/>
                      <a:pt x="69" y="94"/>
                      <a:pt x="73" y="94"/>
                    </a:cubicBezTo>
                    <a:cubicBezTo>
                      <a:pt x="68" y="94"/>
                      <a:pt x="67" y="92"/>
                      <a:pt x="67" y="89"/>
                    </a:cubicBezTo>
                    <a:cubicBezTo>
                      <a:pt x="69" y="88"/>
                      <a:pt x="71" y="89"/>
                      <a:pt x="73" y="89"/>
                    </a:cubicBezTo>
                    <a:cubicBezTo>
                      <a:pt x="78" y="89"/>
                      <a:pt x="88" y="87"/>
                      <a:pt x="97" y="90"/>
                    </a:cubicBezTo>
                    <a:cubicBezTo>
                      <a:pt x="108" y="93"/>
                      <a:pt x="112" y="106"/>
                      <a:pt x="124" y="104"/>
                    </a:cubicBezTo>
                    <a:cubicBezTo>
                      <a:pt x="122" y="102"/>
                      <a:pt x="108" y="93"/>
                      <a:pt x="108" y="91"/>
                    </a:cubicBezTo>
                    <a:cubicBezTo>
                      <a:pt x="108" y="89"/>
                      <a:pt x="110" y="88"/>
                      <a:pt x="111" y="86"/>
                    </a:cubicBezTo>
                    <a:cubicBezTo>
                      <a:pt x="133" y="86"/>
                      <a:pt x="133" y="86"/>
                      <a:pt x="133" y="86"/>
                    </a:cubicBezTo>
                    <a:cubicBezTo>
                      <a:pt x="141" y="83"/>
                      <a:pt x="149" y="81"/>
                      <a:pt x="154" y="74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38" y="81"/>
                      <a:pt x="128" y="84"/>
                      <a:pt x="114" y="84"/>
                    </a:cubicBezTo>
                    <a:cubicBezTo>
                      <a:pt x="106" y="84"/>
                      <a:pt x="103" y="81"/>
                      <a:pt x="99" y="81"/>
                    </a:cubicBezTo>
                    <a:cubicBezTo>
                      <a:pt x="95" y="81"/>
                      <a:pt x="93" y="85"/>
                      <a:pt x="90" y="85"/>
                    </a:cubicBezTo>
                    <a:cubicBezTo>
                      <a:pt x="81" y="85"/>
                      <a:pt x="70" y="82"/>
                      <a:pt x="72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3" y="78"/>
                      <a:pt x="61" y="81"/>
                      <a:pt x="57" y="81"/>
                    </a:cubicBezTo>
                    <a:cubicBezTo>
                      <a:pt x="48" y="81"/>
                      <a:pt x="36" y="75"/>
                      <a:pt x="33" y="71"/>
                    </a:cubicBezTo>
                    <a:cubicBezTo>
                      <a:pt x="36" y="69"/>
                      <a:pt x="39" y="67"/>
                      <a:pt x="44" y="67"/>
                    </a:cubicBezTo>
                    <a:cubicBezTo>
                      <a:pt x="36" y="67"/>
                      <a:pt x="27" y="66"/>
                      <a:pt x="24" y="67"/>
                    </a:cubicBezTo>
                    <a:cubicBezTo>
                      <a:pt x="29" y="55"/>
                      <a:pt x="40" y="56"/>
                      <a:pt x="51" y="53"/>
                    </a:cubicBezTo>
                    <a:cubicBezTo>
                      <a:pt x="47" y="52"/>
                      <a:pt x="46" y="52"/>
                      <a:pt x="42" y="52"/>
                    </a:cubicBezTo>
                    <a:cubicBezTo>
                      <a:pt x="33" y="52"/>
                      <a:pt x="33" y="60"/>
                      <a:pt x="25" y="60"/>
                    </a:cubicBezTo>
                    <a:cubicBezTo>
                      <a:pt x="22" y="60"/>
                      <a:pt x="18" y="57"/>
                      <a:pt x="17" y="56"/>
                    </a:cubicBezTo>
                    <a:cubicBezTo>
                      <a:pt x="21" y="52"/>
                      <a:pt x="24" y="51"/>
                      <a:pt x="29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3" y="50"/>
                      <a:pt x="11" y="51"/>
                      <a:pt x="9" y="52"/>
                    </a:cubicBezTo>
                    <a:cubicBezTo>
                      <a:pt x="7" y="52"/>
                      <a:pt x="2" y="52"/>
                      <a:pt x="0" y="52"/>
                    </a:cubicBezTo>
                    <a:cubicBezTo>
                      <a:pt x="2" y="41"/>
                      <a:pt x="31" y="36"/>
                      <a:pt x="44" y="36"/>
                    </a:cubicBezTo>
                    <a:cubicBezTo>
                      <a:pt x="49" y="36"/>
                      <a:pt x="52" y="36"/>
                      <a:pt x="53" y="36"/>
                    </a:cubicBezTo>
                    <a:cubicBezTo>
                      <a:pt x="55" y="36"/>
                      <a:pt x="57" y="34"/>
                      <a:pt x="57" y="32"/>
                    </a:cubicBezTo>
                    <a:cubicBezTo>
                      <a:pt x="71" y="32"/>
                      <a:pt x="65" y="22"/>
                      <a:pt x="74" y="22"/>
                    </a:cubicBezTo>
                    <a:cubicBezTo>
                      <a:pt x="83" y="22"/>
                      <a:pt x="100" y="31"/>
                      <a:pt x="104" y="32"/>
                    </a:cubicBezTo>
                    <a:cubicBezTo>
                      <a:pt x="108" y="22"/>
                      <a:pt x="113" y="12"/>
                      <a:pt x="126" y="12"/>
                    </a:cubicBezTo>
                    <a:cubicBezTo>
                      <a:pt x="134" y="12"/>
                      <a:pt x="129" y="16"/>
                      <a:pt x="135" y="11"/>
                    </a:cubicBezTo>
                    <a:cubicBezTo>
                      <a:pt x="137" y="7"/>
                      <a:pt x="141" y="6"/>
                      <a:pt x="145" y="6"/>
                    </a:cubicBezTo>
                    <a:cubicBezTo>
                      <a:pt x="168" y="6"/>
                      <a:pt x="173" y="6"/>
                      <a:pt x="196" y="6"/>
                    </a:cubicBezTo>
                    <a:cubicBezTo>
                      <a:pt x="197" y="4"/>
                      <a:pt x="199" y="3"/>
                      <a:pt x="201" y="3"/>
                    </a:cubicBezTo>
                    <a:cubicBezTo>
                      <a:pt x="209" y="3"/>
                      <a:pt x="211" y="8"/>
                      <a:pt x="218" y="8"/>
                    </a:cubicBezTo>
                    <a:cubicBezTo>
                      <a:pt x="224" y="8"/>
                      <a:pt x="226" y="0"/>
                      <a:pt x="232" y="0"/>
                    </a:cubicBezTo>
                    <a:cubicBezTo>
                      <a:pt x="239" y="0"/>
                      <a:pt x="241" y="3"/>
                      <a:pt x="245" y="3"/>
                    </a:cubicBezTo>
                    <a:cubicBezTo>
                      <a:pt x="250" y="3"/>
                      <a:pt x="253" y="3"/>
                      <a:pt x="258" y="3"/>
                    </a:cubicBezTo>
                    <a:cubicBezTo>
                      <a:pt x="268" y="3"/>
                      <a:pt x="306" y="2"/>
                      <a:pt x="315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0" name="Freeform: Shape 555"/>
              <p:cNvSpPr/>
              <p:nvPr/>
            </p:nvSpPr>
            <p:spPr bwMode="auto">
              <a:xfrm>
                <a:off x="3170238" y="960438"/>
                <a:ext cx="1006475" cy="765175"/>
              </a:xfrm>
              <a:custGeom>
                <a:avLst/>
                <a:gdLst/>
                <a:ahLst/>
                <a:cxnLst>
                  <a:cxn ang="0">
                    <a:pos x="280" y="372"/>
                  </a:cxn>
                  <a:cxn ang="0">
                    <a:pos x="267" y="360"/>
                  </a:cxn>
                  <a:cxn ang="0">
                    <a:pos x="228" y="336"/>
                  </a:cxn>
                  <a:cxn ang="0">
                    <a:pos x="215" y="302"/>
                  </a:cxn>
                  <a:cxn ang="0">
                    <a:pos x="109" y="219"/>
                  </a:cxn>
                  <a:cxn ang="0">
                    <a:pos x="73" y="223"/>
                  </a:cxn>
                  <a:cxn ang="0">
                    <a:pos x="43" y="217"/>
                  </a:cxn>
                  <a:cxn ang="0">
                    <a:pos x="19" y="202"/>
                  </a:cxn>
                  <a:cxn ang="0">
                    <a:pos x="51" y="190"/>
                  </a:cxn>
                  <a:cxn ang="0">
                    <a:pos x="64" y="180"/>
                  </a:cxn>
                  <a:cxn ang="0">
                    <a:pos x="0" y="166"/>
                  </a:cxn>
                  <a:cxn ang="0">
                    <a:pos x="84" y="141"/>
                  </a:cxn>
                  <a:cxn ang="0">
                    <a:pos x="72" y="102"/>
                  </a:cxn>
                  <a:cxn ang="0">
                    <a:pos x="144" y="59"/>
                  </a:cxn>
                  <a:cxn ang="0">
                    <a:pos x="237" y="56"/>
                  </a:cxn>
                  <a:cxn ang="0">
                    <a:pos x="260" y="53"/>
                  </a:cxn>
                  <a:cxn ang="0">
                    <a:pos x="274" y="38"/>
                  </a:cxn>
                  <a:cxn ang="0">
                    <a:pos x="309" y="36"/>
                  </a:cxn>
                  <a:cxn ang="0">
                    <a:pos x="355" y="15"/>
                  </a:cxn>
                  <a:cxn ang="0">
                    <a:pos x="391" y="13"/>
                  </a:cxn>
                  <a:cxn ang="0">
                    <a:pos x="534" y="0"/>
                  </a:cxn>
                  <a:cxn ang="0">
                    <a:pos x="594" y="48"/>
                  </a:cxn>
                  <a:cxn ang="0">
                    <a:pos x="570" y="75"/>
                  </a:cxn>
                  <a:cxn ang="0">
                    <a:pos x="603" y="102"/>
                  </a:cxn>
                  <a:cxn ang="0">
                    <a:pos x="684" y="66"/>
                  </a:cxn>
                  <a:cxn ang="0">
                    <a:pos x="730" y="51"/>
                  </a:cxn>
                  <a:cxn ang="0">
                    <a:pos x="702" y="94"/>
                  </a:cxn>
                  <a:cxn ang="0">
                    <a:pos x="691" y="114"/>
                  </a:cxn>
                  <a:cxn ang="0">
                    <a:pos x="654" y="150"/>
                  </a:cxn>
                  <a:cxn ang="0">
                    <a:pos x="677" y="178"/>
                  </a:cxn>
                  <a:cxn ang="0">
                    <a:pos x="657" y="202"/>
                  </a:cxn>
                  <a:cxn ang="0">
                    <a:pos x="669" y="236"/>
                  </a:cxn>
                  <a:cxn ang="0">
                    <a:pos x="673" y="260"/>
                  </a:cxn>
                  <a:cxn ang="0">
                    <a:pos x="633" y="295"/>
                  </a:cxn>
                  <a:cxn ang="0">
                    <a:pos x="637" y="305"/>
                  </a:cxn>
                  <a:cxn ang="0">
                    <a:pos x="601" y="297"/>
                  </a:cxn>
                  <a:cxn ang="0">
                    <a:pos x="633" y="358"/>
                  </a:cxn>
                  <a:cxn ang="0">
                    <a:pos x="596" y="347"/>
                  </a:cxn>
                  <a:cxn ang="0">
                    <a:pos x="616" y="375"/>
                  </a:cxn>
                  <a:cxn ang="0">
                    <a:pos x="518" y="408"/>
                  </a:cxn>
                  <a:cxn ang="0">
                    <a:pos x="483" y="445"/>
                  </a:cxn>
                  <a:cxn ang="0">
                    <a:pos x="443" y="449"/>
                  </a:cxn>
                  <a:cxn ang="0">
                    <a:pos x="402" y="485"/>
                  </a:cxn>
                  <a:cxn ang="0">
                    <a:pos x="384" y="523"/>
                  </a:cxn>
                  <a:cxn ang="0">
                    <a:pos x="362" y="571"/>
                  </a:cxn>
                  <a:cxn ang="0">
                    <a:pos x="313" y="560"/>
                  </a:cxn>
                  <a:cxn ang="0">
                    <a:pos x="270" y="499"/>
                  </a:cxn>
                  <a:cxn ang="0">
                    <a:pos x="256" y="475"/>
                  </a:cxn>
                  <a:cxn ang="0">
                    <a:pos x="237" y="438"/>
                  </a:cxn>
                  <a:cxn ang="0">
                    <a:pos x="255" y="403"/>
                  </a:cxn>
                </a:cxnLst>
                <a:rect l="0" t="0" r="r" b="b"/>
                <a:pathLst>
                  <a:path w="756" h="575">
                    <a:moveTo>
                      <a:pt x="255" y="403"/>
                    </a:moveTo>
                    <a:cubicBezTo>
                      <a:pt x="261" y="400"/>
                      <a:pt x="261" y="400"/>
                      <a:pt x="267" y="402"/>
                    </a:cubicBezTo>
                    <a:cubicBezTo>
                      <a:pt x="270" y="389"/>
                      <a:pt x="276" y="385"/>
                      <a:pt x="280" y="372"/>
                    </a:cubicBezTo>
                    <a:cubicBezTo>
                      <a:pt x="266" y="368"/>
                      <a:pt x="234" y="366"/>
                      <a:pt x="233" y="353"/>
                    </a:cubicBezTo>
                    <a:cubicBezTo>
                      <a:pt x="237" y="352"/>
                      <a:pt x="236" y="353"/>
                      <a:pt x="240" y="353"/>
                    </a:cubicBezTo>
                    <a:cubicBezTo>
                      <a:pt x="250" y="353"/>
                      <a:pt x="256" y="360"/>
                      <a:pt x="267" y="360"/>
                    </a:cubicBezTo>
                    <a:cubicBezTo>
                      <a:pt x="271" y="360"/>
                      <a:pt x="271" y="356"/>
                      <a:pt x="271" y="353"/>
                    </a:cubicBezTo>
                    <a:cubicBezTo>
                      <a:pt x="258" y="349"/>
                      <a:pt x="254" y="328"/>
                      <a:pt x="239" y="328"/>
                    </a:cubicBezTo>
                    <a:cubicBezTo>
                      <a:pt x="235" y="328"/>
                      <a:pt x="234" y="336"/>
                      <a:pt x="228" y="336"/>
                    </a:cubicBezTo>
                    <a:cubicBezTo>
                      <a:pt x="220" y="336"/>
                      <a:pt x="216" y="335"/>
                      <a:pt x="216" y="328"/>
                    </a:cubicBezTo>
                    <a:cubicBezTo>
                      <a:pt x="216" y="318"/>
                      <a:pt x="226" y="319"/>
                      <a:pt x="226" y="309"/>
                    </a:cubicBezTo>
                    <a:cubicBezTo>
                      <a:pt x="226" y="303"/>
                      <a:pt x="219" y="302"/>
                      <a:pt x="215" y="302"/>
                    </a:cubicBezTo>
                    <a:cubicBezTo>
                      <a:pt x="215" y="295"/>
                      <a:pt x="215" y="295"/>
                      <a:pt x="215" y="295"/>
                    </a:cubicBezTo>
                    <a:cubicBezTo>
                      <a:pt x="203" y="257"/>
                      <a:pt x="172" y="219"/>
                      <a:pt x="122" y="219"/>
                    </a:cubicBezTo>
                    <a:cubicBezTo>
                      <a:pt x="115" y="219"/>
                      <a:pt x="113" y="219"/>
                      <a:pt x="109" y="219"/>
                    </a:cubicBezTo>
                    <a:cubicBezTo>
                      <a:pt x="103" y="219"/>
                      <a:pt x="101" y="224"/>
                      <a:pt x="95" y="224"/>
                    </a:cubicBezTo>
                    <a:cubicBezTo>
                      <a:pt x="91" y="224"/>
                      <a:pt x="87" y="221"/>
                      <a:pt x="82" y="221"/>
                    </a:cubicBezTo>
                    <a:cubicBezTo>
                      <a:pt x="77" y="221"/>
                      <a:pt x="75" y="222"/>
                      <a:pt x="73" y="223"/>
                    </a:cubicBezTo>
                    <a:cubicBezTo>
                      <a:pt x="74" y="224"/>
                      <a:pt x="76" y="226"/>
                      <a:pt x="77" y="226"/>
                    </a:cubicBezTo>
                    <a:cubicBezTo>
                      <a:pt x="75" y="229"/>
                      <a:pt x="75" y="228"/>
                      <a:pt x="72" y="228"/>
                    </a:cubicBezTo>
                    <a:cubicBezTo>
                      <a:pt x="62" y="228"/>
                      <a:pt x="48" y="224"/>
                      <a:pt x="43" y="217"/>
                    </a:cubicBezTo>
                    <a:cubicBezTo>
                      <a:pt x="47" y="214"/>
                      <a:pt x="50" y="214"/>
                      <a:pt x="52" y="210"/>
                    </a:cubicBezTo>
                    <a:cubicBezTo>
                      <a:pt x="45" y="207"/>
                      <a:pt x="39" y="202"/>
                      <a:pt x="34" y="202"/>
                    </a:cubicBezTo>
                    <a:cubicBezTo>
                      <a:pt x="24" y="202"/>
                      <a:pt x="27" y="206"/>
                      <a:pt x="19" y="202"/>
                    </a:cubicBezTo>
                    <a:cubicBezTo>
                      <a:pt x="19" y="196"/>
                      <a:pt x="28" y="194"/>
                      <a:pt x="32" y="194"/>
                    </a:cubicBezTo>
                    <a:cubicBezTo>
                      <a:pt x="37" y="194"/>
                      <a:pt x="40" y="194"/>
                      <a:pt x="43" y="194"/>
                    </a:cubicBezTo>
                    <a:cubicBezTo>
                      <a:pt x="47" y="194"/>
                      <a:pt x="49" y="193"/>
                      <a:pt x="51" y="190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80" y="187"/>
                      <a:pt x="80" y="185"/>
                      <a:pt x="82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3" y="183"/>
                      <a:pt x="62" y="185"/>
                      <a:pt x="60" y="185"/>
                    </a:cubicBezTo>
                    <a:cubicBezTo>
                      <a:pt x="53" y="185"/>
                      <a:pt x="50" y="185"/>
                      <a:pt x="44" y="185"/>
                    </a:cubicBezTo>
                    <a:cubicBezTo>
                      <a:pt x="42" y="185"/>
                      <a:pt x="0" y="173"/>
                      <a:pt x="0" y="166"/>
                    </a:cubicBezTo>
                    <a:cubicBezTo>
                      <a:pt x="0" y="152"/>
                      <a:pt x="16" y="157"/>
                      <a:pt x="25" y="154"/>
                    </a:cubicBezTo>
                    <a:cubicBezTo>
                      <a:pt x="33" y="151"/>
                      <a:pt x="38" y="146"/>
                      <a:pt x="46" y="144"/>
                    </a:cubicBezTo>
                    <a:cubicBezTo>
                      <a:pt x="58" y="140"/>
                      <a:pt x="74" y="146"/>
                      <a:pt x="84" y="141"/>
                    </a:cubicBezTo>
                    <a:cubicBezTo>
                      <a:pt x="91" y="136"/>
                      <a:pt x="96" y="128"/>
                      <a:pt x="96" y="117"/>
                    </a:cubicBezTo>
                    <a:cubicBezTo>
                      <a:pt x="88" y="116"/>
                      <a:pt x="63" y="117"/>
                      <a:pt x="63" y="109"/>
                    </a:cubicBezTo>
                    <a:cubicBezTo>
                      <a:pt x="63" y="105"/>
                      <a:pt x="69" y="102"/>
                      <a:pt x="72" y="102"/>
                    </a:cubicBezTo>
                    <a:cubicBezTo>
                      <a:pt x="87" y="97"/>
                      <a:pt x="106" y="86"/>
                      <a:pt x="115" y="78"/>
                    </a:cubicBezTo>
                    <a:cubicBezTo>
                      <a:pt x="119" y="80"/>
                      <a:pt x="122" y="81"/>
                      <a:pt x="127" y="81"/>
                    </a:cubicBezTo>
                    <a:cubicBezTo>
                      <a:pt x="142" y="81"/>
                      <a:pt x="130" y="61"/>
                      <a:pt x="144" y="59"/>
                    </a:cubicBezTo>
                    <a:cubicBezTo>
                      <a:pt x="162" y="57"/>
                      <a:pt x="169" y="52"/>
                      <a:pt x="185" y="52"/>
                    </a:cubicBezTo>
                    <a:cubicBezTo>
                      <a:pt x="198" y="49"/>
                      <a:pt x="206" y="42"/>
                      <a:pt x="218" y="42"/>
                    </a:cubicBezTo>
                    <a:cubicBezTo>
                      <a:pt x="226" y="42"/>
                      <a:pt x="229" y="56"/>
                      <a:pt x="237" y="56"/>
                    </a:cubicBezTo>
                    <a:cubicBezTo>
                      <a:pt x="237" y="52"/>
                      <a:pt x="235" y="50"/>
                      <a:pt x="235" y="47"/>
                    </a:cubicBezTo>
                    <a:cubicBezTo>
                      <a:pt x="239" y="42"/>
                      <a:pt x="239" y="42"/>
                      <a:pt x="239" y="42"/>
                    </a:cubicBezTo>
                    <a:cubicBezTo>
                      <a:pt x="244" y="51"/>
                      <a:pt x="252" y="50"/>
                      <a:pt x="260" y="53"/>
                    </a:cubicBezTo>
                    <a:cubicBezTo>
                      <a:pt x="262" y="53"/>
                      <a:pt x="267" y="53"/>
                      <a:pt x="267" y="53"/>
                    </a:cubicBezTo>
                    <a:cubicBezTo>
                      <a:pt x="266" y="50"/>
                      <a:pt x="263" y="47"/>
                      <a:pt x="263" y="44"/>
                    </a:cubicBezTo>
                    <a:cubicBezTo>
                      <a:pt x="263" y="38"/>
                      <a:pt x="270" y="38"/>
                      <a:pt x="274" y="38"/>
                    </a:cubicBezTo>
                    <a:cubicBezTo>
                      <a:pt x="293" y="38"/>
                      <a:pt x="303" y="48"/>
                      <a:pt x="314" y="53"/>
                    </a:cubicBezTo>
                    <a:cubicBezTo>
                      <a:pt x="334" y="53"/>
                      <a:pt x="334" y="53"/>
                      <a:pt x="334" y="53"/>
                    </a:cubicBezTo>
                    <a:cubicBezTo>
                      <a:pt x="327" y="50"/>
                      <a:pt x="309" y="44"/>
                      <a:pt x="309" y="36"/>
                    </a:cubicBezTo>
                    <a:cubicBezTo>
                      <a:pt x="309" y="29"/>
                      <a:pt x="322" y="31"/>
                      <a:pt x="326" y="30"/>
                    </a:cubicBezTo>
                    <a:cubicBezTo>
                      <a:pt x="323" y="27"/>
                      <a:pt x="320" y="27"/>
                      <a:pt x="318" y="24"/>
                    </a:cubicBezTo>
                    <a:cubicBezTo>
                      <a:pt x="330" y="18"/>
                      <a:pt x="341" y="15"/>
                      <a:pt x="355" y="15"/>
                    </a:cubicBezTo>
                    <a:cubicBezTo>
                      <a:pt x="366" y="15"/>
                      <a:pt x="373" y="15"/>
                      <a:pt x="38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1" y="13"/>
                      <a:pt x="391" y="13"/>
                      <a:pt x="391" y="13"/>
                    </a:cubicBezTo>
                    <a:cubicBezTo>
                      <a:pt x="398" y="12"/>
                      <a:pt x="402" y="13"/>
                      <a:pt x="409" y="13"/>
                    </a:cubicBezTo>
                    <a:cubicBezTo>
                      <a:pt x="430" y="13"/>
                      <a:pt x="447" y="0"/>
                      <a:pt x="470" y="0"/>
                    </a:cubicBezTo>
                    <a:cubicBezTo>
                      <a:pt x="495" y="0"/>
                      <a:pt x="512" y="0"/>
                      <a:pt x="534" y="0"/>
                    </a:cubicBezTo>
                    <a:cubicBezTo>
                      <a:pt x="560" y="0"/>
                      <a:pt x="579" y="17"/>
                      <a:pt x="600" y="26"/>
                    </a:cubicBezTo>
                    <a:cubicBezTo>
                      <a:pt x="612" y="31"/>
                      <a:pt x="627" y="28"/>
                      <a:pt x="638" y="30"/>
                    </a:cubicBezTo>
                    <a:cubicBezTo>
                      <a:pt x="636" y="46"/>
                      <a:pt x="606" y="44"/>
                      <a:pt x="594" y="48"/>
                    </a:cubicBezTo>
                    <a:cubicBezTo>
                      <a:pt x="497" y="53"/>
                      <a:pt x="497" y="53"/>
                      <a:pt x="497" y="53"/>
                    </a:cubicBezTo>
                    <a:cubicBezTo>
                      <a:pt x="505" y="59"/>
                      <a:pt x="579" y="50"/>
                      <a:pt x="587" y="53"/>
                    </a:cubicBezTo>
                    <a:cubicBezTo>
                      <a:pt x="586" y="57"/>
                      <a:pt x="567" y="75"/>
                      <a:pt x="570" y="75"/>
                    </a:cubicBezTo>
                    <a:cubicBezTo>
                      <a:pt x="581" y="75"/>
                      <a:pt x="607" y="50"/>
                      <a:pt x="622" y="50"/>
                    </a:cubicBezTo>
                    <a:cubicBezTo>
                      <a:pt x="630" y="50"/>
                      <a:pt x="633" y="57"/>
                      <a:pt x="633" y="64"/>
                    </a:cubicBezTo>
                    <a:cubicBezTo>
                      <a:pt x="633" y="67"/>
                      <a:pt x="605" y="97"/>
                      <a:pt x="603" y="102"/>
                    </a:cubicBezTo>
                    <a:cubicBezTo>
                      <a:pt x="615" y="99"/>
                      <a:pt x="637" y="70"/>
                      <a:pt x="644" y="64"/>
                    </a:cubicBezTo>
                    <a:cubicBezTo>
                      <a:pt x="655" y="64"/>
                      <a:pt x="674" y="64"/>
                      <a:pt x="674" y="64"/>
                    </a:cubicBezTo>
                    <a:cubicBezTo>
                      <a:pt x="674" y="64"/>
                      <a:pt x="682" y="66"/>
                      <a:pt x="684" y="66"/>
                    </a:cubicBezTo>
                    <a:cubicBezTo>
                      <a:pt x="692" y="63"/>
                      <a:pt x="693" y="60"/>
                      <a:pt x="700" y="57"/>
                    </a:cubicBezTo>
                    <a:cubicBezTo>
                      <a:pt x="721" y="57"/>
                      <a:pt x="721" y="57"/>
                      <a:pt x="721" y="57"/>
                    </a:cubicBezTo>
                    <a:cubicBezTo>
                      <a:pt x="723" y="52"/>
                      <a:pt x="726" y="51"/>
                      <a:pt x="730" y="51"/>
                    </a:cubicBezTo>
                    <a:cubicBezTo>
                      <a:pt x="736" y="51"/>
                      <a:pt x="756" y="61"/>
                      <a:pt x="756" y="67"/>
                    </a:cubicBezTo>
                    <a:cubicBezTo>
                      <a:pt x="756" y="72"/>
                      <a:pt x="748" y="76"/>
                      <a:pt x="745" y="77"/>
                    </a:cubicBezTo>
                    <a:cubicBezTo>
                      <a:pt x="731" y="82"/>
                      <a:pt x="722" y="94"/>
                      <a:pt x="702" y="94"/>
                    </a:cubicBezTo>
                    <a:cubicBezTo>
                      <a:pt x="707" y="97"/>
                      <a:pt x="708" y="97"/>
                      <a:pt x="711" y="94"/>
                    </a:cubicBezTo>
                    <a:cubicBezTo>
                      <a:pt x="711" y="107"/>
                      <a:pt x="699" y="107"/>
                      <a:pt x="691" y="109"/>
                    </a:cubicBezTo>
                    <a:cubicBezTo>
                      <a:pt x="694" y="115"/>
                      <a:pt x="691" y="110"/>
                      <a:pt x="691" y="114"/>
                    </a:cubicBezTo>
                    <a:cubicBezTo>
                      <a:pt x="691" y="121"/>
                      <a:pt x="680" y="123"/>
                      <a:pt x="671" y="125"/>
                    </a:cubicBezTo>
                    <a:cubicBezTo>
                      <a:pt x="672" y="130"/>
                      <a:pt x="671" y="130"/>
                      <a:pt x="671" y="132"/>
                    </a:cubicBezTo>
                    <a:cubicBezTo>
                      <a:pt x="671" y="141"/>
                      <a:pt x="662" y="144"/>
                      <a:pt x="654" y="150"/>
                    </a:cubicBezTo>
                    <a:cubicBezTo>
                      <a:pt x="648" y="154"/>
                      <a:pt x="649" y="165"/>
                      <a:pt x="646" y="169"/>
                    </a:cubicBezTo>
                    <a:cubicBezTo>
                      <a:pt x="651" y="172"/>
                      <a:pt x="655" y="169"/>
                      <a:pt x="659" y="169"/>
                    </a:cubicBezTo>
                    <a:cubicBezTo>
                      <a:pt x="667" y="169"/>
                      <a:pt x="673" y="174"/>
                      <a:pt x="677" y="178"/>
                    </a:cubicBezTo>
                    <a:cubicBezTo>
                      <a:pt x="675" y="179"/>
                      <a:pt x="672" y="180"/>
                      <a:pt x="669" y="180"/>
                    </a:cubicBezTo>
                    <a:cubicBezTo>
                      <a:pt x="671" y="187"/>
                      <a:pt x="688" y="185"/>
                      <a:pt x="688" y="196"/>
                    </a:cubicBezTo>
                    <a:cubicBezTo>
                      <a:pt x="688" y="206"/>
                      <a:pt x="665" y="202"/>
                      <a:pt x="657" y="202"/>
                    </a:cubicBezTo>
                    <a:cubicBezTo>
                      <a:pt x="652" y="202"/>
                      <a:pt x="648" y="206"/>
                      <a:pt x="648" y="209"/>
                    </a:cubicBezTo>
                    <a:cubicBezTo>
                      <a:pt x="648" y="217"/>
                      <a:pt x="656" y="217"/>
                      <a:pt x="663" y="217"/>
                    </a:cubicBezTo>
                    <a:cubicBezTo>
                      <a:pt x="663" y="226"/>
                      <a:pt x="669" y="229"/>
                      <a:pt x="669" y="236"/>
                    </a:cubicBezTo>
                    <a:cubicBezTo>
                      <a:pt x="669" y="239"/>
                      <a:pt x="667" y="243"/>
                      <a:pt x="669" y="245"/>
                    </a:cubicBezTo>
                    <a:cubicBezTo>
                      <a:pt x="662" y="245"/>
                      <a:pt x="655" y="245"/>
                      <a:pt x="655" y="251"/>
                    </a:cubicBezTo>
                    <a:cubicBezTo>
                      <a:pt x="655" y="258"/>
                      <a:pt x="667" y="258"/>
                      <a:pt x="673" y="260"/>
                    </a:cubicBezTo>
                    <a:cubicBezTo>
                      <a:pt x="670" y="267"/>
                      <a:pt x="661" y="271"/>
                      <a:pt x="653" y="272"/>
                    </a:cubicBezTo>
                    <a:cubicBezTo>
                      <a:pt x="653" y="275"/>
                      <a:pt x="655" y="277"/>
                      <a:pt x="657" y="278"/>
                    </a:cubicBezTo>
                    <a:cubicBezTo>
                      <a:pt x="654" y="292"/>
                      <a:pt x="637" y="286"/>
                      <a:pt x="633" y="295"/>
                    </a:cubicBezTo>
                    <a:cubicBezTo>
                      <a:pt x="628" y="292"/>
                      <a:pt x="623" y="290"/>
                      <a:pt x="620" y="285"/>
                    </a:cubicBezTo>
                    <a:cubicBezTo>
                      <a:pt x="613" y="285"/>
                      <a:pt x="613" y="285"/>
                      <a:pt x="613" y="285"/>
                    </a:cubicBezTo>
                    <a:cubicBezTo>
                      <a:pt x="618" y="297"/>
                      <a:pt x="637" y="293"/>
                      <a:pt x="637" y="305"/>
                    </a:cubicBezTo>
                    <a:cubicBezTo>
                      <a:pt x="637" y="310"/>
                      <a:pt x="636" y="317"/>
                      <a:pt x="631" y="317"/>
                    </a:cubicBezTo>
                    <a:cubicBezTo>
                      <a:pt x="623" y="317"/>
                      <a:pt x="609" y="306"/>
                      <a:pt x="607" y="297"/>
                    </a:cubicBezTo>
                    <a:cubicBezTo>
                      <a:pt x="603" y="298"/>
                      <a:pt x="602" y="297"/>
                      <a:pt x="601" y="297"/>
                    </a:cubicBezTo>
                    <a:cubicBezTo>
                      <a:pt x="601" y="304"/>
                      <a:pt x="601" y="304"/>
                      <a:pt x="601" y="304"/>
                    </a:cubicBezTo>
                    <a:cubicBezTo>
                      <a:pt x="617" y="320"/>
                      <a:pt x="645" y="327"/>
                      <a:pt x="645" y="352"/>
                    </a:cubicBezTo>
                    <a:cubicBezTo>
                      <a:pt x="645" y="357"/>
                      <a:pt x="638" y="358"/>
                      <a:pt x="633" y="358"/>
                    </a:cubicBezTo>
                    <a:cubicBezTo>
                      <a:pt x="612" y="358"/>
                      <a:pt x="617" y="336"/>
                      <a:pt x="599" y="336"/>
                    </a:cubicBezTo>
                    <a:cubicBezTo>
                      <a:pt x="596" y="336"/>
                      <a:pt x="594" y="337"/>
                      <a:pt x="592" y="336"/>
                    </a:cubicBezTo>
                    <a:cubicBezTo>
                      <a:pt x="592" y="342"/>
                      <a:pt x="596" y="343"/>
                      <a:pt x="596" y="347"/>
                    </a:cubicBezTo>
                    <a:cubicBezTo>
                      <a:pt x="596" y="351"/>
                      <a:pt x="589" y="352"/>
                      <a:pt x="587" y="352"/>
                    </a:cubicBezTo>
                    <a:cubicBezTo>
                      <a:pt x="587" y="366"/>
                      <a:pt x="626" y="364"/>
                      <a:pt x="635" y="367"/>
                    </a:cubicBezTo>
                    <a:cubicBezTo>
                      <a:pt x="629" y="372"/>
                      <a:pt x="624" y="373"/>
                      <a:pt x="616" y="375"/>
                    </a:cubicBezTo>
                    <a:cubicBezTo>
                      <a:pt x="602" y="380"/>
                      <a:pt x="597" y="393"/>
                      <a:pt x="584" y="397"/>
                    </a:cubicBezTo>
                    <a:cubicBezTo>
                      <a:pt x="569" y="402"/>
                      <a:pt x="556" y="400"/>
                      <a:pt x="539" y="408"/>
                    </a:cubicBezTo>
                    <a:cubicBezTo>
                      <a:pt x="518" y="408"/>
                      <a:pt x="518" y="408"/>
                      <a:pt x="518" y="408"/>
                    </a:cubicBezTo>
                    <a:cubicBezTo>
                      <a:pt x="514" y="410"/>
                      <a:pt x="510" y="412"/>
                      <a:pt x="510" y="415"/>
                    </a:cubicBezTo>
                    <a:cubicBezTo>
                      <a:pt x="498" y="423"/>
                      <a:pt x="498" y="423"/>
                      <a:pt x="498" y="423"/>
                    </a:cubicBezTo>
                    <a:cubicBezTo>
                      <a:pt x="490" y="430"/>
                      <a:pt x="490" y="438"/>
                      <a:pt x="483" y="445"/>
                    </a:cubicBezTo>
                    <a:cubicBezTo>
                      <a:pt x="474" y="454"/>
                      <a:pt x="459" y="452"/>
                      <a:pt x="450" y="458"/>
                    </a:cubicBezTo>
                    <a:cubicBezTo>
                      <a:pt x="443" y="458"/>
                      <a:pt x="443" y="458"/>
                      <a:pt x="443" y="458"/>
                    </a:cubicBezTo>
                    <a:cubicBezTo>
                      <a:pt x="443" y="449"/>
                      <a:pt x="443" y="449"/>
                      <a:pt x="443" y="449"/>
                    </a:cubicBezTo>
                    <a:cubicBezTo>
                      <a:pt x="437" y="452"/>
                      <a:pt x="438" y="457"/>
                      <a:pt x="435" y="460"/>
                    </a:cubicBezTo>
                    <a:cubicBezTo>
                      <a:pt x="425" y="470"/>
                      <a:pt x="401" y="466"/>
                      <a:pt x="401" y="480"/>
                    </a:cubicBezTo>
                    <a:cubicBezTo>
                      <a:pt x="401" y="482"/>
                      <a:pt x="402" y="483"/>
                      <a:pt x="402" y="485"/>
                    </a:cubicBezTo>
                    <a:cubicBezTo>
                      <a:pt x="401" y="486"/>
                      <a:pt x="399" y="488"/>
                      <a:pt x="399" y="490"/>
                    </a:cubicBezTo>
                    <a:cubicBezTo>
                      <a:pt x="399" y="493"/>
                      <a:pt x="405" y="495"/>
                      <a:pt x="405" y="500"/>
                    </a:cubicBezTo>
                    <a:cubicBezTo>
                      <a:pt x="405" y="515"/>
                      <a:pt x="384" y="510"/>
                      <a:pt x="384" y="523"/>
                    </a:cubicBezTo>
                    <a:cubicBezTo>
                      <a:pt x="384" y="531"/>
                      <a:pt x="383" y="543"/>
                      <a:pt x="384" y="547"/>
                    </a:cubicBezTo>
                    <a:cubicBezTo>
                      <a:pt x="374" y="552"/>
                      <a:pt x="379" y="575"/>
                      <a:pt x="367" y="575"/>
                    </a:cubicBezTo>
                    <a:cubicBezTo>
                      <a:pt x="364" y="575"/>
                      <a:pt x="363" y="573"/>
                      <a:pt x="362" y="571"/>
                    </a:cubicBezTo>
                    <a:cubicBezTo>
                      <a:pt x="356" y="571"/>
                      <a:pt x="356" y="574"/>
                      <a:pt x="353" y="574"/>
                    </a:cubicBezTo>
                    <a:cubicBezTo>
                      <a:pt x="342" y="574"/>
                      <a:pt x="343" y="554"/>
                      <a:pt x="332" y="554"/>
                    </a:cubicBezTo>
                    <a:cubicBezTo>
                      <a:pt x="326" y="554"/>
                      <a:pt x="319" y="559"/>
                      <a:pt x="313" y="560"/>
                    </a:cubicBezTo>
                    <a:cubicBezTo>
                      <a:pt x="310" y="550"/>
                      <a:pt x="306" y="553"/>
                      <a:pt x="299" y="547"/>
                    </a:cubicBezTo>
                    <a:cubicBezTo>
                      <a:pt x="296" y="546"/>
                      <a:pt x="297" y="539"/>
                      <a:pt x="296" y="539"/>
                    </a:cubicBezTo>
                    <a:cubicBezTo>
                      <a:pt x="287" y="531"/>
                      <a:pt x="270" y="512"/>
                      <a:pt x="270" y="499"/>
                    </a:cubicBezTo>
                    <a:cubicBezTo>
                      <a:pt x="270" y="493"/>
                      <a:pt x="274" y="494"/>
                      <a:pt x="277" y="490"/>
                    </a:cubicBezTo>
                    <a:cubicBezTo>
                      <a:pt x="270" y="482"/>
                      <a:pt x="268" y="493"/>
                      <a:pt x="260" y="489"/>
                    </a:cubicBezTo>
                    <a:cubicBezTo>
                      <a:pt x="259" y="487"/>
                      <a:pt x="257" y="479"/>
                      <a:pt x="256" y="475"/>
                    </a:cubicBezTo>
                    <a:cubicBezTo>
                      <a:pt x="253" y="466"/>
                      <a:pt x="241" y="461"/>
                      <a:pt x="241" y="449"/>
                    </a:cubicBezTo>
                    <a:cubicBezTo>
                      <a:pt x="241" y="445"/>
                      <a:pt x="244" y="443"/>
                      <a:pt x="246" y="438"/>
                    </a:cubicBezTo>
                    <a:cubicBezTo>
                      <a:pt x="243" y="437"/>
                      <a:pt x="240" y="436"/>
                      <a:pt x="237" y="438"/>
                    </a:cubicBezTo>
                    <a:cubicBezTo>
                      <a:pt x="237" y="428"/>
                      <a:pt x="237" y="428"/>
                      <a:pt x="237" y="428"/>
                    </a:cubicBezTo>
                    <a:cubicBezTo>
                      <a:pt x="243" y="420"/>
                      <a:pt x="246" y="411"/>
                      <a:pt x="255" y="404"/>
                    </a:cubicBezTo>
                    <a:lnTo>
                      <a:pt x="255" y="40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1" name="Freeform: Shape 556"/>
              <p:cNvSpPr/>
              <p:nvPr/>
            </p:nvSpPr>
            <p:spPr bwMode="auto">
              <a:xfrm>
                <a:off x="3470275" y="1443038"/>
                <a:ext cx="47625" cy="31750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9"/>
                  </a:cxn>
                  <a:cxn ang="0">
                    <a:pos x="10" y="0"/>
                  </a:cxn>
                  <a:cxn ang="0">
                    <a:pos x="36" y="16"/>
                  </a:cxn>
                  <a:cxn ang="0">
                    <a:pos x="19" y="24"/>
                  </a:cxn>
                  <a:cxn ang="0">
                    <a:pos x="9" y="24"/>
                  </a:cxn>
                </a:cxnLst>
                <a:rect l="0" t="0" r="r" b="b"/>
                <a:pathLst>
                  <a:path w="36" h="24">
                    <a:moveTo>
                      <a:pt x="9" y="24"/>
                    </a:moveTo>
                    <a:cubicBezTo>
                      <a:pt x="5" y="24"/>
                      <a:pt x="0" y="14"/>
                      <a:pt x="0" y="9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21" y="0"/>
                      <a:pt x="25" y="12"/>
                      <a:pt x="36" y="16"/>
                    </a:cubicBezTo>
                    <a:cubicBezTo>
                      <a:pt x="35" y="23"/>
                      <a:pt x="26" y="24"/>
                      <a:pt x="1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2" name="Freeform: Shape 557"/>
              <p:cNvSpPr/>
              <p:nvPr/>
            </p:nvSpPr>
            <p:spPr bwMode="auto">
              <a:xfrm>
                <a:off x="4070350" y="1277938"/>
                <a:ext cx="26988" cy="15875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12" y="5"/>
                  </a:cxn>
                  <a:cxn ang="0">
                    <a:pos x="20" y="5"/>
                  </a:cxn>
                  <a:cxn ang="0">
                    <a:pos x="6" y="12"/>
                  </a:cxn>
                </a:cxnLst>
                <a:rect l="0" t="0" r="r" b="b"/>
                <a:pathLst>
                  <a:path w="20" h="12">
                    <a:moveTo>
                      <a:pt x="6" y="12"/>
                    </a:moveTo>
                    <a:cubicBezTo>
                      <a:pt x="2" y="12"/>
                      <a:pt x="0" y="8"/>
                      <a:pt x="0" y="5"/>
                    </a:cubicBezTo>
                    <a:cubicBezTo>
                      <a:pt x="0" y="3"/>
                      <a:pt x="3" y="1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7"/>
                      <a:pt x="10" y="12"/>
                      <a:pt x="6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3" name="Freeform: Shape 558"/>
              <p:cNvSpPr/>
              <p:nvPr/>
            </p:nvSpPr>
            <p:spPr bwMode="auto">
              <a:xfrm>
                <a:off x="3397250" y="1928813"/>
                <a:ext cx="109538" cy="106363"/>
              </a:xfrm>
              <a:custGeom>
                <a:avLst/>
                <a:gdLst/>
                <a:ahLst/>
                <a:cxnLst>
                  <a:cxn ang="0">
                    <a:pos x="4" y="67"/>
                  </a:cxn>
                  <a:cxn ang="0">
                    <a:pos x="0" y="62"/>
                  </a:cxn>
                  <a:cxn ang="0">
                    <a:pos x="8" y="54"/>
                  </a:cxn>
                  <a:cxn ang="0">
                    <a:pos x="8" y="51"/>
                  </a:cxn>
                  <a:cxn ang="0">
                    <a:pos x="4" y="49"/>
                  </a:cxn>
                  <a:cxn ang="0">
                    <a:pos x="28" y="13"/>
                  </a:cxn>
                  <a:cxn ang="0">
                    <a:pos x="41" y="0"/>
                  </a:cxn>
                  <a:cxn ang="0">
                    <a:pos x="44" y="4"/>
                  </a:cxn>
                  <a:cxn ang="0">
                    <a:pos x="32" y="27"/>
                  </a:cxn>
                  <a:cxn ang="0">
                    <a:pos x="32" y="31"/>
                  </a:cxn>
                  <a:cxn ang="0">
                    <a:pos x="39" y="27"/>
                  </a:cxn>
                  <a:cxn ang="0">
                    <a:pos x="46" y="29"/>
                  </a:cxn>
                  <a:cxn ang="0">
                    <a:pos x="44" y="32"/>
                  </a:cxn>
                  <a:cxn ang="0">
                    <a:pos x="44" y="36"/>
                  </a:cxn>
                  <a:cxn ang="0">
                    <a:pos x="52" y="36"/>
                  </a:cxn>
                  <a:cxn ang="0">
                    <a:pos x="52" y="38"/>
                  </a:cxn>
                  <a:cxn ang="0">
                    <a:pos x="57" y="36"/>
                  </a:cxn>
                  <a:cxn ang="0">
                    <a:pos x="70" y="36"/>
                  </a:cxn>
                  <a:cxn ang="0">
                    <a:pos x="69" y="51"/>
                  </a:cxn>
                  <a:cxn ang="0">
                    <a:pos x="74" y="49"/>
                  </a:cxn>
                  <a:cxn ang="0">
                    <a:pos x="70" y="56"/>
                  </a:cxn>
                  <a:cxn ang="0">
                    <a:pos x="73" y="63"/>
                  </a:cxn>
                  <a:cxn ang="0">
                    <a:pos x="79" y="60"/>
                  </a:cxn>
                  <a:cxn ang="0">
                    <a:pos x="82" y="70"/>
                  </a:cxn>
                  <a:cxn ang="0">
                    <a:pos x="75" y="80"/>
                  </a:cxn>
                  <a:cxn ang="0">
                    <a:pos x="71" y="75"/>
                  </a:cxn>
                  <a:cxn ang="0">
                    <a:pos x="67" y="74"/>
                  </a:cxn>
                  <a:cxn ang="0">
                    <a:pos x="63" y="62"/>
                  </a:cxn>
                  <a:cxn ang="0">
                    <a:pos x="50" y="74"/>
                  </a:cxn>
                  <a:cxn ang="0">
                    <a:pos x="47" y="74"/>
                  </a:cxn>
                  <a:cxn ang="0">
                    <a:pos x="52" y="67"/>
                  </a:cxn>
                  <a:cxn ang="0">
                    <a:pos x="40" y="65"/>
                  </a:cxn>
                  <a:cxn ang="0">
                    <a:pos x="31" y="67"/>
                  </a:cxn>
                  <a:cxn ang="0">
                    <a:pos x="18" y="64"/>
                  </a:cxn>
                  <a:cxn ang="0">
                    <a:pos x="4" y="67"/>
                  </a:cxn>
                </a:cxnLst>
                <a:rect l="0" t="0" r="r" b="b"/>
                <a:pathLst>
                  <a:path w="82" h="80">
                    <a:moveTo>
                      <a:pt x="4" y="67"/>
                    </a:moveTo>
                    <a:cubicBezTo>
                      <a:pt x="2" y="67"/>
                      <a:pt x="0" y="64"/>
                      <a:pt x="0" y="62"/>
                    </a:cubicBezTo>
                    <a:cubicBezTo>
                      <a:pt x="0" y="61"/>
                      <a:pt x="8" y="55"/>
                      <a:pt x="8" y="54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" y="51"/>
                      <a:pt x="5" y="51"/>
                      <a:pt x="4" y="49"/>
                    </a:cubicBezTo>
                    <a:cubicBezTo>
                      <a:pt x="17" y="43"/>
                      <a:pt x="21" y="23"/>
                      <a:pt x="28" y="13"/>
                    </a:cubicBezTo>
                    <a:cubicBezTo>
                      <a:pt x="32" y="7"/>
                      <a:pt x="34" y="0"/>
                      <a:pt x="41" y="0"/>
                    </a:cubicBezTo>
                    <a:cubicBezTo>
                      <a:pt x="43" y="0"/>
                      <a:pt x="44" y="3"/>
                      <a:pt x="44" y="4"/>
                    </a:cubicBezTo>
                    <a:cubicBezTo>
                      <a:pt x="44" y="14"/>
                      <a:pt x="35" y="19"/>
                      <a:pt x="32" y="27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6" y="30"/>
                      <a:pt x="36" y="27"/>
                      <a:pt x="39" y="27"/>
                    </a:cubicBezTo>
                    <a:cubicBezTo>
                      <a:pt x="42" y="27"/>
                      <a:pt x="44" y="28"/>
                      <a:pt x="46" y="29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8"/>
                      <a:pt x="52" y="38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2" y="37"/>
                      <a:pt x="68" y="37"/>
                      <a:pt x="70" y="36"/>
                    </a:cubicBezTo>
                    <a:cubicBezTo>
                      <a:pt x="70" y="40"/>
                      <a:pt x="69" y="44"/>
                      <a:pt x="69" y="51"/>
                    </a:cubicBezTo>
                    <a:cubicBezTo>
                      <a:pt x="70" y="50"/>
                      <a:pt x="73" y="49"/>
                      <a:pt x="74" y="49"/>
                    </a:cubicBezTo>
                    <a:cubicBezTo>
                      <a:pt x="74" y="53"/>
                      <a:pt x="70" y="54"/>
                      <a:pt x="70" y="56"/>
                    </a:cubicBezTo>
                    <a:cubicBezTo>
                      <a:pt x="70" y="58"/>
                      <a:pt x="73" y="60"/>
                      <a:pt x="73" y="63"/>
                    </a:cubicBezTo>
                    <a:cubicBezTo>
                      <a:pt x="77" y="63"/>
                      <a:pt x="76" y="62"/>
                      <a:pt x="79" y="60"/>
                    </a:cubicBezTo>
                    <a:cubicBezTo>
                      <a:pt x="79" y="66"/>
                      <a:pt x="82" y="65"/>
                      <a:pt x="82" y="70"/>
                    </a:cubicBezTo>
                    <a:cubicBezTo>
                      <a:pt x="82" y="75"/>
                      <a:pt x="79" y="80"/>
                      <a:pt x="75" y="80"/>
                    </a:cubicBezTo>
                    <a:cubicBezTo>
                      <a:pt x="72" y="80"/>
                      <a:pt x="71" y="77"/>
                      <a:pt x="71" y="75"/>
                    </a:cubicBezTo>
                    <a:cubicBezTo>
                      <a:pt x="69" y="75"/>
                      <a:pt x="69" y="74"/>
                      <a:pt x="67" y="74"/>
                    </a:cubicBezTo>
                    <a:cubicBezTo>
                      <a:pt x="64" y="74"/>
                      <a:pt x="66" y="66"/>
                      <a:pt x="63" y="62"/>
                    </a:cubicBezTo>
                    <a:cubicBezTo>
                      <a:pt x="59" y="67"/>
                      <a:pt x="55" y="74"/>
                      <a:pt x="50" y="74"/>
                    </a:cubicBezTo>
                    <a:cubicBezTo>
                      <a:pt x="49" y="74"/>
                      <a:pt x="47" y="75"/>
                      <a:pt x="47" y="74"/>
                    </a:cubicBezTo>
                    <a:cubicBezTo>
                      <a:pt x="47" y="70"/>
                      <a:pt x="51" y="70"/>
                      <a:pt x="52" y="67"/>
                    </a:cubicBezTo>
                    <a:cubicBezTo>
                      <a:pt x="48" y="67"/>
                      <a:pt x="42" y="70"/>
                      <a:pt x="40" y="65"/>
                    </a:cubicBezTo>
                    <a:cubicBezTo>
                      <a:pt x="37" y="66"/>
                      <a:pt x="34" y="67"/>
                      <a:pt x="31" y="67"/>
                    </a:cubicBezTo>
                    <a:cubicBezTo>
                      <a:pt x="25" y="67"/>
                      <a:pt x="23" y="64"/>
                      <a:pt x="18" y="64"/>
                    </a:cubicBezTo>
                    <a:cubicBezTo>
                      <a:pt x="11" y="64"/>
                      <a:pt x="9" y="67"/>
                      <a:pt x="4" y="6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4" name="Freeform: Shape 559"/>
              <p:cNvSpPr/>
              <p:nvPr/>
            </p:nvSpPr>
            <p:spPr bwMode="auto">
              <a:xfrm>
                <a:off x="2427288" y="2314575"/>
                <a:ext cx="671513" cy="450850"/>
              </a:xfrm>
              <a:custGeom>
                <a:avLst/>
                <a:gdLst/>
                <a:ahLst/>
                <a:cxnLst>
                  <a:cxn ang="0">
                    <a:pos x="250" y="98"/>
                  </a:cxn>
                  <a:cxn ang="0">
                    <a:pos x="246" y="141"/>
                  </a:cxn>
                  <a:cxn ang="0">
                    <a:pos x="251" y="160"/>
                  </a:cxn>
                  <a:cxn ang="0">
                    <a:pos x="281" y="192"/>
                  </a:cxn>
                  <a:cxn ang="0">
                    <a:pos x="312" y="191"/>
                  </a:cxn>
                  <a:cxn ang="0">
                    <a:pos x="327" y="187"/>
                  </a:cxn>
                  <a:cxn ang="0">
                    <a:pos x="363" y="152"/>
                  </a:cxn>
                  <a:cxn ang="0">
                    <a:pos x="382" y="154"/>
                  </a:cxn>
                  <a:cxn ang="0">
                    <a:pos x="374" y="180"/>
                  </a:cxn>
                  <a:cxn ang="0">
                    <a:pos x="369" y="192"/>
                  </a:cxn>
                  <a:cxn ang="0">
                    <a:pos x="365" y="213"/>
                  </a:cxn>
                  <a:cxn ang="0">
                    <a:pos x="357" y="224"/>
                  </a:cxn>
                  <a:cxn ang="0">
                    <a:pos x="405" y="226"/>
                  </a:cxn>
                  <a:cxn ang="0">
                    <a:pos x="426" y="242"/>
                  </a:cxn>
                  <a:cxn ang="0">
                    <a:pos x="423" y="289"/>
                  </a:cxn>
                  <a:cxn ang="0">
                    <a:pos x="451" y="316"/>
                  </a:cxn>
                  <a:cxn ang="0">
                    <a:pos x="504" y="322"/>
                  </a:cxn>
                  <a:cxn ang="0">
                    <a:pos x="488" y="329"/>
                  </a:cxn>
                  <a:cxn ang="0">
                    <a:pos x="480" y="316"/>
                  </a:cxn>
                  <a:cxn ang="0">
                    <a:pos x="468" y="332"/>
                  </a:cxn>
                  <a:cxn ang="0">
                    <a:pos x="446" y="326"/>
                  </a:cxn>
                  <a:cxn ang="0">
                    <a:pos x="431" y="323"/>
                  </a:cxn>
                  <a:cxn ang="0">
                    <a:pos x="406" y="302"/>
                  </a:cxn>
                  <a:cxn ang="0">
                    <a:pos x="402" y="306"/>
                  </a:cxn>
                  <a:cxn ang="0">
                    <a:pos x="391" y="281"/>
                  </a:cxn>
                  <a:cxn ang="0">
                    <a:pos x="372" y="260"/>
                  </a:cxn>
                  <a:cxn ang="0">
                    <a:pos x="345" y="255"/>
                  </a:cxn>
                  <a:cxn ang="0">
                    <a:pos x="294" y="226"/>
                  </a:cxn>
                  <a:cxn ang="0">
                    <a:pos x="282" y="222"/>
                  </a:cxn>
                  <a:cxn ang="0">
                    <a:pos x="256" y="227"/>
                  </a:cxn>
                  <a:cxn ang="0">
                    <a:pos x="221" y="214"/>
                  </a:cxn>
                  <a:cxn ang="0">
                    <a:pos x="195" y="203"/>
                  </a:cxn>
                  <a:cxn ang="0">
                    <a:pos x="175" y="195"/>
                  </a:cxn>
                  <a:cxn ang="0">
                    <a:pos x="148" y="172"/>
                  </a:cxn>
                  <a:cxn ang="0">
                    <a:pos x="148" y="150"/>
                  </a:cxn>
                  <a:cxn ang="0">
                    <a:pos x="102" y="101"/>
                  </a:cxn>
                  <a:cxn ang="0">
                    <a:pos x="82" y="68"/>
                  </a:cxn>
                  <a:cxn ang="0">
                    <a:pos x="62" y="53"/>
                  </a:cxn>
                  <a:cxn ang="0">
                    <a:pos x="49" y="22"/>
                  </a:cxn>
                  <a:cxn ang="0">
                    <a:pos x="28" y="19"/>
                  </a:cxn>
                  <a:cxn ang="0">
                    <a:pos x="49" y="53"/>
                  </a:cxn>
                  <a:cxn ang="0">
                    <a:pos x="73" y="95"/>
                  </a:cxn>
                  <a:cxn ang="0">
                    <a:pos x="96" y="130"/>
                  </a:cxn>
                  <a:cxn ang="0">
                    <a:pos x="86" y="127"/>
                  </a:cxn>
                  <a:cxn ang="0">
                    <a:pos x="65" y="109"/>
                  </a:cxn>
                  <a:cxn ang="0">
                    <a:pos x="52" y="84"/>
                  </a:cxn>
                  <a:cxn ang="0">
                    <a:pos x="40" y="69"/>
                  </a:cxn>
                  <a:cxn ang="0">
                    <a:pos x="11" y="24"/>
                  </a:cxn>
                  <a:cxn ang="0">
                    <a:pos x="0" y="0"/>
                  </a:cxn>
                  <a:cxn ang="0">
                    <a:pos x="76" y="16"/>
                  </a:cxn>
                  <a:cxn ang="0">
                    <a:pos x="113" y="10"/>
                  </a:cxn>
                  <a:cxn ang="0">
                    <a:pos x="152" y="29"/>
                  </a:cxn>
                  <a:cxn ang="0">
                    <a:pos x="188" y="38"/>
                  </a:cxn>
                  <a:cxn ang="0">
                    <a:pos x="249" y="90"/>
                  </a:cxn>
                  <a:cxn ang="0">
                    <a:pos x="247" y="86"/>
                  </a:cxn>
                </a:cxnLst>
                <a:rect l="0" t="0" r="r" b="b"/>
                <a:pathLst>
                  <a:path w="504" h="338">
                    <a:moveTo>
                      <a:pt x="248" y="91"/>
                    </a:moveTo>
                    <a:cubicBezTo>
                      <a:pt x="249" y="94"/>
                      <a:pt x="250" y="96"/>
                      <a:pt x="250" y="98"/>
                    </a:cubicBezTo>
                    <a:cubicBezTo>
                      <a:pt x="250" y="106"/>
                      <a:pt x="247" y="109"/>
                      <a:pt x="246" y="116"/>
                    </a:cubicBezTo>
                    <a:cubicBezTo>
                      <a:pt x="246" y="141"/>
                      <a:pt x="246" y="141"/>
                      <a:pt x="246" y="141"/>
                    </a:cubicBezTo>
                    <a:cubicBezTo>
                      <a:pt x="245" y="144"/>
                      <a:pt x="248" y="148"/>
                      <a:pt x="249" y="150"/>
                    </a:cubicBezTo>
                    <a:cubicBezTo>
                      <a:pt x="251" y="154"/>
                      <a:pt x="249" y="156"/>
                      <a:pt x="251" y="160"/>
                    </a:cubicBezTo>
                    <a:cubicBezTo>
                      <a:pt x="252" y="164"/>
                      <a:pt x="258" y="170"/>
                      <a:pt x="261" y="173"/>
                    </a:cubicBezTo>
                    <a:cubicBezTo>
                      <a:pt x="269" y="181"/>
                      <a:pt x="269" y="188"/>
                      <a:pt x="281" y="192"/>
                    </a:cubicBezTo>
                    <a:cubicBezTo>
                      <a:pt x="285" y="193"/>
                      <a:pt x="285" y="197"/>
                      <a:pt x="288" y="197"/>
                    </a:cubicBezTo>
                    <a:cubicBezTo>
                      <a:pt x="297" y="197"/>
                      <a:pt x="304" y="191"/>
                      <a:pt x="312" y="191"/>
                    </a:cubicBezTo>
                    <a:cubicBezTo>
                      <a:pt x="317" y="191"/>
                      <a:pt x="319" y="194"/>
                      <a:pt x="321" y="194"/>
                    </a:cubicBezTo>
                    <a:cubicBezTo>
                      <a:pt x="324" y="194"/>
                      <a:pt x="327" y="188"/>
                      <a:pt x="327" y="187"/>
                    </a:cubicBezTo>
                    <a:cubicBezTo>
                      <a:pt x="329" y="181"/>
                      <a:pt x="336" y="176"/>
                      <a:pt x="336" y="169"/>
                    </a:cubicBezTo>
                    <a:cubicBezTo>
                      <a:pt x="336" y="156"/>
                      <a:pt x="351" y="152"/>
                      <a:pt x="363" y="152"/>
                    </a:cubicBezTo>
                    <a:cubicBezTo>
                      <a:pt x="367" y="152"/>
                      <a:pt x="370" y="152"/>
                      <a:pt x="372" y="153"/>
                    </a:cubicBezTo>
                    <a:cubicBezTo>
                      <a:pt x="373" y="154"/>
                      <a:pt x="379" y="154"/>
                      <a:pt x="382" y="154"/>
                    </a:cubicBezTo>
                    <a:cubicBezTo>
                      <a:pt x="382" y="155"/>
                      <a:pt x="382" y="157"/>
                      <a:pt x="382" y="158"/>
                    </a:cubicBezTo>
                    <a:cubicBezTo>
                      <a:pt x="382" y="164"/>
                      <a:pt x="374" y="172"/>
                      <a:pt x="374" y="180"/>
                    </a:cubicBezTo>
                    <a:cubicBezTo>
                      <a:pt x="374" y="188"/>
                      <a:pt x="372" y="191"/>
                      <a:pt x="369" y="195"/>
                    </a:cubicBezTo>
                    <a:cubicBezTo>
                      <a:pt x="369" y="194"/>
                      <a:pt x="369" y="193"/>
                      <a:pt x="369" y="192"/>
                    </a:cubicBezTo>
                    <a:cubicBezTo>
                      <a:pt x="368" y="192"/>
                      <a:pt x="367" y="192"/>
                      <a:pt x="365" y="192"/>
                    </a:cubicBezTo>
                    <a:cubicBezTo>
                      <a:pt x="365" y="197"/>
                      <a:pt x="365" y="207"/>
                      <a:pt x="365" y="213"/>
                    </a:cubicBezTo>
                    <a:cubicBezTo>
                      <a:pt x="365" y="217"/>
                      <a:pt x="360" y="219"/>
                      <a:pt x="357" y="222"/>
                    </a:cubicBezTo>
                    <a:cubicBezTo>
                      <a:pt x="357" y="223"/>
                      <a:pt x="357" y="223"/>
                      <a:pt x="357" y="224"/>
                    </a:cubicBezTo>
                    <a:cubicBezTo>
                      <a:pt x="357" y="227"/>
                      <a:pt x="360" y="229"/>
                      <a:pt x="363" y="229"/>
                    </a:cubicBezTo>
                    <a:cubicBezTo>
                      <a:pt x="377" y="229"/>
                      <a:pt x="389" y="226"/>
                      <a:pt x="405" y="226"/>
                    </a:cubicBezTo>
                    <a:cubicBezTo>
                      <a:pt x="415" y="226"/>
                      <a:pt x="418" y="234"/>
                      <a:pt x="426" y="236"/>
                    </a:cubicBezTo>
                    <a:cubicBezTo>
                      <a:pt x="426" y="238"/>
                      <a:pt x="426" y="240"/>
                      <a:pt x="426" y="242"/>
                    </a:cubicBezTo>
                    <a:cubicBezTo>
                      <a:pt x="426" y="246"/>
                      <a:pt x="425" y="257"/>
                      <a:pt x="423" y="262"/>
                    </a:cubicBezTo>
                    <a:cubicBezTo>
                      <a:pt x="423" y="272"/>
                      <a:pt x="423" y="281"/>
                      <a:pt x="423" y="289"/>
                    </a:cubicBezTo>
                    <a:cubicBezTo>
                      <a:pt x="423" y="298"/>
                      <a:pt x="432" y="302"/>
                      <a:pt x="439" y="306"/>
                    </a:cubicBezTo>
                    <a:cubicBezTo>
                      <a:pt x="444" y="308"/>
                      <a:pt x="444" y="316"/>
                      <a:pt x="451" y="316"/>
                    </a:cubicBezTo>
                    <a:cubicBezTo>
                      <a:pt x="463" y="316"/>
                      <a:pt x="469" y="307"/>
                      <a:pt x="479" y="307"/>
                    </a:cubicBezTo>
                    <a:cubicBezTo>
                      <a:pt x="491" y="307"/>
                      <a:pt x="497" y="316"/>
                      <a:pt x="504" y="322"/>
                    </a:cubicBezTo>
                    <a:cubicBezTo>
                      <a:pt x="503" y="323"/>
                      <a:pt x="494" y="333"/>
                      <a:pt x="493" y="332"/>
                    </a:cubicBezTo>
                    <a:cubicBezTo>
                      <a:pt x="492" y="331"/>
                      <a:pt x="488" y="330"/>
                      <a:pt x="488" y="329"/>
                    </a:cubicBezTo>
                    <a:cubicBezTo>
                      <a:pt x="488" y="327"/>
                      <a:pt x="490" y="326"/>
                      <a:pt x="491" y="324"/>
                    </a:cubicBezTo>
                    <a:cubicBezTo>
                      <a:pt x="486" y="322"/>
                      <a:pt x="484" y="316"/>
                      <a:pt x="480" y="316"/>
                    </a:cubicBezTo>
                    <a:cubicBezTo>
                      <a:pt x="476" y="316"/>
                      <a:pt x="464" y="325"/>
                      <a:pt x="464" y="328"/>
                    </a:cubicBezTo>
                    <a:cubicBezTo>
                      <a:pt x="464" y="330"/>
                      <a:pt x="467" y="331"/>
                      <a:pt x="468" y="332"/>
                    </a:cubicBezTo>
                    <a:cubicBezTo>
                      <a:pt x="467" y="336"/>
                      <a:pt x="465" y="338"/>
                      <a:pt x="461" y="338"/>
                    </a:cubicBezTo>
                    <a:cubicBezTo>
                      <a:pt x="454" y="338"/>
                      <a:pt x="450" y="330"/>
                      <a:pt x="446" y="326"/>
                    </a:cubicBezTo>
                    <a:cubicBezTo>
                      <a:pt x="443" y="323"/>
                      <a:pt x="436" y="326"/>
                      <a:pt x="433" y="326"/>
                    </a:cubicBezTo>
                    <a:cubicBezTo>
                      <a:pt x="432" y="326"/>
                      <a:pt x="431" y="324"/>
                      <a:pt x="431" y="323"/>
                    </a:cubicBezTo>
                    <a:cubicBezTo>
                      <a:pt x="424" y="322"/>
                      <a:pt x="424" y="318"/>
                      <a:pt x="423" y="314"/>
                    </a:cubicBezTo>
                    <a:cubicBezTo>
                      <a:pt x="421" y="311"/>
                      <a:pt x="406" y="302"/>
                      <a:pt x="406" y="302"/>
                    </a:cubicBezTo>
                    <a:cubicBezTo>
                      <a:pt x="405" y="304"/>
                      <a:pt x="405" y="305"/>
                      <a:pt x="406" y="306"/>
                    </a:cubicBezTo>
                    <a:cubicBezTo>
                      <a:pt x="402" y="306"/>
                      <a:pt x="402" y="306"/>
                      <a:pt x="402" y="306"/>
                    </a:cubicBezTo>
                    <a:cubicBezTo>
                      <a:pt x="395" y="302"/>
                      <a:pt x="399" y="296"/>
                      <a:pt x="397" y="289"/>
                    </a:cubicBezTo>
                    <a:cubicBezTo>
                      <a:pt x="396" y="285"/>
                      <a:pt x="394" y="284"/>
                      <a:pt x="391" y="281"/>
                    </a:cubicBezTo>
                    <a:cubicBezTo>
                      <a:pt x="384" y="274"/>
                      <a:pt x="377" y="270"/>
                      <a:pt x="374" y="260"/>
                    </a:cubicBezTo>
                    <a:cubicBezTo>
                      <a:pt x="373" y="260"/>
                      <a:pt x="372" y="260"/>
                      <a:pt x="372" y="260"/>
                    </a:cubicBezTo>
                    <a:cubicBezTo>
                      <a:pt x="368" y="260"/>
                      <a:pt x="366" y="262"/>
                      <a:pt x="363" y="262"/>
                    </a:cubicBezTo>
                    <a:cubicBezTo>
                      <a:pt x="355" y="262"/>
                      <a:pt x="350" y="257"/>
                      <a:pt x="345" y="255"/>
                    </a:cubicBezTo>
                    <a:cubicBezTo>
                      <a:pt x="336" y="251"/>
                      <a:pt x="330" y="253"/>
                      <a:pt x="321" y="248"/>
                    </a:cubicBezTo>
                    <a:cubicBezTo>
                      <a:pt x="308" y="242"/>
                      <a:pt x="306" y="232"/>
                      <a:pt x="294" y="226"/>
                    </a:cubicBezTo>
                    <a:cubicBezTo>
                      <a:pt x="291" y="226"/>
                      <a:pt x="291" y="226"/>
                      <a:pt x="291" y="226"/>
                    </a:cubicBezTo>
                    <a:cubicBezTo>
                      <a:pt x="288" y="224"/>
                      <a:pt x="285" y="222"/>
                      <a:pt x="282" y="222"/>
                    </a:cubicBezTo>
                    <a:cubicBezTo>
                      <a:pt x="274" y="222"/>
                      <a:pt x="272" y="231"/>
                      <a:pt x="265" y="231"/>
                    </a:cubicBezTo>
                    <a:cubicBezTo>
                      <a:pt x="261" y="231"/>
                      <a:pt x="258" y="228"/>
                      <a:pt x="256" y="227"/>
                    </a:cubicBezTo>
                    <a:cubicBezTo>
                      <a:pt x="252" y="225"/>
                      <a:pt x="249" y="226"/>
                      <a:pt x="246" y="226"/>
                    </a:cubicBezTo>
                    <a:cubicBezTo>
                      <a:pt x="241" y="226"/>
                      <a:pt x="226" y="216"/>
                      <a:pt x="221" y="214"/>
                    </a:cubicBezTo>
                    <a:cubicBezTo>
                      <a:pt x="216" y="211"/>
                      <a:pt x="213" y="214"/>
                      <a:pt x="208" y="213"/>
                    </a:cubicBezTo>
                    <a:cubicBezTo>
                      <a:pt x="202" y="211"/>
                      <a:pt x="201" y="206"/>
                      <a:pt x="195" y="203"/>
                    </a:cubicBezTo>
                    <a:cubicBezTo>
                      <a:pt x="189" y="200"/>
                      <a:pt x="186" y="201"/>
                      <a:pt x="180" y="198"/>
                    </a:cubicBezTo>
                    <a:cubicBezTo>
                      <a:pt x="177" y="197"/>
                      <a:pt x="177" y="196"/>
                      <a:pt x="175" y="195"/>
                    </a:cubicBezTo>
                    <a:cubicBezTo>
                      <a:pt x="170" y="190"/>
                      <a:pt x="156" y="187"/>
                      <a:pt x="155" y="181"/>
                    </a:cubicBezTo>
                    <a:cubicBezTo>
                      <a:pt x="151" y="181"/>
                      <a:pt x="148" y="176"/>
                      <a:pt x="148" y="172"/>
                    </a:cubicBezTo>
                    <a:cubicBezTo>
                      <a:pt x="148" y="167"/>
                      <a:pt x="153" y="165"/>
                      <a:pt x="153" y="160"/>
                    </a:cubicBezTo>
                    <a:cubicBezTo>
                      <a:pt x="153" y="154"/>
                      <a:pt x="149" y="153"/>
                      <a:pt x="148" y="150"/>
                    </a:cubicBezTo>
                    <a:cubicBezTo>
                      <a:pt x="143" y="134"/>
                      <a:pt x="128" y="121"/>
                      <a:pt x="118" y="111"/>
                    </a:cubicBezTo>
                    <a:cubicBezTo>
                      <a:pt x="114" y="107"/>
                      <a:pt x="107" y="105"/>
                      <a:pt x="102" y="101"/>
                    </a:cubicBezTo>
                    <a:cubicBezTo>
                      <a:pt x="99" y="97"/>
                      <a:pt x="102" y="93"/>
                      <a:pt x="100" y="88"/>
                    </a:cubicBezTo>
                    <a:cubicBezTo>
                      <a:pt x="96" y="80"/>
                      <a:pt x="82" y="79"/>
                      <a:pt x="82" y="68"/>
                    </a:cubicBezTo>
                    <a:cubicBezTo>
                      <a:pt x="78" y="68"/>
                      <a:pt x="79" y="67"/>
                      <a:pt x="77" y="68"/>
                    </a:cubicBezTo>
                    <a:cubicBezTo>
                      <a:pt x="72" y="63"/>
                      <a:pt x="67" y="58"/>
                      <a:pt x="62" y="53"/>
                    </a:cubicBezTo>
                    <a:cubicBezTo>
                      <a:pt x="58" y="49"/>
                      <a:pt x="60" y="42"/>
                      <a:pt x="56" y="38"/>
                    </a:cubicBezTo>
                    <a:cubicBezTo>
                      <a:pt x="52" y="34"/>
                      <a:pt x="53" y="24"/>
                      <a:pt x="49" y="22"/>
                    </a:cubicBezTo>
                    <a:cubicBezTo>
                      <a:pt x="42" y="19"/>
                      <a:pt x="35" y="19"/>
                      <a:pt x="29" y="13"/>
                    </a:cubicBezTo>
                    <a:cubicBezTo>
                      <a:pt x="27" y="15"/>
                      <a:pt x="28" y="18"/>
                      <a:pt x="28" y="19"/>
                    </a:cubicBezTo>
                    <a:cubicBezTo>
                      <a:pt x="28" y="28"/>
                      <a:pt x="32" y="34"/>
                      <a:pt x="36" y="41"/>
                    </a:cubicBezTo>
                    <a:cubicBezTo>
                      <a:pt x="39" y="48"/>
                      <a:pt x="45" y="48"/>
                      <a:pt x="49" y="53"/>
                    </a:cubicBezTo>
                    <a:cubicBezTo>
                      <a:pt x="55" y="59"/>
                      <a:pt x="56" y="63"/>
                      <a:pt x="58" y="71"/>
                    </a:cubicBezTo>
                    <a:cubicBezTo>
                      <a:pt x="61" y="81"/>
                      <a:pt x="70" y="86"/>
                      <a:pt x="73" y="95"/>
                    </a:cubicBezTo>
                    <a:cubicBezTo>
                      <a:pt x="77" y="106"/>
                      <a:pt x="80" y="117"/>
                      <a:pt x="87" y="122"/>
                    </a:cubicBezTo>
                    <a:cubicBezTo>
                      <a:pt x="91" y="119"/>
                      <a:pt x="96" y="126"/>
                      <a:pt x="96" y="130"/>
                    </a:cubicBezTo>
                    <a:cubicBezTo>
                      <a:pt x="96" y="132"/>
                      <a:pt x="95" y="136"/>
                      <a:pt x="93" y="136"/>
                    </a:cubicBezTo>
                    <a:cubicBezTo>
                      <a:pt x="92" y="136"/>
                      <a:pt x="86" y="129"/>
                      <a:pt x="86" y="127"/>
                    </a:cubicBezTo>
                    <a:cubicBezTo>
                      <a:pt x="78" y="127"/>
                      <a:pt x="74" y="117"/>
                      <a:pt x="69" y="113"/>
                    </a:cubicBezTo>
                    <a:cubicBezTo>
                      <a:pt x="66" y="112"/>
                      <a:pt x="66" y="112"/>
                      <a:pt x="65" y="109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0" y="93"/>
                      <a:pt x="56" y="88"/>
                      <a:pt x="52" y="84"/>
                    </a:cubicBezTo>
                    <a:cubicBezTo>
                      <a:pt x="46" y="78"/>
                      <a:pt x="36" y="79"/>
                      <a:pt x="31" y="72"/>
                    </a:cubicBezTo>
                    <a:cubicBezTo>
                      <a:pt x="34" y="72"/>
                      <a:pt x="44" y="74"/>
                      <a:pt x="40" y="69"/>
                    </a:cubicBezTo>
                    <a:cubicBezTo>
                      <a:pt x="34" y="59"/>
                      <a:pt x="26" y="50"/>
                      <a:pt x="19" y="45"/>
                    </a:cubicBezTo>
                    <a:cubicBezTo>
                      <a:pt x="14" y="41"/>
                      <a:pt x="14" y="29"/>
                      <a:pt x="11" y="24"/>
                    </a:cubicBezTo>
                    <a:cubicBezTo>
                      <a:pt x="7" y="16"/>
                      <a:pt x="3" y="1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36" y="14"/>
                      <a:pt x="145" y="16"/>
                      <a:pt x="152" y="29"/>
                    </a:cubicBezTo>
                    <a:cubicBezTo>
                      <a:pt x="156" y="35"/>
                      <a:pt x="163" y="50"/>
                      <a:pt x="172" y="50"/>
                    </a:cubicBezTo>
                    <a:cubicBezTo>
                      <a:pt x="181" y="50"/>
                      <a:pt x="178" y="38"/>
                      <a:pt x="188" y="38"/>
                    </a:cubicBezTo>
                    <a:cubicBezTo>
                      <a:pt x="214" y="38"/>
                      <a:pt x="213" y="70"/>
                      <a:pt x="227" y="84"/>
                    </a:cubicBezTo>
                    <a:cubicBezTo>
                      <a:pt x="231" y="87"/>
                      <a:pt x="242" y="90"/>
                      <a:pt x="249" y="90"/>
                    </a:cubicBezTo>
                    <a:cubicBezTo>
                      <a:pt x="249" y="89"/>
                      <a:pt x="247" y="87"/>
                      <a:pt x="247" y="86"/>
                    </a:cubicBezTo>
                    <a:cubicBezTo>
                      <a:pt x="247" y="86"/>
                      <a:pt x="247" y="86"/>
                      <a:pt x="247" y="86"/>
                    </a:cubicBezTo>
                    <a:lnTo>
                      <a:pt x="248" y="91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5" name="Freeform: Shape 560"/>
              <p:cNvSpPr/>
              <p:nvPr/>
            </p:nvSpPr>
            <p:spPr bwMode="auto">
              <a:xfrm>
                <a:off x="3016250" y="1895475"/>
                <a:ext cx="20638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7"/>
                  </a:cxn>
                  <a:cxn ang="0">
                    <a:pos x="12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5" h="8">
                    <a:moveTo>
                      <a:pt x="0" y="0"/>
                    </a:moveTo>
                    <a:cubicBezTo>
                      <a:pt x="7" y="0"/>
                      <a:pt x="15" y="1"/>
                      <a:pt x="15" y="7"/>
                    </a:cubicBezTo>
                    <a:cubicBezTo>
                      <a:pt x="15" y="8"/>
                      <a:pt x="13" y="7"/>
                      <a:pt x="12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6" name="Freeform: Shape 561"/>
              <p:cNvSpPr/>
              <p:nvPr/>
            </p:nvSpPr>
            <p:spPr bwMode="auto">
              <a:xfrm>
                <a:off x="2239963" y="1951038"/>
                <a:ext cx="79375" cy="5080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59" y="34"/>
                  </a:cxn>
                  <a:cxn ang="0">
                    <a:pos x="59" y="38"/>
                  </a:cxn>
                  <a:cxn ang="0">
                    <a:pos x="55" y="38"/>
                  </a:cxn>
                  <a:cxn ang="0">
                    <a:pos x="22" y="22"/>
                  </a:cxn>
                  <a:cxn ang="0">
                    <a:pos x="27" y="17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59" h="38">
                    <a:moveTo>
                      <a:pt x="0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11" y="0"/>
                      <a:pt x="15" y="5"/>
                      <a:pt x="18" y="6"/>
                    </a:cubicBezTo>
                    <a:cubicBezTo>
                      <a:pt x="37" y="12"/>
                      <a:pt x="48" y="23"/>
                      <a:pt x="59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8" y="38"/>
                      <a:pt x="56" y="38"/>
                      <a:pt x="55" y="38"/>
                    </a:cubicBezTo>
                    <a:cubicBezTo>
                      <a:pt x="45" y="38"/>
                      <a:pt x="29" y="26"/>
                      <a:pt x="22" y="22"/>
                    </a:cubicBezTo>
                    <a:cubicBezTo>
                      <a:pt x="23" y="19"/>
                      <a:pt x="25" y="19"/>
                      <a:pt x="27" y="17"/>
                    </a:cubicBezTo>
                    <a:cubicBezTo>
                      <a:pt x="18" y="17"/>
                      <a:pt x="6" y="13"/>
                      <a:pt x="4" y="8"/>
                    </a:cubicBezTo>
                    <a:cubicBezTo>
                      <a:pt x="6" y="7"/>
                      <a:pt x="8" y="5"/>
                      <a:pt x="8" y="4"/>
                    </a:cubicBezTo>
                    <a:cubicBezTo>
                      <a:pt x="6" y="3"/>
                      <a:pt x="2" y="2"/>
                      <a:pt x="2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7" name="Freeform: Shape 562"/>
              <p:cNvSpPr/>
              <p:nvPr/>
            </p:nvSpPr>
            <p:spPr bwMode="auto">
              <a:xfrm>
                <a:off x="2162175" y="1876425"/>
                <a:ext cx="28575" cy="39688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0" y="3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13" y="12"/>
                  </a:cxn>
                  <a:cxn ang="0">
                    <a:pos x="15" y="18"/>
                  </a:cxn>
                  <a:cxn ang="0">
                    <a:pos x="13" y="22"/>
                  </a:cxn>
                  <a:cxn ang="0">
                    <a:pos x="17" y="30"/>
                  </a:cxn>
                  <a:cxn ang="0">
                    <a:pos x="10" y="22"/>
                  </a:cxn>
                  <a:cxn ang="0">
                    <a:pos x="12" y="17"/>
                  </a:cxn>
                  <a:cxn ang="0">
                    <a:pos x="5" y="12"/>
                  </a:cxn>
                </a:cxnLst>
                <a:rect l="0" t="0" r="r" b="b"/>
                <a:pathLst>
                  <a:path w="21" h="30">
                    <a:moveTo>
                      <a:pt x="5" y="12"/>
                    </a:moveTo>
                    <a:cubicBezTo>
                      <a:pt x="3" y="12"/>
                      <a:pt x="2" y="6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3"/>
                      <a:pt x="10" y="3"/>
                    </a:cubicBezTo>
                    <a:cubicBezTo>
                      <a:pt x="10" y="4"/>
                      <a:pt x="5" y="8"/>
                      <a:pt x="7" y="8"/>
                    </a:cubicBezTo>
                    <a:cubicBezTo>
                      <a:pt x="10" y="8"/>
                      <a:pt x="12" y="5"/>
                      <a:pt x="13" y="3"/>
                    </a:cubicBezTo>
                    <a:cubicBezTo>
                      <a:pt x="14" y="5"/>
                      <a:pt x="13" y="8"/>
                      <a:pt x="13" y="12"/>
                    </a:cubicBezTo>
                    <a:cubicBezTo>
                      <a:pt x="13" y="15"/>
                      <a:pt x="15" y="15"/>
                      <a:pt x="15" y="18"/>
                    </a:cubicBezTo>
                    <a:cubicBezTo>
                      <a:pt x="15" y="19"/>
                      <a:pt x="13" y="20"/>
                      <a:pt x="13" y="22"/>
                    </a:cubicBezTo>
                    <a:cubicBezTo>
                      <a:pt x="13" y="24"/>
                      <a:pt x="21" y="30"/>
                      <a:pt x="17" y="30"/>
                    </a:cubicBezTo>
                    <a:cubicBezTo>
                      <a:pt x="13" y="30"/>
                      <a:pt x="10" y="26"/>
                      <a:pt x="10" y="22"/>
                    </a:cubicBezTo>
                    <a:cubicBezTo>
                      <a:pt x="10" y="19"/>
                      <a:pt x="12" y="18"/>
                      <a:pt x="12" y="17"/>
                    </a:cubicBezTo>
                    <a:cubicBezTo>
                      <a:pt x="9" y="16"/>
                      <a:pt x="8" y="12"/>
                      <a:pt x="5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8" name="Freeform: Shape 563"/>
              <p:cNvSpPr/>
              <p:nvPr/>
            </p:nvSpPr>
            <p:spPr bwMode="auto">
              <a:xfrm>
                <a:off x="1803400" y="1787525"/>
                <a:ext cx="34925" cy="23813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10" y="18"/>
                  </a:cxn>
                  <a:cxn ang="0">
                    <a:pos x="0" y="12"/>
                  </a:cxn>
                  <a:cxn ang="0">
                    <a:pos x="0" y="7"/>
                  </a:cxn>
                  <a:cxn ang="0">
                    <a:pos x="21" y="0"/>
                  </a:cxn>
                </a:cxnLst>
                <a:rect l="0" t="0" r="r" b="b"/>
                <a:pathLst>
                  <a:path w="27" h="18">
                    <a:moveTo>
                      <a:pt x="21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9" y="10"/>
                      <a:pt x="16" y="13"/>
                      <a:pt x="10" y="18"/>
                    </a:cubicBezTo>
                    <a:cubicBezTo>
                      <a:pt x="6" y="15"/>
                      <a:pt x="3" y="15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9" name="Freeform: Shape 564"/>
              <p:cNvSpPr/>
              <p:nvPr/>
            </p:nvSpPr>
            <p:spPr bwMode="auto">
              <a:xfrm>
                <a:off x="3311525" y="1963738"/>
                <a:ext cx="42863" cy="22225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32" y="14"/>
                  </a:cxn>
                  <a:cxn ang="0">
                    <a:pos x="0" y="3"/>
                  </a:cxn>
                  <a:cxn ang="0">
                    <a:pos x="26" y="17"/>
                  </a:cxn>
                </a:cxnLst>
                <a:rect l="0" t="0" r="r" b="b"/>
                <a:pathLst>
                  <a:path w="32" h="17">
                    <a:moveTo>
                      <a:pt x="26" y="17"/>
                    </a:moveTo>
                    <a:cubicBezTo>
                      <a:pt x="29" y="17"/>
                      <a:pt x="30" y="16"/>
                      <a:pt x="32" y="14"/>
                    </a:cubicBezTo>
                    <a:cubicBezTo>
                      <a:pt x="22" y="9"/>
                      <a:pt x="14" y="0"/>
                      <a:pt x="0" y="3"/>
                    </a:cubicBezTo>
                    <a:cubicBezTo>
                      <a:pt x="6" y="7"/>
                      <a:pt x="18" y="17"/>
                      <a:pt x="26" y="1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0" name="Freeform: Shape 565"/>
              <p:cNvSpPr/>
              <p:nvPr/>
            </p:nvSpPr>
            <p:spPr bwMode="auto">
              <a:xfrm>
                <a:off x="3314700" y="2030413"/>
                <a:ext cx="31750" cy="206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24" y="7"/>
                  </a:cxn>
                  <a:cxn ang="0">
                    <a:pos x="24" y="10"/>
                  </a:cxn>
                  <a:cxn ang="0">
                    <a:pos x="19" y="15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4" h="15">
                    <a:moveTo>
                      <a:pt x="1" y="0"/>
                    </a:moveTo>
                    <a:cubicBezTo>
                      <a:pt x="4" y="4"/>
                      <a:pt x="7" y="6"/>
                      <a:pt x="11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9"/>
                      <a:pt x="24" y="10"/>
                    </a:cubicBezTo>
                    <a:cubicBezTo>
                      <a:pt x="24" y="12"/>
                      <a:pt x="20" y="15"/>
                      <a:pt x="19" y="15"/>
                    </a:cubicBezTo>
                    <a:cubicBezTo>
                      <a:pt x="16" y="15"/>
                      <a:pt x="0" y="6"/>
                      <a:pt x="0" y="3"/>
                    </a:cubicBezTo>
                    <a:cubicBezTo>
                      <a:pt x="0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1" name="Freeform: Shape 566"/>
              <p:cNvSpPr/>
              <p:nvPr/>
            </p:nvSpPr>
            <p:spPr bwMode="auto">
              <a:xfrm>
                <a:off x="3362325" y="2030413"/>
                <a:ext cx="22225" cy="26988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7" y="15"/>
                  </a:cxn>
                  <a:cxn ang="0">
                    <a:pos x="7" y="20"/>
                  </a:cxn>
                  <a:cxn ang="0">
                    <a:pos x="0" y="15"/>
                  </a:cxn>
                  <a:cxn ang="0">
                    <a:pos x="10" y="0"/>
                  </a:cxn>
                  <a:cxn ang="0">
                    <a:pos x="14" y="5"/>
                  </a:cxn>
                  <a:cxn ang="0">
                    <a:pos x="17" y="12"/>
                  </a:cxn>
                </a:cxnLst>
                <a:rect l="0" t="0" r="r" b="b"/>
                <a:pathLst>
                  <a:path w="17" h="20">
                    <a:moveTo>
                      <a:pt x="17" y="12"/>
                    </a:moveTo>
                    <a:cubicBezTo>
                      <a:pt x="17" y="12"/>
                      <a:pt x="17" y="14"/>
                      <a:pt x="17" y="15"/>
                    </a:cubicBezTo>
                    <a:cubicBezTo>
                      <a:pt x="17" y="18"/>
                      <a:pt x="12" y="20"/>
                      <a:pt x="7" y="20"/>
                    </a:cubicBezTo>
                    <a:cubicBezTo>
                      <a:pt x="3" y="20"/>
                      <a:pt x="0" y="18"/>
                      <a:pt x="0" y="15"/>
                    </a:cubicBezTo>
                    <a:cubicBezTo>
                      <a:pt x="0" y="13"/>
                      <a:pt x="6" y="2"/>
                      <a:pt x="10" y="0"/>
                    </a:cubicBezTo>
                    <a:cubicBezTo>
                      <a:pt x="11" y="2"/>
                      <a:pt x="14" y="3"/>
                      <a:pt x="14" y="5"/>
                    </a:cubicBezTo>
                    <a:cubicBezTo>
                      <a:pt x="14" y="9"/>
                      <a:pt x="7" y="12"/>
                      <a:pt x="17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2" name="Freeform: Shape 567"/>
              <p:cNvSpPr/>
              <p:nvPr/>
            </p:nvSpPr>
            <p:spPr bwMode="auto">
              <a:xfrm>
                <a:off x="1593850" y="1724025"/>
                <a:ext cx="26988" cy="12700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3" y="1"/>
                  </a:cxn>
                  <a:cxn ang="0">
                    <a:pos x="20" y="9"/>
                  </a:cxn>
                  <a:cxn ang="0">
                    <a:pos x="5" y="9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20" h="9">
                    <a:moveTo>
                      <a:pt x="6" y="4"/>
                    </a:moveTo>
                    <a:cubicBezTo>
                      <a:pt x="8" y="0"/>
                      <a:pt x="10" y="1"/>
                      <a:pt x="13" y="1"/>
                    </a:cubicBezTo>
                    <a:cubicBezTo>
                      <a:pt x="18" y="1"/>
                      <a:pt x="19" y="4"/>
                      <a:pt x="2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1" y="6"/>
                      <a:pt x="0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7" name="Group 205"/>
            <p:cNvGrpSpPr/>
            <p:nvPr/>
          </p:nvGrpSpPr>
          <p:grpSpPr>
            <a:xfrm>
              <a:off x="4112028" y="1160956"/>
              <a:ext cx="893263" cy="1501816"/>
              <a:chOff x="4219575" y="1089025"/>
              <a:chExt cx="687388" cy="1155701"/>
            </a:xfrm>
            <a:grpFill/>
          </p:grpSpPr>
          <p:sp>
            <p:nvSpPr>
              <p:cNvPr id="145" name="Freeform: Shape 490"/>
              <p:cNvSpPr/>
              <p:nvPr/>
            </p:nvSpPr>
            <p:spPr bwMode="auto">
              <a:xfrm>
                <a:off x="4568825" y="1816100"/>
                <a:ext cx="26988" cy="39688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9" y="21"/>
                  </a:cxn>
                  <a:cxn ang="0">
                    <a:pos x="0" y="14"/>
                  </a:cxn>
                  <a:cxn ang="0">
                    <a:pos x="9" y="0"/>
                  </a:cxn>
                  <a:cxn ang="0">
                    <a:pos x="20" y="12"/>
                  </a:cxn>
                  <a:cxn ang="0">
                    <a:pos x="6" y="30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3" y="27"/>
                  </a:cxn>
                </a:cxnLst>
                <a:rect l="0" t="0" r="r" b="b"/>
                <a:pathLst>
                  <a:path w="20" h="30">
                    <a:moveTo>
                      <a:pt x="3" y="27"/>
                    </a:moveTo>
                    <a:cubicBezTo>
                      <a:pt x="6" y="26"/>
                      <a:pt x="9" y="23"/>
                      <a:pt x="9" y="21"/>
                    </a:cubicBezTo>
                    <a:cubicBezTo>
                      <a:pt x="5" y="20"/>
                      <a:pt x="0" y="16"/>
                      <a:pt x="0" y="14"/>
                    </a:cubicBezTo>
                    <a:cubicBezTo>
                      <a:pt x="0" y="12"/>
                      <a:pt x="5" y="0"/>
                      <a:pt x="9" y="0"/>
                    </a:cubicBezTo>
                    <a:cubicBezTo>
                      <a:pt x="17" y="0"/>
                      <a:pt x="18" y="4"/>
                      <a:pt x="20" y="12"/>
                    </a:cubicBezTo>
                    <a:cubicBezTo>
                      <a:pt x="12" y="14"/>
                      <a:pt x="16" y="30"/>
                      <a:pt x="6" y="30"/>
                    </a:cubicBezTo>
                    <a:cubicBezTo>
                      <a:pt x="3" y="30"/>
                      <a:pt x="1" y="27"/>
                      <a:pt x="0" y="27"/>
                    </a:cubicBezTo>
                    <a:cubicBezTo>
                      <a:pt x="1" y="26"/>
                      <a:pt x="2" y="25"/>
                      <a:pt x="2" y="25"/>
                    </a:cubicBezTo>
                    <a:lnTo>
                      <a:pt x="3" y="27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46" name="Group 491"/>
              <p:cNvGrpSpPr/>
              <p:nvPr/>
            </p:nvGrpSpPr>
            <p:grpSpPr>
              <a:xfrm>
                <a:off x="4219575" y="1089025"/>
                <a:ext cx="687388" cy="1155701"/>
                <a:chOff x="4219575" y="1089025"/>
                <a:chExt cx="687388" cy="1155701"/>
              </a:xfrm>
              <a:grpFill/>
            </p:grpSpPr>
            <p:sp>
              <p:nvSpPr>
                <p:cNvPr id="147" name="Freeform: Shape 492"/>
                <p:cNvSpPr/>
                <p:nvPr/>
              </p:nvSpPr>
              <p:spPr bwMode="auto">
                <a:xfrm>
                  <a:off x="4230688" y="1782763"/>
                  <a:ext cx="646113" cy="461963"/>
                </a:xfrm>
                <a:custGeom>
                  <a:avLst/>
                  <a:gdLst/>
                  <a:ahLst/>
                  <a:cxnLst>
                    <a:cxn ang="0">
                      <a:pos x="473" y="233"/>
                    </a:cxn>
                    <a:cxn ang="0">
                      <a:pos x="470" y="273"/>
                    </a:cxn>
                    <a:cxn ang="0">
                      <a:pos x="427" y="274"/>
                    </a:cxn>
                    <a:cxn ang="0">
                      <a:pos x="401" y="283"/>
                    </a:cxn>
                    <a:cxn ang="0">
                      <a:pos x="403" y="303"/>
                    </a:cxn>
                    <a:cxn ang="0">
                      <a:pos x="413" y="322"/>
                    </a:cxn>
                    <a:cxn ang="0">
                      <a:pos x="401" y="319"/>
                    </a:cxn>
                    <a:cxn ang="0">
                      <a:pos x="397" y="336"/>
                    </a:cxn>
                    <a:cxn ang="0">
                      <a:pos x="382" y="315"/>
                    </a:cxn>
                    <a:cxn ang="0">
                      <a:pos x="358" y="278"/>
                    </a:cxn>
                    <a:cxn ang="0">
                      <a:pos x="329" y="238"/>
                    </a:cxn>
                    <a:cxn ang="0">
                      <a:pos x="289" y="213"/>
                    </a:cxn>
                    <a:cxn ang="0">
                      <a:pos x="270" y="212"/>
                    </a:cxn>
                    <a:cxn ang="0">
                      <a:pos x="289" y="244"/>
                    </a:cxn>
                    <a:cxn ang="0">
                      <a:pos x="315" y="264"/>
                    </a:cxn>
                    <a:cxn ang="0">
                      <a:pos x="330" y="283"/>
                    </a:cxn>
                    <a:cxn ang="0">
                      <a:pos x="323" y="305"/>
                    </a:cxn>
                    <a:cxn ang="0">
                      <a:pos x="316" y="303"/>
                    </a:cxn>
                    <a:cxn ang="0">
                      <a:pos x="291" y="273"/>
                    </a:cxn>
                    <a:cxn ang="0">
                      <a:pos x="229" y="223"/>
                    </a:cxn>
                    <a:cxn ang="0">
                      <a:pos x="168" y="237"/>
                    </a:cxn>
                    <a:cxn ang="0">
                      <a:pos x="135" y="272"/>
                    </a:cxn>
                    <a:cxn ang="0">
                      <a:pos x="101" y="326"/>
                    </a:cxn>
                    <a:cxn ang="0">
                      <a:pos x="72" y="338"/>
                    </a:cxn>
                    <a:cxn ang="0">
                      <a:pos x="10" y="334"/>
                    </a:cxn>
                    <a:cxn ang="0">
                      <a:pos x="0" y="306"/>
                    </a:cxn>
                    <a:cxn ang="0">
                      <a:pos x="4" y="246"/>
                    </a:cxn>
                    <a:cxn ang="0">
                      <a:pos x="48" y="235"/>
                    </a:cxn>
                    <a:cxn ang="0">
                      <a:pos x="89" y="240"/>
                    </a:cxn>
                    <a:cxn ang="0">
                      <a:pos x="105" y="206"/>
                    </a:cxn>
                    <a:cxn ang="0">
                      <a:pos x="103" y="193"/>
                    </a:cxn>
                    <a:cxn ang="0">
                      <a:pos x="60" y="163"/>
                    </a:cxn>
                    <a:cxn ang="0">
                      <a:pos x="88" y="157"/>
                    </a:cxn>
                    <a:cxn ang="0">
                      <a:pos x="96" y="143"/>
                    </a:cxn>
                    <a:cxn ang="0">
                      <a:pos x="114" y="145"/>
                    </a:cxn>
                    <a:cxn ang="0">
                      <a:pos x="147" y="118"/>
                    </a:cxn>
                    <a:cxn ang="0">
                      <a:pos x="176" y="89"/>
                    </a:cxn>
                    <a:cxn ang="0">
                      <a:pos x="208" y="73"/>
                    </a:cxn>
                    <a:cxn ang="0">
                      <a:pos x="225" y="54"/>
                    </a:cxn>
                    <a:cxn ang="0">
                      <a:pos x="245" y="5"/>
                    </a:cxn>
                    <a:cxn ang="0">
                      <a:pos x="251" y="25"/>
                    </a:cxn>
                    <a:cxn ang="0">
                      <a:pos x="240" y="54"/>
                    </a:cxn>
                    <a:cxn ang="0">
                      <a:pos x="254" y="66"/>
                    </a:cxn>
                    <a:cxn ang="0">
                      <a:pos x="289" y="68"/>
                    </a:cxn>
                    <a:cxn ang="0">
                      <a:pos x="333" y="50"/>
                    </a:cxn>
                    <a:cxn ang="0">
                      <a:pos x="378" y="55"/>
                    </a:cxn>
                    <a:cxn ang="0">
                      <a:pos x="408" y="95"/>
                    </a:cxn>
                    <a:cxn ang="0">
                      <a:pos x="399" y="153"/>
                    </a:cxn>
                    <a:cxn ang="0">
                      <a:pos x="470" y="180"/>
                    </a:cxn>
                    <a:cxn ang="0">
                      <a:pos x="474" y="204"/>
                    </a:cxn>
                    <a:cxn ang="0">
                      <a:pos x="476" y="216"/>
                    </a:cxn>
                  </a:cxnLst>
                  <a:rect l="0" t="0" r="r" b="b"/>
                  <a:pathLst>
                    <a:path w="485" h="347">
                      <a:moveTo>
                        <a:pt x="476" y="216"/>
                      </a:moveTo>
                      <a:cubicBezTo>
                        <a:pt x="474" y="223"/>
                        <a:pt x="475" y="219"/>
                        <a:pt x="473" y="222"/>
                      </a:cubicBezTo>
                      <a:cubicBezTo>
                        <a:pt x="473" y="233"/>
                        <a:pt x="473" y="233"/>
                        <a:pt x="473" y="233"/>
                      </a:cubicBezTo>
                      <a:cubicBezTo>
                        <a:pt x="469" y="238"/>
                        <a:pt x="461" y="246"/>
                        <a:pt x="461" y="253"/>
                      </a:cubicBezTo>
                      <a:cubicBezTo>
                        <a:pt x="461" y="261"/>
                        <a:pt x="473" y="268"/>
                        <a:pt x="476" y="272"/>
                      </a:cubicBezTo>
                      <a:cubicBezTo>
                        <a:pt x="474" y="273"/>
                        <a:pt x="472" y="273"/>
                        <a:pt x="470" y="273"/>
                      </a:cubicBezTo>
                      <a:cubicBezTo>
                        <a:pt x="466" y="275"/>
                        <a:pt x="463" y="273"/>
                        <a:pt x="459" y="275"/>
                      </a:cubicBezTo>
                      <a:cubicBezTo>
                        <a:pt x="453" y="277"/>
                        <a:pt x="452" y="283"/>
                        <a:pt x="446" y="283"/>
                      </a:cubicBezTo>
                      <a:cubicBezTo>
                        <a:pt x="439" y="283"/>
                        <a:pt x="435" y="274"/>
                        <a:pt x="427" y="274"/>
                      </a:cubicBezTo>
                      <a:cubicBezTo>
                        <a:pt x="420" y="274"/>
                        <a:pt x="419" y="278"/>
                        <a:pt x="413" y="280"/>
                      </a:cubicBezTo>
                      <a:cubicBezTo>
                        <a:pt x="414" y="284"/>
                        <a:pt x="414" y="286"/>
                        <a:pt x="413" y="290"/>
                      </a:cubicBezTo>
                      <a:cubicBezTo>
                        <a:pt x="406" y="290"/>
                        <a:pt x="405" y="283"/>
                        <a:pt x="401" y="283"/>
                      </a:cubicBezTo>
                      <a:cubicBezTo>
                        <a:pt x="399" y="283"/>
                        <a:pt x="397" y="286"/>
                        <a:pt x="397" y="288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405" y="300"/>
                        <a:pt x="403" y="302"/>
                        <a:pt x="403" y="303"/>
                      </a:cubicBezTo>
                      <a:cubicBezTo>
                        <a:pt x="403" y="304"/>
                        <a:pt x="415" y="315"/>
                        <a:pt x="419" y="315"/>
                      </a:cubicBezTo>
                      <a:cubicBezTo>
                        <a:pt x="419" y="317"/>
                        <a:pt x="420" y="318"/>
                        <a:pt x="420" y="319"/>
                      </a:cubicBezTo>
                      <a:cubicBezTo>
                        <a:pt x="418" y="321"/>
                        <a:pt x="414" y="319"/>
                        <a:pt x="413" y="322"/>
                      </a:cubicBezTo>
                      <a:cubicBezTo>
                        <a:pt x="412" y="322"/>
                        <a:pt x="412" y="322"/>
                        <a:pt x="412" y="322"/>
                      </a:cubicBezTo>
                      <a:cubicBezTo>
                        <a:pt x="407" y="321"/>
                        <a:pt x="403" y="317"/>
                        <a:pt x="401" y="315"/>
                      </a:cubicBezTo>
                      <a:cubicBezTo>
                        <a:pt x="401" y="319"/>
                        <a:pt x="401" y="319"/>
                        <a:pt x="401" y="319"/>
                      </a:cubicBezTo>
                      <a:cubicBezTo>
                        <a:pt x="402" y="321"/>
                        <a:pt x="403" y="323"/>
                        <a:pt x="403" y="326"/>
                      </a:cubicBezTo>
                      <a:cubicBezTo>
                        <a:pt x="403" y="329"/>
                        <a:pt x="399" y="334"/>
                        <a:pt x="403" y="336"/>
                      </a:cubicBezTo>
                      <a:cubicBezTo>
                        <a:pt x="401" y="336"/>
                        <a:pt x="397" y="336"/>
                        <a:pt x="397" y="336"/>
                      </a:cubicBezTo>
                      <a:cubicBezTo>
                        <a:pt x="390" y="336"/>
                        <a:pt x="384" y="329"/>
                        <a:pt x="384" y="322"/>
                      </a:cubicBezTo>
                      <a:cubicBezTo>
                        <a:pt x="384" y="319"/>
                        <a:pt x="388" y="317"/>
                        <a:pt x="390" y="315"/>
                      </a:cubicBezTo>
                      <a:cubicBezTo>
                        <a:pt x="387" y="315"/>
                        <a:pt x="385" y="315"/>
                        <a:pt x="382" y="315"/>
                      </a:cubicBezTo>
                      <a:cubicBezTo>
                        <a:pt x="380" y="315"/>
                        <a:pt x="379" y="311"/>
                        <a:pt x="379" y="310"/>
                      </a:cubicBezTo>
                      <a:cubicBezTo>
                        <a:pt x="378" y="304"/>
                        <a:pt x="374" y="300"/>
                        <a:pt x="370" y="296"/>
                      </a:cubicBezTo>
                      <a:cubicBezTo>
                        <a:pt x="365" y="291"/>
                        <a:pt x="358" y="287"/>
                        <a:pt x="358" y="278"/>
                      </a:cubicBezTo>
                      <a:cubicBezTo>
                        <a:pt x="358" y="272"/>
                        <a:pt x="358" y="270"/>
                        <a:pt x="358" y="266"/>
                      </a:cubicBezTo>
                      <a:cubicBezTo>
                        <a:pt x="358" y="260"/>
                        <a:pt x="348" y="251"/>
                        <a:pt x="342" y="248"/>
                      </a:cubicBezTo>
                      <a:cubicBezTo>
                        <a:pt x="336" y="245"/>
                        <a:pt x="329" y="244"/>
                        <a:pt x="329" y="238"/>
                      </a:cubicBezTo>
                      <a:cubicBezTo>
                        <a:pt x="326" y="238"/>
                        <a:pt x="325" y="238"/>
                        <a:pt x="323" y="238"/>
                      </a:cubicBezTo>
                      <a:cubicBezTo>
                        <a:pt x="313" y="238"/>
                        <a:pt x="302" y="223"/>
                        <a:pt x="302" y="213"/>
                      </a:cubicBezTo>
                      <a:cubicBezTo>
                        <a:pt x="297" y="213"/>
                        <a:pt x="293" y="213"/>
                        <a:pt x="289" y="213"/>
                      </a:cubicBezTo>
                      <a:cubicBezTo>
                        <a:pt x="283" y="213"/>
                        <a:pt x="285" y="204"/>
                        <a:pt x="283" y="201"/>
                      </a:cubicBezTo>
                      <a:cubicBezTo>
                        <a:pt x="278" y="204"/>
                        <a:pt x="268" y="204"/>
                        <a:pt x="268" y="209"/>
                      </a:cubicBezTo>
                      <a:cubicBezTo>
                        <a:pt x="268" y="210"/>
                        <a:pt x="270" y="212"/>
                        <a:pt x="270" y="212"/>
                      </a:cubicBezTo>
                      <a:cubicBezTo>
                        <a:pt x="270" y="214"/>
                        <a:pt x="269" y="217"/>
                        <a:pt x="269" y="220"/>
                      </a:cubicBezTo>
                      <a:cubicBezTo>
                        <a:pt x="269" y="226"/>
                        <a:pt x="273" y="229"/>
                        <a:pt x="278" y="231"/>
                      </a:cubicBezTo>
                      <a:cubicBezTo>
                        <a:pt x="285" y="233"/>
                        <a:pt x="288" y="240"/>
                        <a:pt x="289" y="244"/>
                      </a:cubicBezTo>
                      <a:cubicBezTo>
                        <a:pt x="291" y="250"/>
                        <a:pt x="294" y="257"/>
                        <a:pt x="298" y="259"/>
                      </a:cubicBezTo>
                      <a:cubicBezTo>
                        <a:pt x="304" y="262"/>
                        <a:pt x="309" y="260"/>
                        <a:pt x="315" y="260"/>
                      </a:cubicBezTo>
                      <a:cubicBezTo>
                        <a:pt x="315" y="261"/>
                        <a:pt x="315" y="263"/>
                        <a:pt x="315" y="264"/>
                      </a:cubicBezTo>
                      <a:cubicBezTo>
                        <a:pt x="313" y="269"/>
                        <a:pt x="323" y="271"/>
                        <a:pt x="326" y="272"/>
                      </a:cubicBezTo>
                      <a:cubicBezTo>
                        <a:pt x="335" y="277"/>
                        <a:pt x="345" y="280"/>
                        <a:pt x="344" y="290"/>
                      </a:cubicBezTo>
                      <a:cubicBezTo>
                        <a:pt x="340" y="289"/>
                        <a:pt x="337" y="283"/>
                        <a:pt x="330" y="283"/>
                      </a:cubicBezTo>
                      <a:cubicBezTo>
                        <a:pt x="325" y="283"/>
                        <a:pt x="320" y="286"/>
                        <a:pt x="320" y="290"/>
                      </a:cubicBezTo>
                      <a:cubicBezTo>
                        <a:pt x="320" y="296"/>
                        <a:pt x="328" y="297"/>
                        <a:pt x="328" y="303"/>
                      </a:cubicBezTo>
                      <a:cubicBezTo>
                        <a:pt x="328" y="305"/>
                        <a:pt x="323" y="305"/>
                        <a:pt x="323" y="305"/>
                      </a:cubicBezTo>
                      <a:cubicBezTo>
                        <a:pt x="319" y="309"/>
                        <a:pt x="319" y="318"/>
                        <a:pt x="313" y="318"/>
                      </a:cubicBezTo>
                      <a:cubicBezTo>
                        <a:pt x="310" y="318"/>
                        <a:pt x="308" y="317"/>
                        <a:pt x="308" y="315"/>
                      </a:cubicBezTo>
                      <a:cubicBezTo>
                        <a:pt x="314" y="315"/>
                        <a:pt x="316" y="309"/>
                        <a:pt x="316" y="303"/>
                      </a:cubicBezTo>
                      <a:cubicBezTo>
                        <a:pt x="316" y="297"/>
                        <a:pt x="312" y="295"/>
                        <a:pt x="311" y="291"/>
                      </a:cubicBezTo>
                      <a:cubicBezTo>
                        <a:pt x="310" y="291"/>
                        <a:pt x="300" y="281"/>
                        <a:pt x="299" y="278"/>
                      </a:cubicBezTo>
                      <a:cubicBezTo>
                        <a:pt x="297" y="278"/>
                        <a:pt x="291" y="276"/>
                        <a:pt x="291" y="273"/>
                      </a:cubicBezTo>
                      <a:cubicBezTo>
                        <a:pt x="277" y="270"/>
                        <a:pt x="274" y="266"/>
                        <a:pt x="266" y="259"/>
                      </a:cubicBezTo>
                      <a:cubicBezTo>
                        <a:pt x="263" y="256"/>
                        <a:pt x="257" y="254"/>
                        <a:pt x="256" y="251"/>
                      </a:cubicBezTo>
                      <a:cubicBezTo>
                        <a:pt x="248" y="241"/>
                        <a:pt x="245" y="223"/>
                        <a:pt x="229" y="223"/>
                      </a:cubicBezTo>
                      <a:cubicBezTo>
                        <a:pt x="221" y="223"/>
                        <a:pt x="220" y="228"/>
                        <a:pt x="216" y="230"/>
                      </a:cubicBezTo>
                      <a:cubicBezTo>
                        <a:pt x="208" y="234"/>
                        <a:pt x="202" y="242"/>
                        <a:pt x="192" y="242"/>
                      </a:cubicBezTo>
                      <a:cubicBezTo>
                        <a:pt x="183" y="242"/>
                        <a:pt x="177" y="237"/>
                        <a:pt x="168" y="237"/>
                      </a:cubicBezTo>
                      <a:cubicBezTo>
                        <a:pt x="161" y="237"/>
                        <a:pt x="154" y="242"/>
                        <a:pt x="154" y="248"/>
                      </a:cubicBezTo>
                      <a:cubicBezTo>
                        <a:pt x="157" y="258"/>
                        <a:pt x="157" y="258"/>
                        <a:pt x="157" y="258"/>
                      </a:cubicBezTo>
                      <a:cubicBezTo>
                        <a:pt x="154" y="267"/>
                        <a:pt x="144" y="270"/>
                        <a:pt x="135" y="272"/>
                      </a:cubicBezTo>
                      <a:cubicBezTo>
                        <a:pt x="127" y="274"/>
                        <a:pt x="114" y="292"/>
                        <a:pt x="114" y="302"/>
                      </a:cubicBezTo>
                      <a:cubicBezTo>
                        <a:pt x="114" y="305"/>
                        <a:pt x="117" y="306"/>
                        <a:pt x="119" y="307"/>
                      </a:cubicBezTo>
                      <a:cubicBezTo>
                        <a:pt x="113" y="316"/>
                        <a:pt x="110" y="321"/>
                        <a:pt x="101" y="326"/>
                      </a:cubicBezTo>
                      <a:cubicBezTo>
                        <a:pt x="96" y="328"/>
                        <a:pt x="95" y="340"/>
                        <a:pt x="86" y="337"/>
                      </a:cubicBezTo>
                      <a:cubicBezTo>
                        <a:pt x="86" y="337"/>
                        <a:pt x="86" y="337"/>
                        <a:pt x="86" y="337"/>
                      </a:cubicBezTo>
                      <a:cubicBezTo>
                        <a:pt x="82" y="336"/>
                        <a:pt x="75" y="338"/>
                        <a:pt x="72" y="338"/>
                      </a:cubicBezTo>
                      <a:cubicBezTo>
                        <a:pt x="62" y="338"/>
                        <a:pt x="56" y="347"/>
                        <a:pt x="46" y="347"/>
                      </a:cubicBezTo>
                      <a:cubicBezTo>
                        <a:pt x="40" y="347"/>
                        <a:pt x="39" y="331"/>
                        <a:pt x="29" y="331"/>
                      </a:cubicBezTo>
                      <a:cubicBezTo>
                        <a:pt x="22" y="331"/>
                        <a:pt x="17" y="334"/>
                        <a:pt x="10" y="334"/>
                      </a:cubicBezTo>
                      <a:cubicBezTo>
                        <a:pt x="8" y="334"/>
                        <a:pt x="7" y="332"/>
                        <a:pt x="7" y="330"/>
                      </a:cubicBezTo>
                      <a:cubicBezTo>
                        <a:pt x="7" y="321"/>
                        <a:pt x="7" y="318"/>
                        <a:pt x="7" y="313"/>
                      </a:cubicBezTo>
                      <a:cubicBezTo>
                        <a:pt x="3" y="313"/>
                        <a:pt x="0" y="310"/>
                        <a:pt x="0" y="306"/>
                      </a:cubicBezTo>
                      <a:cubicBezTo>
                        <a:pt x="0" y="301"/>
                        <a:pt x="4" y="299"/>
                        <a:pt x="4" y="296"/>
                      </a:cubicBezTo>
                      <a:cubicBezTo>
                        <a:pt x="4" y="285"/>
                        <a:pt x="8" y="274"/>
                        <a:pt x="8" y="262"/>
                      </a:cubicBezTo>
                      <a:cubicBezTo>
                        <a:pt x="8" y="256"/>
                        <a:pt x="4" y="250"/>
                        <a:pt x="4" y="246"/>
                      </a:cubicBezTo>
                      <a:cubicBezTo>
                        <a:pt x="4" y="243"/>
                        <a:pt x="19" y="234"/>
                        <a:pt x="21" y="234"/>
                      </a:cubicBezTo>
                      <a:cubicBezTo>
                        <a:pt x="23" y="234"/>
                        <a:pt x="25" y="236"/>
                        <a:pt x="28" y="235"/>
                      </a:cubicBezTo>
                      <a:cubicBezTo>
                        <a:pt x="48" y="235"/>
                        <a:pt x="48" y="235"/>
                        <a:pt x="48" y="235"/>
                      </a:cubicBezTo>
                      <a:cubicBezTo>
                        <a:pt x="49" y="237"/>
                        <a:pt x="53" y="238"/>
                        <a:pt x="55" y="238"/>
                      </a:cubicBezTo>
                      <a:cubicBezTo>
                        <a:pt x="76" y="238"/>
                        <a:pt x="76" y="238"/>
                        <a:pt x="76" y="238"/>
                      </a:cubicBezTo>
                      <a:cubicBezTo>
                        <a:pt x="82" y="237"/>
                        <a:pt x="84" y="240"/>
                        <a:pt x="89" y="240"/>
                      </a:cubicBezTo>
                      <a:cubicBezTo>
                        <a:pt x="92" y="240"/>
                        <a:pt x="98" y="238"/>
                        <a:pt x="100" y="238"/>
                      </a:cubicBezTo>
                      <a:cubicBezTo>
                        <a:pt x="100" y="229"/>
                        <a:pt x="105" y="226"/>
                        <a:pt x="105" y="218"/>
                      </a:cubicBezTo>
                      <a:cubicBezTo>
                        <a:pt x="105" y="216"/>
                        <a:pt x="105" y="208"/>
                        <a:pt x="105" y="206"/>
                      </a:cubicBezTo>
                      <a:cubicBezTo>
                        <a:pt x="104" y="206"/>
                        <a:pt x="104" y="206"/>
                        <a:pt x="104" y="206"/>
                      </a:cubicBezTo>
                      <a:cubicBezTo>
                        <a:pt x="105" y="205"/>
                        <a:pt x="106" y="201"/>
                        <a:pt x="106" y="200"/>
                      </a:cubicBezTo>
                      <a:cubicBezTo>
                        <a:pt x="106" y="196"/>
                        <a:pt x="103" y="197"/>
                        <a:pt x="103" y="193"/>
                      </a:cubicBezTo>
                      <a:cubicBezTo>
                        <a:pt x="94" y="193"/>
                        <a:pt x="92" y="185"/>
                        <a:pt x="92" y="178"/>
                      </a:cubicBezTo>
                      <a:cubicBezTo>
                        <a:pt x="89" y="178"/>
                        <a:pt x="89" y="175"/>
                        <a:pt x="87" y="175"/>
                      </a:cubicBezTo>
                      <a:cubicBezTo>
                        <a:pt x="79" y="173"/>
                        <a:pt x="60" y="169"/>
                        <a:pt x="60" y="163"/>
                      </a:cubicBezTo>
                      <a:cubicBezTo>
                        <a:pt x="60" y="163"/>
                        <a:pt x="60" y="161"/>
                        <a:pt x="60" y="161"/>
                      </a:cubicBezTo>
                      <a:cubicBezTo>
                        <a:pt x="60" y="157"/>
                        <a:pt x="72" y="154"/>
                        <a:pt x="76" y="153"/>
                      </a:cubicBezTo>
                      <a:cubicBezTo>
                        <a:pt x="78" y="156"/>
                        <a:pt x="85" y="157"/>
                        <a:pt x="88" y="157"/>
                      </a:cubicBezTo>
                      <a:cubicBezTo>
                        <a:pt x="92" y="157"/>
                        <a:pt x="97" y="156"/>
                        <a:pt x="98" y="155"/>
                      </a:cubicBezTo>
                      <a:cubicBezTo>
                        <a:pt x="98" y="152"/>
                        <a:pt x="98" y="152"/>
                        <a:pt x="98" y="152"/>
                      </a:cubicBezTo>
                      <a:cubicBezTo>
                        <a:pt x="95" y="151"/>
                        <a:pt x="97" y="145"/>
                        <a:pt x="96" y="143"/>
                      </a:cubicBezTo>
                      <a:cubicBezTo>
                        <a:pt x="96" y="140"/>
                        <a:pt x="96" y="140"/>
                        <a:pt x="96" y="140"/>
                      </a:cubicBezTo>
                      <a:cubicBezTo>
                        <a:pt x="101" y="140"/>
                        <a:pt x="101" y="140"/>
                        <a:pt x="101" y="140"/>
                      </a:cubicBezTo>
                      <a:cubicBezTo>
                        <a:pt x="104" y="143"/>
                        <a:pt x="109" y="145"/>
                        <a:pt x="114" y="145"/>
                      </a:cubicBezTo>
                      <a:cubicBezTo>
                        <a:pt x="117" y="145"/>
                        <a:pt x="120" y="142"/>
                        <a:pt x="121" y="139"/>
                      </a:cubicBezTo>
                      <a:cubicBezTo>
                        <a:pt x="135" y="139"/>
                        <a:pt x="138" y="129"/>
                        <a:pt x="141" y="119"/>
                      </a:cubicBezTo>
                      <a:cubicBezTo>
                        <a:pt x="143" y="119"/>
                        <a:pt x="145" y="118"/>
                        <a:pt x="147" y="118"/>
                      </a:cubicBezTo>
                      <a:cubicBezTo>
                        <a:pt x="150" y="117"/>
                        <a:pt x="167" y="110"/>
                        <a:pt x="169" y="108"/>
                      </a:cubicBezTo>
                      <a:cubicBezTo>
                        <a:pt x="173" y="104"/>
                        <a:pt x="171" y="99"/>
                        <a:pt x="171" y="94"/>
                      </a:cubicBezTo>
                      <a:cubicBezTo>
                        <a:pt x="171" y="92"/>
                        <a:pt x="175" y="89"/>
                        <a:pt x="176" y="89"/>
                      </a:cubicBezTo>
                      <a:cubicBezTo>
                        <a:pt x="182" y="83"/>
                        <a:pt x="188" y="76"/>
                        <a:pt x="198" y="76"/>
                      </a:cubicBezTo>
                      <a:cubicBezTo>
                        <a:pt x="204" y="76"/>
                        <a:pt x="201" y="77"/>
                        <a:pt x="204" y="76"/>
                      </a:cubicBezTo>
                      <a:cubicBezTo>
                        <a:pt x="206" y="77"/>
                        <a:pt x="207" y="74"/>
                        <a:pt x="208" y="73"/>
                      </a:cubicBezTo>
                      <a:cubicBezTo>
                        <a:pt x="211" y="70"/>
                        <a:pt x="215" y="72"/>
                        <a:pt x="219" y="72"/>
                      </a:cubicBezTo>
                      <a:cubicBezTo>
                        <a:pt x="221" y="72"/>
                        <a:pt x="229" y="68"/>
                        <a:pt x="229" y="65"/>
                      </a:cubicBezTo>
                      <a:cubicBezTo>
                        <a:pt x="229" y="63"/>
                        <a:pt x="225" y="54"/>
                        <a:pt x="225" y="54"/>
                      </a:cubicBezTo>
                      <a:cubicBezTo>
                        <a:pt x="224" y="42"/>
                        <a:pt x="217" y="38"/>
                        <a:pt x="217" y="28"/>
                      </a:cubicBezTo>
                      <a:cubicBezTo>
                        <a:pt x="217" y="9"/>
                        <a:pt x="234" y="8"/>
                        <a:pt x="245" y="0"/>
                      </a:cubicBezTo>
                      <a:cubicBezTo>
                        <a:pt x="245" y="5"/>
                        <a:pt x="245" y="5"/>
                        <a:pt x="245" y="5"/>
                      </a:cubicBezTo>
                      <a:cubicBezTo>
                        <a:pt x="243" y="10"/>
                        <a:pt x="242" y="12"/>
                        <a:pt x="242" y="17"/>
                      </a:cubicBezTo>
                      <a:cubicBezTo>
                        <a:pt x="242" y="21"/>
                        <a:pt x="247" y="22"/>
                        <a:pt x="251" y="22"/>
                      </a:cubicBezTo>
                      <a:cubicBezTo>
                        <a:pt x="251" y="23"/>
                        <a:pt x="251" y="24"/>
                        <a:pt x="251" y="25"/>
                      </a:cubicBezTo>
                      <a:cubicBezTo>
                        <a:pt x="251" y="27"/>
                        <a:pt x="247" y="28"/>
                        <a:pt x="245" y="29"/>
                      </a:cubicBezTo>
                      <a:cubicBezTo>
                        <a:pt x="241" y="34"/>
                        <a:pt x="236" y="38"/>
                        <a:pt x="236" y="46"/>
                      </a:cubicBezTo>
                      <a:cubicBezTo>
                        <a:pt x="236" y="50"/>
                        <a:pt x="238" y="53"/>
                        <a:pt x="240" y="54"/>
                      </a:cubicBezTo>
                      <a:cubicBezTo>
                        <a:pt x="240" y="56"/>
                        <a:pt x="241" y="57"/>
                        <a:pt x="240" y="59"/>
                      </a:cubicBezTo>
                      <a:cubicBezTo>
                        <a:pt x="245" y="59"/>
                        <a:pt x="247" y="60"/>
                        <a:pt x="251" y="60"/>
                      </a:cubicBezTo>
                      <a:cubicBezTo>
                        <a:pt x="252" y="63"/>
                        <a:pt x="253" y="66"/>
                        <a:pt x="254" y="66"/>
                      </a:cubicBezTo>
                      <a:cubicBezTo>
                        <a:pt x="266" y="66"/>
                        <a:pt x="274" y="56"/>
                        <a:pt x="285" y="57"/>
                      </a:cubicBezTo>
                      <a:cubicBezTo>
                        <a:pt x="284" y="59"/>
                        <a:pt x="282" y="60"/>
                        <a:pt x="282" y="62"/>
                      </a:cubicBezTo>
                      <a:cubicBezTo>
                        <a:pt x="282" y="63"/>
                        <a:pt x="289" y="68"/>
                        <a:pt x="289" y="68"/>
                      </a:cubicBezTo>
                      <a:cubicBezTo>
                        <a:pt x="294" y="68"/>
                        <a:pt x="295" y="65"/>
                        <a:pt x="297" y="64"/>
                      </a:cubicBezTo>
                      <a:cubicBezTo>
                        <a:pt x="304" y="60"/>
                        <a:pt x="310" y="62"/>
                        <a:pt x="317" y="59"/>
                      </a:cubicBezTo>
                      <a:cubicBezTo>
                        <a:pt x="321" y="57"/>
                        <a:pt x="328" y="50"/>
                        <a:pt x="333" y="50"/>
                      </a:cubicBezTo>
                      <a:cubicBezTo>
                        <a:pt x="339" y="50"/>
                        <a:pt x="345" y="51"/>
                        <a:pt x="348" y="52"/>
                      </a:cubicBezTo>
                      <a:cubicBezTo>
                        <a:pt x="347" y="54"/>
                        <a:pt x="346" y="56"/>
                        <a:pt x="346" y="57"/>
                      </a:cubicBezTo>
                      <a:cubicBezTo>
                        <a:pt x="358" y="57"/>
                        <a:pt x="370" y="55"/>
                        <a:pt x="378" y="55"/>
                      </a:cubicBezTo>
                      <a:cubicBezTo>
                        <a:pt x="386" y="55"/>
                        <a:pt x="392" y="54"/>
                        <a:pt x="401" y="54"/>
                      </a:cubicBezTo>
                      <a:cubicBezTo>
                        <a:pt x="410" y="54"/>
                        <a:pt x="414" y="70"/>
                        <a:pt x="414" y="80"/>
                      </a:cubicBezTo>
                      <a:cubicBezTo>
                        <a:pt x="414" y="86"/>
                        <a:pt x="408" y="89"/>
                        <a:pt x="408" y="95"/>
                      </a:cubicBezTo>
                      <a:cubicBezTo>
                        <a:pt x="408" y="104"/>
                        <a:pt x="416" y="110"/>
                        <a:pt x="416" y="118"/>
                      </a:cubicBezTo>
                      <a:cubicBezTo>
                        <a:pt x="416" y="123"/>
                        <a:pt x="408" y="125"/>
                        <a:pt x="406" y="128"/>
                      </a:cubicBezTo>
                      <a:cubicBezTo>
                        <a:pt x="401" y="136"/>
                        <a:pt x="399" y="143"/>
                        <a:pt x="399" y="153"/>
                      </a:cubicBezTo>
                      <a:cubicBezTo>
                        <a:pt x="399" y="166"/>
                        <a:pt x="408" y="163"/>
                        <a:pt x="418" y="163"/>
                      </a:cubicBezTo>
                      <a:cubicBezTo>
                        <a:pt x="432" y="163"/>
                        <a:pt x="439" y="157"/>
                        <a:pt x="450" y="157"/>
                      </a:cubicBezTo>
                      <a:cubicBezTo>
                        <a:pt x="461" y="157"/>
                        <a:pt x="459" y="180"/>
                        <a:pt x="470" y="180"/>
                      </a:cubicBezTo>
                      <a:cubicBezTo>
                        <a:pt x="470" y="198"/>
                        <a:pt x="470" y="198"/>
                        <a:pt x="470" y="198"/>
                      </a:cubicBezTo>
                      <a:cubicBezTo>
                        <a:pt x="470" y="200"/>
                        <a:pt x="471" y="201"/>
                        <a:pt x="472" y="201"/>
                      </a:cubicBezTo>
                      <a:cubicBezTo>
                        <a:pt x="474" y="204"/>
                        <a:pt x="474" y="204"/>
                        <a:pt x="474" y="204"/>
                      </a:cubicBezTo>
                      <a:cubicBezTo>
                        <a:pt x="476" y="204"/>
                        <a:pt x="482" y="202"/>
                        <a:pt x="485" y="201"/>
                      </a:cubicBezTo>
                      <a:cubicBezTo>
                        <a:pt x="485" y="204"/>
                        <a:pt x="485" y="206"/>
                        <a:pt x="485" y="208"/>
                      </a:cubicBezTo>
                      <a:cubicBezTo>
                        <a:pt x="481" y="209"/>
                        <a:pt x="476" y="211"/>
                        <a:pt x="476" y="21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8" name="Freeform: Shape 493"/>
                <p:cNvSpPr/>
                <p:nvPr/>
              </p:nvSpPr>
              <p:spPr bwMode="auto">
                <a:xfrm>
                  <a:off x="4470400" y="1416050"/>
                  <a:ext cx="436563" cy="423863"/>
                </a:xfrm>
                <a:custGeom>
                  <a:avLst/>
                  <a:gdLst/>
                  <a:ahLst/>
                  <a:cxnLst>
                    <a:cxn ang="0">
                      <a:pos x="66" y="236"/>
                    </a:cxn>
                    <a:cxn ang="0">
                      <a:pos x="4" y="254"/>
                    </a:cxn>
                    <a:cxn ang="0">
                      <a:pos x="12" y="241"/>
                    </a:cxn>
                    <a:cxn ang="0">
                      <a:pos x="8" y="231"/>
                    </a:cxn>
                    <a:cxn ang="0">
                      <a:pos x="10" y="190"/>
                    </a:cxn>
                    <a:cxn ang="0">
                      <a:pos x="55" y="163"/>
                    </a:cxn>
                    <a:cxn ang="0">
                      <a:pos x="85" y="129"/>
                    </a:cxn>
                    <a:cxn ang="0">
                      <a:pos x="97" y="102"/>
                    </a:cxn>
                    <a:cxn ang="0">
                      <a:pos x="142" y="55"/>
                    </a:cxn>
                    <a:cxn ang="0">
                      <a:pos x="124" y="57"/>
                    </a:cxn>
                    <a:cxn ang="0">
                      <a:pos x="124" y="49"/>
                    </a:cxn>
                    <a:cxn ang="0">
                      <a:pos x="132" y="44"/>
                    </a:cxn>
                    <a:cxn ang="0">
                      <a:pos x="148" y="57"/>
                    </a:cxn>
                    <a:cxn ang="0">
                      <a:pos x="149" y="45"/>
                    </a:cxn>
                    <a:cxn ang="0">
                      <a:pos x="168" y="37"/>
                    </a:cxn>
                    <a:cxn ang="0">
                      <a:pos x="183" y="28"/>
                    </a:cxn>
                    <a:cxn ang="0">
                      <a:pos x="199" y="21"/>
                    </a:cxn>
                    <a:cxn ang="0">
                      <a:pos x="221" y="17"/>
                    </a:cxn>
                    <a:cxn ang="0">
                      <a:pos x="223" y="5"/>
                    </a:cxn>
                    <a:cxn ang="0">
                      <a:pos x="256" y="6"/>
                    </a:cxn>
                    <a:cxn ang="0">
                      <a:pos x="266" y="7"/>
                    </a:cxn>
                    <a:cxn ang="0">
                      <a:pos x="285" y="2"/>
                    </a:cxn>
                    <a:cxn ang="0">
                      <a:pos x="296" y="6"/>
                    </a:cxn>
                    <a:cxn ang="0">
                      <a:pos x="293" y="24"/>
                    </a:cxn>
                    <a:cxn ang="0">
                      <a:pos x="315" y="32"/>
                    </a:cxn>
                    <a:cxn ang="0">
                      <a:pos x="309" y="72"/>
                    </a:cxn>
                    <a:cxn ang="0">
                      <a:pos x="310" y="113"/>
                    </a:cxn>
                    <a:cxn ang="0">
                      <a:pos x="318" y="148"/>
                    </a:cxn>
                    <a:cxn ang="0">
                      <a:pos x="327" y="172"/>
                    </a:cxn>
                    <a:cxn ang="0">
                      <a:pos x="255" y="224"/>
                    </a:cxn>
                    <a:cxn ang="0">
                      <a:pos x="218" y="225"/>
                    </a:cxn>
                    <a:cxn ang="0">
                      <a:pos x="206" y="200"/>
                    </a:cxn>
                    <a:cxn ang="0">
                      <a:pos x="197" y="174"/>
                    </a:cxn>
                    <a:cxn ang="0">
                      <a:pos x="254" y="130"/>
                    </a:cxn>
                    <a:cxn ang="0">
                      <a:pos x="202" y="135"/>
                    </a:cxn>
                    <a:cxn ang="0">
                      <a:pos x="172" y="169"/>
                    </a:cxn>
                    <a:cxn ang="0">
                      <a:pos x="146" y="201"/>
                    </a:cxn>
                    <a:cxn ang="0">
                      <a:pos x="150" y="218"/>
                    </a:cxn>
                    <a:cxn ang="0">
                      <a:pos x="152" y="253"/>
                    </a:cxn>
                    <a:cxn ang="0">
                      <a:pos x="146" y="283"/>
                    </a:cxn>
                    <a:cxn ang="0">
                      <a:pos x="121" y="304"/>
                    </a:cxn>
                    <a:cxn ang="0">
                      <a:pos x="90" y="297"/>
                    </a:cxn>
                    <a:cxn ang="0">
                      <a:pos x="82" y="269"/>
                    </a:cxn>
                    <a:cxn ang="0">
                      <a:pos x="76" y="245"/>
                    </a:cxn>
                  </a:cxnLst>
                  <a:rect l="0" t="0" r="r" b="b"/>
                  <a:pathLst>
                    <a:path w="327" h="318">
                      <a:moveTo>
                        <a:pt x="76" y="247"/>
                      </a:moveTo>
                      <a:cubicBezTo>
                        <a:pt x="70" y="245"/>
                        <a:pt x="69" y="241"/>
                        <a:pt x="66" y="236"/>
                      </a:cubicBezTo>
                      <a:cubicBezTo>
                        <a:pt x="57" y="249"/>
                        <a:pt x="43" y="266"/>
                        <a:pt x="24" y="266"/>
                      </a:cubicBezTo>
                      <a:cubicBezTo>
                        <a:pt x="22" y="266"/>
                        <a:pt x="4" y="256"/>
                        <a:pt x="4" y="254"/>
                      </a:cubicBezTo>
                      <a:cubicBezTo>
                        <a:pt x="4" y="250"/>
                        <a:pt x="10" y="248"/>
                        <a:pt x="12" y="247"/>
                      </a:cubicBezTo>
                      <a:cubicBezTo>
                        <a:pt x="12" y="241"/>
                        <a:pt x="12" y="241"/>
                        <a:pt x="12" y="241"/>
                      </a:cubicBezTo>
                      <a:cubicBezTo>
                        <a:pt x="6" y="241"/>
                        <a:pt x="6" y="241"/>
                        <a:pt x="0" y="243"/>
                      </a:cubicBezTo>
                      <a:cubicBezTo>
                        <a:pt x="0" y="240"/>
                        <a:pt x="5" y="234"/>
                        <a:pt x="8" y="231"/>
                      </a:cubicBezTo>
                      <a:cubicBezTo>
                        <a:pt x="1" y="223"/>
                        <a:pt x="0" y="212"/>
                        <a:pt x="0" y="200"/>
                      </a:cubicBezTo>
                      <a:cubicBezTo>
                        <a:pt x="0" y="193"/>
                        <a:pt x="7" y="194"/>
                        <a:pt x="10" y="190"/>
                      </a:cubicBezTo>
                      <a:cubicBezTo>
                        <a:pt x="15" y="182"/>
                        <a:pt x="20" y="177"/>
                        <a:pt x="30" y="174"/>
                      </a:cubicBezTo>
                      <a:cubicBezTo>
                        <a:pt x="38" y="172"/>
                        <a:pt x="39" y="162"/>
                        <a:pt x="55" y="163"/>
                      </a:cubicBezTo>
                      <a:cubicBezTo>
                        <a:pt x="50" y="162"/>
                        <a:pt x="49" y="161"/>
                        <a:pt x="45" y="160"/>
                      </a:cubicBezTo>
                      <a:cubicBezTo>
                        <a:pt x="64" y="155"/>
                        <a:pt x="71" y="140"/>
                        <a:pt x="85" y="129"/>
                      </a:cubicBezTo>
                      <a:cubicBezTo>
                        <a:pt x="90" y="126"/>
                        <a:pt x="89" y="112"/>
                        <a:pt x="93" y="112"/>
                      </a:cubicBezTo>
                      <a:cubicBezTo>
                        <a:pt x="93" y="112"/>
                        <a:pt x="97" y="102"/>
                        <a:pt x="97" y="102"/>
                      </a:cubicBezTo>
                      <a:cubicBezTo>
                        <a:pt x="102" y="93"/>
                        <a:pt x="109" y="87"/>
                        <a:pt x="118" y="83"/>
                      </a:cubicBezTo>
                      <a:cubicBezTo>
                        <a:pt x="127" y="80"/>
                        <a:pt x="139" y="65"/>
                        <a:pt x="142" y="55"/>
                      </a:cubicBezTo>
                      <a:cubicBezTo>
                        <a:pt x="131" y="58"/>
                        <a:pt x="126" y="63"/>
                        <a:pt x="116" y="63"/>
                      </a:cubicBezTo>
                      <a:cubicBezTo>
                        <a:pt x="118" y="60"/>
                        <a:pt x="123" y="58"/>
                        <a:pt x="124" y="57"/>
                      </a:cubicBezTo>
                      <a:cubicBezTo>
                        <a:pt x="122" y="57"/>
                        <a:pt x="118" y="56"/>
                        <a:pt x="118" y="56"/>
                      </a:cubicBezTo>
                      <a:cubicBezTo>
                        <a:pt x="119" y="51"/>
                        <a:pt x="121" y="49"/>
                        <a:pt x="124" y="49"/>
                      </a:cubicBezTo>
                      <a:cubicBezTo>
                        <a:pt x="126" y="49"/>
                        <a:pt x="127" y="50"/>
                        <a:pt x="128" y="50"/>
                      </a:cubicBezTo>
                      <a:cubicBezTo>
                        <a:pt x="129" y="47"/>
                        <a:pt x="131" y="46"/>
                        <a:pt x="132" y="44"/>
                      </a:cubicBezTo>
                      <a:cubicBezTo>
                        <a:pt x="134" y="47"/>
                        <a:pt x="135" y="49"/>
                        <a:pt x="133" y="52"/>
                      </a:cubicBezTo>
                      <a:cubicBezTo>
                        <a:pt x="140" y="52"/>
                        <a:pt x="142" y="57"/>
                        <a:pt x="148" y="57"/>
                      </a:cubicBezTo>
                      <a:cubicBezTo>
                        <a:pt x="150" y="57"/>
                        <a:pt x="155" y="46"/>
                        <a:pt x="156" y="46"/>
                      </a:cubicBezTo>
                      <a:cubicBezTo>
                        <a:pt x="153" y="45"/>
                        <a:pt x="153" y="44"/>
                        <a:pt x="149" y="45"/>
                      </a:cubicBezTo>
                      <a:cubicBezTo>
                        <a:pt x="151" y="41"/>
                        <a:pt x="154" y="38"/>
                        <a:pt x="159" y="38"/>
                      </a:cubicBezTo>
                      <a:cubicBezTo>
                        <a:pt x="162" y="38"/>
                        <a:pt x="165" y="39"/>
                        <a:pt x="168" y="37"/>
                      </a:cubicBezTo>
                      <a:cubicBezTo>
                        <a:pt x="165" y="35"/>
                        <a:pt x="166" y="35"/>
                        <a:pt x="164" y="33"/>
                      </a:cubicBezTo>
                      <a:cubicBezTo>
                        <a:pt x="169" y="29"/>
                        <a:pt x="176" y="29"/>
                        <a:pt x="183" y="28"/>
                      </a:cubicBezTo>
                      <a:cubicBezTo>
                        <a:pt x="183" y="33"/>
                        <a:pt x="183" y="33"/>
                        <a:pt x="183" y="33"/>
                      </a:cubicBezTo>
                      <a:cubicBezTo>
                        <a:pt x="189" y="32"/>
                        <a:pt x="190" y="22"/>
                        <a:pt x="199" y="2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205" y="18"/>
                        <a:pt x="213" y="21"/>
                        <a:pt x="221" y="17"/>
                      </a:cubicBezTo>
                      <a:cubicBezTo>
                        <a:pt x="217" y="15"/>
                        <a:pt x="214" y="14"/>
                        <a:pt x="214" y="11"/>
                      </a:cubicBezTo>
                      <a:cubicBezTo>
                        <a:pt x="214" y="9"/>
                        <a:pt x="222" y="7"/>
                        <a:pt x="223" y="5"/>
                      </a:cubicBezTo>
                      <a:cubicBezTo>
                        <a:pt x="226" y="8"/>
                        <a:pt x="228" y="11"/>
                        <a:pt x="232" y="11"/>
                      </a:cubicBezTo>
                      <a:cubicBezTo>
                        <a:pt x="239" y="11"/>
                        <a:pt x="256" y="0"/>
                        <a:pt x="256" y="6"/>
                      </a:cubicBezTo>
                      <a:cubicBezTo>
                        <a:pt x="256" y="12"/>
                        <a:pt x="248" y="14"/>
                        <a:pt x="247" y="20"/>
                      </a:cubicBezTo>
                      <a:cubicBezTo>
                        <a:pt x="255" y="21"/>
                        <a:pt x="258" y="11"/>
                        <a:pt x="266" y="7"/>
                      </a:cubicBezTo>
                      <a:cubicBezTo>
                        <a:pt x="267" y="10"/>
                        <a:pt x="267" y="12"/>
                        <a:pt x="268" y="15"/>
                      </a:cubicBezTo>
                      <a:cubicBezTo>
                        <a:pt x="274" y="9"/>
                        <a:pt x="277" y="7"/>
                        <a:pt x="285" y="2"/>
                      </a:cubicBezTo>
                      <a:cubicBezTo>
                        <a:pt x="285" y="8"/>
                        <a:pt x="284" y="12"/>
                        <a:pt x="289" y="13"/>
                      </a:cubicBezTo>
                      <a:cubicBezTo>
                        <a:pt x="290" y="9"/>
                        <a:pt x="292" y="6"/>
                        <a:pt x="296" y="6"/>
                      </a:cubicBezTo>
                      <a:cubicBezTo>
                        <a:pt x="298" y="6"/>
                        <a:pt x="307" y="11"/>
                        <a:pt x="311" y="13"/>
                      </a:cubicBezTo>
                      <a:cubicBezTo>
                        <a:pt x="307" y="24"/>
                        <a:pt x="303" y="20"/>
                        <a:pt x="293" y="24"/>
                      </a:cubicBezTo>
                      <a:cubicBezTo>
                        <a:pt x="298" y="27"/>
                        <a:pt x="301" y="28"/>
                        <a:pt x="301" y="30"/>
                      </a:cubicBezTo>
                      <a:cubicBezTo>
                        <a:pt x="305" y="31"/>
                        <a:pt x="314" y="32"/>
                        <a:pt x="315" y="32"/>
                      </a:cubicBezTo>
                      <a:cubicBezTo>
                        <a:pt x="309" y="36"/>
                        <a:pt x="293" y="44"/>
                        <a:pt x="293" y="55"/>
                      </a:cubicBezTo>
                      <a:cubicBezTo>
                        <a:pt x="293" y="63"/>
                        <a:pt x="309" y="62"/>
                        <a:pt x="309" y="72"/>
                      </a:cubicBezTo>
                      <a:cubicBezTo>
                        <a:pt x="309" y="80"/>
                        <a:pt x="301" y="83"/>
                        <a:pt x="301" y="91"/>
                      </a:cubicBezTo>
                      <a:cubicBezTo>
                        <a:pt x="301" y="99"/>
                        <a:pt x="310" y="104"/>
                        <a:pt x="310" y="113"/>
                      </a:cubicBezTo>
                      <a:cubicBezTo>
                        <a:pt x="310" y="118"/>
                        <a:pt x="305" y="121"/>
                        <a:pt x="305" y="126"/>
                      </a:cubicBezTo>
                      <a:cubicBezTo>
                        <a:pt x="305" y="136"/>
                        <a:pt x="318" y="138"/>
                        <a:pt x="318" y="148"/>
                      </a:cubicBezTo>
                      <a:cubicBezTo>
                        <a:pt x="318" y="151"/>
                        <a:pt x="314" y="153"/>
                        <a:pt x="313" y="154"/>
                      </a:cubicBezTo>
                      <a:cubicBezTo>
                        <a:pt x="317" y="161"/>
                        <a:pt x="327" y="163"/>
                        <a:pt x="327" y="172"/>
                      </a:cubicBezTo>
                      <a:cubicBezTo>
                        <a:pt x="327" y="187"/>
                        <a:pt x="297" y="203"/>
                        <a:pt x="288" y="215"/>
                      </a:cubicBezTo>
                      <a:cubicBezTo>
                        <a:pt x="283" y="224"/>
                        <a:pt x="263" y="226"/>
                        <a:pt x="255" y="224"/>
                      </a:cubicBezTo>
                      <a:cubicBezTo>
                        <a:pt x="246" y="227"/>
                        <a:pt x="236" y="231"/>
                        <a:pt x="228" y="231"/>
                      </a:cubicBezTo>
                      <a:cubicBezTo>
                        <a:pt x="222" y="231"/>
                        <a:pt x="218" y="230"/>
                        <a:pt x="218" y="225"/>
                      </a:cubicBezTo>
                      <a:cubicBezTo>
                        <a:pt x="209" y="225"/>
                        <a:pt x="199" y="219"/>
                        <a:pt x="199" y="210"/>
                      </a:cubicBezTo>
                      <a:cubicBezTo>
                        <a:pt x="199" y="205"/>
                        <a:pt x="204" y="202"/>
                        <a:pt x="206" y="200"/>
                      </a:cubicBezTo>
                      <a:cubicBezTo>
                        <a:pt x="201" y="198"/>
                        <a:pt x="197" y="188"/>
                        <a:pt x="197" y="183"/>
                      </a:cubicBezTo>
                      <a:cubicBezTo>
                        <a:pt x="197" y="180"/>
                        <a:pt x="198" y="178"/>
                        <a:pt x="197" y="174"/>
                      </a:cubicBezTo>
                      <a:cubicBezTo>
                        <a:pt x="216" y="174"/>
                        <a:pt x="225" y="150"/>
                        <a:pt x="237" y="144"/>
                      </a:cubicBezTo>
                      <a:cubicBezTo>
                        <a:pt x="243" y="140"/>
                        <a:pt x="254" y="138"/>
                        <a:pt x="254" y="130"/>
                      </a:cubicBezTo>
                      <a:cubicBezTo>
                        <a:pt x="254" y="119"/>
                        <a:pt x="239" y="117"/>
                        <a:pt x="228" y="117"/>
                      </a:cubicBezTo>
                      <a:cubicBezTo>
                        <a:pt x="213" y="117"/>
                        <a:pt x="202" y="122"/>
                        <a:pt x="202" y="135"/>
                      </a:cubicBezTo>
                      <a:cubicBezTo>
                        <a:pt x="202" y="140"/>
                        <a:pt x="203" y="142"/>
                        <a:pt x="202" y="145"/>
                      </a:cubicBezTo>
                      <a:cubicBezTo>
                        <a:pt x="202" y="155"/>
                        <a:pt x="181" y="164"/>
                        <a:pt x="172" y="169"/>
                      </a:cubicBezTo>
                      <a:cubicBezTo>
                        <a:pt x="165" y="174"/>
                        <a:pt x="157" y="175"/>
                        <a:pt x="152" y="183"/>
                      </a:cubicBezTo>
                      <a:cubicBezTo>
                        <a:pt x="149" y="189"/>
                        <a:pt x="153" y="198"/>
                        <a:pt x="146" y="201"/>
                      </a:cubicBezTo>
                      <a:cubicBezTo>
                        <a:pt x="146" y="210"/>
                        <a:pt x="146" y="210"/>
                        <a:pt x="146" y="210"/>
                      </a:cubicBezTo>
                      <a:cubicBezTo>
                        <a:pt x="149" y="212"/>
                        <a:pt x="150" y="215"/>
                        <a:pt x="150" y="218"/>
                      </a:cubicBezTo>
                      <a:cubicBezTo>
                        <a:pt x="158" y="219"/>
                        <a:pt x="170" y="227"/>
                        <a:pt x="170" y="235"/>
                      </a:cubicBezTo>
                      <a:cubicBezTo>
                        <a:pt x="170" y="242"/>
                        <a:pt x="157" y="253"/>
                        <a:pt x="152" y="253"/>
                      </a:cubicBezTo>
                      <a:cubicBezTo>
                        <a:pt x="143" y="253"/>
                        <a:pt x="140" y="266"/>
                        <a:pt x="140" y="275"/>
                      </a:cubicBezTo>
                      <a:cubicBezTo>
                        <a:pt x="140" y="280"/>
                        <a:pt x="144" y="282"/>
                        <a:pt x="146" y="283"/>
                      </a:cubicBezTo>
                      <a:cubicBezTo>
                        <a:pt x="145" y="294"/>
                        <a:pt x="135" y="295"/>
                        <a:pt x="133" y="304"/>
                      </a:cubicBezTo>
                      <a:cubicBezTo>
                        <a:pt x="127" y="304"/>
                        <a:pt x="125" y="304"/>
                        <a:pt x="121" y="304"/>
                      </a:cubicBezTo>
                      <a:cubicBezTo>
                        <a:pt x="114" y="304"/>
                        <a:pt x="111" y="318"/>
                        <a:pt x="100" y="318"/>
                      </a:cubicBezTo>
                      <a:cubicBezTo>
                        <a:pt x="97" y="318"/>
                        <a:pt x="90" y="299"/>
                        <a:pt x="90" y="297"/>
                      </a:cubicBezTo>
                      <a:cubicBezTo>
                        <a:pt x="90" y="296"/>
                        <a:pt x="91" y="294"/>
                        <a:pt x="91" y="293"/>
                      </a:cubicBezTo>
                      <a:cubicBezTo>
                        <a:pt x="84" y="285"/>
                        <a:pt x="85" y="279"/>
                        <a:pt x="82" y="269"/>
                      </a:cubicBezTo>
                      <a:cubicBezTo>
                        <a:pt x="79" y="263"/>
                        <a:pt x="73" y="261"/>
                        <a:pt x="73" y="253"/>
                      </a:cubicBezTo>
                      <a:cubicBezTo>
                        <a:pt x="73" y="250"/>
                        <a:pt x="75" y="246"/>
                        <a:pt x="76" y="245"/>
                      </a:cubicBezTo>
                      <a:lnTo>
                        <a:pt x="76" y="247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9" name="Freeform: Shape 494"/>
                <p:cNvSpPr/>
                <p:nvPr/>
              </p:nvSpPr>
              <p:spPr bwMode="auto">
                <a:xfrm>
                  <a:off x="4559300" y="1109663"/>
                  <a:ext cx="234950" cy="128588"/>
                </a:xfrm>
                <a:custGeom>
                  <a:avLst/>
                  <a:gdLst/>
                  <a:ahLst/>
                  <a:cxnLst>
                    <a:cxn ang="0">
                      <a:pos x="148" y="79"/>
                    </a:cxn>
                    <a:cxn ang="0">
                      <a:pos x="148" y="71"/>
                    </a:cxn>
                    <a:cxn ang="0">
                      <a:pos x="128" y="71"/>
                    </a:cxn>
                    <a:cxn ang="0">
                      <a:pos x="135" y="58"/>
                    </a:cxn>
                    <a:cxn ang="0">
                      <a:pos x="126" y="46"/>
                    </a:cxn>
                    <a:cxn ang="0">
                      <a:pos x="132" y="45"/>
                    </a:cxn>
                    <a:cxn ang="0">
                      <a:pos x="121" y="38"/>
                    </a:cxn>
                    <a:cxn ang="0">
                      <a:pos x="97" y="69"/>
                    </a:cxn>
                    <a:cxn ang="0">
                      <a:pos x="90" y="73"/>
                    </a:cxn>
                    <a:cxn ang="0">
                      <a:pos x="78" y="97"/>
                    </a:cxn>
                    <a:cxn ang="0">
                      <a:pos x="43" y="69"/>
                    </a:cxn>
                    <a:cxn ang="0">
                      <a:pos x="60" y="70"/>
                    </a:cxn>
                    <a:cxn ang="0">
                      <a:pos x="74" y="66"/>
                    </a:cxn>
                    <a:cxn ang="0">
                      <a:pos x="54" y="64"/>
                    </a:cxn>
                    <a:cxn ang="0">
                      <a:pos x="38" y="58"/>
                    </a:cxn>
                    <a:cxn ang="0">
                      <a:pos x="50" y="54"/>
                    </a:cxn>
                    <a:cxn ang="0">
                      <a:pos x="72" y="43"/>
                    </a:cxn>
                    <a:cxn ang="0">
                      <a:pos x="61" y="43"/>
                    </a:cxn>
                    <a:cxn ang="0">
                      <a:pos x="54" y="39"/>
                    </a:cxn>
                    <a:cxn ang="0">
                      <a:pos x="51" y="39"/>
                    </a:cxn>
                    <a:cxn ang="0">
                      <a:pos x="38" y="51"/>
                    </a:cxn>
                    <a:cxn ang="0">
                      <a:pos x="23" y="44"/>
                    </a:cxn>
                    <a:cxn ang="0">
                      <a:pos x="27" y="43"/>
                    </a:cxn>
                    <a:cxn ang="0">
                      <a:pos x="15" y="28"/>
                    </a:cxn>
                    <a:cxn ang="0">
                      <a:pos x="11" y="26"/>
                    </a:cxn>
                    <a:cxn ang="0">
                      <a:pos x="0" y="16"/>
                    </a:cxn>
                    <a:cxn ang="0">
                      <a:pos x="16" y="5"/>
                    </a:cxn>
                    <a:cxn ang="0">
                      <a:pos x="38" y="7"/>
                    </a:cxn>
                    <a:cxn ang="0">
                      <a:pos x="32" y="13"/>
                    </a:cxn>
                    <a:cxn ang="0">
                      <a:pos x="44" y="20"/>
                    </a:cxn>
                    <a:cxn ang="0">
                      <a:pos x="41" y="14"/>
                    </a:cxn>
                    <a:cxn ang="0">
                      <a:pos x="49" y="7"/>
                    </a:cxn>
                    <a:cxn ang="0">
                      <a:pos x="68" y="26"/>
                    </a:cxn>
                    <a:cxn ang="0">
                      <a:pos x="63" y="7"/>
                    </a:cxn>
                    <a:cxn ang="0">
                      <a:pos x="72" y="0"/>
                    </a:cxn>
                    <a:cxn ang="0">
                      <a:pos x="90" y="9"/>
                    </a:cxn>
                    <a:cxn ang="0">
                      <a:pos x="88" y="18"/>
                    </a:cxn>
                    <a:cxn ang="0">
                      <a:pos x="96" y="12"/>
                    </a:cxn>
                    <a:cxn ang="0">
                      <a:pos x="102" y="23"/>
                    </a:cxn>
                    <a:cxn ang="0">
                      <a:pos x="106" y="23"/>
                    </a:cxn>
                    <a:cxn ang="0">
                      <a:pos x="141" y="41"/>
                    </a:cxn>
                    <a:cxn ang="0">
                      <a:pos x="137" y="42"/>
                    </a:cxn>
                    <a:cxn ang="0">
                      <a:pos x="145" y="42"/>
                    </a:cxn>
                    <a:cxn ang="0">
                      <a:pos x="145" y="49"/>
                    </a:cxn>
                    <a:cxn ang="0">
                      <a:pos x="159" y="49"/>
                    </a:cxn>
                    <a:cxn ang="0">
                      <a:pos x="176" y="64"/>
                    </a:cxn>
                    <a:cxn ang="0">
                      <a:pos x="148" y="79"/>
                    </a:cxn>
                  </a:cxnLst>
                  <a:rect l="0" t="0" r="r" b="b"/>
                  <a:pathLst>
                    <a:path w="176" h="97">
                      <a:moveTo>
                        <a:pt x="148" y="79"/>
                      </a:moveTo>
                      <a:cubicBezTo>
                        <a:pt x="147" y="76"/>
                        <a:pt x="147" y="74"/>
                        <a:pt x="148" y="71"/>
                      </a:cubicBezTo>
                      <a:cubicBezTo>
                        <a:pt x="143" y="71"/>
                        <a:pt x="134" y="71"/>
                        <a:pt x="128" y="71"/>
                      </a:cubicBezTo>
                      <a:cubicBezTo>
                        <a:pt x="129" y="63"/>
                        <a:pt x="134" y="65"/>
                        <a:pt x="135" y="58"/>
                      </a:cubicBezTo>
                      <a:cubicBezTo>
                        <a:pt x="132" y="57"/>
                        <a:pt x="128" y="49"/>
                        <a:pt x="126" y="46"/>
                      </a:cubicBezTo>
                      <a:cubicBezTo>
                        <a:pt x="128" y="45"/>
                        <a:pt x="130" y="45"/>
                        <a:pt x="132" y="45"/>
                      </a:cubicBezTo>
                      <a:cubicBezTo>
                        <a:pt x="125" y="44"/>
                        <a:pt x="121" y="38"/>
                        <a:pt x="121" y="38"/>
                      </a:cubicBezTo>
                      <a:cubicBezTo>
                        <a:pt x="106" y="38"/>
                        <a:pt x="102" y="58"/>
                        <a:pt x="97" y="69"/>
                      </a:cubicBezTo>
                      <a:cubicBezTo>
                        <a:pt x="96" y="72"/>
                        <a:pt x="93" y="71"/>
                        <a:pt x="90" y="73"/>
                      </a:cubicBezTo>
                      <a:cubicBezTo>
                        <a:pt x="83" y="79"/>
                        <a:pt x="84" y="91"/>
                        <a:pt x="78" y="97"/>
                      </a:cubicBezTo>
                      <a:cubicBezTo>
                        <a:pt x="67" y="90"/>
                        <a:pt x="43" y="84"/>
                        <a:pt x="43" y="69"/>
                      </a:cubicBezTo>
                      <a:cubicBezTo>
                        <a:pt x="49" y="68"/>
                        <a:pt x="60" y="70"/>
                        <a:pt x="60" y="70"/>
                      </a:cubicBezTo>
                      <a:cubicBezTo>
                        <a:pt x="64" y="66"/>
                        <a:pt x="69" y="67"/>
                        <a:pt x="74" y="66"/>
                      </a:cubicBezTo>
                      <a:cubicBezTo>
                        <a:pt x="72" y="64"/>
                        <a:pt x="57" y="64"/>
                        <a:pt x="54" y="64"/>
                      </a:cubicBezTo>
                      <a:cubicBezTo>
                        <a:pt x="49" y="64"/>
                        <a:pt x="38" y="69"/>
                        <a:pt x="38" y="58"/>
                      </a:cubicBezTo>
                      <a:cubicBezTo>
                        <a:pt x="38" y="54"/>
                        <a:pt x="48" y="54"/>
                        <a:pt x="50" y="54"/>
                      </a:cubicBezTo>
                      <a:cubicBezTo>
                        <a:pt x="56" y="52"/>
                        <a:pt x="68" y="47"/>
                        <a:pt x="72" y="43"/>
                      </a:cubicBezTo>
                      <a:cubicBezTo>
                        <a:pt x="66" y="43"/>
                        <a:pt x="63" y="43"/>
                        <a:pt x="61" y="43"/>
                      </a:cubicBezTo>
                      <a:cubicBezTo>
                        <a:pt x="60" y="43"/>
                        <a:pt x="56" y="40"/>
                        <a:pt x="54" y="39"/>
                      </a:cubicBezTo>
                      <a:cubicBezTo>
                        <a:pt x="53" y="39"/>
                        <a:pt x="52" y="39"/>
                        <a:pt x="51" y="39"/>
                      </a:cubicBezTo>
                      <a:cubicBezTo>
                        <a:pt x="47" y="41"/>
                        <a:pt x="47" y="51"/>
                        <a:pt x="38" y="51"/>
                      </a:cubicBezTo>
                      <a:cubicBezTo>
                        <a:pt x="31" y="51"/>
                        <a:pt x="26" y="48"/>
                        <a:pt x="23" y="44"/>
                      </a:cubicBezTo>
                      <a:cubicBezTo>
                        <a:pt x="25" y="43"/>
                        <a:pt x="26" y="43"/>
                        <a:pt x="27" y="43"/>
                      </a:cubicBezTo>
                      <a:cubicBezTo>
                        <a:pt x="19" y="39"/>
                        <a:pt x="13" y="35"/>
                        <a:pt x="15" y="28"/>
                      </a:cubicBezTo>
                      <a:cubicBezTo>
                        <a:pt x="13" y="28"/>
                        <a:pt x="12" y="26"/>
                        <a:pt x="11" y="26"/>
                      </a:cubicBezTo>
                      <a:cubicBezTo>
                        <a:pt x="8" y="26"/>
                        <a:pt x="3" y="19"/>
                        <a:pt x="0" y="16"/>
                      </a:cubicBezTo>
                      <a:cubicBezTo>
                        <a:pt x="2" y="14"/>
                        <a:pt x="11" y="5"/>
                        <a:pt x="16" y="5"/>
                      </a:cubicBezTo>
                      <a:cubicBezTo>
                        <a:pt x="23" y="5"/>
                        <a:pt x="27" y="5"/>
                        <a:pt x="38" y="7"/>
                      </a:cubicBezTo>
                      <a:cubicBezTo>
                        <a:pt x="35" y="10"/>
                        <a:pt x="34" y="11"/>
                        <a:pt x="32" y="13"/>
                      </a:cubicBezTo>
                      <a:cubicBezTo>
                        <a:pt x="37" y="17"/>
                        <a:pt x="41" y="17"/>
                        <a:pt x="44" y="20"/>
                      </a:cubicBezTo>
                      <a:cubicBezTo>
                        <a:pt x="42" y="19"/>
                        <a:pt x="41" y="17"/>
                        <a:pt x="41" y="14"/>
                      </a:cubicBezTo>
                      <a:cubicBezTo>
                        <a:pt x="41" y="10"/>
                        <a:pt x="45" y="7"/>
                        <a:pt x="49" y="7"/>
                      </a:cubicBezTo>
                      <a:cubicBezTo>
                        <a:pt x="60" y="7"/>
                        <a:pt x="57" y="22"/>
                        <a:pt x="68" y="26"/>
                      </a:cubicBezTo>
                      <a:cubicBezTo>
                        <a:pt x="66" y="19"/>
                        <a:pt x="63" y="15"/>
                        <a:pt x="63" y="7"/>
                      </a:cubicBezTo>
                      <a:cubicBezTo>
                        <a:pt x="63" y="0"/>
                        <a:pt x="66" y="0"/>
                        <a:pt x="72" y="0"/>
                      </a:cubicBezTo>
                      <a:cubicBezTo>
                        <a:pt x="78" y="0"/>
                        <a:pt x="90" y="4"/>
                        <a:pt x="90" y="9"/>
                      </a:cubicBezTo>
                      <a:cubicBezTo>
                        <a:pt x="90" y="12"/>
                        <a:pt x="88" y="15"/>
                        <a:pt x="88" y="18"/>
                      </a:cubicBezTo>
                      <a:cubicBezTo>
                        <a:pt x="92" y="16"/>
                        <a:pt x="93" y="12"/>
                        <a:pt x="96" y="12"/>
                      </a:cubicBezTo>
                      <a:cubicBezTo>
                        <a:pt x="103" y="12"/>
                        <a:pt x="102" y="19"/>
                        <a:pt x="102" y="23"/>
                      </a:cubicBezTo>
                      <a:cubicBezTo>
                        <a:pt x="103" y="23"/>
                        <a:pt x="105" y="23"/>
                        <a:pt x="106" y="23"/>
                      </a:cubicBezTo>
                      <a:cubicBezTo>
                        <a:pt x="113" y="23"/>
                        <a:pt x="137" y="36"/>
                        <a:pt x="141" y="41"/>
                      </a:cubicBezTo>
                      <a:cubicBezTo>
                        <a:pt x="140" y="42"/>
                        <a:pt x="138" y="42"/>
                        <a:pt x="137" y="42"/>
                      </a:cubicBezTo>
                      <a:cubicBezTo>
                        <a:pt x="140" y="43"/>
                        <a:pt x="142" y="42"/>
                        <a:pt x="145" y="42"/>
                      </a:cubicBezTo>
                      <a:cubicBezTo>
                        <a:pt x="146" y="44"/>
                        <a:pt x="146" y="47"/>
                        <a:pt x="145" y="49"/>
                      </a:cubicBezTo>
                      <a:cubicBezTo>
                        <a:pt x="151" y="49"/>
                        <a:pt x="154" y="49"/>
                        <a:pt x="159" y="49"/>
                      </a:cubicBezTo>
                      <a:cubicBezTo>
                        <a:pt x="159" y="62"/>
                        <a:pt x="172" y="59"/>
                        <a:pt x="176" y="64"/>
                      </a:cubicBezTo>
                      <a:cubicBezTo>
                        <a:pt x="164" y="68"/>
                        <a:pt x="159" y="76"/>
                        <a:pt x="148" y="7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0" name="Freeform: Shape 495"/>
                <p:cNvSpPr/>
                <p:nvPr/>
              </p:nvSpPr>
              <p:spPr bwMode="auto">
                <a:xfrm>
                  <a:off x="4683125" y="1089025"/>
                  <a:ext cx="150813" cy="55563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69" y="41"/>
                    </a:cxn>
                    <a:cxn ang="0">
                      <a:pos x="54" y="34"/>
                    </a:cxn>
                    <a:cxn ang="0">
                      <a:pos x="28" y="34"/>
                    </a:cxn>
                    <a:cxn ang="0">
                      <a:pos x="23" y="26"/>
                    </a:cxn>
                    <a:cxn ang="0">
                      <a:pos x="32" y="26"/>
                    </a:cxn>
                    <a:cxn ang="0">
                      <a:pos x="43" y="24"/>
                    </a:cxn>
                    <a:cxn ang="0">
                      <a:pos x="22" y="23"/>
                    </a:cxn>
                    <a:cxn ang="0">
                      <a:pos x="6" y="18"/>
                    </a:cxn>
                    <a:cxn ang="0">
                      <a:pos x="0" y="7"/>
                    </a:cxn>
                    <a:cxn ang="0">
                      <a:pos x="6" y="7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23" y="6"/>
                    </a:cxn>
                    <a:cxn ang="0">
                      <a:pos x="21" y="2"/>
                    </a:cxn>
                    <a:cxn ang="0">
                      <a:pos x="33" y="2"/>
                    </a:cxn>
                    <a:cxn ang="0">
                      <a:pos x="51" y="11"/>
                    </a:cxn>
                    <a:cxn ang="0">
                      <a:pos x="62" y="0"/>
                    </a:cxn>
                    <a:cxn ang="0">
                      <a:pos x="67" y="0"/>
                    </a:cxn>
                    <a:cxn ang="0">
                      <a:pos x="67" y="12"/>
                    </a:cxn>
                    <a:cxn ang="0">
                      <a:pos x="80" y="7"/>
                    </a:cxn>
                    <a:cxn ang="0">
                      <a:pos x="95" y="7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14" h="41">
                      <a:moveTo>
                        <a:pt x="114" y="19"/>
                      </a:moveTo>
                      <a:cubicBezTo>
                        <a:pt x="104" y="26"/>
                        <a:pt x="82" y="41"/>
                        <a:pt x="69" y="41"/>
                      </a:cubicBezTo>
                      <a:cubicBezTo>
                        <a:pt x="61" y="41"/>
                        <a:pt x="57" y="39"/>
                        <a:pt x="54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5" y="32"/>
                        <a:pt x="23" y="30"/>
                        <a:pt x="23" y="26"/>
                      </a:cubicBezTo>
                      <a:cubicBezTo>
                        <a:pt x="26" y="26"/>
                        <a:pt x="31" y="26"/>
                        <a:pt x="32" y="26"/>
                      </a:cubicBezTo>
                      <a:cubicBezTo>
                        <a:pt x="36" y="25"/>
                        <a:pt x="40" y="25"/>
                        <a:pt x="43" y="24"/>
                      </a:cubicBezTo>
                      <a:cubicBezTo>
                        <a:pt x="41" y="24"/>
                        <a:pt x="23" y="23"/>
                        <a:pt x="22" y="23"/>
                      </a:cubicBezTo>
                      <a:cubicBezTo>
                        <a:pt x="14" y="23"/>
                        <a:pt x="6" y="28"/>
                        <a:pt x="6" y="18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9"/>
                        <a:pt x="13" y="10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6" y="4"/>
                        <a:pt x="48" y="11"/>
                        <a:pt x="51" y="11"/>
                      </a:cubicBezTo>
                      <a:cubicBezTo>
                        <a:pt x="56" y="11"/>
                        <a:pt x="59" y="2"/>
                        <a:pt x="62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6"/>
                        <a:pt x="66" y="8"/>
                        <a:pt x="67" y="12"/>
                      </a:cubicBezTo>
                      <a:cubicBezTo>
                        <a:pt x="71" y="12"/>
                        <a:pt x="73" y="7"/>
                        <a:pt x="80" y="7"/>
                      </a:cubicBezTo>
                      <a:cubicBezTo>
                        <a:pt x="91" y="7"/>
                        <a:pt x="88" y="7"/>
                        <a:pt x="95" y="7"/>
                      </a:cubicBezTo>
                      <a:cubicBezTo>
                        <a:pt x="103" y="7"/>
                        <a:pt x="112" y="14"/>
                        <a:pt x="114" y="1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1" name="Freeform: Shape 496"/>
                <p:cNvSpPr/>
                <p:nvPr/>
              </p:nvSpPr>
              <p:spPr bwMode="auto">
                <a:xfrm>
                  <a:off x="4219575" y="1841500"/>
                  <a:ext cx="73025" cy="87313"/>
                </a:xfrm>
                <a:custGeom>
                  <a:avLst/>
                  <a:gdLst/>
                  <a:ahLst/>
                  <a:cxnLst>
                    <a:cxn ang="0">
                      <a:pos x="9" y="19"/>
                    </a:cxn>
                    <a:cxn ang="0">
                      <a:pos x="22" y="14"/>
                    </a:cxn>
                    <a:cxn ang="0">
                      <a:pos x="19" y="8"/>
                    </a:cxn>
                    <a:cxn ang="0">
                      <a:pos x="32" y="0"/>
                    </a:cxn>
                    <a:cxn ang="0">
                      <a:pos x="40" y="0"/>
                    </a:cxn>
                    <a:cxn ang="0">
                      <a:pos x="55" y="18"/>
                    </a:cxn>
                    <a:cxn ang="0">
                      <a:pos x="47" y="24"/>
                    </a:cxn>
                    <a:cxn ang="0">
                      <a:pos x="47" y="39"/>
                    </a:cxn>
                    <a:cxn ang="0">
                      <a:pos x="47" y="52"/>
                    </a:cxn>
                    <a:cxn ang="0">
                      <a:pos x="35" y="54"/>
                    </a:cxn>
                    <a:cxn ang="0">
                      <a:pos x="19" y="64"/>
                    </a:cxn>
                    <a:cxn ang="0">
                      <a:pos x="11" y="65"/>
                    </a:cxn>
                    <a:cxn ang="0">
                      <a:pos x="0" y="55"/>
                    </a:cxn>
                    <a:cxn ang="0">
                      <a:pos x="13" y="33"/>
                    </a:cxn>
                    <a:cxn ang="0">
                      <a:pos x="4" y="23"/>
                    </a:cxn>
                    <a:cxn ang="0">
                      <a:pos x="9" y="19"/>
                    </a:cxn>
                  </a:cxnLst>
                  <a:rect l="0" t="0" r="r" b="b"/>
                  <a:pathLst>
                    <a:path w="55" h="65">
                      <a:moveTo>
                        <a:pt x="9" y="19"/>
                      </a:moveTo>
                      <a:cubicBezTo>
                        <a:pt x="12" y="19"/>
                        <a:pt x="19" y="16"/>
                        <a:pt x="22" y="14"/>
                      </a:cubicBezTo>
                      <a:cubicBezTo>
                        <a:pt x="20" y="11"/>
                        <a:pt x="19" y="10"/>
                        <a:pt x="19" y="8"/>
                      </a:cubicBezTo>
                      <a:cubicBezTo>
                        <a:pt x="19" y="5"/>
                        <a:pt x="28" y="0"/>
                        <a:pt x="32" y="0"/>
                      </a:cubicBezTo>
                      <a:cubicBezTo>
                        <a:pt x="35" y="0"/>
                        <a:pt x="37" y="0"/>
                        <a:pt x="40" y="0"/>
                      </a:cubicBezTo>
                      <a:cubicBezTo>
                        <a:pt x="50" y="0"/>
                        <a:pt x="55" y="10"/>
                        <a:pt x="55" y="18"/>
                      </a:cubicBezTo>
                      <a:cubicBezTo>
                        <a:pt x="55" y="21"/>
                        <a:pt x="47" y="21"/>
                        <a:pt x="47" y="24"/>
                      </a:cubicBezTo>
                      <a:cubicBezTo>
                        <a:pt x="47" y="27"/>
                        <a:pt x="47" y="39"/>
                        <a:pt x="47" y="39"/>
                      </a:cubicBezTo>
                      <a:cubicBezTo>
                        <a:pt x="47" y="43"/>
                        <a:pt x="50" y="48"/>
                        <a:pt x="47" y="52"/>
                      </a:cubicBezTo>
                      <a:cubicBezTo>
                        <a:pt x="44" y="54"/>
                        <a:pt x="40" y="54"/>
                        <a:pt x="35" y="54"/>
                      </a:cubicBezTo>
                      <a:cubicBezTo>
                        <a:pt x="28" y="54"/>
                        <a:pt x="23" y="61"/>
                        <a:pt x="19" y="64"/>
                      </a:cubicBezTo>
                      <a:cubicBezTo>
                        <a:pt x="17" y="65"/>
                        <a:pt x="13" y="65"/>
                        <a:pt x="11" y="65"/>
                      </a:cubicBezTo>
                      <a:cubicBezTo>
                        <a:pt x="6" y="65"/>
                        <a:pt x="0" y="60"/>
                        <a:pt x="0" y="55"/>
                      </a:cubicBezTo>
                      <a:cubicBezTo>
                        <a:pt x="0" y="44"/>
                        <a:pt x="11" y="43"/>
                        <a:pt x="13" y="33"/>
                      </a:cubicBezTo>
                      <a:cubicBezTo>
                        <a:pt x="8" y="30"/>
                        <a:pt x="4" y="28"/>
                        <a:pt x="4" y="23"/>
                      </a:cubicBezTo>
                      <a:cubicBezTo>
                        <a:pt x="4" y="18"/>
                        <a:pt x="8" y="19"/>
                        <a:pt x="9" y="1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2" name="Freeform: Shape 497"/>
                <p:cNvSpPr/>
                <p:nvPr/>
              </p:nvSpPr>
              <p:spPr bwMode="auto">
                <a:xfrm>
                  <a:off x="4276725" y="1758950"/>
                  <a:ext cx="139700" cy="203200"/>
                </a:xfrm>
                <a:custGeom>
                  <a:avLst/>
                  <a:gdLst/>
                  <a:ahLst/>
                  <a:cxnLst>
                    <a:cxn ang="0">
                      <a:pos x="96" y="102"/>
                    </a:cxn>
                    <a:cxn ang="0">
                      <a:pos x="91" y="128"/>
                    </a:cxn>
                    <a:cxn ang="0">
                      <a:pos x="100" y="133"/>
                    </a:cxn>
                    <a:cxn ang="0">
                      <a:pos x="70" y="139"/>
                    </a:cxn>
                    <a:cxn ang="0">
                      <a:pos x="39" y="141"/>
                    </a:cxn>
                    <a:cxn ang="0">
                      <a:pos x="26" y="148"/>
                    </a:cxn>
                    <a:cxn ang="0">
                      <a:pos x="16" y="152"/>
                    </a:cxn>
                    <a:cxn ang="0">
                      <a:pos x="32" y="133"/>
                    </a:cxn>
                    <a:cxn ang="0">
                      <a:pos x="46" y="124"/>
                    </a:cxn>
                    <a:cxn ang="0">
                      <a:pos x="26" y="123"/>
                    </a:cxn>
                    <a:cxn ang="0">
                      <a:pos x="19" y="123"/>
                    </a:cxn>
                    <a:cxn ang="0">
                      <a:pos x="28" y="96"/>
                    </a:cxn>
                    <a:cxn ang="0">
                      <a:pos x="48" y="81"/>
                    </a:cxn>
                    <a:cxn ang="0">
                      <a:pos x="40" y="70"/>
                    </a:cxn>
                    <a:cxn ang="0">
                      <a:pos x="26" y="72"/>
                    </a:cxn>
                    <a:cxn ang="0">
                      <a:pos x="23" y="59"/>
                    </a:cxn>
                    <a:cxn ang="0">
                      <a:pos x="16" y="49"/>
                    </a:cxn>
                    <a:cxn ang="0">
                      <a:pos x="12" y="55"/>
                    </a:cxn>
                    <a:cxn ang="0">
                      <a:pos x="14" y="45"/>
                    </a:cxn>
                    <a:cxn ang="0">
                      <a:pos x="8" y="38"/>
                    </a:cxn>
                    <a:cxn ang="0">
                      <a:pos x="11" y="29"/>
                    </a:cxn>
                    <a:cxn ang="0">
                      <a:pos x="8" y="20"/>
                    </a:cxn>
                    <a:cxn ang="0">
                      <a:pos x="12" y="21"/>
                    </a:cxn>
                    <a:cxn ang="0">
                      <a:pos x="16" y="14"/>
                    </a:cxn>
                    <a:cxn ang="0">
                      <a:pos x="25" y="0"/>
                    </a:cxn>
                    <a:cxn ang="0">
                      <a:pos x="42" y="4"/>
                    </a:cxn>
                    <a:cxn ang="0">
                      <a:pos x="33" y="19"/>
                    </a:cxn>
                    <a:cxn ang="0">
                      <a:pos x="47" y="46"/>
                    </a:cxn>
                    <a:cxn ang="0">
                      <a:pos x="53" y="50"/>
                    </a:cxn>
                    <a:cxn ang="0">
                      <a:pos x="84" y="89"/>
                    </a:cxn>
                    <a:cxn ang="0">
                      <a:pos x="87" y="102"/>
                    </a:cxn>
                    <a:cxn ang="0">
                      <a:pos x="92" y="102"/>
                    </a:cxn>
                  </a:cxnLst>
                  <a:rect l="0" t="0" r="r" b="b"/>
                  <a:pathLst>
                    <a:path w="105" h="152">
                      <a:moveTo>
                        <a:pt x="90" y="103"/>
                      </a:moveTo>
                      <a:cubicBezTo>
                        <a:pt x="93" y="101"/>
                        <a:pt x="92" y="102"/>
                        <a:pt x="96" y="102"/>
                      </a:cubicBezTo>
                      <a:cubicBezTo>
                        <a:pt x="101" y="102"/>
                        <a:pt x="105" y="106"/>
                        <a:pt x="105" y="110"/>
                      </a:cubicBezTo>
                      <a:cubicBezTo>
                        <a:pt x="105" y="118"/>
                        <a:pt x="94" y="122"/>
                        <a:pt x="91" y="128"/>
                      </a:cubicBezTo>
                      <a:cubicBezTo>
                        <a:pt x="95" y="129"/>
                        <a:pt x="97" y="130"/>
                        <a:pt x="100" y="130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96" y="137"/>
                        <a:pt x="93" y="139"/>
                        <a:pt x="87" y="139"/>
                      </a:cubicBezTo>
                      <a:cubicBezTo>
                        <a:pt x="82" y="139"/>
                        <a:pt x="72" y="139"/>
                        <a:pt x="70" y="139"/>
                      </a:cubicBezTo>
                      <a:cubicBezTo>
                        <a:pt x="65" y="139"/>
                        <a:pt x="53" y="143"/>
                        <a:pt x="47" y="143"/>
                      </a:cubicBezTo>
                      <a:cubicBezTo>
                        <a:pt x="44" y="143"/>
                        <a:pt x="42" y="141"/>
                        <a:pt x="39" y="141"/>
                      </a:cubicBezTo>
                      <a:cubicBezTo>
                        <a:pt x="34" y="141"/>
                        <a:pt x="32" y="144"/>
                        <a:pt x="32" y="148"/>
                      </a:cubicBezTo>
                      <a:cubicBezTo>
                        <a:pt x="26" y="148"/>
                        <a:pt x="26" y="148"/>
                        <a:pt x="26" y="148"/>
                      </a:cubicBezTo>
                      <a:cubicBezTo>
                        <a:pt x="23" y="148"/>
                        <a:pt x="21" y="150"/>
                        <a:pt x="19" y="152"/>
                      </a:cubicBezTo>
                      <a:cubicBezTo>
                        <a:pt x="16" y="152"/>
                        <a:pt x="16" y="152"/>
                        <a:pt x="16" y="152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7" y="147"/>
                        <a:pt x="30" y="133"/>
                        <a:pt x="32" y="133"/>
                      </a:cubicBezTo>
                      <a:cubicBezTo>
                        <a:pt x="38" y="131"/>
                        <a:pt x="47" y="133"/>
                        <a:pt x="47" y="127"/>
                      </a:cubicBezTo>
                      <a:cubicBezTo>
                        <a:pt x="47" y="126"/>
                        <a:pt x="46" y="125"/>
                        <a:pt x="46" y="124"/>
                      </a:cubicBezTo>
                      <a:cubicBezTo>
                        <a:pt x="44" y="126"/>
                        <a:pt x="41" y="128"/>
                        <a:pt x="38" y="128"/>
                      </a:cubicBezTo>
                      <a:cubicBezTo>
                        <a:pt x="32" y="128"/>
                        <a:pt x="30" y="123"/>
                        <a:pt x="26" y="123"/>
                      </a:cubicBezTo>
                      <a:cubicBezTo>
                        <a:pt x="23" y="123"/>
                        <a:pt x="23" y="125"/>
                        <a:pt x="21" y="125"/>
                      </a:cubicBezTo>
                      <a:cubicBezTo>
                        <a:pt x="20" y="125"/>
                        <a:pt x="19" y="124"/>
                        <a:pt x="19" y="123"/>
                      </a:cubicBezTo>
                      <a:cubicBezTo>
                        <a:pt x="19" y="116"/>
                        <a:pt x="31" y="116"/>
                        <a:pt x="31" y="109"/>
                      </a:cubicBezTo>
                      <a:cubicBezTo>
                        <a:pt x="31" y="103"/>
                        <a:pt x="28" y="101"/>
                        <a:pt x="28" y="96"/>
                      </a:cubicBezTo>
                      <a:cubicBezTo>
                        <a:pt x="36" y="96"/>
                        <a:pt x="45" y="92"/>
                        <a:pt x="48" y="88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3" y="82"/>
                        <a:pt x="37" y="81"/>
                        <a:pt x="37" y="77"/>
                      </a:cubicBezTo>
                      <a:cubicBezTo>
                        <a:pt x="37" y="73"/>
                        <a:pt x="39" y="72"/>
                        <a:pt x="40" y="70"/>
                      </a:cubicBezTo>
                      <a:cubicBezTo>
                        <a:pt x="39" y="70"/>
                        <a:pt x="38" y="70"/>
                        <a:pt x="36" y="70"/>
                      </a:cubicBezTo>
                      <a:cubicBezTo>
                        <a:pt x="32" y="70"/>
                        <a:pt x="30" y="72"/>
                        <a:pt x="26" y="72"/>
                      </a:cubicBezTo>
                      <a:cubicBezTo>
                        <a:pt x="22" y="72"/>
                        <a:pt x="19" y="72"/>
                        <a:pt x="19" y="69"/>
                      </a:cubicBezTo>
                      <a:cubicBezTo>
                        <a:pt x="19" y="65"/>
                        <a:pt x="23" y="63"/>
                        <a:pt x="23" y="59"/>
                      </a:cubicBezTo>
                      <a:cubicBezTo>
                        <a:pt x="23" y="55"/>
                        <a:pt x="22" y="55"/>
                        <a:pt x="23" y="51"/>
                      </a:cubicBezTo>
                      <a:cubicBezTo>
                        <a:pt x="20" y="51"/>
                        <a:pt x="17" y="50"/>
                        <a:pt x="16" y="49"/>
                      </a:cubicBezTo>
                      <a:cubicBezTo>
                        <a:pt x="14" y="52"/>
                        <a:pt x="15" y="54"/>
                        <a:pt x="16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2"/>
                        <a:pt x="12" y="51"/>
                        <a:pt x="12" y="48"/>
                      </a:cubicBezTo>
                      <a:cubicBezTo>
                        <a:pt x="12" y="47"/>
                        <a:pt x="13" y="46"/>
                        <a:pt x="14" y="45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2" y="41"/>
                        <a:pt x="8" y="40"/>
                        <a:pt x="8" y="38"/>
                      </a:cubicBezTo>
                      <a:cubicBezTo>
                        <a:pt x="8" y="36"/>
                        <a:pt x="11" y="32"/>
                        <a:pt x="11" y="32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4" y="27"/>
                        <a:pt x="0" y="26"/>
                        <a:pt x="0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3"/>
                        <a:pt x="10" y="24"/>
                        <a:pt x="11" y="24"/>
                      </a:cubicBezTo>
                      <a:cubicBezTo>
                        <a:pt x="12" y="24"/>
                        <a:pt x="12" y="22"/>
                        <a:pt x="12" y="21"/>
                      </a:cubicBezTo>
                      <a:cubicBezTo>
                        <a:pt x="12" y="21"/>
                        <a:pt x="10" y="20"/>
                        <a:pt x="10" y="19"/>
                      </a:cubicBezTo>
                      <a:cubicBezTo>
                        <a:pt x="10" y="15"/>
                        <a:pt x="13" y="14"/>
                        <a:pt x="16" y="14"/>
                      </a:cubicBezTo>
                      <a:cubicBezTo>
                        <a:pt x="16" y="10"/>
                        <a:pt x="18" y="8"/>
                        <a:pt x="18" y="6"/>
                      </a:cubicBezTo>
                      <a:cubicBezTo>
                        <a:pt x="18" y="4"/>
                        <a:pt x="23" y="0"/>
                        <a:pt x="25" y="0"/>
                      </a:cubicBezTo>
                      <a:cubicBezTo>
                        <a:pt x="30" y="0"/>
                        <a:pt x="35" y="0"/>
                        <a:pt x="38" y="0"/>
                      </a:cubicBezTo>
                      <a:cubicBezTo>
                        <a:pt x="40" y="0"/>
                        <a:pt x="42" y="3"/>
                        <a:pt x="42" y="4"/>
                      </a:cubicBezTo>
                      <a:cubicBezTo>
                        <a:pt x="42" y="10"/>
                        <a:pt x="33" y="10"/>
                        <a:pt x="31" y="16"/>
                      </a:cubicBezTo>
                      <a:cubicBezTo>
                        <a:pt x="31" y="17"/>
                        <a:pt x="32" y="18"/>
                        <a:pt x="33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32"/>
                        <a:pt x="47" y="37"/>
                        <a:pt x="47" y="46"/>
                      </a:cubicBezTo>
                      <a:cubicBezTo>
                        <a:pt x="45" y="47"/>
                        <a:pt x="44" y="48"/>
                        <a:pt x="43" y="50"/>
                      </a:cubicBezTo>
                      <a:cubicBezTo>
                        <a:pt x="48" y="51"/>
                        <a:pt x="50" y="49"/>
                        <a:pt x="53" y="50"/>
                      </a:cubicBezTo>
                      <a:cubicBezTo>
                        <a:pt x="62" y="53"/>
                        <a:pt x="60" y="63"/>
                        <a:pt x="66" y="69"/>
                      </a:cubicBezTo>
                      <a:cubicBezTo>
                        <a:pt x="73" y="76"/>
                        <a:pt x="84" y="79"/>
                        <a:pt x="84" y="89"/>
                      </a:cubicBezTo>
                      <a:cubicBezTo>
                        <a:pt x="84" y="93"/>
                        <a:pt x="89" y="95"/>
                        <a:pt x="89" y="99"/>
                      </a:cubicBezTo>
                      <a:cubicBezTo>
                        <a:pt x="89" y="100"/>
                        <a:pt x="88" y="101"/>
                        <a:pt x="87" y="102"/>
                      </a:cubicBezTo>
                      <a:cubicBezTo>
                        <a:pt x="87" y="105"/>
                        <a:pt x="87" y="105"/>
                        <a:pt x="87" y="105"/>
                      </a:cubicBezTo>
                      <a:cubicBezTo>
                        <a:pt x="90" y="104"/>
                        <a:pt x="90" y="103"/>
                        <a:pt x="92" y="102"/>
                      </a:cubicBezTo>
                      <a:lnTo>
                        <a:pt x="90" y="103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3" name="Freeform: Shape 498"/>
                <p:cNvSpPr/>
                <p:nvPr/>
              </p:nvSpPr>
              <p:spPr bwMode="auto">
                <a:xfrm>
                  <a:off x="4592638" y="2203450"/>
                  <a:ext cx="46038" cy="301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8"/>
                    </a:cxn>
                    <a:cxn ang="0">
                      <a:pos x="7" y="10"/>
                    </a:cxn>
                    <a:cxn ang="0">
                      <a:pos x="27" y="21"/>
                    </a:cxn>
                    <a:cxn ang="0">
                      <a:pos x="30" y="23"/>
                    </a:cxn>
                    <a:cxn ang="0">
                      <a:pos x="33" y="20"/>
                    </a:cxn>
                    <a:cxn ang="0">
                      <a:pos x="31" y="13"/>
                    </a:cxn>
                    <a:cxn ang="0">
                      <a:pos x="33" y="8"/>
                    </a:cxn>
                    <a:cxn ang="0">
                      <a:pos x="35" y="3"/>
                    </a:cxn>
                    <a:cxn ang="0">
                      <a:pos x="20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5" h="23">
                      <a:moveTo>
                        <a:pt x="0" y="5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10"/>
                        <a:pt x="5" y="10"/>
                        <a:pt x="7" y="10"/>
                      </a:cubicBezTo>
                      <a:cubicBezTo>
                        <a:pt x="14" y="12"/>
                        <a:pt x="19" y="20"/>
                        <a:pt x="27" y="21"/>
                      </a:cubicBezTo>
                      <a:cubicBezTo>
                        <a:pt x="27" y="23"/>
                        <a:pt x="29" y="23"/>
                        <a:pt x="30" y="23"/>
                      </a:cubicBezTo>
                      <a:cubicBezTo>
                        <a:pt x="32" y="23"/>
                        <a:pt x="33" y="21"/>
                        <a:pt x="33" y="20"/>
                      </a:cubicBezTo>
                      <a:cubicBezTo>
                        <a:pt x="33" y="17"/>
                        <a:pt x="31" y="16"/>
                        <a:pt x="31" y="13"/>
                      </a:cubicBezTo>
                      <a:cubicBezTo>
                        <a:pt x="31" y="11"/>
                        <a:pt x="33" y="8"/>
                        <a:pt x="33" y="8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8" y="2"/>
                        <a:pt x="25" y="6"/>
                        <a:pt x="20" y="6"/>
                      </a:cubicBezTo>
                      <a:cubicBezTo>
                        <a:pt x="14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4" name="Freeform: Shape 499"/>
                <p:cNvSpPr/>
                <p:nvPr/>
              </p:nvSpPr>
              <p:spPr bwMode="auto">
                <a:xfrm>
                  <a:off x="4527550" y="2111375"/>
                  <a:ext cx="15875" cy="30163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10" y="0"/>
                    </a:cxn>
                    <a:cxn ang="0">
                      <a:pos x="12" y="5"/>
                    </a:cxn>
                    <a:cxn ang="0">
                      <a:pos x="8" y="23"/>
                    </a:cxn>
                    <a:cxn ang="0">
                      <a:pos x="0" y="6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12" h="23">
                      <a:moveTo>
                        <a:pt x="3" y="5"/>
                      </a:moveTo>
                      <a:cubicBezTo>
                        <a:pt x="6" y="5"/>
                        <a:pt x="8" y="1"/>
                        <a:pt x="10" y="0"/>
                      </a:cubicBezTo>
                      <a:cubicBezTo>
                        <a:pt x="10" y="3"/>
                        <a:pt x="11" y="5"/>
                        <a:pt x="12" y="5"/>
                      </a:cubicBezTo>
                      <a:cubicBezTo>
                        <a:pt x="11" y="11"/>
                        <a:pt x="10" y="20"/>
                        <a:pt x="8" y="23"/>
                      </a:cubicBezTo>
                      <a:cubicBezTo>
                        <a:pt x="4" y="22"/>
                        <a:pt x="2" y="9"/>
                        <a:pt x="0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5" name="Freeform: Shape 500"/>
                <p:cNvSpPr/>
                <p:nvPr/>
              </p:nvSpPr>
              <p:spPr bwMode="auto">
                <a:xfrm>
                  <a:off x="4524375" y="2144713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5" y="15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15" y="3"/>
                    </a:cxn>
                    <a:cxn ang="0">
                      <a:pos x="18" y="21"/>
                    </a:cxn>
                    <a:cxn ang="0">
                      <a:pos x="6" y="33"/>
                    </a:cxn>
                    <a:cxn ang="0">
                      <a:pos x="2" y="24"/>
                    </a:cxn>
                    <a:cxn ang="0">
                      <a:pos x="5" y="15"/>
                    </a:cxn>
                  </a:cxnLst>
                  <a:rect l="0" t="0" r="r" b="b"/>
                  <a:pathLst>
                    <a:path w="19" h="33">
                      <a:moveTo>
                        <a:pt x="5" y="15"/>
                      </a:moveTo>
                      <a:cubicBezTo>
                        <a:pt x="5" y="12"/>
                        <a:pt x="1" y="9"/>
                        <a:pt x="0" y="6"/>
                      </a:cubicBezTo>
                      <a:cubicBezTo>
                        <a:pt x="5" y="4"/>
                        <a:pt x="5" y="0"/>
                        <a:pt x="9" y="0"/>
                      </a:cubicBezTo>
                      <a:cubicBezTo>
                        <a:pt x="13" y="0"/>
                        <a:pt x="14" y="3"/>
                        <a:pt x="15" y="3"/>
                      </a:cubicBezTo>
                      <a:cubicBezTo>
                        <a:pt x="19" y="10"/>
                        <a:pt x="18" y="14"/>
                        <a:pt x="18" y="21"/>
                      </a:cubicBezTo>
                      <a:cubicBezTo>
                        <a:pt x="18" y="27"/>
                        <a:pt x="10" y="33"/>
                        <a:pt x="6" y="33"/>
                      </a:cubicBezTo>
                      <a:cubicBezTo>
                        <a:pt x="2" y="33"/>
                        <a:pt x="2" y="27"/>
                        <a:pt x="2" y="24"/>
                      </a:cubicBezTo>
                      <a:cubicBezTo>
                        <a:pt x="2" y="20"/>
                        <a:pt x="5" y="18"/>
                        <a:pt x="5" y="1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6" name="Freeform: Shape 501"/>
                <p:cNvSpPr/>
                <p:nvPr/>
              </p:nvSpPr>
              <p:spPr bwMode="auto">
                <a:xfrm>
                  <a:off x="4429125" y="2171700"/>
                  <a:ext cx="12700" cy="9525"/>
                </a:xfrm>
                <a:custGeom>
                  <a:avLst/>
                  <a:gdLst/>
                  <a:ahLst/>
                  <a:cxnLst>
                    <a:cxn ang="0">
                      <a:pos x="9" y="5"/>
                    </a:cxn>
                    <a:cxn ang="0">
                      <a:pos x="6" y="7"/>
                    </a:cxn>
                    <a:cxn ang="0">
                      <a:pos x="0" y="3"/>
                    </a:cxn>
                    <a:cxn ang="0">
                      <a:pos x="7" y="0"/>
                    </a:cxn>
                    <a:cxn ang="0">
                      <a:pos x="9" y="5"/>
                    </a:cxn>
                  </a:cxnLst>
                  <a:rect l="0" t="0" r="r" b="b"/>
                  <a:pathLst>
                    <a:path w="9" h="7">
                      <a:moveTo>
                        <a:pt x="9" y="5"/>
                      </a:moveTo>
                      <a:cubicBezTo>
                        <a:pt x="9" y="6"/>
                        <a:pt x="7" y="7"/>
                        <a:pt x="6" y="7"/>
                      </a:cubicBezTo>
                      <a:cubicBezTo>
                        <a:pt x="4" y="7"/>
                        <a:pt x="1" y="3"/>
                        <a:pt x="0" y="3"/>
                      </a:cubicBezTo>
                      <a:cubicBezTo>
                        <a:pt x="3" y="2"/>
                        <a:pt x="5" y="0"/>
                        <a:pt x="7" y="0"/>
                      </a:cubicBezTo>
                      <a:cubicBezTo>
                        <a:pt x="7" y="1"/>
                        <a:pt x="9" y="3"/>
                        <a:pt x="9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7" name="Freeform: Shape 502"/>
                <p:cNvSpPr/>
                <p:nvPr/>
              </p:nvSpPr>
              <p:spPr bwMode="auto">
                <a:xfrm>
                  <a:off x="4551363" y="1833563"/>
                  <a:ext cx="15875" cy="19050"/>
                </a:xfrm>
                <a:custGeom>
                  <a:avLst/>
                  <a:gdLst/>
                  <a:ahLst/>
                  <a:cxnLst>
                    <a:cxn ang="0">
                      <a:pos x="11" y="10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9" y="0"/>
                    </a:cxn>
                    <a:cxn ang="0">
                      <a:pos x="12" y="9"/>
                    </a:cxn>
                    <a:cxn ang="0">
                      <a:pos x="11" y="14"/>
                    </a:cxn>
                    <a:cxn ang="0">
                      <a:pos x="11" y="10"/>
                    </a:cxn>
                  </a:cxnLst>
                  <a:rect l="0" t="0" r="r" b="b"/>
                  <a:pathLst>
                    <a:path w="12" h="14">
                      <a:moveTo>
                        <a:pt x="11" y="10"/>
                      </a:moveTo>
                      <a:cubicBezTo>
                        <a:pt x="5" y="10"/>
                        <a:pt x="0" y="9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6"/>
                        <a:pt x="12" y="5"/>
                        <a:pt x="12" y="9"/>
                      </a:cubicBezTo>
                      <a:cubicBezTo>
                        <a:pt x="12" y="13"/>
                        <a:pt x="11" y="12"/>
                        <a:pt x="11" y="14"/>
                      </a:cubicBezTo>
                      <a:cubicBezTo>
                        <a:pt x="11" y="13"/>
                        <a:pt x="11" y="12"/>
                        <a:pt x="11" y="1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8" name="Freeform: Shape 503"/>
                <p:cNvSpPr/>
                <p:nvPr/>
              </p:nvSpPr>
              <p:spPr bwMode="auto">
                <a:xfrm>
                  <a:off x="4684713" y="1773238"/>
                  <a:ext cx="15875" cy="23813"/>
                </a:xfrm>
                <a:custGeom>
                  <a:avLst/>
                  <a:gdLst/>
                  <a:ahLst/>
                  <a:cxnLst>
                    <a:cxn ang="0">
                      <a:pos x="8" y="6"/>
                    </a:cxn>
                    <a:cxn ang="0">
                      <a:pos x="1" y="17"/>
                    </a:cxn>
                    <a:cxn ang="0">
                      <a:pos x="1" y="11"/>
                    </a:cxn>
                    <a:cxn ang="0">
                      <a:pos x="11" y="0"/>
                    </a:cxn>
                    <a:cxn ang="0">
                      <a:pos x="8" y="6"/>
                    </a:cxn>
                  </a:cxnLst>
                  <a:rect l="0" t="0" r="r" b="b"/>
                  <a:pathLst>
                    <a:path w="11" h="17">
                      <a:moveTo>
                        <a:pt x="8" y="6"/>
                      </a:moveTo>
                      <a:cubicBezTo>
                        <a:pt x="8" y="11"/>
                        <a:pt x="4" y="13"/>
                        <a:pt x="1" y="17"/>
                      </a:cubicBezTo>
                      <a:cubicBezTo>
                        <a:pt x="0" y="15"/>
                        <a:pt x="1" y="14"/>
                        <a:pt x="1" y="11"/>
                      </a:cubicBezTo>
                      <a:cubicBezTo>
                        <a:pt x="1" y="9"/>
                        <a:pt x="3" y="1"/>
                        <a:pt x="11" y="0"/>
                      </a:cubicBezTo>
                      <a:cubicBezTo>
                        <a:pt x="10" y="2"/>
                        <a:pt x="8" y="4"/>
                        <a:pt x="8" y="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9" name="Freeform: Shape 504"/>
                <p:cNvSpPr/>
                <p:nvPr/>
              </p:nvSpPr>
              <p:spPr bwMode="auto">
                <a:xfrm>
                  <a:off x="4746625" y="1744663"/>
                  <a:ext cx="20638" cy="26988"/>
                </a:xfrm>
                <a:custGeom>
                  <a:avLst/>
                  <a:gdLst/>
                  <a:ahLst/>
                  <a:cxnLst>
                    <a:cxn ang="0">
                      <a:pos x="12" y="10"/>
                    </a:cxn>
                    <a:cxn ang="0">
                      <a:pos x="12" y="16"/>
                    </a:cxn>
                    <a:cxn ang="0">
                      <a:pos x="5" y="20"/>
                    </a:cxn>
                    <a:cxn ang="0">
                      <a:pos x="0" y="13"/>
                    </a:cxn>
                    <a:cxn ang="0">
                      <a:pos x="10" y="10"/>
                    </a:cxn>
                    <a:cxn ang="0">
                      <a:pos x="7" y="5"/>
                    </a:cxn>
                    <a:cxn ang="0">
                      <a:pos x="11" y="0"/>
                    </a:cxn>
                    <a:cxn ang="0">
                      <a:pos x="16" y="5"/>
                    </a:cxn>
                    <a:cxn ang="0">
                      <a:pos x="12" y="10"/>
                    </a:cxn>
                  </a:cxnLst>
                  <a:rect l="0" t="0" r="r" b="b"/>
                  <a:pathLst>
                    <a:path w="16" h="20">
                      <a:moveTo>
                        <a:pt x="12" y="10"/>
                      </a:moveTo>
                      <a:cubicBezTo>
                        <a:pt x="12" y="12"/>
                        <a:pt x="12" y="14"/>
                        <a:pt x="12" y="16"/>
                      </a:cubicBezTo>
                      <a:cubicBezTo>
                        <a:pt x="12" y="17"/>
                        <a:pt x="6" y="20"/>
                        <a:pt x="5" y="20"/>
                      </a:cubicBezTo>
                      <a:cubicBezTo>
                        <a:pt x="1" y="20"/>
                        <a:pt x="0" y="16"/>
                        <a:pt x="0" y="13"/>
                      </a:cubicBezTo>
                      <a:cubicBezTo>
                        <a:pt x="4" y="13"/>
                        <a:pt x="6" y="10"/>
                        <a:pt x="10" y="10"/>
                      </a:cubicBezTo>
                      <a:cubicBezTo>
                        <a:pt x="9" y="8"/>
                        <a:pt x="7" y="7"/>
                        <a:pt x="7" y="5"/>
                      </a:cubicBezTo>
                      <a:cubicBezTo>
                        <a:pt x="7" y="2"/>
                        <a:pt x="11" y="0"/>
                        <a:pt x="11" y="0"/>
                      </a:cubicBezTo>
                      <a:cubicBezTo>
                        <a:pt x="13" y="3"/>
                        <a:pt x="14" y="4"/>
                        <a:pt x="16" y="5"/>
                      </a:cubicBezTo>
                      <a:cubicBezTo>
                        <a:pt x="15" y="7"/>
                        <a:pt x="13" y="10"/>
                        <a:pt x="12" y="1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58" name="Group 206"/>
            <p:cNvGrpSpPr/>
            <p:nvPr/>
          </p:nvGrpSpPr>
          <p:grpSpPr>
            <a:xfrm>
              <a:off x="6783472" y="3487971"/>
              <a:ext cx="1256331" cy="1097487"/>
              <a:chOff x="6275388" y="2879725"/>
              <a:chExt cx="966788" cy="844551"/>
            </a:xfrm>
            <a:grpFill/>
          </p:grpSpPr>
          <p:sp>
            <p:nvSpPr>
              <p:cNvPr id="127" name="Freeform: Shape 472"/>
              <p:cNvSpPr/>
              <p:nvPr/>
            </p:nvSpPr>
            <p:spPr bwMode="auto">
              <a:xfrm>
                <a:off x="6567488" y="2879725"/>
                <a:ext cx="339725" cy="1762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160" y="39"/>
                  </a:cxn>
                  <a:cxn ang="0">
                    <a:pos x="173" y="45"/>
                  </a:cxn>
                  <a:cxn ang="0">
                    <a:pos x="179" y="49"/>
                  </a:cxn>
                  <a:cxn ang="0">
                    <a:pos x="203" y="71"/>
                  </a:cxn>
                  <a:cxn ang="0">
                    <a:pos x="217" y="78"/>
                  </a:cxn>
                  <a:cxn ang="0">
                    <a:pos x="208" y="85"/>
                  </a:cxn>
                  <a:cxn ang="0">
                    <a:pos x="217" y="96"/>
                  </a:cxn>
                  <a:cxn ang="0">
                    <a:pos x="224" y="108"/>
                  </a:cxn>
                  <a:cxn ang="0">
                    <a:pos x="233" y="113"/>
                  </a:cxn>
                  <a:cxn ang="0">
                    <a:pos x="237" y="118"/>
                  </a:cxn>
                  <a:cxn ang="0">
                    <a:pos x="242" y="119"/>
                  </a:cxn>
                  <a:cxn ang="0">
                    <a:pos x="247" y="124"/>
                  </a:cxn>
                  <a:cxn ang="0">
                    <a:pos x="255" y="126"/>
                  </a:cxn>
                  <a:cxn ang="0">
                    <a:pos x="250" y="133"/>
                  </a:cxn>
                  <a:cxn ang="0">
                    <a:pos x="247" y="133"/>
                  </a:cxn>
                  <a:cxn ang="0">
                    <a:pos x="239" y="127"/>
                  </a:cxn>
                  <a:cxn ang="0">
                    <a:pos x="227" y="127"/>
                  </a:cxn>
                  <a:cxn ang="0">
                    <a:pos x="210" y="116"/>
                  </a:cxn>
                  <a:cxn ang="0">
                    <a:pos x="206" y="113"/>
                  </a:cxn>
                  <a:cxn ang="0">
                    <a:pos x="175" y="92"/>
                  </a:cxn>
                  <a:cxn ang="0">
                    <a:pos x="158" y="103"/>
                  </a:cxn>
                  <a:cxn ang="0">
                    <a:pos x="156" y="113"/>
                  </a:cxn>
                  <a:cxn ang="0">
                    <a:pos x="139" y="113"/>
                  </a:cxn>
                  <a:cxn ang="0">
                    <a:pos x="113" y="100"/>
                  </a:cxn>
                  <a:cxn ang="0">
                    <a:pos x="107" y="102"/>
                  </a:cxn>
                  <a:cxn ang="0">
                    <a:pos x="98" y="102"/>
                  </a:cxn>
                  <a:cxn ang="0">
                    <a:pos x="90" y="99"/>
                  </a:cxn>
                  <a:cxn ang="0">
                    <a:pos x="101" y="90"/>
                  </a:cxn>
                  <a:cxn ang="0">
                    <a:pos x="96" y="71"/>
                  </a:cxn>
                  <a:cxn ang="0">
                    <a:pos x="77" y="59"/>
                  </a:cxn>
                  <a:cxn ang="0">
                    <a:pos x="53" y="54"/>
                  </a:cxn>
                  <a:cxn ang="0">
                    <a:pos x="37" y="45"/>
                  </a:cxn>
                  <a:cxn ang="0">
                    <a:pos x="37" y="41"/>
                  </a:cxn>
                  <a:cxn ang="0">
                    <a:pos x="30" y="49"/>
                  </a:cxn>
                  <a:cxn ang="0">
                    <a:pos x="26" y="48"/>
                  </a:cxn>
                  <a:cxn ang="0">
                    <a:pos x="24" y="38"/>
                  </a:cxn>
                  <a:cxn ang="0">
                    <a:pos x="16" y="33"/>
                  </a:cxn>
                  <a:cxn ang="0">
                    <a:pos x="38" y="25"/>
                  </a:cxn>
                  <a:cxn ang="0">
                    <a:pos x="35" y="25"/>
                  </a:cxn>
                  <a:cxn ang="0">
                    <a:pos x="23" y="27"/>
                  </a:cxn>
                  <a:cxn ang="0">
                    <a:pos x="16" y="26"/>
                  </a:cxn>
                  <a:cxn ang="0">
                    <a:pos x="14" y="22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23" y="0"/>
                  </a:cxn>
                  <a:cxn ang="0">
                    <a:pos x="44" y="9"/>
                  </a:cxn>
                  <a:cxn ang="0">
                    <a:pos x="44" y="25"/>
                  </a:cxn>
                  <a:cxn ang="0">
                    <a:pos x="50" y="29"/>
                  </a:cxn>
                  <a:cxn ang="0">
                    <a:pos x="59" y="38"/>
                  </a:cxn>
                  <a:cxn ang="0">
                    <a:pos x="67" y="30"/>
                  </a:cxn>
                  <a:cxn ang="0">
                    <a:pos x="78" y="25"/>
                  </a:cxn>
                  <a:cxn ang="0">
                    <a:pos x="92" y="14"/>
                  </a:cxn>
                  <a:cxn ang="0">
                    <a:pos x="98" y="17"/>
                  </a:cxn>
                  <a:cxn ang="0">
                    <a:pos x="109" y="25"/>
                  </a:cxn>
                  <a:cxn ang="0">
                    <a:pos x="121" y="25"/>
                  </a:cxn>
                  <a:cxn ang="0">
                    <a:pos x="130" y="29"/>
                  </a:cxn>
                  <a:cxn ang="0">
                    <a:pos x="130" y="30"/>
                  </a:cxn>
                  <a:cxn ang="0">
                    <a:pos x="128" y="28"/>
                  </a:cxn>
                </a:cxnLst>
                <a:rect l="0" t="0" r="r" b="b"/>
                <a:pathLst>
                  <a:path w="255" h="133">
                    <a:moveTo>
                      <a:pt x="128" y="28"/>
                    </a:moveTo>
                    <a:cubicBezTo>
                      <a:pt x="133" y="33"/>
                      <a:pt x="149" y="39"/>
                      <a:pt x="160" y="39"/>
                    </a:cubicBezTo>
                    <a:cubicBezTo>
                      <a:pt x="165" y="39"/>
                      <a:pt x="168" y="45"/>
                      <a:pt x="173" y="45"/>
                    </a:cubicBezTo>
                    <a:cubicBezTo>
                      <a:pt x="173" y="48"/>
                      <a:pt x="176" y="49"/>
                      <a:pt x="179" y="49"/>
                    </a:cubicBezTo>
                    <a:cubicBezTo>
                      <a:pt x="193" y="54"/>
                      <a:pt x="192" y="66"/>
                      <a:pt x="203" y="71"/>
                    </a:cubicBezTo>
                    <a:cubicBezTo>
                      <a:pt x="207" y="73"/>
                      <a:pt x="217" y="68"/>
                      <a:pt x="217" y="78"/>
                    </a:cubicBezTo>
                    <a:cubicBezTo>
                      <a:pt x="217" y="83"/>
                      <a:pt x="208" y="81"/>
                      <a:pt x="208" y="85"/>
                    </a:cubicBezTo>
                    <a:cubicBezTo>
                      <a:pt x="208" y="87"/>
                      <a:pt x="216" y="95"/>
                      <a:pt x="217" y="96"/>
                    </a:cubicBezTo>
                    <a:cubicBezTo>
                      <a:pt x="221" y="100"/>
                      <a:pt x="220" y="103"/>
                      <a:pt x="224" y="108"/>
                    </a:cubicBezTo>
                    <a:cubicBezTo>
                      <a:pt x="225" y="111"/>
                      <a:pt x="230" y="113"/>
                      <a:pt x="233" y="113"/>
                    </a:cubicBezTo>
                    <a:cubicBezTo>
                      <a:pt x="235" y="113"/>
                      <a:pt x="236" y="116"/>
                      <a:pt x="237" y="118"/>
                    </a:cubicBezTo>
                    <a:cubicBezTo>
                      <a:pt x="238" y="120"/>
                      <a:pt x="240" y="118"/>
                      <a:pt x="242" y="119"/>
                    </a:cubicBezTo>
                    <a:cubicBezTo>
                      <a:pt x="245" y="119"/>
                      <a:pt x="246" y="122"/>
                      <a:pt x="247" y="124"/>
                    </a:cubicBezTo>
                    <a:cubicBezTo>
                      <a:pt x="247" y="126"/>
                      <a:pt x="254" y="125"/>
                      <a:pt x="255" y="126"/>
                    </a:cubicBezTo>
                    <a:cubicBezTo>
                      <a:pt x="253" y="127"/>
                      <a:pt x="250" y="130"/>
                      <a:pt x="250" y="133"/>
                    </a:cubicBezTo>
                    <a:cubicBezTo>
                      <a:pt x="249" y="133"/>
                      <a:pt x="248" y="133"/>
                      <a:pt x="247" y="133"/>
                    </a:cubicBezTo>
                    <a:cubicBezTo>
                      <a:pt x="246" y="133"/>
                      <a:pt x="240" y="128"/>
                      <a:pt x="239" y="127"/>
                    </a:cubicBezTo>
                    <a:cubicBezTo>
                      <a:pt x="227" y="127"/>
                      <a:pt x="227" y="127"/>
                      <a:pt x="227" y="127"/>
                    </a:cubicBezTo>
                    <a:cubicBezTo>
                      <a:pt x="221" y="126"/>
                      <a:pt x="210" y="121"/>
                      <a:pt x="210" y="116"/>
                    </a:cubicBezTo>
                    <a:cubicBezTo>
                      <a:pt x="210" y="115"/>
                      <a:pt x="207" y="114"/>
                      <a:pt x="206" y="113"/>
                    </a:cubicBezTo>
                    <a:cubicBezTo>
                      <a:pt x="197" y="104"/>
                      <a:pt x="189" y="92"/>
                      <a:pt x="175" y="92"/>
                    </a:cubicBezTo>
                    <a:cubicBezTo>
                      <a:pt x="164" y="92"/>
                      <a:pt x="165" y="100"/>
                      <a:pt x="158" y="103"/>
                    </a:cubicBezTo>
                    <a:cubicBezTo>
                      <a:pt x="160" y="108"/>
                      <a:pt x="156" y="110"/>
                      <a:pt x="156" y="113"/>
                    </a:cubicBezTo>
                    <a:cubicBezTo>
                      <a:pt x="146" y="113"/>
                      <a:pt x="144" y="113"/>
                      <a:pt x="139" y="113"/>
                    </a:cubicBezTo>
                    <a:cubicBezTo>
                      <a:pt x="128" y="113"/>
                      <a:pt x="125" y="100"/>
                      <a:pt x="113" y="100"/>
                    </a:cubicBezTo>
                    <a:cubicBezTo>
                      <a:pt x="112" y="100"/>
                      <a:pt x="107" y="100"/>
                      <a:pt x="107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4" y="102"/>
                      <a:pt x="90" y="102"/>
                      <a:pt x="90" y="99"/>
                    </a:cubicBezTo>
                    <a:cubicBezTo>
                      <a:pt x="90" y="93"/>
                      <a:pt x="99" y="91"/>
                      <a:pt x="101" y="90"/>
                    </a:cubicBezTo>
                    <a:cubicBezTo>
                      <a:pt x="95" y="84"/>
                      <a:pt x="98" y="78"/>
                      <a:pt x="96" y="71"/>
                    </a:cubicBezTo>
                    <a:cubicBezTo>
                      <a:pt x="94" y="66"/>
                      <a:pt x="82" y="61"/>
                      <a:pt x="77" y="59"/>
                    </a:cubicBezTo>
                    <a:cubicBezTo>
                      <a:pt x="72" y="56"/>
                      <a:pt x="60" y="54"/>
                      <a:pt x="53" y="54"/>
                    </a:cubicBezTo>
                    <a:cubicBezTo>
                      <a:pt x="47" y="54"/>
                      <a:pt x="44" y="43"/>
                      <a:pt x="37" y="45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4"/>
                      <a:pt x="34" y="49"/>
                      <a:pt x="30" y="49"/>
                    </a:cubicBezTo>
                    <a:cubicBezTo>
                      <a:pt x="29" y="49"/>
                      <a:pt x="26" y="49"/>
                      <a:pt x="26" y="48"/>
                    </a:cubicBezTo>
                    <a:cubicBezTo>
                      <a:pt x="24" y="43"/>
                      <a:pt x="26" y="41"/>
                      <a:pt x="24" y="38"/>
                    </a:cubicBezTo>
                    <a:cubicBezTo>
                      <a:pt x="22" y="34"/>
                      <a:pt x="17" y="36"/>
                      <a:pt x="16" y="33"/>
                    </a:cubicBezTo>
                    <a:cubicBezTo>
                      <a:pt x="22" y="29"/>
                      <a:pt x="35" y="30"/>
                      <a:pt x="38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0" y="26"/>
                      <a:pt x="27" y="27"/>
                      <a:pt x="23" y="27"/>
                    </a:cubicBezTo>
                    <a:cubicBezTo>
                      <a:pt x="20" y="27"/>
                      <a:pt x="19" y="26"/>
                      <a:pt x="16" y="26"/>
                    </a:cubicBezTo>
                    <a:cubicBezTo>
                      <a:pt x="15" y="25"/>
                      <a:pt x="14" y="23"/>
                      <a:pt x="14" y="22"/>
                    </a:cubicBezTo>
                    <a:cubicBezTo>
                      <a:pt x="11" y="15"/>
                      <a:pt x="0" y="18"/>
                      <a:pt x="0" y="12"/>
                    </a:cubicBezTo>
                    <a:cubicBezTo>
                      <a:pt x="0" y="9"/>
                      <a:pt x="4" y="8"/>
                      <a:pt x="6" y="8"/>
                    </a:cubicBezTo>
                    <a:cubicBezTo>
                      <a:pt x="12" y="8"/>
                      <a:pt x="15" y="0"/>
                      <a:pt x="23" y="0"/>
                    </a:cubicBezTo>
                    <a:cubicBezTo>
                      <a:pt x="30" y="0"/>
                      <a:pt x="36" y="7"/>
                      <a:pt x="44" y="9"/>
                    </a:cubicBezTo>
                    <a:cubicBezTo>
                      <a:pt x="44" y="15"/>
                      <a:pt x="44" y="22"/>
                      <a:pt x="44" y="25"/>
                    </a:cubicBezTo>
                    <a:cubicBezTo>
                      <a:pt x="44" y="27"/>
                      <a:pt x="46" y="29"/>
                      <a:pt x="50" y="29"/>
                    </a:cubicBezTo>
                    <a:cubicBezTo>
                      <a:pt x="50" y="31"/>
                      <a:pt x="56" y="38"/>
                      <a:pt x="59" y="38"/>
                    </a:cubicBezTo>
                    <a:cubicBezTo>
                      <a:pt x="62" y="38"/>
                      <a:pt x="66" y="31"/>
                      <a:pt x="67" y="30"/>
                    </a:cubicBezTo>
                    <a:cubicBezTo>
                      <a:pt x="71" y="27"/>
                      <a:pt x="71" y="26"/>
                      <a:pt x="78" y="25"/>
                    </a:cubicBezTo>
                    <a:cubicBezTo>
                      <a:pt x="82" y="23"/>
                      <a:pt x="87" y="15"/>
                      <a:pt x="92" y="14"/>
                    </a:cubicBezTo>
                    <a:cubicBezTo>
                      <a:pt x="93" y="17"/>
                      <a:pt x="96" y="16"/>
                      <a:pt x="98" y="17"/>
                    </a:cubicBezTo>
                    <a:cubicBezTo>
                      <a:pt x="103" y="18"/>
                      <a:pt x="106" y="24"/>
                      <a:pt x="109" y="25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3" y="27"/>
                      <a:pt x="128" y="29"/>
                      <a:pt x="130" y="29"/>
                    </a:cubicBezTo>
                    <a:cubicBezTo>
                      <a:pt x="130" y="30"/>
                      <a:pt x="130" y="30"/>
                      <a:pt x="130" y="30"/>
                    </a:cubicBezTo>
                    <a:lnTo>
                      <a:pt x="128" y="28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28" name="Group 473"/>
              <p:cNvGrpSpPr/>
              <p:nvPr/>
            </p:nvGrpSpPr>
            <p:grpSpPr>
              <a:xfrm>
                <a:off x="6275388" y="2917825"/>
                <a:ext cx="966788" cy="806451"/>
                <a:chOff x="6275388" y="2917825"/>
                <a:chExt cx="966788" cy="806451"/>
              </a:xfrm>
              <a:grpFill/>
            </p:grpSpPr>
            <p:sp>
              <p:nvSpPr>
                <p:cNvPr id="129" name="Freeform: Shape 474"/>
                <p:cNvSpPr/>
                <p:nvPr/>
              </p:nvSpPr>
              <p:spPr bwMode="auto">
                <a:xfrm>
                  <a:off x="6623050" y="2968625"/>
                  <a:ext cx="11113" cy="2540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5"/>
                    </a:cxn>
                    <a:cxn ang="0">
                      <a:pos x="5" y="9"/>
                    </a:cxn>
                    <a:cxn ang="0">
                      <a:pos x="2" y="19"/>
                    </a:cxn>
                    <a:cxn ang="0">
                      <a:pos x="0" y="15"/>
                    </a:cxn>
                    <a:cxn ang="0">
                      <a:pos x="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7" y="4"/>
                        <a:pt x="8" y="2"/>
                        <a:pt x="8" y="5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5" y="14"/>
                        <a:pt x="6" y="19"/>
                        <a:pt x="2" y="19"/>
                      </a:cubicBezTo>
                      <a:cubicBezTo>
                        <a:pt x="1" y="19"/>
                        <a:pt x="0" y="16"/>
                        <a:pt x="0" y="15"/>
                      </a:cubicBezTo>
                      <a:cubicBezTo>
                        <a:pt x="0" y="11"/>
                        <a:pt x="4" y="10"/>
                        <a:pt x="4" y="8"/>
                      </a:cubicBezTo>
                      <a:cubicBezTo>
                        <a:pt x="4" y="4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0" name="Freeform: Shape 475"/>
                <p:cNvSpPr/>
                <p:nvPr/>
              </p:nvSpPr>
              <p:spPr bwMode="auto">
                <a:xfrm>
                  <a:off x="6867525" y="2944813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13" y="27"/>
                    </a:cxn>
                    <a:cxn ang="0">
                      <a:pos x="0" y="18"/>
                    </a:cxn>
                    <a:cxn ang="0">
                      <a:pos x="13" y="18"/>
                    </a:cxn>
                    <a:cxn ang="0">
                      <a:pos x="18" y="17"/>
                    </a:cxn>
                    <a:cxn ang="0">
                      <a:pos x="35" y="13"/>
                    </a:cxn>
                    <a:cxn ang="0">
                      <a:pos x="45" y="0"/>
                    </a:cxn>
                    <a:cxn ang="0">
                      <a:pos x="49" y="7"/>
                    </a:cxn>
                    <a:cxn ang="0">
                      <a:pos x="40" y="22"/>
                    </a:cxn>
                    <a:cxn ang="0">
                      <a:pos x="19" y="29"/>
                    </a:cxn>
                    <a:cxn ang="0">
                      <a:pos x="11" y="25"/>
                    </a:cxn>
                    <a:cxn ang="0">
                      <a:pos x="13" y="27"/>
                    </a:cxn>
                  </a:cxnLst>
                  <a:rect l="0" t="0" r="r" b="b"/>
                  <a:pathLst>
                    <a:path w="49" h="29">
                      <a:moveTo>
                        <a:pt x="13" y="27"/>
                      </a:moveTo>
                      <a:cubicBezTo>
                        <a:pt x="9" y="22"/>
                        <a:pt x="1" y="24"/>
                        <a:pt x="0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8" y="17"/>
                        <a:pt x="18" y="17"/>
                      </a:cubicBezTo>
                      <a:cubicBezTo>
                        <a:pt x="25" y="14"/>
                        <a:pt x="31" y="15"/>
                        <a:pt x="35" y="13"/>
                      </a:cubicBezTo>
                      <a:cubicBezTo>
                        <a:pt x="41" y="10"/>
                        <a:pt x="39" y="0"/>
                        <a:pt x="45" y="0"/>
                      </a:cubicBezTo>
                      <a:cubicBezTo>
                        <a:pt x="48" y="0"/>
                        <a:pt x="49" y="4"/>
                        <a:pt x="49" y="7"/>
                      </a:cubicBezTo>
                      <a:cubicBezTo>
                        <a:pt x="49" y="16"/>
                        <a:pt x="40" y="14"/>
                        <a:pt x="40" y="22"/>
                      </a:cubicBezTo>
                      <a:cubicBezTo>
                        <a:pt x="32" y="24"/>
                        <a:pt x="28" y="29"/>
                        <a:pt x="19" y="29"/>
                      </a:cubicBezTo>
                      <a:cubicBezTo>
                        <a:pt x="17" y="29"/>
                        <a:pt x="11" y="26"/>
                        <a:pt x="11" y="25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1" name="Freeform: Shape 476"/>
                <p:cNvSpPr/>
                <p:nvPr/>
              </p:nvSpPr>
              <p:spPr bwMode="auto">
                <a:xfrm>
                  <a:off x="6911975" y="2917825"/>
                  <a:ext cx="34925" cy="34925"/>
                </a:xfrm>
                <a:custGeom>
                  <a:avLst/>
                  <a:gdLst/>
                  <a:ahLst/>
                  <a:cxnLst>
                    <a:cxn ang="0">
                      <a:pos x="23" y="25"/>
                    </a:cxn>
                    <a:cxn ang="0">
                      <a:pos x="19" y="17"/>
                    </a:cxn>
                    <a:cxn ang="0">
                      <a:pos x="8" y="6"/>
                    </a:cxn>
                    <a:cxn ang="0">
                      <a:pos x="0" y="0"/>
                    </a:cxn>
                    <a:cxn ang="0">
                      <a:pos x="18" y="13"/>
                    </a:cxn>
                    <a:cxn ang="0">
                      <a:pos x="26" y="22"/>
                    </a:cxn>
                    <a:cxn ang="0">
                      <a:pos x="26" y="25"/>
                    </a:cxn>
                    <a:cxn ang="0">
                      <a:pos x="23" y="25"/>
                    </a:cxn>
                  </a:cxnLst>
                  <a:rect l="0" t="0" r="r" b="b"/>
                  <a:pathLst>
                    <a:path w="26" h="26">
                      <a:moveTo>
                        <a:pt x="23" y="25"/>
                      </a:moveTo>
                      <a:cubicBezTo>
                        <a:pt x="18" y="24"/>
                        <a:pt x="18" y="21"/>
                        <a:pt x="19" y="17"/>
                      </a:cubicBezTo>
                      <a:cubicBezTo>
                        <a:pt x="13" y="14"/>
                        <a:pt x="14" y="9"/>
                        <a:pt x="8" y="6"/>
                      </a:cubicBezTo>
                      <a:cubicBezTo>
                        <a:pt x="5" y="4"/>
                        <a:pt x="2" y="4"/>
                        <a:pt x="0" y="0"/>
                      </a:cubicBezTo>
                      <a:cubicBezTo>
                        <a:pt x="9" y="3"/>
                        <a:pt x="13" y="8"/>
                        <a:pt x="18" y="13"/>
                      </a:cubicBezTo>
                      <a:cubicBezTo>
                        <a:pt x="21" y="17"/>
                        <a:pt x="26" y="16"/>
                        <a:pt x="26" y="22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5" y="25"/>
                        <a:pt x="24" y="26"/>
                        <a:pt x="23" y="2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2" name="Freeform: Shape 477"/>
                <p:cNvSpPr/>
                <p:nvPr/>
              </p:nvSpPr>
              <p:spPr bwMode="auto">
                <a:xfrm>
                  <a:off x="6972300" y="2967038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7" y="9"/>
                    </a:cxn>
                    <a:cxn ang="0">
                      <a:pos x="1" y="0"/>
                    </a:cxn>
                    <a:cxn ang="0">
                      <a:pos x="13" y="12"/>
                    </a:cxn>
                    <a:cxn ang="0">
                      <a:pos x="10" y="16"/>
                    </a:cxn>
                    <a:cxn ang="0">
                      <a:pos x="7" y="13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6">
                      <a:moveTo>
                        <a:pt x="7" y="9"/>
                      </a:moveTo>
                      <a:cubicBezTo>
                        <a:pt x="2" y="9"/>
                        <a:pt x="0" y="4"/>
                        <a:pt x="1" y="0"/>
                      </a:cubicBezTo>
                      <a:cubicBezTo>
                        <a:pt x="4" y="1"/>
                        <a:pt x="13" y="11"/>
                        <a:pt x="13" y="12"/>
                      </a:cubicBezTo>
                      <a:cubicBezTo>
                        <a:pt x="13" y="14"/>
                        <a:pt x="11" y="16"/>
                        <a:pt x="10" y="16"/>
                      </a:cubicBezTo>
                      <a:cubicBezTo>
                        <a:pt x="9" y="16"/>
                        <a:pt x="7" y="14"/>
                        <a:pt x="7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3" name="Freeform: Shape 478"/>
                <p:cNvSpPr/>
                <p:nvPr/>
              </p:nvSpPr>
              <p:spPr bwMode="auto">
                <a:xfrm>
                  <a:off x="7086600" y="304641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7" y="6"/>
                    </a:cxn>
                    <a:cxn ang="0">
                      <a:pos x="7" y="9"/>
                    </a:cxn>
                    <a:cxn ang="0">
                      <a:pos x="0" y="0"/>
                    </a:cxn>
                    <a:cxn ang="0">
                      <a:pos x="7" y="6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3" y="9"/>
                        <a:pt x="0" y="2"/>
                        <a:pt x="0" y="0"/>
                      </a:cubicBezTo>
                      <a:cubicBezTo>
                        <a:pt x="4" y="2"/>
                        <a:pt x="7" y="3"/>
                        <a:pt x="7" y="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4" name="Freeform: Shape 479"/>
                <p:cNvSpPr/>
                <p:nvPr/>
              </p:nvSpPr>
              <p:spPr bwMode="auto">
                <a:xfrm>
                  <a:off x="7061200" y="3036888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2" y="7"/>
                    </a:cxn>
                    <a:cxn ang="0">
                      <a:pos x="0" y="0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7">
                      <a:moveTo>
                        <a:pt x="15" y="6"/>
                      </a:moveTo>
                      <a:cubicBezTo>
                        <a:pt x="14" y="6"/>
                        <a:pt x="13" y="7"/>
                        <a:pt x="12" y="7"/>
                      </a:cubicBezTo>
                      <a:cubicBezTo>
                        <a:pt x="7" y="7"/>
                        <a:pt x="0" y="5"/>
                        <a:pt x="0" y="0"/>
                      </a:cubicBezTo>
                      <a:cubicBezTo>
                        <a:pt x="7" y="0"/>
                        <a:pt x="11" y="1"/>
                        <a:pt x="15" y="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5" name="Freeform: Shape 480"/>
                <p:cNvSpPr/>
                <p:nvPr/>
              </p:nvSpPr>
              <p:spPr bwMode="auto">
                <a:xfrm>
                  <a:off x="7064375" y="3013075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14"/>
                    </a:cxn>
                    <a:cxn ang="0">
                      <a:pos x="0" y="0"/>
                    </a:cxn>
                    <a:cxn ang="0">
                      <a:pos x="13" y="14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cubicBezTo>
                        <a:pt x="9" y="14"/>
                        <a:pt x="1" y="3"/>
                        <a:pt x="0" y="0"/>
                      </a:cubicBezTo>
                      <a:cubicBezTo>
                        <a:pt x="6" y="3"/>
                        <a:pt x="11" y="7"/>
                        <a:pt x="13" y="14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6" name="Freeform: Shape 481"/>
                <p:cNvSpPr/>
                <p:nvPr/>
              </p:nvSpPr>
              <p:spPr bwMode="auto">
                <a:xfrm>
                  <a:off x="7027863" y="299878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7" y="9"/>
                    </a:cxn>
                    <a:cxn ang="0">
                      <a:pos x="14" y="1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" h="10">
                      <a:moveTo>
                        <a:pt x="2" y="0"/>
                      </a:moveTo>
                      <a:cubicBezTo>
                        <a:pt x="6" y="2"/>
                        <a:pt x="15" y="5"/>
                        <a:pt x="17" y="9"/>
                      </a:cubicBezTo>
                      <a:cubicBezTo>
                        <a:pt x="17" y="9"/>
                        <a:pt x="15" y="10"/>
                        <a:pt x="14" y="10"/>
                      </a:cubicBezTo>
                      <a:cubicBezTo>
                        <a:pt x="10" y="10"/>
                        <a:pt x="0" y="6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7" name="Freeform: Shape 482"/>
                <p:cNvSpPr/>
                <p:nvPr/>
              </p:nvSpPr>
              <p:spPr bwMode="auto">
                <a:xfrm>
                  <a:off x="7002463" y="2984500"/>
                  <a:ext cx="14288" cy="79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0" y="2"/>
                    </a:cxn>
                    <a:cxn ang="0">
                      <a:pos x="3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5" y="3"/>
                        <a:pt x="8" y="2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2"/>
                        <a:pt x="3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8" name="Freeform: Shape 483"/>
                <p:cNvSpPr/>
                <p:nvPr/>
              </p:nvSpPr>
              <p:spPr bwMode="auto">
                <a:xfrm>
                  <a:off x="6800850" y="3594100"/>
                  <a:ext cx="63500" cy="65088"/>
                </a:xfrm>
                <a:custGeom>
                  <a:avLst/>
                  <a:gdLst/>
                  <a:ahLst/>
                  <a:cxnLst>
                    <a:cxn ang="0">
                      <a:pos x="24" y="7"/>
                    </a:cxn>
                    <a:cxn ang="0">
                      <a:pos x="43" y="3"/>
                    </a:cxn>
                    <a:cxn ang="0">
                      <a:pos x="48" y="16"/>
                    </a:cxn>
                    <a:cxn ang="0">
                      <a:pos x="27" y="49"/>
                    </a:cxn>
                    <a:cxn ang="0">
                      <a:pos x="0" y="7"/>
                    </a:cxn>
                    <a:cxn ang="0">
                      <a:pos x="24" y="7"/>
                    </a:cxn>
                  </a:cxnLst>
                  <a:rect l="0" t="0" r="r" b="b"/>
                  <a:pathLst>
                    <a:path w="48" h="49">
                      <a:moveTo>
                        <a:pt x="24" y="7"/>
                      </a:moveTo>
                      <a:cubicBezTo>
                        <a:pt x="30" y="7"/>
                        <a:pt x="37" y="5"/>
                        <a:pt x="43" y="3"/>
                      </a:cubicBezTo>
                      <a:cubicBezTo>
                        <a:pt x="45" y="8"/>
                        <a:pt x="48" y="11"/>
                        <a:pt x="48" y="16"/>
                      </a:cubicBezTo>
                      <a:cubicBezTo>
                        <a:pt x="48" y="26"/>
                        <a:pt x="36" y="49"/>
                        <a:pt x="27" y="49"/>
                      </a:cubicBezTo>
                      <a:cubicBezTo>
                        <a:pt x="14" y="49"/>
                        <a:pt x="0" y="16"/>
                        <a:pt x="0" y="7"/>
                      </a:cubicBezTo>
                      <a:cubicBezTo>
                        <a:pt x="0" y="0"/>
                        <a:pt x="24" y="7"/>
                        <a:pt x="24" y="7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9" name="Freeform: Shape 484"/>
                <p:cNvSpPr/>
                <p:nvPr/>
              </p:nvSpPr>
              <p:spPr bwMode="auto">
                <a:xfrm>
                  <a:off x="6275388" y="3057525"/>
                  <a:ext cx="676275" cy="509588"/>
                </a:xfrm>
                <a:custGeom>
                  <a:avLst/>
                  <a:gdLst/>
                  <a:ahLst/>
                  <a:cxnLst>
                    <a:cxn ang="0">
                      <a:pos x="508" y="232"/>
                    </a:cxn>
                    <a:cxn ang="0">
                      <a:pos x="501" y="272"/>
                    </a:cxn>
                    <a:cxn ang="0">
                      <a:pos x="478" y="312"/>
                    </a:cxn>
                    <a:cxn ang="0">
                      <a:pos x="465" y="351"/>
                    </a:cxn>
                    <a:cxn ang="0">
                      <a:pos x="398" y="370"/>
                    </a:cxn>
                    <a:cxn ang="0">
                      <a:pos x="335" y="350"/>
                    </a:cxn>
                    <a:cxn ang="0">
                      <a:pos x="329" y="330"/>
                    </a:cxn>
                    <a:cxn ang="0">
                      <a:pos x="314" y="333"/>
                    </a:cxn>
                    <a:cxn ang="0">
                      <a:pos x="313" y="315"/>
                    </a:cxn>
                    <a:cxn ang="0">
                      <a:pos x="301" y="329"/>
                    </a:cxn>
                    <a:cxn ang="0">
                      <a:pos x="310" y="292"/>
                    </a:cxn>
                    <a:cxn ang="0">
                      <a:pos x="278" y="315"/>
                    </a:cxn>
                    <a:cxn ang="0">
                      <a:pos x="214" y="276"/>
                    </a:cxn>
                    <a:cxn ang="0">
                      <a:pos x="131" y="308"/>
                    </a:cxn>
                    <a:cxn ang="0">
                      <a:pos x="93" y="311"/>
                    </a:cxn>
                    <a:cxn ang="0">
                      <a:pos x="22" y="310"/>
                    </a:cxn>
                    <a:cxn ang="0">
                      <a:pos x="23" y="262"/>
                    </a:cxn>
                    <a:cxn ang="0">
                      <a:pos x="2" y="204"/>
                    </a:cxn>
                    <a:cxn ang="0">
                      <a:pos x="9" y="204"/>
                    </a:cxn>
                    <a:cxn ang="0">
                      <a:pos x="3" y="176"/>
                    </a:cxn>
                    <a:cxn ang="0">
                      <a:pos x="8" y="145"/>
                    </a:cxn>
                    <a:cxn ang="0">
                      <a:pos x="32" y="132"/>
                    </a:cxn>
                    <a:cxn ang="0">
                      <a:pos x="114" y="95"/>
                    </a:cxn>
                    <a:cxn ang="0">
                      <a:pos x="119" y="76"/>
                    </a:cxn>
                    <a:cxn ang="0">
                      <a:pos x="131" y="71"/>
                    </a:cxn>
                    <a:cxn ang="0">
                      <a:pos x="150" y="50"/>
                    </a:cxn>
                    <a:cxn ang="0">
                      <a:pos x="187" y="58"/>
                    </a:cxn>
                    <a:cxn ang="0">
                      <a:pos x="203" y="56"/>
                    </a:cxn>
                    <a:cxn ang="0">
                      <a:pos x="211" y="30"/>
                    </a:cxn>
                    <a:cxn ang="0">
                      <a:pos x="244" y="17"/>
                    </a:cxn>
                    <a:cxn ang="0">
                      <a:pos x="276" y="19"/>
                    </a:cxn>
                    <a:cxn ang="0">
                      <a:pos x="297" y="23"/>
                    </a:cxn>
                    <a:cxn ang="0">
                      <a:pos x="281" y="54"/>
                    </a:cxn>
                    <a:cxn ang="0">
                      <a:pos x="295" y="68"/>
                    </a:cxn>
                    <a:cxn ang="0">
                      <a:pos x="341" y="90"/>
                    </a:cxn>
                    <a:cxn ang="0">
                      <a:pos x="359" y="15"/>
                    </a:cxn>
                    <a:cxn ang="0">
                      <a:pos x="381" y="28"/>
                    </a:cxn>
                    <a:cxn ang="0">
                      <a:pos x="400" y="50"/>
                    </a:cxn>
                    <a:cxn ang="0">
                      <a:pos x="419" y="104"/>
                    </a:cxn>
                    <a:cxn ang="0">
                      <a:pos x="457" y="146"/>
                    </a:cxn>
                    <a:cxn ang="0">
                      <a:pos x="497" y="185"/>
                    </a:cxn>
                  </a:cxnLst>
                  <a:rect l="0" t="0" r="r" b="b"/>
                  <a:pathLst>
                    <a:path w="508" h="383">
                      <a:moveTo>
                        <a:pt x="496" y="186"/>
                      </a:moveTo>
                      <a:cubicBezTo>
                        <a:pt x="503" y="195"/>
                        <a:pt x="508" y="219"/>
                        <a:pt x="508" y="232"/>
                      </a:cubicBezTo>
                      <a:cubicBezTo>
                        <a:pt x="508" y="242"/>
                        <a:pt x="505" y="256"/>
                        <a:pt x="501" y="260"/>
                      </a:cubicBezTo>
                      <a:cubicBezTo>
                        <a:pt x="501" y="272"/>
                        <a:pt x="501" y="272"/>
                        <a:pt x="501" y="272"/>
                      </a:cubicBezTo>
                      <a:cubicBezTo>
                        <a:pt x="499" y="276"/>
                        <a:pt x="500" y="277"/>
                        <a:pt x="498" y="281"/>
                      </a:cubicBezTo>
                      <a:cubicBezTo>
                        <a:pt x="490" y="293"/>
                        <a:pt x="482" y="298"/>
                        <a:pt x="478" y="312"/>
                      </a:cubicBezTo>
                      <a:cubicBezTo>
                        <a:pt x="474" y="322"/>
                        <a:pt x="465" y="336"/>
                        <a:pt x="465" y="352"/>
                      </a:cubicBezTo>
                      <a:cubicBezTo>
                        <a:pt x="465" y="351"/>
                        <a:pt x="465" y="351"/>
                        <a:pt x="465" y="351"/>
                      </a:cubicBezTo>
                      <a:cubicBezTo>
                        <a:pt x="460" y="371"/>
                        <a:pt x="424" y="362"/>
                        <a:pt x="420" y="383"/>
                      </a:cubicBezTo>
                      <a:cubicBezTo>
                        <a:pt x="417" y="382"/>
                        <a:pt x="399" y="372"/>
                        <a:pt x="398" y="370"/>
                      </a:cubicBezTo>
                      <a:cubicBezTo>
                        <a:pt x="388" y="371"/>
                        <a:pt x="392" y="379"/>
                        <a:pt x="381" y="379"/>
                      </a:cubicBezTo>
                      <a:cubicBezTo>
                        <a:pt x="363" y="379"/>
                        <a:pt x="335" y="368"/>
                        <a:pt x="335" y="350"/>
                      </a:cubicBezTo>
                      <a:cubicBezTo>
                        <a:pt x="335" y="343"/>
                        <a:pt x="329" y="338"/>
                        <a:pt x="329" y="332"/>
                      </a:cubicBezTo>
                      <a:cubicBezTo>
                        <a:pt x="329" y="332"/>
                        <a:pt x="329" y="330"/>
                        <a:pt x="329" y="330"/>
                      </a:cubicBezTo>
                      <a:cubicBezTo>
                        <a:pt x="325" y="332"/>
                        <a:pt x="323" y="332"/>
                        <a:pt x="320" y="333"/>
                      </a:cubicBezTo>
                      <a:cubicBezTo>
                        <a:pt x="314" y="333"/>
                        <a:pt x="314" y="333"/>
                        <a:pt x="314" y="333"/>
                      </a:cubicBezTo>
                      <a:cubicBezTo>
                        <a:pt x="316" y="330"/>
                        <a:pt x="318" y="328"/>
                        <a:pt x="318" y="323"/>
                      </a:cubicBezTo>
                      <a:cubicBezTo>
                        <a:pt x="318" y="318"/>
                        <a:pt x="315" y="316"/>
                        <a:pt x="313" y="315"/>
                      </a:cubicBezTo>
                      <a:cubicBezTo>
                        <a:pt x="313" y="316"/>
                        <a:pt x="312" y="318"/>
                        <a:pt x="312" y="319"/>
                      </a:cubicBezTo>
                      <a:cubicBezTo>
                        <a:pt x="308" y="321"/>
                        <a:pt x="308" y="329"/>
                        <a:pt x="301" y="329"/>
                      </a:cubicBezTo>
                      <a:cubicBezTo>
                        <a:pt x="299" y="329"/>
                        <a:pt x="297" y="326"/>
                        <a:pt x="297" y="324"/>
                      </a:cubicBezTo>
                      <a:cubicBezTo>
                        <a:pt x="308" y="322"/>
                        <a:pt x="310" y="299"/>
                        <a:pt x="310" y="292"/>
                      </a:cubicBezTo>
                      <a:cubicBezTo>
                        <a:pt x="302" y="300"/>
                        <a:pt x="291" y="323"/>
                        <a:pt x="281" y="323"/>
                      </a:cubicBezTo>
                      <a:cubicBezTo>
                        <a:pt x="276" y="323"/>
                        <a:pt x="278" y="315"/>
                        <a:pt x="278" y="315"/>
                      </a:cubicBezTo>
                      <a:cubicBezTo>
                        <a:pt x="275" y="315"/>
                        <a:pt x="265" y="294"/>
                        <a:pt x="262" y="289"/>
                      </a:cubicBezTo>
                      <a:cubicBezTo>
                        <a:pt x="254" y="280"/>
                        <a:pt x="228" y="276"/>
                        <a:pt x="214" y="276"/>
                      </a:cubicBezTo>
                      <a:cubicBezTo>
                        <a:pt x="198" y="276"/>
                        <a:pt x="195" y="283"/>
                        <a:pt x="185" y="286"/>
                      </a:cubicBezTo>
                      <a:cubicBezTo>
                        <a:pt x="163" y="293"/>
                        <a:pt x="135" y="285"/>
                        <a:pt x="131" y="308"/>
                      </a:cubicBezTo>
                      <a:cubicBezTo>
                        <a:pt x="122" y="309"/>
                        <a:pt x="115" y="311"/>
                        <a:pt x="105" y="311"/>
                      </a:cubicBezTo>
                      <a:cubicBezTo>
                        <a:pt x="98" y="307"/>
                        <a:pt x="98" y="311"/>
                        <a:pt x="93" y="311"/>
                      </a:cubicBezTo>
                      <a:cubicBezTo>
                        <a:pt x="77" y="311"/>
                        <a:pt x="71" y="326"/>
                        <a:pt x="51" y="326"/>
                      </a:cubicBezTo>
                      <a:cubicBezTo>
                        <a:pt x="43" y="326"/>
                        <a:pt x="22" y="316"/>
                        <a:pt x="22" y="310"/>
                      </a:cubicBezTo>
                      <a:cubicBezTo>
                        <a:pt x="22" y="303"/>
                        <a:pt x="32" y="300"/>
                        <a:pt x="32" y="290"/>
                      </a:cubicBezTo>
                      <a:cubicBezTo>
                        <a:pt x="32" y="277"/>
                        <a:pt x="26" y="270"/>
                        <a:pt x="23" y="262"/>
                      </a:cubicBezTo>
                      <a:cubicBezTo>
                        <a:pt x="18" y="243"/>
                        <a:pt x="17" y="237"/>
                        <a:pt x="11" y="220"/>
                      </a:cubicBezTo>
                      <a:cubicBezTo>
                        <a:pt x="9" y="213"/>
                        <a:pt x="0" y="211"/>
                        <a:pt x="2" y="204"/>
                      </a:cubicBezTo>
                      <a:cubicBezTo>
                        <a:pt x="3" y="202"/>
                        <a:pt x="3" y="201"/>
                        <a:pt x="5" y="198"/>
                      </a:cubicBezTo>
                      <a:cubicBezTo>
                        <a:pt x="6" y="201"/>
                        <a:pt x="7" y="203"/>
                        <a:pt x="9" y="204"/>
                      </a:cubicBezTo>
                      <a:cubicBezTo>
                        <a:pt x="10" y="202"/>
                        <a:pt x="9" y="201"/>
                        <a:pt x="9" y="198"/>
                      </a:cubicBezTo>
                      <a:cubicBezTo>
                        <a:pt x="9" y="192"/>
                        <a:pt x="3" y="187"/>
                        <a:pt x="3" y="176"/>
                      </a:cubicBezTo>
                      <a:cubicBezTo>
                        <a:pt x="3" y="162"/>
                        <a:pt x="3" y="161"/>
                        <a:pt x="3" y="150"/>
                      </a:cubicBezTo>
                      <a:cubicBezTo>
                        <a:pt x="3" y="146"/>
                        <a:pt x="7" y="146"/>
                        <a:pt x="8" y="145"/>
                      </a:cubicBezTo>
                      <a:cubicBezTo>
                        <a:pt x="9" y="146"/>
                        <a:pt x="9" y="148"/>
                        <a:pt x="9" y="149"/>
                      </a:cubicBezTo>
                      <a:cubicBezTo>
                        <a:pt x="17" y="148"/>
                        <a:pt x="27" y="137"/>
                        <a:pt x="32" y="132"/>
                      </a:cubicBezTo>
                      <a:cubicBezTo>
                        <a:pt x="37" y="127"/>
                        <a:pt x="53" y="126"/>
                        <a:pt x="62" y="125"/>
                      </a:cubicBezTo>
                      <a:cubicBezTo>
                        <a:pt x="78" y="122"/>
                        <a:pt x="114" y="110"/>
                        <a:pt x="114" y="95"/>
                      </a:cubicBezTo>
                      <a:cubicBezTo>
                        <a:pt x="114" y="92"/>
                        <a:pt x="114" y="90"/>
                        <a:pt x="114" y="87"/>
                      </a:cubicBezTo>
                      <a:cubicBezTo>
                        <a:pt x="114" y="83"/>
                        <a:pt x="115" y="79"/>
                        <a:pt x="119" y="76"/>
                      </a:cubicBezTo>
                      <a:cubicBezTo>
                        <a:pt x="122" y="80"/>
                        <a:pt x="124" y="82"/>
                        <a:pt x="126" y="85"/>
                      </a:cubicBezTo>
                      <a:cubicBezTo>
                        <a:pt x="131" y="82"/>
                        <a:pt x="129" y="75"/>
                        <a:pt x="131" y="71"/>
                      </a:cubicBezTo>
                      <a:cubicBezTo>
                        <a:pt x="134" y="72"/>
                        <a:pt x="137" y="74"/>
                        <a:pt x="140" y="74"/>
                      </a:cubicBezTo>
                      <a:cubicBezTo>
                        <a:pt x="140" y="62"/>
                        <a:pt x="149" y="60"/>
                        <a:pt x="150" y="50"/>
                      </a:cubicBezTo>
                      <a:cubicBezTo>
                        <a:pt x="162" y="50"/>
                        <a:pt x="164" y="41"/>
                        <a:pt x="173" y="41"/>
                      </a:cubicBezTo>
                      <a:cubicBezTo>
                        <a:pt x="181" y="41"/>
                        <a:pt x="186" y="50"/>
                        <a:pt x="187" y="58"/>
                      </a:cubicBezTo>
                      <a:cubicBezTo>
                        <a:pt x="189" y="55"/>
                        <a:pt x="192" y="53"/>
                        <a:pt x="196" y="53"/>
                      </a:cubicBezTo>
                      <a:cubicBezTo>
                        <a:pt x="198" y="53"/>
                        <a:pt x="202" y="56"/>
                        <a:pt x="203" y="56"/>
                      </a:cubicBezTo>
                      <a:cubicBezTo>
                        <a:pt x="205" y="52"/>
                        <a:pt x="204" y="49"/>
                        <a:pt x="204" y="45"/>
                      </a:cubicBezTo>
                      <a:cubicBezTo>
                        <a:pt x="204" y="39"/>
                        <a:pt x="211" y="36"/>
                        <a:pt x="211" y="30"/>
                      </a:cubicBezTo>
                      <a:cubicBezTo>
                        <a:pt x="211" y="24"/>
                        <a:pt x="228" y="20"/>
                        <a:pt x="236" y="20"/>
                      </a:cubicBezTo>
                      <a:cubicBezTo>
                        <a:pt x="239" y="20"/>
                        <a:pt x="243" y="17"/>
                        <a:pt x="244" y="17"/>
                      </a:cubicBezTo>
                      <a:cubicBezTo>
                        <a:pt x="241" y="13"/>
                        <a:pt x="237" y="11"/>
                        <a:pt x="236" y="7"/>
                      </a:cubicBezTo>
                      <a:cubicBezTo>
                        <a:pt x="251" y="13"/>
                        <a:pt x="260" y="19"/>
                        <a:pt x="276" y="19"/>
                      </a:cubicBezTo>
                      <a:cubicBezTo>
                        <a:pt x="281" y="19"/>
                        <a:pt x="283" y="15"/>
                        <a:pt x="288" y="15"/>
                      </a:cubicBezTo>
                      <a:cubicBezTo>
                        <a:pt x="291" y="15"/>
                        <a:pt x="297" y="20"/>
                        <a:pt x="297" y="23"/>
                      </a:cubicBezTo>
                      <a:cubicBezTo>
                        <a:pt x="297" y="29"/>
                        <a:pt x="290" y="30"/>
                        <a:pt x="287" y="32"/>
                      </a:cubicBezTo>
                      <a:cubicBezTo>
                        <a:pt x="281" y="54"/>
                        <a:pt x="281" y="54"/>
                        <a:pt x="281" y="54"/>
                      </a:cubicBezTo>
                      <a:cubicBezTo>
                        <a:pt x="281" y="58"/>
                        <a:pt x="288" y="57"/>
                        <a:pt x="290" y="59"/>
                      </a:cubicBezTo>
                      <a:cubicBezTo>
                        <a:pt x="293" y="60"/>
                        <a:pt x="293" y="67"/>
                        <a:pt x="295" y="68"/>
                      </a:cubicBezTo>
                      <a:cubicBezTo>
                        <a:pt x="306" y="72"/>
                        <a:pt x="313" y="74"/>
                        <a:pt x="324" y="79"/>
                      </a:cubicBezTo>
                      <a:cubicBezTo>
                        <a:pt x="330" y="81"/>
                        <a:pt x="333" y="90"/>
                        <a:pt x="341" y="90"/>
                      </a:cubicBezTo>
                      <a:cubicBezTo>
                        <a:pt x="355" y="90"/>
                        <a:pt x="357" y="64"/>
                        <a:pt x="359" y="54"/>
                      </a:cubicBezTo>
                      <a:cubicBezTo>
                        <a:pt x="359" y="15"/>
                        <a:pt x="359" y="15"/>
                        <a:pt x="359" y="15"/>
                      </a:cubicBezTo>
                      <a:cubicBezTo>
                        <a:pt x="366" y="9"/>
                        <a:pt x="364" y="4"/>
                        <a:pt x="372" y="0"/>
                      </a:cubicBezTo>
                      <a:cubicBezTo>
                        <a:pt x="373" y="11"/>
                        <a:pt x="379" y="19"/>
                        <a:pt x="381" y="28"/>
                      </a:cubicBezTo>
                      <a:cubicBezTo>
                        <a:pt x="383" y="34"/>
                        <a:pt x="381" y="42"/>
                        <a:pt x="386" y="45"/>
                      </a:cubicBezTo>
                      <a:cubicBezTo>
                        <a:pt x="390" y="47"/>
                        <a:pt x="399" y="49"/>
                        <a:pt x="400" y="50"/>
                      </a:cubicBezTo>
                      <a:cubicBezTo>
                        <a:pt x="406" y="54"/>
                        <a:pt x="406" y="68"/>
                        <a:pt x="408" y="75"/>
                      </a:cubicBezTo>
                      <a:cubicBezTo>
                        <a:pt x="412" y="87"/>
                        <a:pt x="415" y="93"/>
                        <a:pt x="419" y="104"/>
                      </a:cubicBezTo>
                      <a:cubicBezTo>
                        <a:pt x="422" y="114"/>
                        <a:pt x="441" y="118"/>
                        <a:pt x="449" y="126"/>
                      </a:cubicBezTo>
                      <a:cubicBezTo>
                        <a:pt x="454" y="131"/>
                        <a:pt x="455" y="139"/>
                        <a:pt x="457" y="146"/>
                      </a:cubicBezTo>
                      <a:cubicBezTo>
                        <a:pt x="459" y="151"/>
                        <a:pt x="466" y="151"/>
                        <a:pt x="471" y="151"/>
                      </a:cubicBezTo>
                      <a:cubicBezTo>
                        <a:pt x="471" y="169"/>
                        <a:pt x="488" y="176"/>
                        <a:pt x="497" y="185"/>
                      </a:cubicBezTo>
                      <a:lnTo>
                        <a:pt x="496" y="186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0" name="Freeform: Shape 485"/>
                <p:cNvSpPr/>
                <p:nvPr/>
              </p:nvSpPr>
              <p:spPr bwMode="auto">
                <a:xfrm>
                  <a:off x="7043738" y="3598863"/>
                  <a:ext cx="127000" cy="125413"/>
                </a:xfrm>
                <a:custGeom>
                  <a:avLst/>
                  <a:gdLst/>
                  <a:ahLst/>
                  <a:cxnLst>
                    <a:cxn ang="0">
                      <a:pos x="58" y="26"/>
                    </a:cxn>
                    <a:cxn ang="0">
                      <a:pos x="59" y="22"/>
                    </a:cxn>
                    <a:cxn ang="0">
                      <a:pos x="67" y="17"/>
                    </a:cxn>
                    <a:cxn ang="0">
                      <a:pos x="67" y="14"/>
                    </a:cxn>
                    <a:cxn ang="0">
                      <a:pos x="78" y="0"/>
                    </a:cxn>
                    <a:cxn ang="0">
                      <a:pos x="81" y="4"/>
                    </a:cxn>
                    <a:cxn ang="0">
                      <a:pos x="83" y="10"/>
                    </a:cxn>
                    <a:cxn ang="0">
                      <a:pos x="90" y="6"/>
                    </a:cxn>
                    <a:cxn ang="0">
                      <a:pos x="94" y="8"/>
                    </a:cxn>
                    <a:cxn ang="0">
                      <a:pos x="96" y="15"/>
                    </a:cxn>
                    <a:cxn ang="0">
                      <a:pos x="79" y="37"/>
                    </a:cxn>
                    <a:cxn ang="0">
                      <a:pos x="79" y="50"/>
                    </a:cxn>
                    <a:cxn ang="0">
                      <a:pos x="63" y="53"/>
                    </a:cxn>
                    <a:cxn ang="0">
                      <a:pos x="49" y="84"/>
                    </a:cxn>
                    <a:cxn ang="0">
                      <a:pos x="32" y="94"/>
                    </a:cxn>
                    <a:cxn ang="0">
                      <a:pos x="23" y="92"/>
                    </a:cxn>
                    <a:cxn ang="0">
                      <a:pos x="3" y="83"/>
                    </a:cxn>
                    <a:cxn ang="0">
                      <a:pos x="0" y="81"/>
                    </a:cxn>
                    <a:cxn ang="0">
                      <a:pos x="18" y="57"/>
                    </a:cxn>
                    <a:cxn ang="0">
                      <a:pos x="25" y="51"/>
                    </a:cxn>
                    <a:cxn ang="0">
                      <a:pos x="50" y="37"/>
                    </a:cxn>
                    <a:cxn ang="0">
                      <a:pos x="58" y="26"/>
                    </a:cxn>
                  </a:cxnLst>
                  <a:rect l="0" t="0" r="r" b="b"/>
                  <a:pathLst>
                    <a:path w="96" h="94">
                      <a:moveTo>
                        <a:pt x="58" y="26"/>
                      </a:moveTo>
                      <a:cubicBezTo>
                        <a:pt x="58" y="26"/>
                        <a:pt x="58" y="23"/>
                        <a:pt x="59" y="22"/>
                      </a:cubicBezTo>
                      <a:cubicBezTo>
                        <a:pt x="60" y="18"/>
                        <a:pt x="63" y="17"/>
                        <a:pt x="67" y="17"/>
                      </a:cubicBezTo>
                      <a:cubicBezTo>
                        <a:pt x="67" y="16"/>
                        <a:pt x="67" y="15"/>
                        <a:pt x="67" y="14"/>
                      </a:cubicBezTo>
                      <a:cubicBezTo>
                        <a:pt x="67" y="8"/>
                        <a:pt x="74" y="2"/>
                        <a:pt x="78" y="0"/>
                      </a:cubicBezTo>
                      <a:cubicBezTo>
                        <a:pt x="78" y="3"/>
                        <a:pt x="79" y="4"/>
                        <a:pt x="81" y="4"/>
                      </a:cubicBezTo>
                      <a:cubicBezTo>
                        <a:pt x="81" y="7"/>
                        <a:pt x="80" y="10"/>
                        <a:pt x="83" y="10"/>
                      </a:cubicBezTo>
                      <a:cubicBezTo>
                        <a:pt x="86" y="10"/>
                        <a:pt x="88" y="7"/>
                        <a:pt x="90" y="6"/>
                      </a:cubicBezTo>
                      <a:cubicBezTo>
                        <a:pt x="91" y="8"/>
                        <a:pt x="92" y="8"/>
                        <a:pt x="94" y="8"/>
                      </a:cubicBezTo>
                      <a:cubicBezTo>
                        <a:pt x="94" y="12"/>
                        <a:pt x="94" y="14"/>
                        <a:pt x="96" y="15"/>
                      </a:cubicBezTo>
                      <a:cubicBezTo>
                        <a:pt x="95" y="21"/>
                        <a:pt x="86" y="37"/>
                        <a:pt x="79" y="37"/>
                      </a:cubicBezTo>
                      <a:cubicBezTo>
                        <a:pt x="78" y="43"/>
                        <a:pt x="80" y="45"/>
                        <a:pt x="79" y="50"/>
                      </a:cubicBezTo>
                      <a:cubicBezTo>
                        <a:pt x="77" y="50"/>
                        <a:pt x="66" y="53"/>
                        <a:pt x="63" y="53"/>
                      </a:cubicBezTo>
                      <a:cubicBezTo>
                        <a:pt x="61" y="58"/>
                        <a:pt x="49" y="84"/>
                        <a:pt x="49" y="84"/>
                      </a:cubicBezTo>
                      <a:cubicBezTo>
                        <a:pt x="45" y="88"/>
                        <a:pt x="37" y="94"/>
                        <a:pt x="32" y="94"/>
                      </a:cubicBezTo>
                      <a:cubicBezTo>
                        <a:pt x="30" y="94"/>
                        <a:pt x="25" y="92"/>
                        <a:pt x="23" y="92"/>
                      </a:cubicBezTo>
                      <a:cubicBezTo>
                        <a:pt x="20" y="92"/>
                        <a:pt x="3" y="85"/>
                        <a:pt x="3" y="83"/>
                      </a:cubicBezTo>
                      <a:cubicBezTo>
                        <a:pt x="2" y="83"/>
                        <a:pt x="0" y="82"/>
                        <a:pt x="0" y="81"/>
                      </a:cubicBezTo>
                      <a:cubicBezTo>
                        <a:pt x="0" y="70"/>
                        <a:pt x="14" y="64"/>
                        <a:pt x="18" y="57"/>
                      </a:cubicBezTo>
                      <a:cubicBezTo>
                        <a:pt x="20" y="54"/>
                        <a:pt x="22" y="51"/>
                        <a:pt x="25" y="51"/>
                      </a:cubicBezTo>
                      <a:cubicBezTo>
                        <a:pt x="36" y="51"/>
                        <a:pt x="42" y="40"/>
                        <a:pt x="50" y="37"/>
                      </a:cubicBezTo>
                      <a:cubicBezTo>
                        <a:pt x="52" y="36"/>
                        <a:pt x="58" y="26"/>
                        <a:pt x="58" y="2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1" name="Freeform: Shape 486"/>
                <p:cNvSpPr/>
                <p:nvPr/>
              </p:nvSpPr>
              <p:spPr bwMode="auto">
                <a:xfrm>
                  <a:off x="7148513" y="3476625"/>
                  <a:ext cx="93663" cy="139700"/>
                </a:xfrm>
                <a:custGeom>
                  <a:avLst/>
                  <a:gdLst/>
                  <a:ahLst/>
                  <a:cxnLst>
                    <a:cxn ang="0">
                      <a:pos x="22" y="40"/>
                    </a:cxn>
                    <a:cxn ang="0">
                      <a:pos x="17" y="31"/>
                    </a:cxn>
                    <a:cxn ang="0">
                      <a:pos x="19" y="27"/>
                    </a:cxn>
                    <a:cxn ang="0">
                      <a:pos x="0" y="0"/>
                    </a:cxn>
                    <a:cxn ang="0">
                      <a:pos x="16" y="12"/>
                    </a:cxn>
                    <a:cxn ang="0">
                      <a:pos x="22" y="19"/>
                    </a:cxn>
                    <a:cxn ang="0">
                      <a:pos x="20" y="22"/>
                    </a:cxn>
                    <a:cxn ang="0">
                      <a:pos x="27" y="37"/>
                    </a:cxn>
                    <a:cxn ang="0">
                      <a:pos x="30" y="37"/>
                    </a:cxn>
                    <a:cxn ang="0">
                      <a:pos x="34" y="32"/>
                    </a:cxn>
                    <a:cxn ang="0">
                      <a:pos x="37" y="32"/>
                    </a:cxn>
                    <a:cxn ang="0">
                      <a:pos x="53" y="50"/>
                    </a:cxn>
                    <a:cxn ang="0">
                      <a:pos x="68" y="46"/>
                    </a:cxn>
                    <a:cxn ang="0">
                      <a:pos x="71" y="48"/>
                    </a:cxn>
                    <a:cxn ang="0">
                      <a:pos x="63" y="71"/>
                    </a:cxn>
                    <a:cxn ang="0">
                      <a:pos x="61" y="68"/>
                    </a:cxn>
                    <a:cxn ang="0">
                      <a:pos x="60" y="70"/>
                    </a:cxn>
                    <a:cxn ang="0">
                      <a:pos x="51" y="75"/>
                    </a:cxn>
                    <a:cxn ang="0">
                      <a:pos x="52" y="80"/>
                    </a:cxn>
                    <a:cxn ang="0">
                      <a:pos x="46" y="89"/>
                    </a:cxn>
                    <a:cxn ang="0">
                      <a:pos x="30" y="104"/>
                    </a:cxn>
                    <a:cxn ang="0">
                      <a:pos x="23" y="98"/>
                    </a:cxn>
                    <a:cxn ang="0">
                      <a:pos x="29" y="86"/>
                    </a:cxn>
                    <a:cxn ang="0">
                      <a:pos x="12" y="72"/>
                    </a:cxn>
                    <a:cxn ang="0">
                      <a:pos x="19" y="65"/>
                    </a:cxn>
                    <a:cxn ang="0">
                      <a:pos x="24" y="48"/>
                    </a:cxn>
                    <a:cxn ang="0">
                      <a:pos x="22" y="38"/>
                    </a:cxn>
                    <a:cxn ang="0">
                      <a:pos x="22" y="38"/>
                    </a:cxn>
                    <a:cxn ang="0">
                      <a:pos x="22" y="40"/>
                    </a:cxn>
                  </a:cxnLst>
                  <a:rect l="0" t="0" r="r" b="b"/>
                  <a:pathLst>
                    <a:path w="71" h="104">
                      <a:moveTo>
                        <a:pt x="22" y="40"/>
                      </a:moveTo>
                      <a:cubicBezTo>
                        <a:pt x="21" y="36"/>
                        <a:pt x="17" y="35"/>
                        <a:pt x="17" y="31"/>
                      </a:cubicBezTo>
                      <a:cubicBezTo>
                        <a:pt x="17" y="30"/>
                        <a:pt x="18" y="28"/>
                        <a:pt x="19" y="27"/>
                      </a:cubicBezTo>
                      <a:cubicBezTo>
                        <a:pt x="8" y="25"/>
                        <a:pt x="2" y="11"/>
                        <a:pt x="0" y="0"/>
                      </a:cubicBezTo>
                      <a:cubicBezTo>
                        <a:pt x="4" y="7"/>
                        <a:pt x="12" y="8"/>
                        <a:pt x="16" y="12"/>
                      </a:cubicBezTo>
                      <a:cubicBezTo>
                        <a:pt x="19" y="15"/>
                        <a:pt x="19" y="18"/>
                        <a:pt x="22" y="19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20" y="25"/>
                        <a:pt x="25" y="34"/>
                        <a:pt x="27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4"/>
                        <a:pt x="32" y="32"/>
                        <a:pt x="34" y="32"/>
                      </a:cubicBezTo>
                      <a:cubicBezTo>
                        <a:pt x="35" y="32"/>
                        <a:pt x="36" y="32"/>
                        <a:pt x="37" y="32"/>
                      </a:cubicBezTo>
                      <a:cubicBezTo>
                        <a:pt x="37" y="44"/>
                        <a:pt x="42" y="50"/>
                        <a:pt x="53" y="50"/>
                      </a:cubicBezTo>
                      <a:cubicBezTo>
                        <a:pt x="61" y="50"/>
                        <a:pt x="61" y="46"/>
                        <a:pt x="68" y="46"/>
                      </a:cubicBezTo>
                      <a:cubicBezTo>
                        <a:pt x="69" y="46"/>
                        <a:pt x="71" y="47"/>
                        <a:pt x="71" y="48"/>
                      </a:cubicBezTo>
                      <a:cubicBezTo>
                        <a:pt x="65" y="55"/>
                        <a:pt x="67" y="64"/>
                        <a:pt x="63" y="71"/>
                      </a:cubicBezTo>
                      <a:cubicBezTo>
                        <a:pt x="61" y="68"/>
                        <a:pt x="61" y="68"/>
                        <a:pt x="61" y="68"/>
                      </a:cubicBezTo>
                      <a:cubicBezTo>
                        <a:pt x="60" y="68"/>
                        <a:pt x="60" y="70"/>
                        <a:pt x="60" y="70"/>
                      </a:cubicBezTo>
                      <a:cubicBezTo>
                        <a:pt x="55" y="71"/>
                        <a:pt x="51" y="72"/>
                        <a:pt x="51" y="75"/>
                      </a:cubicBezTo>
                      <a:cubicBezTo>
                        <a:pt x="51" y="77"/>
                        <a:pt x="52" y="78"/>
                        <a:pt x="52" y="80"/>
                      </a:cubicBezTo>
                      <a:cubicBezTo>
                        <a:pt x="52" y="83"/>
                        <a:pt x="47" y="87"/>
                        <a:pt x="46" y="89"/>
                      </a:cubicBezTo>
                      <a:cubicBezTo>
                        <a:pt x="42" y="95"/>
                        <a:pt x="39" y="104"/>
                        <a:pt x="30" y="104"/>
                      </a:cubicBezTo>
                      <a:cubicBezTo>
                        <a:pt x="26" y="104"/>
                        <a:pt x="23" y="102"/>
                        <a:pt x="23" y="98"/>
                      </a:cubicBezTo>
                      <a:cubicBezTo>
                        <a:pt x="23" y="93"/>
                        <a:pt x="29" y="91"/>
                        <a:pt x="29" y="86"/>
                      </a:cubicBezTo>
                      <a:cubicBezTo>
                        <a:pt x="29" y="77"/>
                        <a:pt x="12" y="80"/>
                        <a:pt x="12" y="72"/>
                      </a:cubicBezTo>
                      <a:cubicBezTo>
                        <a:pt x="12" y="68"/>
                        <a:pt x="16" y="67"/>
                        <a:pt x="19" y="65"/>
                      </a:cubicBezTo>
                      <a:cubicBezTo>
                        <a:pt x="23" y="61"/>
                        <a:pt x="24" y="55"/>
                        <a:pt x="24" y="48"/>
                      </a:cubicBezTo>
                      <a:cubicBezTo>
                        <a:pt x="24" y="44"/>
                        <a:pt x="22" y="40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lnTo>
                        <a:pt x="22" y="4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2" name="Freeform: Shape 487"/>
                <p:cNvSpPr/>
                <p:nvPr/>
              </p:nvSpPr>
              <p:spPr bwMode="auto">
                <a:xfrm>
                  <a:off x="6856413" y="3582988"/>
                  <a:ext cx="6350" cy="952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7"/>
                    </a:cxn>
                    <a:cxn ang="0">
                      <a:pos x="0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5" y="4"/>
                        <a:pt x="4" y="5"/>
                        <a:pt x="4" y="7"/>
                      </a:cubicBezTo>
                      <a:cubicBezTo>
                        <a:pt x="0" y="6"/>
                        <a:pt x="0" y="3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3" name="Freeform: Shape 488"/>
                <p:cNvSpPr/>
                <p:nvPr/>
              </p:nvSpPr>
              <p:spPr bwMode="auto">
                <a:xfrm>
                  <a:off x="6664325" y="3500438"/>
                  <a:ext cx="22225" cy="11113"/>
                </a:xfrm>
                <a:custGeom>
                  <a:avLst/>
                  <a:gdLst/>
                  <a:ahLst/>
                  <a:cxnLst>
                    <a:cxn ang="0">
                      <a:pos x="16" y="4"/>
                    </a:cxn>
                    <a:cxn ang="0">
                      <a:pos x="0" y="4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1" y="7"/>
                        <a:pt x="4" y="8"/>
                        <a:pt x="0" y="4"/>
                      </a:cubicBezTo>
                      <a:cubicBezTo>
                        <a:pt x="9" y="0"/>
                        <a:pt x="10" y="0"/>
                        <a:pt x="16" y="4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4" name="Freeform: Shape 489"/>
                <p:cNvSpPr/>
                <p:nvPr/>
              </p:nvSpPr>
              <p:spPr bwMode="auto">
                <a:xfrm>
                  <a:off x="6556375" y="3065463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17" y="1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0" y="3"/>
                    </a:cxn>
                    <a:cxn ang="0">
                      <a:pos x="17" y="1"/>
                    </a:cxn>
                  </a:cxnLst>
                  <a:rect l="0" t="0" r="r" b="b"/>
                  <a:pathLst>
                    <a:path w="17" h="7">
                      <a:moveTo>
                        <a:pt x="17" y="1"/>
                      </a:move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8" y="1"/>
                        <a:pt x="11" y="0"/>
                        <a:pt x="17" y="1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59" name="Group 207"/>
            <p:cNvGrpSpPr/>
            <p:nvPr/>
          </p:nvGrpSpPr>
          <p:grpSpPr>
            <a:xfrm>
              <a:off x="4753551" y="1094952"/>
              <a:ext cx="3700917" cy="2615806"/>
              <a:chOff x="4713288" y="1038225"/>
              <a:chExt cx="2847975" cy="2012950"/>
            </a:xfrm>
            <a:grpFill/>
          </p:grpSpPr>
          <p:sp>
            <p:nvSpPr>
              <p:cNvPr id="60" name="Freeform: Shape 208"/>
              <p:cNvSpPr/>
              <p:nvPr/>
            </p:nvSpPr>
            <p:spPr bwMode="auto">
              <a:xfrm>
                <a:off x="4818063" y="2127250"/>
                <a:ext cx="622300" cy="538163"/>
              </a:xfrm>
              <a:custGeom>
                <a:avLst/>
                <a:gdLst/>
                <a:ahLst/>
                <a:cxnLst>
                  <a:cxn ang="0">
                    <a:pos x="102" y="154"/>
                  </a:cxn>
                  <a:cxn ang="0">
                    <a:pos x="113" y="126"/>
                  </a:cxn>
                  <a:cxn ang="0">
                    <a:pos x="122" y="86"/>
                  </a:cxn>
                  <a:cxn ang="0">
                    <a:pos x="125" y="77"/>
                  </a:cxn>
                  <a:cxn ang="0">
                    <a:pos x="108" y="77"/>
                  </a:cxn>
                  <a:cxn ang="0">
                    <a:pos x="64" y="77"/>
                  </a:cxn>
                  <a:cxn ang="0">
                    <a:pos x="27" y="79"/>
                  </a:cxn>
                  <a:cxn ang="0">
                    <a:pos x="26" y="77"/>
                  </a:cxn>
                  <a:cxn ang="0">
                    <a:pos x="0" y="55"/>
                  </a:cxn>
                  <a:cxn ang="0">
                    <a:pos x="9" y="37"/>
                  </a:cxn>
                  <a:cxn ang="0">
                    <a:pos x="41" y="20"/>
                  </a:cxn>
                  <a:cxn ang="0">
                    <a:pos x="48" y="13"/>
                  </a:cxn>
                  <a:cxn ang="0">
                    <a:pos x="80" y="4"/>
                  </a:cxn>
                  <a:cxn ang="0">
                    <a:pos x="127" y="7"/>
                  </a:cxn>
                  <a:cxn ang="0">
                    <a:pos x="174" y="15"/>
                  </a:cxn>
                  <a:cxn ang="0">
                    <a:pos x="223" y="21"/>
                  </a:cxn>
                  <a:cxn ang="0">
                    <a:pos x="256" y="44"/>
                  </a:cxn>
                  <a:cxn ang="0">
                    <a:pos x="278" y="33"/>
                  </a:cxn>
                  <a:cxn ang="0">
                    <a:pos x="281" y="43"/>
                  </a:cxn>
                  <a:cxn ang="0">
                    <a:pos x="289" y="65"/>
                  </a:cxn>
                  <a:cxn ang="0">
                    <a:pos x="309" y="76"/>
                  </a:cxn>
                  <a:cxn ang="0">
                    <a:pos x="350" y="76"/>
                  </a:cxn>
                  <a:cxn ang="0">
                    <a:pos x="359" y="63"/>
                  </a:cxn>
                  <a:cxn ang="0">
                    <a:pos x="387" y="51"/>
                  </a:cxn>
                  <a:cxn ang="0">
                    <a:pos x="439" y="74"/>
                  </a:cxn>
                  <a:cxn ang="0">
                    <a:pos x="445" y="96"/>
                  </a:cxn>
                  <a:cxn ang="0">
                    <a:pos x="435" y="119"/>
                  </a:cxn>
                  <a:cxn ang="0">
                    <a:pos x="436" y="138"/>
                  </a:cxn>
                  <a:cxn ang="0">
                    <a:pos x="449" y="156"/>
                  </a:cxn>
                  <a:cxn ang="0">
                    <a:pos x="445" y="179"/>
                  </a:cxn>
                  <a:cxn ang="0">
                    <a:pos x="448" y="232"/>
                  </a:cxn>
                  <a:cxn ang="0">
                    <a:pos x="448" y="240"/>
                  </a:cxn>
                  <a:cxn ang="0">
                    <a:pos x="393" y="231"/>
                  </a:cxn>
                  <a:cxn ang="0">
                    <a:pos x="370" y="220"/>
                  </a:cxn>
                  <a:cxn ang="0">
                    <a:pos x="333" y="207"/>
                  </a:cxn>
                  <a:cxn ang="0">
                    <a:pos x="313" y="192"/>
                  </a:cxn>
                  <a:cxn ang="0">
                    <a:pos x="278" y="183"/>
                  </a:cxn>
                  <a:cxn ang="0">
                    <a:pos x="304" y="224"/>
                  </a:cxn>
                  <a:cxn ang="0">
                    <a:pos x="315" y="227"/>
                  </a:cxn>
                  <a:cxn ang="0">
                    <a:pos x="313" y="246"/>
                  </a:cxn>
                  <a:cxn ang="0">
                    <a:pos x="379" y="225"/>
                  </a:cxn>
                  <a:cxn ang="0">
                    <a:pos x="406" y="260"/>
                  </a:cxn>
                  <a:cxn ang="0">
                    <a:pos x="414" y="270"/>
                  </a:cxn>
                  <a:cxn ang="0">
                    <a:pos x="410" y="302"/>
                  </a:cxn>
                  <a:cxn ang="0">
                    <a:pos x="390" y="321"/>
                  </a:cxn>
                  <a:cxn ang="0">
                    <a:pos x="365" y="347"/>
                  </a:cxn>
                  <a:cxn ang="0">
                    <a:pos x="328" y="368"/>
                  </a:cxn>
                  <a:cxn ang="0">
                    <a:pos x="265" y="395"/>
                  </a:cxn>
                  <a:cxn ang="0">
                    <a:pos x="234" y="404"/>
                  </a:cxn>
                  <a:cxn ang="0">
                    <a:pos x="217" y="399"/>
                  </a:cxn>
                  <a:cxn ang="0">
                    <a:pos x="209" y="372"/>
                  </a:cxn>
                  <a:cxn ang="0">
                    <a:pos x="198" y="340"/>
                  </a:cxn>
                  <a:cxn ang="0">
                    <a:pos x="162" y="280"/>
                  </a:cxn>
                  <a:cxn ang="0">
                    <a:pos x="154" y="259"/>
                  </a:cxn>
                  <a:cxn ang="0">
                    <a:pos x="140" y="251"/>
                  </a:cxn>
                  <a:cxn ang="0">
                    <a:pos x="131" y="229"/>
                  </a:cxn>
                  <a:cxn ang="0">
                    <a:pos x="109" y="196"/>
                  </a:cxn>
                  <a:cxn ang="0">
                    <a:pos x="112" y="177"/>
                  </a:cxn>
                </a:cxnLst>
                <a:rect l="0" t="0" r="r" b="b"/>
                <a:pathLst>
                  <a:path w="467" h="405">
                    <a:moveTo>
                      <a:pt x="112" y="177"/>
                    </a:move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1"/>
                      <a:pt x="105" y="151"/>
                      <a:pt x="106" y="149"/>
                    </a:cubicBezTo>
                    <a:cubicBezTo>
                      <a:pt x="109" y="139"/>
                      <a:pt x="110" y="134"/>
                      <a:pt x="113" y="126"/>
                    </a:cubicBezTo>
                    <a:cubicBezTo>
                      <a:pt x="115" y="117"/>
                      <a:pt x="124" y="115"/>
                      <a:pt x="124" y="104"/>
                    </a:cubicBezTo>
                    <a:cubicBezTo>
                      <a:pt x="124" y="97"/>
                      <a:pt x="122" y="91"/>
                      <a:pt x="122" y="86"/>
                    </a:cubicBezTo>
                    <a:cubicBezTo>
                      <a:pt x="122" y="83"/>
                      <a:pt x="124" y="82"/>
                      <a:pt x="125" y="81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1" y="78"/>
                      <a:pt x="120" y="81"/>
                      <a:pt x="117" y="81"/>
                    </a:cubicBezTo>
                    <a:cubicBezTo>
                      <a:pt x="112" y="81"/>
                      <a:pt x="110" y="79"/>
                      <a:pt x="108" y="77"/>
                    </a:cubicBezTo>
                    <a:cubicBezTo>
                      <a:pt x="101" y="82"/>
                      <a:pt x="98" y="88"/>
                      <a:pt x="86" y="88"/>
                    </a:cubicBezTo>
                    <a:cubicBezTo>
                      <a:pt x="76" y="88"/>
                      <a:pt x="73" y="77"/>
                      <a:pt x="64" y="77"/>
                    </a:cubicBezTo>
                    <a:cubicBezTo>
                      <a:pt x="54" y="77"/>
                      <a:pt x="56" y="87"/>
                      <a:pt x="48" y="87"/>
                    </a:cubicBezTo>
                    <a:cubicBezTo>
                      <a:pt x="40" y="87"/>
                      <a:pt x="35" y="75"/>
                      <a:pt x="27" y="79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5" y="78"/>
                      <a:pt x="26" y="77"/>
                    </a:cubicBezTo>
                    <a:cubicBezTo>
                      <a:pt x="23" y="74"/>
                      <a:pt x="10" y="67"/>
                      <a:pt x="15" y="63"/>
                    </a:cubicBezTo>
                    <a:cubicBezTo>
                      <a:pt x="11" y="57"/>
                      <a:pt x="6" y="58"/>
                      <a:pt x="0" y="55"/>
                    </a:cubicBezTo>
                    <a:cubicBezTo>
                      <a:pt x="4" y="50"/>
                      <a:pt x="9" y="51"/>
                      <a:pt x="9" y="43"/>
                    </a:cubicBezTo>
                    <a:cubicBezTo>
                      <a:pt x="9" y="40"/>
                      <a:pt x="8" y="40"/>
                      <a:pt x="9" y="37"/>
                    </a:cubicBezTo>
                    <a:cubicBezTo>
                      <a:pt x="6" y="37"/>
                      <a:pt x="1" y="38"/>
                      <a:pt x="1" y="35"/>
                    </a:cubicBezTo>
                    <a:cubicBezTo>
                      <a:pt x="1" y="22"/>
                      <a:pt x="33" y="24"/>
                      <a:pt x="41" y="20"/>
                    </a:cubicBezTo>
                    <a:cubicBezTo>
                      <a:pt x="40" y="17"/>
                      <a:pt x="38" y="18"/>
                      <a:pt x="38" y="15"/>
                    </a:cubicBezTo>
                    <a:cubicBezTo>
                      <a:pt x="38" y="11"/>
                      <a:pt x="46" y="13"/>
                      <a:pt x="48" y="13"/>
                    </a:cubicBezTo>
                    <a:cubicBezTo>
                      <a:pt x="53" y="13"/>
                      <a:pt x="62" y="13"/>
                      <a:pt x="62" y="13"/>
                    </a:cubicBezTo>
                    <a:cubicBezTo>
                      <a:pt x="67" y="13"/>
                      <a:pt x="75" y="7"/>
                      <a:pt x="80" y="4"/>
                    </a:cubicBezTo>
                    <a:cubicBezTo>
                      <a:pt x="86" y="0"/>
                      <a:pt x="98" y="0"/>
                      <a:pt x="106" y="0"/>
                    </a:cubicBezTo>
                    <a:cubicBezTo>
                      <a:pt x="117" y="0"/>
                      <a:pt x="117" y="7"/>
                      <a:pt x="127" y="7"/>
                    </a:cubicBezTo>
                    <a:cubicBezTo>
                      <a:pt x="127" y="12"/>
                      <a:pt x="144" y="15"/>
                      <a:pt x="149" y="15"/>
                    </a:cubicBezTo>
                    <a:cubicBezTo>
                      <a:pt x="162" y="15"/>
                      <a:pt x="170" y="15"/>
                      <a:pt x="174" y="15"/>
                    </a:cubicBezTo>
                    <a:cubicBezTo>
                      <a:pt x="186" y="15"/>
                      <a:pt x="192" y="3"/>
                      <a:pt x="205" y="3"/>
                    </a:cubicBezTo>
                    <a:cubicBezTo>
                      <a:pt x="219" y="3"/>
                      <a:pt x="218" y="12"/>
                      <a:pt x="223" y="21"/>
                    </a:cubicBezTo>
                    <a:cubicBezTo>
                      <a:pt x="224" y="23"/>
                      <a:pt x="233" y="28"/>
                      <a:pt x="233" y="28"/>
                    </a:cubicBezTo>
                    <a:cubicBezTo>
                      <a:pt x="241" y="31"/>
                      <a:pt x="243" y="44"/>
                      <a:pt x="256" y="44"/>
                    </a:cubicBezTo>
                    <a:cubicBezTo>
                      <a:pt x="265" y="44"/>
                      <a:pt x="265" y="36"/>
                      <a:pt x="271" y="34"/>
                    </a:cubicBezTo>
                    <a:cubicBezTo>
                      <a:pt x="275" y="33"/>
                      <a:pt x="274" y="33"/>
                      <a:pt x="278" y="33"/>
                    </a:cubicBezTo>
                    <a:cubicBezTo>
                      <a:pt x="279" y="35"/>
                      <a:pt x="279" y="39"/>
                      <a:pt x="281" y="41"/>
                    </a:cubicBezTo>
                    <a:cubicBezTo>
                      <a:pt x="280" y="41"/>
                      <a:pt x="281" y="42"/>
                      <a:pt x="281" y="43"/>
                    </a:cubicBezTo>
                    <a:cubicBezTo>
                      <a:pt x="281" y="48"/>
                      <a:pt x="284" y="47"/>
                      <a:pt x="286" y="51"/>
                    </a:cubicBezTo>
                    <a:cubicBezTo>
                      <a:pt x="290" y="56"/>
                      <a:pt x="286" y="59"/>
                      <a:pt x="289" y="65"/>
                    </a:cubicBezTo>
                    <a:cubicBezTo>
                      <a:pt x="291" y="70"/>
                      <a:pt x="297" y="67"/>
                      <a:pt x="301" y="68"/>
                    </a:cubicBezTo>
                    <a:cubicBezTo>
                      <a:pt x="305" y="69"/>
                      <a:pt x="306" y="73"/>
                      <a:pt x="309" y="76"/>
                    </a:cubicBezTo>
                    <a:cubicBezTo>
                      <a:pt x="312" y="79"/>
                      <a:pt x="323" y="78"/>
                      <a:pt x="329" y="78"/>
                    </a:cubicBezTo>
                    <a:cubicBezTo>
                      <a:pt x="337" y="78"/>
                      <a:pt x="345" y="77"/>
                      <a:pt x="350" y="76"/>
                    </a:cubicBezTo>
                    <a:cubicBezTo>
                      <a:pt x="350" y="72"/>
                      <a:pt x="350" y="71"/>
                      <a:pt x="350" y="68"/>
                    </a:cubicBezTo>
                    <a:cubicBezTo>
                      <a:pt x="350" y="64"/>
                      <a:pt x="355" y="64"/>
                      <a:pt x="359" y="63"/>
                    </a:cubicBezTo>
                    <a:cubicBezTo>
                      <a:pt x="364" y="61"/>
                      <a:pt x="363" y="59"/>
                      <a:pt x="368" y="57"/>
                    </a:cubicBezTo>
                    <a:cubicBezTo>
                      <a:pt x="376" y="54"/>
                      <a:pt x="381" y="56"/>
                      <a:pt x="387" y="51"/>
                    </a:cubicBezTo>
                    <a:cubicBezTo>
                      <a:pt x="397" y="57"/>
                      <a:pt x="403" y="57"/>
                      <a:pt x="412" y="60"/>
                    </a:cubicBezTo>
                    <a:cubicBezTo>
                      <a:pt x="423" y="64"/>
                      <a:pt x="426" y="74"/>
                      <a:pt x="439" y="74"/>
                    </a:cubicBezTo>
                    <a:cubicBezTo>
                      <a:pt x="439" y="76"/>
                      <a:pt x="442" y="77"/>
                      <a:pt x="443" y="79"/>
                    </a:cubicBezTo>
                    <a:cubicBezTo>
                      <a:pt x="445" y="86"/>
                      <a:pt x="442" y="92"/>
                      <a:pt x="445" y="96"/>
                    </a:cubicBezTo>
                    <a:cubicBezTo>
                      <a:pt x="442" y="98"/>
                      <a:pt x="435" y="114"/>
                      <a:pt x="435" y="115"/>
                    </a:cubicBezTo>
                    <a:cubicBezTo>
                      <a:pt x="435" y="116"/>
                      <a:pt x="436" y="118"/>
                      <a:pt x="435" y="119"/>
                    </a:cubicBezTo>
                    <a:cubicBezTo>
                      <a:pt x="436" y="121"/>
                      <a:pt x="435" y="122"/>
                      <a:pt x="436" y="124"/>
                    </a:cubicBezTo>
                    <a:cubicBezTo>
                      <a:pt x="436" y="138"/>
                      <a:pt x="436" y="138"/>
                      <a:pt x="436" y="138"/>
                    </a:cubicBezTo>
                    <a:cubicBezTo>
                      <a:pt x="438" y="142"/>
                      <a:pt x="437" y="145"/>
                      <a:pt x="439" y="149"/>
                    </a:cubicBezTo>
                    <a:cubicBezTo>
                      <a:pt x="440" y="153"/>
                      <a:pt x="449" y="149"/>
                      <a:pt x="449" y="156"/>
                    </a:cubicBezTo>
                    <a:cubicBezTo>
                      <a:pt x="449" y="165"/>
                      <a:pt x="439" y="164"/>
                      <a:pt x="439" y="171"/>
                    </a:cubicBezTo>
                    <a:cubicBezTo>
                      <a:pt x="439" y="177"/>
                      <a:pt x="443" y="177"/>
                      <a:pt x="445" y="179"/>
                    </a:cubicBezTo>
                    <a:cubicBezTo>
                      <a:pt x="452" y="194"/>
                      <a:pt x="467" y="196"/>
                      <a:pt x="467" y="215"/>
                    </a:cubicBezTo>
                    <a:cubicBezTo>
                      <a:pt x="456" y="218"/>
                      <a:pt x="448" y="220"/>
                      <a:pt x="448" y="232"/>
                    </a:cubicBezTo>
                    <a:cubicBezTo>
                      <a:pt x="448" y="235"/>
                      <a:pt x="450" y="238"/>
                      <a:pt x="450" y="240"/>
                    </a:cubicBezTo>
                    <a:cubicBezTo>
                      <a:pt x="450" y="240"/>
                      <a:pt x="448" y="240"/>
                      <a:pt x="448" y="240"/>
                    </a:cubicBezTo>
                    <a:cubicBezTo>
                      <a:pt x="439" y="240"/>
                      <a:pt x="420" y="235"/>
                      <a:pt x="408" y="235"/>
                    </a:cubicBezTo>
                    <a:cubicBezTo>
                      <a:pt x="406" y="235"/>
                      <a:pt x="393" y="231"/>
                      <a:pt x="393" y="231"/>
                    </a:cubicBezTo>
                    <a:cubicBezTo>
                      <a:pt x="388" y="226"/>
                      <a:pt x="388" y="213"/>
                      <a:pt x="379" y="213"/>
                    </a:cubicBezTo>
                    <a:cubicBezTo>
                      <a:pt x="374" y="213"/>
                      <a:pt x="372" y="217"/>
                      <a:pt x="370" y="220"/>
                    </a:cubicBezTo>
                    <a:cubicBezTo>
                      <a:pt x="348" y="220"/>
                      <a:pt x="348" y="220"/>
                      <a:pt x="348" y="220"/>
                    </a:cubicBezTo>
                    <a:cubicBezTo>
                      <a:pt x="341" y="217"/>
                      <a:pt x="337" y="212"/>
                      <a:pt x="333" y="207"/>
                    </a:cubicBezTo>
                    <a:cubicBezTo>
                      <a:pt x="327" y="202"/>
                      <a:pt x="320" y="205"/>
                      <a:pt x="315" y="200"/>
                    </a:cubicBezTo>
                    <a:cubicBezTo>
                      <a:pt x="313" y="197"/>
                      <a:pt x="314" y="194"/>
                      <a:pt x="313" y="192"/>
                    </a:cubicBezTo>
                    <a:cubicBezTo>
                      <a:pt x="308" y="182"/>
                      <a:pt x="299" y="168"/>
                      <a:pt x="286" y="168"/>
                    </a:cubicBezTo>
                    <a:cubicBezTo>
                      <a:pt x="280" y="168"/>
                      <a:pt x="278" y="176"/>
                      <a:pt x="278" y="183"/>
                    </a:cubicBezTo>
                    <a:cubicBezTo>
                      <a:pt x="278" y="187"/>
                      <a:pt x="278" y="189"/>
                      <a:pt x="278" y="193"/>
                    </a:cubicBezTo>
                    <a:cubicBezTo>
                      <a:pt x="281" y="203"/>
                      <a:pt x="293" y="222"/>
                      <a:pt x="304" y="224"/>
                    </a:cubicBezTo>
                    <a:cubicBezTo>
                      <a:pt x="304" y="229"/>
                      <a:pt x="306" y="231"/>
                      <a:pt x="307" y="235"/>
                    </a:cubicBezTo>
                    <a:cubicBezTo>
                      <a:pt x="312" y="233"/>
                      <a:pt x="311" y="228"/>
                      <a:pt x="315" y="227"/>
                    </a:cubicBezTo>
                    <a:cubicBezTo>
                      <a:pt x="316" y="228"/>
                      <a:pt x="316" y="230"/>
                      <a:pt x="316" y="231"/>
                    </a:cubicBezTo>
                    <a:cubicBezTo>
                      <a:pt x="316" y="237"/>
                      <a:pt x="313" y="240"/>
                      <a:pt x="313" y="246"/>
                    </a:cubicBezTo>
                    <a:cubicBezTo>
                      <a:pt x="313" y="252"/>
                      <a:pt x="324" y="255"/>
                      <a:pt x="331" y="255"/>
                    </a:cubicBezTo>
                    <a:cubicBezTo>
                      <a:pt x="360" y="255"/>
                      <a:pt x="363" y="237"/>
                      <a:pt x="379" y="225"/>
                    </a:cubicBezTo>
                    <a:cubicBezTo>
                      <a:pt x="379" y="241"/>
                      <a:pt x="379" y="241"/>
                      <a:pt x="379" y="241"/>
                    </a:cubicBezTo>
                    <a:cubicBezTo>
                      <a:pt x="385" y="254"/>
                      <a:pt x="393" y="256"/>
                      <a:pt x="406" y="260"/>
                    </a:cubicBezTo>
                    <a:cubicBezTo>
                      <a:pt x="411" y="261"/>
                      <a:pt x="411" y="269"/>
                      <a:pt x="414" y="271"/>
                    </a:cubicBezTo>
                    <a:cubicBezTo>
                      <a:pt x="414" y="270"/>
                      <a:pt x="414" y="270"/>
                      <a:pt x="414" y="270"/>
                    </a:cubicBezTo>
                    <a:cubicBezTo>
                      <a:pt x="416" y="274"/>
                      <a:pt x="423" y="273"/>
                      <a:pt x="423" y="277"/>
                    </a:cubicBezTo>
                    <a:cubicBezTo>
                      <a:pt x="423" y="288"/>
                      <a:pt x="410" y="291"/>
                      <a:pt x="410" y="302"/>
                    </a:cubicBezTo>
                    <a:cubicBezTo>
                      <a:pt x="403" y="302"/>
                      <a:pt x="399" y="303"/>
                      <a:pt x="397" y="309"/>
                    </a:cubicBezTo>
                    <a:cubicBezTo>
                      <a:pt x="395" y="314"/>
                      <a:pt x="396" y="321"/>
                      <a:pt x="390" y="321"/>
                    </a:cubicBezTo>
                    <a:cubicBezTo>
                      <a:pt x="384" y="321"/>
                      <a:pt x="384" y="334"/>
                      <a:pt x="378" y="334"/>
                    </a:cubicBezTo>
                    <a:cubicBezTo>
                      <a:pt x="374" y="334"/>
                      <a:pt x="365" y="342"/>
                      <a:pt x="365" y="347"/>
                    </a:cubicBezTo>
                    <a:cubicBezTo>
                      <a:pt x="353" y="349"/>
                      <a:pt x="327" y="354"/>
                      <a:pt x="327" y="364"/>
                    </a:cubicBezTo>
                    <a:cubicBezTo>
                      <a:pt x="327" y="365"/>
                      <a:pt x="327" y="367"/>
                      <a:pt x="328" y="368"/>
                    </a:cubicBezTo>
                    <a:cubicBezTo>
                      <a:pt x="318" y="373"/>
                      <a:pt x="304" y="376"/>
                      <a:pt x="294" y="378"/>
                    </a:cubicBezTo>
                    <a:cubicBezTo>
                      <a:pt x="289" y="380"/>
                      <a:pt x="271" y="392"/>
                      <a:pt x="265" y="395"/>
                    </a:cubicBezTo>
                    <a:cubicBezTo>
                      <a:pt x="252" y="395"/>
                      <a:pt x="252" y="395"/>
                      <a:pt x="252" y="395"/>
                    </a:cubicBezTo>
                    <a:cubicBezTo>
                      <a:pt x="244" y="400"/>
                      <a:pt x="243" y="404"/>
                      <a:pt x="234" y="404"/>
                    </a:cubicBezTo>
                    <a:cubicBezTo>
                      <a:pt x="231" y="405"/>
                      <a:pt x="231" y="405"/>
                      <a:pt x="231" y="405"/>
                    </a:cubicBezTo>
                    <a:cubicBezTo>
                      <a:pt x="229" y="405"/>
                      <a:pt x="218" y="400"/>
                      <a:pt x="217" y="399"/>
                    </a:cubicBezTo>
                    <a:cubicBezTo>
                      <a:pt x="216" y="399"/>
                      <a:pt x="219" y="399"/>
                      <a:pt x="217" y="394"/>
                    </a:cubicBezTo>
                    <a:cubicBezTo>
                      <a:pt x="212" y="387"/>
                      <a:pt x="209" y="380"/>
                      <a:pt x="209" y="372"/>
                    </a:cubicBezTo>
                    <a:cubicBezTo>
                      <a:pt x="204" y="371"/>
                      <a:pt x="207" y="363"/>
                      <a:pt x="208" y="359"/>
                    </a:cubicBezTo>
                    <a:cubicBezTo>
                      <a:pt x="210" y="349"/>
                      <a:pt x="203" y="345"/>
                      <a:pt x="198" y="340"/>
                    </a:cubicBezTo>
                    <a:cubicBezTo>
                      <a:pt x="193" y="335"/>
                      <a:pt x="181" y="320"/>
                      <a:pt x="181" y="309"/>
                    </a:cubicBezTo>
                    <a:cubicBezTo>
                      <a:pt x="165" y="306"/>
                      <a:pt x="162" y="297"/>
                      <a:pt x="162" y="280"/>
                    </a:cubicBezTo>
                    <a:cubicBezTo>
                      <a:pt x="162" y="270"/>
                      <a:pt x="156" y="268"/>
                      <a:pt x="154" y="259"/>
                    </a:cubicBezTo>
                    <a:cubicBezTo>
                      <a:pt x="154" y="259"/>
                      <a:pt x="154" y="259"/>
                      <a:pt x="154" y="259"/>
                    </a:cubicBezTo>
                    <a:cubicBezTo>
                      <a:pt x="152" y="258"/>
                      <a:pt x="150" y="255"/>
                      <a:pt x="148" y="254"/>
                    </a:cubicBezTo>
                    <a:cubicBezTo>
                      <a:pt x="147" y="252"/>
                      <a:pt x="141" y="253"/>
                      <a:pt x="140" y="251"/>
                    </a:cubicBezTo>
                    <a:cubicBezTo>
                      <a:pt x="137" y="249"/>
                      <a:pt x="138" y="242"/>
                      <a:pt x="137" y="239"/>
                    </a:cubicBezTo>
                    <a:cubicBezTo>
                      <a:pt x="136" y="235"/>
                      <a:pt x="132" y="231"/>
                      <a:pt x="131" y="229"/>
                    </a:cubicBezTo>
                    <a:cubicBezTo>
                      <a:pt x="125" y="221"/>
                      <a:pt x="121" y="214"/>
                      <a:pt x="116" y="207"/>
                    </a:cubicBezTo>
                    <a:cubicBezTo>
                      <a:pt x="115" y="205"/>
                      <a:pt x="109" y="198"/>
                      <a:pt x="109" y="196"/>
                    </a:cubicBezTo>
                    <a:cubicBezTo>
                      <a:pt x="109" y="192"/>
                      <a:pt x="112" y="182"/>
                      <a:pt x="112" y="175"/>
                    </a:cubicBezTo>
                    <a:lnTo>
                      <a:pt x="112" y="177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Freeform: Shape 209"/>
              <p:cNvSpPr/>
              <p:nvPr/>
            </p:nvSpPr>
            <p:spPr bwMode="auto">
              <a:xfrm>
                <a:off x="5713413" y="2714625"/>
                <a:ext cx="33338" cy="63500"/>
              </a:xfrm>
              <a:custGeom>
                <a:avLst/>
                <a:gdLst/>
                <a:ahLst/>
                <a:cxnLst>
                  <a:cxn ang="0">
                    <a:pos x="25" y="30"/>
                  </a:cxn>
                  <a:cxn ang="0">
                    <a:pos x="11" y="48"/>
                  </a:cxn>
                  <a:cxn ang="0">
                    <a:pos x="0" y="35"/>
                  </a:cxn>
                  <a:cxn ang="0">
                    <a:pos x="6" y="0"/>
                  </a:cxn>
                  <a:cxn ang="0">
                    <a:pos x="25" y="30"/>
                  </a:cxn>
                </a:cxnLst>
                <a:rect l="0" t="0" r="r" b="b"/>
                <a:pathLst>
                  <a:path w="25" h="48">
                    <a:moveTo>
                      <a:pt x="25" y="30"/>
                    </a:moveTo>
                    <a:cubicBezTo>
                      <a:pt x="25" y="37"/>
                      <a:pt x="20" y="48"/>
                      <a:pt x="11" y="48"/>
                    </a:cubicBezTo>
                    <a:cubicBezTo>
                      <a:pt x="5" y="48"/>
                      <a:pt x="0" y="41"/>
                      <a:pt x="0" y="35"/>
                    </a:cubicBezTo>
                    <a:cubicBezTo>
                      <a:pt x="0" y="22"/>
                      <a:pt x="6" y="13"/>
                      <a:pt x="6" y="0"/>
                    </a:cubicBezTo>
                    <a:cubicBezTo>
                      <a:pt x="13" y="10"/>
                      <a:pt x="25" y="15"/>
                      <a:pt x="25" y="3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Freeform: Shape 210"/>
              <p:cNvSpPr/>
              <p:nvPr/>
            </p:nvSpPr>
            <p:spPr bwMode="auto">
              <a:xfrm>
                <a:off x="5397500" y="2195513"/>
                <a:ext cx="677863" cy="544513"/>
              </a:xfrm>
              <a:custGeom>
                <a:avLst/>
                <a:gdLst/>
                <a:ahLst/>
                <a:cxnLst>
                  <a:cxn ang="0">
                    <a:pos x="148" y="270"/>
                  </a:cxn>
                  <a:cxn ang="0">
                    <a:pos x="174" y="340"/>
                  </a:cxn>
                  <a:cxn ang="0">
                    <a:pos x="200" y="401"/>
                  </a:cxn>
                  <a:cxn ang="0">
                    <a:pos x="216" y="401"/>
                  </a:cxn>
                  <a:cxn ang="0">
                    <a:pos x="237" y="379"/>
                  </a:cxn>
                  <a:cxn ang="0">
                    <a:pos x="243" y="341"/>
                  </a:cxn>
                  <a:cxn ang="0">
                    <a:pos x="268" y="298"/>
                  </a:cxn>
                  <a:cxn ang="0">
                    <a:pos x="326" y="240"/>
                  </a:cxn>
                  <a:cxn ang="0">
                    <a:pos x="374" y="218"/>
                  </a:cxn>
                  <a:cxn ang="0">
                    <a:pos x="409" y="259"/>
                  </a:cxn>
                  <a:cxn ang="0">
                    <a:pos x="423" y="302"/>
                  </a:cxn>
                  <a:cxn ang="0">
                    <a:pos x="457" y="300"/>
                  </a:cxn>
                  <a:cxn ang="0">
                    <a:pos x="476" y="367"/>
                  </a:cxn>
                  <a:cxn ang="0">
                    <a:pos x="489" y="358"/>
                  </a:cxn>
                  <a:cxn ang="0">
                    <a:pos x="472" y="316"/>
                  </a:cxn>
                  <a:cxn ang="0">
                    <a:pos x="473" y="288"/>
                  </a:cxn>
                  <a:cxn ang="0">
                    <a:pos x="483" y="254"/>
                  </a:cxn>
                  <a:cxn ang="0">
                    <a:pos x="487" y="213"/>
                  </a:cxn>
                  <a:cxn ang="0">
                    <a:pos x="467" y="197"/>
                  </a:cxn>
                  <a:cxn ang="0">
                    <a:pos x="445" y="125"/>
                  </a:cxn>
                  <a:cxn ang="0">
                    <a:pos x="423" y="130"/>
                  </a:cxn>
                  <a:cxn ang="0">
                    <a:pos x="373" y="144"/>
                  </a:cxn>
                  <a:cxn ang="0">
                    <a:pos x="341" y="147"/>
                  </a:cxn>
                  <a:cxn ang="0">
                    <a:pos x="295" y="136"/>
                  </a:cxn>
                  <a:cxn ang="0">
                    <a:pos x="254" y="116"/>
                  </a:cxn>
                  <a:cxn ang="0">
                    <a:pos x="226" y="89"/>
                  </a:cxn>
                  <a:cxn ang="0">
                    <a:pos x="229" y="69"/>
                  </a:cxn>
                  <a:cxn ang="0">
                    <a:pos x="213" y="43"/>
                  </a:cxn>
                  <a:cxn ang="0">
                    <a:pos x="178" y="16"/>
                  </a:cxn>
                  <a:cxn ang="0">
                    <a:pos x="131" y="0"/>
                  </a:cxn>
                  <a:cxn ang="0">
                    <a:pos x="94" y="21"/>
                  </a:cxn>
                  <a:cxn ang="0">
                    <a:pos x="65" y="13"/>
                  </a:cxn>
                  <a:cxn ang="0">
                    <a:pos x="23" y="46"/>
                  </a:cxn>
                  <a:cxn ang="0">
                    <a:pos x="0" y="64"/>
                  </a:cxn>
                  <a:cxn ang="0">
                    <a:pos x="1" y="87"/>
                  </a:cxn>
                  <a:cxn ang="0">
                    <a:pos x="4" y="120"/>
                  </a:cxn>
                  <a:cxn ang="0">
                    <a:pos x="13" y="181"/>
                  </a:cxn>
                  <a:cxn ang="0">
                    <a:pos x="34" y="185"/>
                  </a:cxn>
                  <a:cxn ang="0">
                    <a:pos x="70" y="185"/>
                  </a:cxn>
                  <a:cxn ang="0">
                    <a:pos x="118" y="219"/>
                  </a:cxn>
                  <a:cxn ang="0">
                    <a:pos x="127" y="248"/>
                  </a:cxn>
                  <a:cxn ang="0">
                    <a:pos x="145" y="233"/>
                  </a:cxn>
                  <a:cxn ang="0">
                    <a:pos x="149" y="265"/>
                  </a:cxn>
                </a:cxnLst>
                <a:rect l="0" t="0" r="r" b="b"/>
                <a:pathLst>
                  <a:path w="509" h="410">
                    <a:moveTo>
                      <a:pt x="149" y="265"/>
                    </a:moveTo>
                    <a:cubicBezTo>
                      <a:pt x="147" y="263"/>
                      <a:pt x="147" y="263"/>
                      <a:pt x="147" y="263"/>
                    </a:cubicBezTo>
                    <a:cubicBezTo>
                      <a:pt x="147" y="265"/>
                      <a:pt x="148" y="268"/>
                      <a:pt x="148" y="270"/>
                    </a:cubicBezTo>
                    <a:cubicBezTo>
                      <a:pt x="148" y="278"/>
                      <a:pt x="153" y="286"/>
                      <a:pt x="155" y="295"/>
                    </a:cubicBezTo>
                    <a:cubicBezTo>
                      <a:pt x="158" y="305"/>
                      <a:pt x="166" y="319"/>
                      <a:pt x="168" y="326"/>
                    </a:cubicBezTo>
                    <a:cubicBezTo>
                      <a:pt x="170" y="332"/>
                      <a:pt x="170" y="334"/>
                      <a:pt x="174" y="340"/>
                    </a:cubicBezTo>
                    <a:cubicBezTo>
                      <a:pt x="177" y="345"/>
                      <a:pt x="175" y="351"/>
                      <a:pt x="179" y="358"/>
                    </a:cubicBezTo>
                    <a:cubicBezTo>
                      <a:pt x="180" y="362"/>
                      <a:pt x="187" y="366"/>
                      <a:pt x="188" y="372"/>
                    </a:cubicBezTo>
                    <a:cubicBezTo>
                      <a:pt x="191" y="382"/>
                      <a:pt x="196" y="390"/>
                      <a:pt x="200" y="401"/>
                    </a:cubicBezTo>
                    <a:cubicBezTo>
                      <a:pt x="200" y="402"/>
                      <a:pt x="202" y="405"/>
                      <a:pt x="204" y="405"/>
                    </a:cubicBezTo>
                    <a:cubicBezTo>
                      <a:pt x="204" y="409"/>
                      <a:pt x="207" y="410"/>
                      <a:pt x="210" y="410"/>
                    </a:cubicBezTo>
                    <a:cubicBezTo>
                      <a:pt x="214" y="410"/>
                      <a:pt x="214" y="405"/>
                      <a:pt x="216" y="401"/>
                    </a:cubicBezTo>
                    <a:cubicBezTo>
                      <a:pt x="218" y="397"/>
                      <a:pt x="219" y="398"/>
                      <a:pt x="224" y="396"/>
                    </a:cubicBezTo>
                    <a:cubicBezTo>
                      <a:pt x="228" y="394"/>
                      <a:pt x="227" y="382"/>
                      <a:pt x="233" y="381"/>
                    </a:cubicBezTo>
                    <a:cubicBezTo>
                      <a:pt x="234" y="380"/>
                      <a:pt x="237" y="380"/>
                      <a:pt x="237" y="379"/>
                    </a:cubicBezTo>
                    <a:cubicBezTo>
                      <a:pt x="240" y="379"/>
                      <a:pt x="240" y="379"/>
                      <a:pt x="240" y="379"/>
                    </a:cubicBezTo>
                    <a:cubicBezTo>
                      <a:pt x="237" y="367"/>
                      <a:pt x="237" y="367"/>
                      <a:pt x="237" y="367"/>
                    </a:cubicBezTo>
                    <a:cubicBezTo>
                      <a:pt x="237" y="359"/>
                      <a:pt x="243" y="352"/>
                      <a:pt x="243" y="341"/>
                    </a:cubicBezTo>
                    <a:cubicBezTo>
                      <a:pt x="243" y="334"/>
                      <a:pt x="240" y="329"/>
                      <a:pt x="240" y="321"/>
                    </a:cubicBezTo>
                    <a:cubicBezTo>
                      <a:pt x="240" y="312"/>
                      <a:pt x="249" y="311"/>
                      <a:pt x="257" y="308"/>
                    </a:cubicBezTo>
                    <a:cubicBezTo>
                      <a:pt x="260" y="307"/>
                      <a:pt x="265" y="302"/>
                      <a:pt x="268" y="298"/>
                    </a:cubicBezTo>
                    <a:cubicBezTo>
                      <a:pt x="277" y="290"/>
                      <a:pt x="284" y="281"/>
                      <a:pt x="293" y="272"/>
                    </a:cubicBezTo>
                    <a:cubicBezTo>
                      <a:pt x="300" y="265"/>
                      <a:pt x="313" y="263"/>
                      <a:pt x="321" y="255"/>
                    </a:cubicBezTo>
                    <a:cubicBezTo>
                      <a:pt x="325" y="251"/>
                      <a:pt x="325" y="246"/>
                      <a:pt x="326" y="240"/>
                    </a:cubicBezTo>
                    <a:cubicBezTo>
                      <a:pt x="328" y="236"/>
                      <a:pt x="337" y="236"/>
                      <a:pt x="340" y="229"/>
                    </a:cubicBezTo>
                    <a:cubicBezTo>
                      <a:pt x="344" y="231"/>
                      <a:pt x="344" y="233"/>
                      <a:pt x="351" y="233"/>
                    </a:cubicBezTo>
                    <a:cubicBezTo>
                      <a:pt x="362" y="233"/>
                      <a:pt x="374" y="231"/>
                      <a:pt x="374" y="218"/>
                    </a:cubicBezTo>
                    <a:cubicBezTo>
                      <a:pt x="381" y="219"/>
                      <a:pt x="389" y="222"/>
                      <a:pt x="390" y="228"/>
                    </a:cubicBezTo>
                    <a:cubicBezTo>
                      <a:pt x="392" y="233"/>
                      <a:pt x="391" y="240"/>
                      <a:pt x="395" y="245"/>
                    </a:cubicBezTo>
                    <a:cubicBezTo>
                      <a:pt x="398" y="251"/>
                      <a:pt x="403" y="255"/>
                      <a:pt x="409" y="259"/>
                    </a:cubicBezTo>
                    <a:cubicBezTo>
                      <a:pt x="414" y="267"/>
                      <a:pt x="419" y="274"/>
                      <a:pt x="422" y="283"/>
                    </a:cubicBezTo>
                    <a:cubicBezTo>
                      <a:pt x="423" y="285"/>
                      <a:pt x="425" y="286"/>
                      <a:pt x="425" y="289"/>
                    </a:cubicBezTo>
                    <a:cubicBezTo>
                      <a:pt x="425" y="293"/>
                      <a:pt x="423" y="296"/>
                      <a:pt x="423" y="302"/>
                    </a:cubicBezTo>
                    <a:cubicBezTo>
                      <a:pt x="423" y="307"/>
                      <a:pt x="423" y="313"/>
                      <a:pt x="430" y="313"/>
                    </a:cubicBezTo>
                    <a:cubicBezTo>
                      <a:pt x="442" y="313"/>
                      <a:pt x="445" y="300"/>
                      <a:pt x="453" y="293"/>
                    </a:cubicBezTo>
                    <a:cubicBezTo>
                      <a:pt x="455" y="295"/>
                      <a:pt x="454" y="297"/>
                      <a:pt x="457" y="300"/>
                    </a:cubicBezTo>
                    <a:cubicBezTo>
                      <a:pt x="457" y="300"/>
                      <a:pt x="461" y="300"/>
                      <a:pt x="462" y="302"/>
                    </a:cubicBezTo>
                    <a:cubicBezTo>
                      <a:pt x="467" y="308"/>
                      <a:pt x="459" y="322"/>
                      <a:pt x="465" y="322"/>
                    </a:cubicBezTo>
                    <a:cubicBezTo>
                      <a:pt x="465" y="336"/>
                      <a:pt x="476" y="347"/>
                      <a:pt x="476" y="367"/>
                    </a:cubicBezTo>
                    <a:cubicBezTo>
                      <a:pt x="476" y="371"/>
                      <a:pt x="473" y="382"/>
                      <a:pt x="476" y="383"/>
                    </a:cubicBezTo>
                    <a:cubicBezTo>
                      <a:pt x="480" y="376"/>
                      <a:pt x="481" y="371"/>
                      <a:pt x="485" y="363"/>
                    </a:cubicBezTo>
                    <a:cubicBezTo>
                      <a:pt x="486" y="361"/>
                      <a:pt x="489" y="360"/>
                      <a:pt x="489" y="358"/>
                    </a:cubicBezTo>
                    <a:cubicBezTo>
                      <a:pt x="489" y="354"/>
                      <a:pt x="483" y="334"/>
                      <a:pt x="479" y="330"/>
                    </a:cubicBezTo>
                    <a:cubicBezTo>
                      <a:pt x="476" y="327"/>
                      <a:pt x="472" y="325"/>
                      <a:pt x="472" y="320"/>
                    </a:cubicBezTo>
                    <a:cubicBezTo>
                      <a:pt x="472" y="319"/>
                      <a:pt x="472" y="318"/>
                      <a:pt x="472" y="316"/>
                    </a:cubicBezTo>
                    <a:cubicBezTo>
                      <a:pt x="472" y="317"/>
                      <a:pt x="472" y="317"/>
                      <a:pt x="472" y="317"/>
                    </a:cubicBezTo>
                    <a:cubicBezTo>
                      <a:pt x="473" y="316"/>
                      <a:pt x="476" y="311"/>
                      <a:pt x="476" y="307"/>
                    </a:cubicBezTo>
                    <a:cubicBezTo>
                      <a:pt x="476" y="302"/>
                      <a:pt x="476" y="293"/>
                      <a:pt x="473" y="288"/>
                    </a:cubicBezTo>
                    <a:cubicBezTo>
                      <a:pt x="470" y="284"/>
                      <a:pt x="464" y="284"/>
                      <a:pt x="464" y="276"/>
                    </a:cubicBezTo>
                    <a:cubicBezTo>
                      <a:pt x="464" y="268"/>
                      <a:pt x="467" y="262"/>
                      <a:pt x="472" y="258"/>
                    </a:cubicBezTo>
                    <a:cubicBezTo>
                      <a:pt x="474" y="255"/>
                      <a:pt x="479" y="256"/>
                      <a:pt x="483" y="254"/>
                    </a:cubicBezTo>
                    <a:cubicBezTo>
                      <a:pt x="493" y="247"/>
                      <a:pt x="500" y="244"/>
                      <a:pt x="509" y="230"/>
                    </a:cubicBezTo>
                    <a:cubicBezTo>
                      <a:pt x="506" y="230"/>
                      <a:pt x="505" y="231"/>
                      <a:pt x="501" y="231"/>
                    </a:cubicBezTo>
                    <a:cubicBezTo>
                      <a:pt x="493" y="231"/>
                      <a:pt x="487" y="222"/>
                      <a:pt x="487" y="213"/>
                    </a:cubicBezTo>
                    <a:cubicBezTo>
                      <a:pt x="483" y="212"/>
                      <a:pt x="482" y="199"/>
                      <a:pt x="478" y="199"/>
                    </a:cubicBezTo>
                    <a:cubicBezTo>
                      <a:pt x="475" y="199"/>
                      <a:pt x="472" y="202"/>
                      <a:pt x="469" y="202"/>
                    </a:cubicBezTo>
                    <a:cubicBezTo>
                      <a:pt x="468" y="202"/>
                      <a:pt x="467" y="199"/>
                      <a:pt x="467" y="197"/>
                    </a:cubicBezTo>
                    <a:cubicBezTo>
                      <a:pt x="467" y="181"/>
                      <a:pt x="479" y="180"/>
                      <a:pt x="479" y="163"/>
                    </a:cubicBezTo>
                    <a:cubicBezTo>
                      <a:pt x="479" y="154"/>
                      <a:pt x="472" y="151"/>
                      <a:pt x="468" y="144"/>
                    </a:cubicBezTo>
                    <a:cubicBezTo>
                      <a:pt x="457" y="139"/>
                      <a:pt x="448" y="140"/>
                      <a:pt x="445" y="125"/>
                    </a:cubicBezTo>
                    <a:cubicBezTo>
                      <a:pt x="442" y="125"/>
                      <a:pt x="442" y="125"/>
                      <a:pt x="442" y="125"/>
                    </a:cubicBezTo>
                    <a:cubicBezTo>
                      <a:pt x="438" y="129"/>
                      <a:pt x="438" y="129"/>
                      <a:pt x="438" y="129"/>
                    </a:cubicBezTo>
                    <a:cubicBezTo>
                      <a:pt x="433" y="131"/>
                      <a:pt x="427" y="126"/>
                      <a:pt x="423" y="130"/>
                    </a:cubicBezTo>
                    <a:cubicBezTo>
                      <a:pt x="422" y="132"/>
                      <a:pt x="421" y="133"/>
                      <a:pt x="418" y="135"/>
                    </a:cubicBezTo>
                    <a:cubicBezTo>
                      <a:pt x="415" y="137"/>
                      <a:pt x="401" y="149"/>
                      <a:pt x="394" y="149"/>
                    </a:cubicBezTo>
                    <a:cubicBezTo>
                      <a:pt x="387" y="149"/>
                      <a:pt x="382" y="144"/>
                      <a:pt x="373" y="144"/>
                    </a:cubicBezTo>
                    <a:cubicBezTo>
                      <a:pt x="362" y="144"/>
                      <a:pt x="360" y="152"/>
                      <a:pt x="354" y="155"/>
                    </a:cubicBezTo>
                    <a:cubicBezTo>
                      <a:pt x="353" y="152"/>
                      <a:pt x="352" y="145"/>
                      <a:pt x="349" y="145"/>
                    </a:cubicBezTo>
                    <a:cubicBezTo>
                      <a:pt x="347" y="145"/>
                      <a:pt x="345" y="147"/>
                      <a:pt x="341" y="147"/>
                    </a:cubicBezTo>
                    <a:cubicBezTo>
                      <a:pt x="335" y="147"/>
                      <a:pt x="329" y="147"/>
                      <a:pt x="323" y="147"/>
                    </a:cubicBezTo>
                    <a:cubicBezTo>
                      <a:pt x="313" y="147"/>
                      <a:pt x="309" y="141"/>
                      <a:pt x="302" y="136"/>
                    </a:cubicBezTo>
                    <a:cubicBezTo>
                      <a:pt x="300" y="135"/>
                      <a:pt x="296" y="139"/>
                      <a:pt x="295" y="136"/>
                    </a:cubicBezTo>
                    <a:cubicBezTo>
                      <a:pt x="293" y="132"/>
                      <a:pt x="293" y="129"/>
                      <a:pt x="290" y="127"/>
                    </a:cubicBezTo>
                    <a:cubicBezTo>
                      <a:pt x="283" y="124"/>
                      <a:pt x="279" y="126"/>
                      <a:pt x="273" y="120"/>
                    </a:cubicBezTo>
                    <a:cubicBezTo>
                      <a:pt x="268" y="115"/>
                      <a:pt x="263" y="118"/>
                      <a:pt x="254" y="116"/>
                    </a:cubicBezTo>
                    <a:cubicBezTo>
                      <a:pt x="246" y="114"/>
                      <a:pt x="243" y="108"/>
                      <a:pt x="236" y="106"/>
                    </a:cubicBezTo>
                    <a:cubicBezTo>
                      <a:pt x="234" y="105"/>
                      <a:pt x="229" y="106"/>
                      <a:pt x="228" y="103"/>
                    </a:cubicBezTo>
                    <a:cubicBezTo>
                      <a:pt x="227" y="98"/>
                      <a:pt x="227" y="94"/>
                      <a:pt x="226" y="89"/>
                    </a:cubicBezTo>
                    <a:cubicBezTo>
                      <a:pt x="226" y="85"/>
                      <a:pt x="226" y="85"/>
                      <a:pt x="226" y="85"/>
                    </a:cubicBezTo>
                    <a:cubicBezTo>
                      <a:pt x="231" y="85"/>
                      <a:pt x="236" y="86"/>
                      <a:pt x="236" y="80"/>
                    </a:cubicBezTo>
                    <a:cubicBezTo>
                      <a:pt x="236" y="75"/>
                      <a:pt x="229" y="74"/>
                      <a:pt x="229" y="69"/>
                    </a:cubicBezTo>
                    <a:cubicBezTo>
                      <a:pt x="229" y="57"/>
                      <a:pt x="246" y="59"/>
                      <a:pt x="246" y="47"/>
                    </a:cubicBezTo>
                    <a:cubicBezTo>
                      <a:pt x="246" y="43"/>
                      <a:pt x="236" y="35"/>
                      <a:pt x="232" y="35"/>
                    </a:cubicBezTo>
                    <a:cubicBezTo>
                      <a:pt x="224" y="35"/>
                      <a:pt x="221" y="42"/>
                      <a:pt x="213" y="43"/>
                    </a:cubicBezTo>
                    <a:cubicBezTo>
                      <a:pt x="205" y="40"/>
                      <a:pt x="200" y="40"/>
                      <a:pt x="194" y="34"/>
                    </a:cubicBezTo>
                    <a:cubicBezTo>
                      <a:pt x="191" y="31"/>
                      <a:pt x="193" y="25"/>
                      <a:pt x="188" y="24"/>
                    </a:cubicBezTo>
                    <a:cubicBezTo>
                      <a:pt x="182" y="22"/>
                      <a:pt x="178" y="24"/>
                      <a:pt x="178" y="16"/>
                    </a:cubicBezTo>
                    <a:cubicBezTo>
                      <a:pt x="172" y="15"/>
                      <a:pt x="168" y="15"/>
                      <a:pt x="163" y="15"/>
                    </a:cubicBezTo>
                    <a:cubicBezTo>
                      <a:pt x="154" y="15"/>
                      <a:pt x="150" y="23"/>
                      <a:pt x="140" y="23"/>
                    </a:cubicBezTo>
                    <a:cubicBezTo>
                      <a:pt x="130" y="23"/>
                      <a:pt x="140" y="0"/>
                      <a:pt x="131" y="0"/>
                    </a:cubicBezTo>
                    <a:cubicBezTo>
                      <a:pt x="122" y="0"/>
                      <a:pt x="120" y="10"/>
                      <a:pt x="116" y="10"/>
                    </a:cubicBezTo>
                    <a:cubicBezTo>
                      <a:pt x="115" y="10"/>
                      <a:pt x="114" y="11"/>
                      <a:pt x="113" y="10"/>
                    </a:cubicBezTo>
                    <a:cubicBezTo>
                      <a:pt x="110" y="16"/>
                      <a:pt x="103" y="21"/>
                      <a:pt x="94" y="21"/>
                    </a:cubicBezTo>
                    <a:cubicBezTo>
                      <a:pt x="91" y="21"/>
                      <a:pt x="90" y="16"/>
                      <a:pt x="86" y="16"/>
                    </a:cubicBezTo>
                    <a:cubicBezTo>
                      <a:pt x="83" y="16"/>
                      <a:pt x="73" y="20"/>
                      <a:pt x="72" y="15"/>
                    </a:cubicBezTo>
                    <a:cubicBezTo>
                      <a:pt x="68" y="15"/>
                      <a:pt x="69" y="13"/>
                      <a:pt x="65" y="13"/>
                    </a:cubicBezTo>
                    <a:cubicBezTo>
                      <a:pt x="54" y="13"/>
                      <a:pt x="53" y="24"/>
                      <a:pt x="45" y="32"/>
                    </a:cubicBezTo>
                    <a:cubicBezTo>
                      <a:pt x="42" y="35"/>
                      <a:pt x="37" y="35"/>
                      <a:pt x="33" y="39"/>
                    </a:cubicBezTo>
                    <a:cubicBezTo>
                      <a:pt x="30" y="42"/>
                      <a:pt x="28" y="46"/>
                      <a:pt x="23" y="46"/>
                    </a:cubicBezTo>
                    <a:cubicBezTo>
                      <a:pt x="19" y="46"/>
                      <a:pt x="16" y="42"/>
                      <a:pt x="12" y="42"/>
                    </a:cubicBezTo>
                    <a:cubicBezTo>
                      <a:pt x="11" y="42"/>
                      <a:pt x="11" y="45"/>
                      <a:pt x="10" y="45"/>
                    </a:cubicBezTo>
                    <a:cubicBezTo>
                      <a:pt x="7" y="47"/>
                      <a:pt x="0" y="63"/>
                      <a:pt x="0" y="64"/>
                    </a:cubicBezTo>
                    <a:cubicBezTo>
                      <a:pt x="0" y="65"/>
                      <a:pt x="1" y="67"/>
                      <a:pt x="0" y="68"/>
                    </a:cubicBezTo>
                    <a:cubicBezTo>
                      <a:pt x="1" y="70"/>
                      <a:pt x="0" y="71"/>
                      <a:pt x="1" y="7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3" y="91"/>
                      <a:pt x="2" y="94"/>
                      <a:pt x="4" y="98"/>
                    </a:cubicBezTo>
                    <a:cubicBezTo>
                      <a:pt x="5" y="102"/>
                      <a:pt x="14" y="98"/>
                      <a:pt x="14" y="105"/>
                    </a:cubicBezTo>
                    <a:cubicBezTo>
                      <a:pt x="14" y="114"/>
                      <a:pt x="4" y="113"/>
                      <a:pt x="4" y="120"/>
                    </a:cubicBezTo>
                    <a:cubicBezTo>
                      <a:pt x="4" y="126"/>
                      <a:pt x="8" y="126"/>
                      <a:pt x="10" y="128"/>
                    </a:cubicBezTo>
                    <a:cubicBezTo>
                      <a:pt x="17" y="143"/>
                      <a:pt x="32" y="145"/>
                      <a:pt x="32" y="164"/>
                    </a:cubicBezTo>
                    <a:cubicBezTo>
                      <a:pt x="21" y="167"/>
                      <a:pt x="13" y="169"/>
                      <a:pt x="13" y="181"/>
                    </a:cubicBezTo>
                    <a:cubicBezTo>
                      <a:pt x="13" y="184"/>
                      <a:pt x="15" y="187"/>
                      <a:pt x="15" y="189"/>
                    </a:cubicBezTo>
                    <a:cubicBezTo>
                      <a:pt x="30" y="188"/>
                      <a:pt x="30" y="188"/>
                      <a:pt x="30" y="188"/>
                    </a:cubicBezTo>
                    <a:cubicBezTo>
                      <a:pt x="31" y="187"/>
                      <a:pt x="33" y="186"/>
                      <a:pt x="34" y="185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50" y="188"/>
                      <a:pt x="52" y="184"/>
                      <a:pt x="57" y="184"/>
                    </a:cubicBezTo>
                    <a:cubicBezTo>
                      <a:pt x="62" y="184"/>
                      <a:pt x="65" y="184"/>
                      <a:pt x="70" y="185"/>
                    </a:cubicBezTo>
                    <a:cubicBezTo>
                      <a:pt x="75" y="187"/>
                      <a:pt x="78" y="197"/>
                      <a:pt x="82" y="203"/>
                    </a:cubicBezTo>
                    <a:cubicBezTo>
                      <a:pt x="86" y="209"/>
                      <a:pt x="99" y="218"/>
                      <a:pt x="108" y="218"/>
                    </a:cubicBezTo>
                    <a:cubicBezTo>
                      <a:pt x="111" y="218"/>
                      <a:pt x="114" y="218"/>
                      <a:pt x="118" y="219"/>
                    </a:cubicBezTo>
                    <a:cubicBezTo>
                      <a:pt x="116" y="221"/>
                      <a:pt x="116" y="225"/>
                      <a:pt x="112" y="225"/>
                    </a:cubicBezTo>
                    <a:cubicBezTo>
                      <a:pt x="108" y="227"/>
                      <a:pt x="105" y="225"/>
                      <a:pt x="101" y="227"/>
                    </a:cubicBezTo>
                    <a:cubicBezTo>
                      <a:pt x="108" y="234"/>
                      <a:pt x="113" y="248"/>
                      <a:pt x="127" y="248"/>
                    </a:cubicBezTo>
                    <a:cubicBezTo>
                      <a:pt x="138" y="248"/>
                      <a:pt x="139" y="233"/>
                      <a:pt x="144" y="227"/>
                    </a:cubicBezTo>
                    <a:cubicBezTo>
                      <a:pt x="148" y="227"/>
                      <a:pt x="148" y="227"/>
                      <a:pt x="148" y="227"/>
                    </a:cubicBezTo>
                    <a:cubicBezTo>
                      <a:pt x="148" y="229"/>
                      <a:pt x="145" y="232"/>
                      <a:pt x="145" y="233"/>
                    </a:cubicBezTo>
                    <a:cubicBezTo>
                      <a:pt x="145" y="239"/>
                      <a:pt x="150" y="244"/>
                      <a:pt x="150" y="251"/>
                    </a:cubicBezTo>
                    <a:cubicBezTo>
                      <a:pt x="150" y="257"/>
                      <a:pt x="147" y="258"/>
                      <a:pt x="147" y="264"/>
                    </a:cubicBezTo>
                    <a:lnTo>
                      <a:pt x="149" y="265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Freeform: Shape 211"/>
              <p:cNvSpPr/>
              <p:nvPr/>
            </p:nvSpPr>
            <p:spPr bwMode="auto">
              <a:xfrm>
                <a:off x="5975350" y="2781300"/>
                <a:ext cx="177800" cy="192088"/>
              </a:xfrm>
              <a:custGeom>
                <a:avLst/>
                <a:gdLst/>
                <a:ahLst/>
                <a:cxnLst>
                  <a:cxn ang="0">
                    <a:pos x="59" y="74"/>
                  </a:cxn>
                  <a:cxn ang="0">
                    <a:pos x="58" y="70"/>
                  </a:cxn>
                  <a:cxn ang="0">
                    <a:pos x="51" y="68"/>
                  </a:cxn>
                  <a:cxn ang="0">
                    <a:pos x="45" y="53"/>
                  </a:cxn>
                  <a:cxn ang="0">
                    <a:pos x="28" y="38"/>
                  </a:cxn>
                  <a:cxn ang="0">
                    <a:pos x="22" y="25"/>
                  </a:cxn>
                  <a:cxn ang="0">
                    <a:pos x="11" y="21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" y="4"/>
                  </a:cxn>
                  <a:cxn ang="0">
                    <a:pos x="26" y="4"/>
                  </a:cxn>
                  <a:cxn ang="0">
                    <a:pos x="42" y="20"/>
                  </a:cxn>
                  <a:cxn ang="0">
                    <a:pos x="47" y="23"/>
                  </a:cxn>
                  <a:cxn ang="0">
                    <a:pos x="61" y="35"/>
                  </a:cxn>
                  <a:cxn ang="0">
                    <a:pos x="86" y="53"/>
                  </a:cxn>
                  <a:cxn ang="0">
                    <a:pos x="101" y="64"/>
                  </a:cxn>
                  <a:cxn ang="0">
                    <a:pos x="100" y="66"/>
                  </a:cxn>
                  <a:cxn ang="0">
                    <a:pos x="103" y="66"/>
                  </a:cxn>
                  <a:cxn ang="0">
                    <a:pos x="107" y="70"/>
                  </a:cxn>
                  <a:cxn ang="0">
                    <a:pos x="105" y="74"/>
                  </a:cxn>
                  <a:cxn ang="0">
                    <a:pos x="114" y="81"/>
                  </a:cxn>
                  <a:cxn ang="0">
                    <a:pos x="124" y="98"/>
                  </a:cxn>
                  <a:cxn ang="0">
                    <a:pos x="133" y="106"/>
                  </a:cxn>
                  <a:cxn ang="0">
                    <a:pos x="133" y="125"/>
                  </a:cxn>
                  <a:cxn ang="0">
                    <a:pos x="131" y="138"/>
                  </a:cxn>
                  <a:cxn ang="0">
                    <a:pos x="119" y="144"/>
                  </a:cxn>
                  <a:cxn ang="0">
                    <a:pos x="108" y="132"/>
                  </a:cxn>
                  <a:cxn ang="0">
                    <a:pos x="84" y="112"/>
                  </a:cxn>
                  <a:cxn ang="0">
                    <a:pos x="67" y="85"/>
                  </a:cxn>
                  <a:cxn ang="0">
                    <a:pos x="59" y="74"/>
                  </a:cxn>
                </a:cxnLst>
                <a:rect l="0" t="0" r="r" b="b"/>
                <a:pathLst>
                  <a:path w="133" h="144">
                    <a:moveTo>
                      <a:pt x="59" y="74"/>
                    </a:moveTo>
                    <a:cubicBezTo>
                      <a:pt x="58" y="74"/>
                      <a:pt x="59" y="72"/>
                      <a:pt x="58" y="70"/>
                    </a:cubicBezTo>
                    <a:cubicBezTo>
                      <a:pt x="57" y="69"/>
                      <a:pt x="52" y="69"/>
                      <a:pt x="51" y="68"/>
                    </a:cubicBezTo>
                    <a:cubicBezTo>
                      <a:pt x="49" y="67"/>
                      <a:pt x="45" y="56"/>
                      <a:pt x="45" y="53"/>
                    </a:cubicBezTo>
                    <a:cubicBezTo>
                      <a:pt x="41" y="43"/>
                      <a:pt x="31" y="44"/>
                      <a:pt x="28" y="38"/>
                    </a:cubicBezTo>
                    <a:cubicBezTo>
                      <a:pt x="26" y="33"/>
                      <a:pt x="24" y="30"/>
                      <a:pt x="22" y="25"/>
                    </a:cubicBezTo>
                    <a:cubicBezTo>
                      <a:pt x="20" y="21"/>
                      <a:pt x="15" y="22"/>
                      <a:pt x="11" y="21"/>
                    </a:cubicBezTo>
                    <a:cubicBezTo>
                      <a:pt x="8" y="20"/>
                      <a:pt x="1" y="8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8" y="2"/>
                      <a:pt x="11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35" y="7"/>
                      <a:pt x="38" y="13"/>
                      <a:pt x="42" y="20"/>
                    </a:cubicBezTo>
                    <a:cubicBezTo>
                      <a:pt x="43" y="23"/>
                      <a:pt x="45" y="22"/>
                      <a:pt x="47" y="23"/>
                    </a:cubicBezTo>
                    <a:cubicBezTo>
                      <a:pt x="53" y="25"/>
                      <a:pt x="56" y="30"/>
                      <a:pt x="61" y="35"/>
                    </a:cubicBezTo>
                    <a:cubicBezTo>
                      <a:pt x="69" y="43"/>
                      <a:pt x="74" y="49"/>
                      <a:pt x="86" y="53"/>
                    </a:cubicBezTo>
                    <a:cubicBezTo>
                      <a:pt x="93" y="55"/>
                      <a:pt x="101" y="57"/>
                      <a:pt x="101" y="64"/>
                    </a:cubicBezTo>
                    <a:cubicBezTo>
                      <a:pt x="101" y="64"/>
                      <a:pt x="100" y="65"/>
                      <a:pt x="100" y="66"/>
                    </a:cubicBezTo>
                    <a:cubicBezTo>
                      <a:pt x="101" y="66"/>
                      <a:pt x="102" y="66"/>
                      <a:pt x="103" y="66"/>
                    </a:cubicBezTo>
                    <a:cubicBezTo>
                      <a:pt x="105" y="66"/>
                      <a:pt x="106" y="68"/>
                      <a:pt x="107" y="70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80"/>
                      <a:pt x="109" y="81"/>
                      <a:pt x="114" y="81"/>
                    </a:cubicBezTo>
                    <a:cubicBezTo>
                      <a:pt x="114" y="91"/>
                      <a:pt x="119" y="93"/>
                      <a:pt x="124" y="98"/>
                    </a:cubicBezTo>
                    <a:cubicBezTo>
                      <a:pt x="127" y="101"/>
                      <a:pt x="133" y="102"/>
                      <a:pt x="133" y="106"/>
                    </a:cubicBezTo>
                    <a:cubicBezTo>
                      <a:pt x="133" y="112"/>
                      <a:pt x="133" y="116"/>
                      <a:pt x="133" y="125"/>
                    </a:cubicBezTo>
                    <a:cubicBezTo>
                      <a:pt x="128" y="127"/>
                      <a:pt x="131" y="133"/>
                      <a:pt x="131" y="138"/>
                    </a:cubicBezTo>
                    <a:cubicBezTo>
                      <a:pt x="131" y="143"/>
                      <a:pt x="122" y="144"/>
                      <a:pt x="119" y="144"/>
                    </a:cubicBezTo>
                    <a:cubicBezTo>
                      <a:pt x="116" y="144"/>
                      <a:pt x="109" y="132"/>
                      <a:pt x="108" y="132"/>
                    </a:cubicBezTo>
                    <a:cubicBezTo>
                      <a:pt x="100" y="124"/>
                      <a:pt x="92" y="120"/>
                      <a:pt x="84" y="112"/>
                    </a:cubicBezTo>
                    <a:cubicBezTo>
                      <a:pt x="75" y="103"/>
                      <a:pt x="71" y="95"/>
                      <a:pt x="67" y="85"/>
                    </a:cubicBezTo>
                    <a:cubicBezTo>
                      <a:pt x="66" y="83"/>
                      <a:pt x="60" y="74"/>
                      <a:pt x="59" y="7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Freeform: Shape 212"/>
              <p:cNvSpPr/>
              <p:nvPr/>
            </p:nvSpPr>
            <p:spPr bwMode="auto">
              <a:xfrm>
                <a:off x="6203950" y="2757488"/>
                <a:ext cx="169863" cy="188913"/>
              </a:xfrm>
              <a:custGeom>
                <a:avLst/>
                <a:gdLst/>
                <a:ahLst/>
                <a:cxnLst>
                  <a:cxn ang="0">
                    <a:pos x="37" y="130"/>
                  </a:cxn>
                  <a:cxn ang="0">
                    <a:pos x="36" y="124"/>
                  </a:cxn>
                  <a:cxn ang="0">
                    <a:pos x="27" y="126"/>
                  </a:cxn>
                  <a:cxn ang="0">
                    <a:pos x="11" y="102"/>
                  </a:cxn>
                  <a:cxn ang="0">
                    <a:pos x="12" y="99"/>
                  </a:cxn>
                  <a:cxn ang="0">
                    <a:pos x="6" y="97"/>
                  </a:cxn>
                  <a:cxn ang="0">
                    <a:pos x="0" y="78"/>
                  </a:cxn>
                  <a:cxn ang="0">
                    <a:pos x="15" y="74"/>
                  </a:cxn>
                  <a:cxn ang="0">
                    <a:pos x="33" y="54"/>
                  </a:cxn>
                  <a:cxn ang="0">
                    <a:pos x="45" y="50"/>
                  </a:cxn>
                  <a:cxn ang="0">
                    <a:pos x="56" y="41"/>
                  </a:cxn>
                  <a:cxn ang="0">
                    <a:pos x="59" y="35"/>
                  </a:cxn>
                  <a:cxn ang="0">
                    <a:pos x="63" y="32"/>
                  </a:cxn>
                  <a:cxn ang="0">
                    <a:pos x="66" y="29"/>
                  </a:cxn>
                  <a:cxn ang="0">
                    <a:pos x="82" y="23"/>
                  </a:cxn>
                  <a:cxn ang="0">
                    <a:pos x="102" y="0"/>
                  </a:cxn>
                  <a:cxn ang="0">
                    <a:pos x="109" y="11"/>
                  </a:cxn>
                  <a:cxn ang="0">
                    <a:pos x="127" y="23"/>
                  </a:cxn>
                  <a:cxn ang="0">
                    <a:pos x="117" y="29"/>
                  </a:cxn>
                  <a:cxn ang="0">
                    <a:pos x="119" y="31"/>
                  </a:cxn>
                  <a:cxn ang="0">
                    <a:pos x="106" y="37"/>
                  </a:cxn>
                  <a:cxn ang="0">
                    <a:pos x="108" y="41"/>
                  </a:cxn>
                  <a:cxn ang="0">
                    <a:pos x="105" y="44"/>
                  </a:cxn>
                  <a:cxn ang="0">
                    <a:pos x="125" y="73"/>
                  </a:cxn>
                  <a:cxn ang="0">
                    <a:pos x="115" y="77"/>
                  </a:cxn>
                  <a:cxn ang="0">
                    <a:pos x="111" y="78"/>
                  </a:cxn>
                  <a:cxn ang="0">
                    <a:pos x="109" y="83"/>
                  </a:cxn>
                  <a:cxn ang="0">
                    <a:pos x="103" y="102"/>
                  </a:cxn>
                  <a:cxn ang="0">
                    <a:pos x="93" y="113"/>
                  </a:cxn>
                  <a:cxn ang="0">
                    <a:pos x="95" y="119"/>
                  </a:cxn>
                  <a:cxn ang="0">
                    <a:pos x="90" y="134"/>
                  </a:cxn>
                  <a:cxn ang="0">
                    <a:pos x="76" y="141"/>
                  </a:cxn>
                  <a:cxn ang="0">
                    <a:pos x="71" y="135"/>
                  </a:cxn>
                  <a:cxn ang="0">
                    <a:pos x="51" y="128"/>
                  </a:cxn>
                  <a:cxn ang="0">
                    <a:pos x="40" y="132"/>
                  </a:cxn>
                  <a:cxn ang="0">
                    <a:pos x="37" y="130"/>
                  </a:cxn>
                </a:cxnLst>
                <a:rect l="0" t="0" r="r" b="b"/>
                <a:pathLst>
                  <a:path w="127" h="141">
                    <a:moveTo>
                      <a:pt x="37" y="130"/>
                    </a:moveTo>
                    <a:cubicBezTo>
                      <a:pt x="36" y="130"/>
                      <a:pt x="36" y="125"/>
                      <a:pt x="36" y="124"/>
                    </a:cubicBezTo>
                    <a:cubicBezTo>
                      <a:pt x="32" y="123"/>
                      <a:pt x="30" y="126"/>
                      <a:pt x="27" y="126"/>
                    </a:cubicBezTo>
                    <a:cubicBezTo>
                      <a:pt x="10" y="126"/>
                      <a:pt x="17" y="110"/>
                      <a:pt x="11" y="102"/>
                    </a:cubicBezTo>
                    <a:cubicBezTo>
                      <a:pt x="11" y="101"/>
                      <a:pt x="12" y="100"/>
                      <a:pt x="12" y="99"/>
                    </a:cubicBezTo>
                    <a:cubicBezTo>
                      <a:pt x="11" y="97"/>
                      <a:pt x="8" y="97"/>
                      <a:pt x="6" y="97"/>
                    </a:cubicBezTo>
                    <a:cubicBezTo>
                      <a:pt x="4" y="96"/>
                      <a:pt x="0" y="80"/>
                      <a:pt x="0" y="78"/>
                    </a:cubicBezTo>
                    <a:cubicBezTo>
                      <a:pt x="0" y="71"/>
                      <a:pt x="9" y="74"/>
                      <a:pt x="15" y="74"/>
                    </a:cubicBezTo>
                    <a:cubicBezTo>
                      <a:pt x="29" y="74"/>
                      <a:pt x="27" y="60"/>
                      <a:pt x="33" y="54"/>
                    </a:cubicBezTo>
                    <a:cubicBezTo>
                      <a:pt x="36" y="51"/>
                      <a:pt x="41" y="51"/>
                      <a:pt x="45" y="50"/>
                    </a:cubicBezTo>
                    <a:cubicBezTo>
                      <a:pt x="52" y="49"/>
                      <a:pt x="52" y="44"/>
                      <a:pt x="56" y="41"/>
                    </a:cubicBezTo>
                    <a:cubicBezTo>
                      <a:pt x="54" y="39"/>
                      <a:pt x="59" y="35"/>
                      <a:pt x="59" y="35"/>
                    </a:cubicBezTo>
                    <a:cubicBezTo>
                      <a:pt x="61" y="34"/>
                      <a:pt x="61" y="33"/>
                      <a:pt x="63" y="32"/>
                    </a:cubicBezTo>
                    <a:cubicBezTo>
                      <a:pt x="64" y="32"/>
                      <a:pt x="65" y="30"/>
                      <a:pt x="66" y="29"/>
                    </a:cubicBezTo>
                    <a:cubicBezTo>
                      <a:pt x="70" y="25"/>
                      <a:pt x="80" y="27"/>
                      <a:pt x="82" y="23"/>
                    </a:cubicBezTo>
                    <a:cubicBezTo>
                      <a:pt x="85" y="16"/>
                      <a:pt x="95" y="0"/>
                      <a:pt x="102" y="0"/>
                    </a:cubicBezTo>
                    <a:cubicBezTo>
                      <a:pt x="109" y="0"/>
                      <a:pt x="109" y="4"/>
                      <a:pt x="109" y="11"/>
                    </a:cubicBezTo>
                    <a:cubicBezTo>
                      <a:pt x="109" y="20"/>
                      <a:pt x="127" y="15"/>
                      <a:pt x="127" y="23"/>
                    </a:cubicBezTo>
                    <a:cubicBezTo>
                      <a:pt x="127" y="27"/>
                      <a:pt x="117" y="25"/>
                      <a:pt x="117" y="29"/>
                    </a:cubicBezTo>
                    <a:cubicBezTo>
                      <a:pt x="117" y="30"/>
                      <a:pt x="118" y="31"/>
                      <a:pt x="119" y="31"/>
                    </a:cubicBezTo>
                    <a:cubicBezTo>
                      <a:pt x="118" y="32"/>
                      <a:pt x="106" y="37"/>
                      <a:pt x="106" y="37"/>
                    </a:cubicBezTo>
                    <a:cubicBezTo>
                      <a:pt x="107" y="38"/>
                      <a:pt x="108" y="40"/>
                      <a:pt x="108" y="41"/>
                    </a:cubicBezTo>
                    <a:cubicBezTo>
                      <a:pt x="107" y="42"/>
                      <a:pt x="105" y="43"/>
                      <a:pt x="105" y="44"/>
                    </a:cubicBezTo>
                    <a:cubicBezTo>
                      <a:pt x="105" y="51"/>
                      <a:pt x="117" y="73"/>
                      <a:pt x="125" y="73"/>
                    </a:cubicBezTo>
                    <a:cubicBezTo>
                      <a:pt x="124" y="79"/>
                      <a:pt x="120" y="77"/>
                      <a:pt x="115" y="77"/>
                    </a:cubicBezTo>
                    <a:cubicBezTo>
                      <a:pt x="114" y="77"/>
                      <a:pt x="112" y="78"/>
                      <a:pt x="111" y="78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6" y="92"/>
                      <a:pt x="103" y="95"/>
                      <a:pt x="103" y="102"/>
                    </a:cubicBezTo>
                    <a:cubicBezTo>
                      <a:pt x="98" y="103"/>
                      <a:pt x="93" y="110"/>
                      <a:pt x="93" y="113"/>
                    </a:cubicBezTo>
                    <a:cubicBezTo>
                      <a:pt x="93" y="116"/>
                      <a:pt x="95" y="117"/>
                      <a:pt x="95" y="119"/>
                    </a:cubicBezTo>
                    <a:cubicBezTo>
                      <a:pt x="95" y="122"/>
                      <a:pt x="90" y="129"/>
                      <a:pt x="90" y="134"/>
                    </a:cubicBezTo>
                    <a:cubicBezTo>
                      <a:pt x="83" y="135"/>
                      <a:pt x="82" y="141"/>
                      <a:pt x="76" y="141"/>
                    </a:cubicBezTo>
                    <a:cubicBezTo>
                      <a:pt x="72" y="141"/>
                      <a:pt x="71" y="137"/>
                      <a:pt x="71" y="135"/>
                    </a:cubicBezTo>
                    <a:cubicBezTo>
                      <a:pt x="64" y="133"/>
                      <a:pt x="59" y="128"/>
                      <a:pt x="51" y="128"/>
                    </a:cubicBezTo>
                    <a:cubicBezTo>
                      <a:pt x="48" y="128"/>
                      <a:pt x="45" y="132"/>
                      <a:pt x="40" y="132"/>
                    </a:cubicBezTo>
                    <a:cubicBezTo>
                      <a:pt x="39" y="132"/>
                      <a:pt x="38" y="130"/>
                      <a:pt x="37" y="13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5" name="Freeform: Shape 213"/>
              <p:cNvSpPr/>
              <p:nvPr/>
            </p:nvSpPr>
            <p:spPr bwMode="auto">
              <a:xfrm>
                <a:off x="6367463" y="2847975"/>
                <a:ext cx="106363" cy="123825"/>
              </a:xfrm>
              <a:custGeom>
                <a:avLst/>
                <a:gdLst/>
                <a:ahLst/>
                <a:cxnLst>
                  <a:cxn ang="0">
                    <a:pos x="31" y="34"/>
                  </a:cxn>
                  <a:cxn ang="0">
                    <a:pos x="27" y="38"/>
                  </a:cxn>
                  <a:cxn ang="0">
                    <a:pos x="17" y="24"/>
                  </a:cxn>
                  <a:cxn ang="0">
                    <a:pos x="32" y="16"/>
                  </a:cxn>
                  <a:cxn ang="0">
                    <a:pos x="49" y="15"/>
                  </a:cxn>
                  <a:cxn ang="0">
                    <a:pos x="64" y="18"/>
                  </a:cxn>
                  <a:cxn ang="0">
                    <a:pos x="77" y="4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63" y="10"/>
                  </a:cxn>
                  <a:cxn ang="0">
                    <a:pos x="59" y="10"/>
                  </a:cxn>
                  <a:cxn ang="0">
                    <a:pos x="28" y="5"/>
                  </a:cxn>
                  <a:cxn ang="0">
                    <a:pos x="12" y="30"/>
                  </a:cxn>
                  <a:cxn ang="0">
                    <a:pos x="8" y="37"/>
                  </a:cxn>
                  <a:cxn ang="0">
                    <a:pos x="0" y="61"/>
                  </a:cxn>
                  <a:cxn ang="0">
                    <a:pos x="8" y="66"/>
                  </a:cxn>
                  <a:cxn ang="0">
                    <a:pos x="8" y="87"/>
                  </a:cxn>
                  <a:cxn ang="0">
                    <a:pos x="16" y="93"/>
                  </a:cxn>
                  <a:cxn ang="0">
                    <a:pos x="22" y="76"/>
                  </a:cxn>
                  <a:cxn ang="0">
                    <a:pos x="18" y="61"/>
                  </a:cxn>
                  <a:cxn ang="0">
                    <a:pos x="25" y="56"/>
                  </a:cxn>
                  <a:cxn ang="0">
                    <a:pos x="28" y="56"/>
                  </a:cxn>
                  <a:cxn ang="0">
                    <a:pos x="27" y="65"/>
                  </a:cxn>
                  <a:cxn ang="0">
                    <a:pos x="34" y="79"/>
                  </a:cxn>
                  <a:cxn ang="0">
                    <a:pos x="34" y="83"/>
                  </a:cxn>
                  <a:cxn ang="0">
                    <a:pos x="39" y="83"/>
                  </a:cxn>
                  <a:cxn ang="0">
                    <a:pos x="49" y="73"/>
                  </a:cxn>
                  <a:cxn ang="0">
                    <a:pos x="43" y="65"/>
                  </a:cxn>
                  <a:cxn ang="0">
                    <a:pos x="45" y="63"/>
                  </a:cxn>
                  <a:cxn ang="0">
                    <a:pos x="34" y="44"/>
                  </a:cxn>
                  <a:cxn ang="0">
                    <a:pos x="57" y="31"/>
                  </a:cxn>
                  <a:cxn ang="0">
                    <a:pos x="57" y="28"/>
                  </a:cxn>
                  <a:cxn ang="0">
                    <a:pos x="31" y="36"/>
                  </a:cxn>
                  <a:cxn ang="0">
                    <a:pos x="31" y="34"/>
                  </a:cxn>
                </a:cxnLst>
                <a:rect l="0" t="0" r="r" b="b"/>
                <a:pathLst>
                  <a:path w="79" h="93">
                    <a:moveTo>
                      <a:pt x="31" y="34"/>
                    </a:moveTo>
                    <a:cubicBezTo>
                      <a:pt x="30" y="36"/>
                      <a:pt x="29" y="38"/>
                      <a:pt x="27" y="38"/>
                    </a:cubicBezTo>
                    <a:cubicBezTo>
                      <a:pt x="20" y="38"/>
                      <a:pt x="17" y="30"/>
                      <a:pt x="17" y="24"/>
                    </a:cubicBezTo>
                    <a:cubicBezTo>
                      <a:pt x="17" y="15"/>
                      <a:pt x="24" y="16"/>
                      <a:pt x="32" y="16"/>
                    </a:cubicBezTo>
                    <a:cubicBezTo>
                      <a:pt x="39" y="16"/>
                      <a:pt x="42" y="15"/>
                      <a:pt x="49" y="15"/>
                    </a:cubicBezTo>
                    <a:cubicBezTo>
                      <a:pt x="54" y="15"/>
                      <a:pt x="58" y="18"/>
                      <a:pt x="64" y="18"/>
                    </a:cubicBezTo>
                    <a:cubicBezTo>
                      <a:pt x="73" y="18"/>
                      <a:pt x="76" y="10"/>
                      <a:pt x="77" y="4"/>
                    </a:cubicBezTo>
                    <a:cubicBezTo>
                      <a:pt x="79" y="4"/>
                      <a:pt x="79" y="1"/>
                      <a:pt x="7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2" y="4"/>
                      <a:pt x="65" y="8"/>
                      <a:pt x="63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17" y="5"/>
                      <a:pt x="12" y="20"/>
                      <a:pt x="12" y="30"/>
                    </a:cubicBezTo>
                    <a:cubicBezTo>
                      <a:pt x="12" y="33"/>
                      <a:pt x="8" y="35"/>
                      <a:pt x="8" y="37"/>
                    </a:cubicBezTo>
                    <a:cubicBezTo>
                      <a:pt x="4" y="47"/>
                      <a:pt x="0" y="51"/>
                      <a:pt x="0" y="61"/>
                    </a:cubicBezTo>
                    <a:cubicBezTo>
                      <a:pt x="0" y="66"/>
                      <a:pt x="6" y="66"/>
                      <a:pt x="8" y="66"/>
                    </a:cubicBezTo>
                    <a:cubicBezTo>
                      <a:pt x="8" y="73"/>
                      <a:pt x="8" y="83"/>
                      <a:pt x="8" y="87"/>
                    </a:cubicBezTo>
                    <a:cubicBezTo>
                      <a:pt x="8" y="90"/>
                      <a:pt x="12" y="93"/>
                      <a:pt x="16" y="93"/>
                    </a:cubicBezTo>
                    <a:cubicBezTo>
                      <a:pt x="20" y="93"/>
                      <a:pt x="22" y="78"/>
                      <a:pt x="22" y="76"/>
                    </a:cubicBezTo>
                    <a:cubicBezTo>
                      <a:pt x="22" y="70"/>
                      <a:pt x="18" y="67"/>
                      <a:pt x="18" y="61"/>
                    </a:cubicBezTo>
                    <a:cubicBezTo>
                      <a:pt x="18" y="58"/>
                      <a:pt x="22" y="56"/>
                      <a:pt x="25" y="56"/>
                    </a:cubicBezTo>
                    <a:cubicBezTo>
                      <a:pt x="26" y="56"/>
                      <a:pt x="27" y="56"/>
                      <a:pt x="28" y="56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71"/>
                      <a:pt x="34" y="73"/>
                      <a:pt x="34" y="79"/>
                    </a:cubicBezTo>
                    <a:cubicBezTo>
                      <a:pt x="34" y="80"/>
                      <a:pt x="34" y="81"/>
                      <a:pt x="34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78"/>
                      <a:pt x="49" y="78"/>
                      <a:pt x="49" y="73"/>
                    </a:cubicBezTo>
                    <a:cubicBezTo>
                      <a:pt x="47" y="73"/>
                      <a:pt x="43" y="68"/>
                      <a:pt x="43" y="65"/>
                    </a:cubicBezTo>
                    <a:cubicBezTo>
                      <a:pt x="43" y="65"/>
                      <a:pt x="44" y="64"/>
                      <a:pt x="45" y="63"/>
                    </a:cubicBezTo>
                    <a:cubicBezTo>
                      <a:pt x="42" y="61"/>
                      <a:pt x="34" y="46"/>
                      <a:pt x="34" y="44"/>
                    </a:cubicBezTo>
                    <a:cubicBezTo>
                      <a:pt x="46" y="44"/>
                      <a:pt x="47" y="35"/>
                      <a:pt x="57" y="3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4" y="27"/>
                      <a:pt x="31" y="35"/>
                      <a:pt x="31" y="36"/>
                    </a:cubicBezTo>
                    <a:lnTo>
                      <a:pt x="31" y="34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Freeform: Shape 214"/>
              <p:cNvSpPr/>
              <p:nvPr/>
            </p:nvSpPr>
            <p:spPr bwMode="auto">
              <a:xfrm>
                <a:off x="6145213" y="2973388"/>
                <a:ext cx="171450" cy="49213"/>
              </a:xfrm>
              <a:custGeom>
                <a:avLst/>
                <a:gdLst/>
                <a:ahLst/>
                <a:cxnLst>
                  <a:cxn ang="0">
                    <a:pos x="123" y="36"/>
                  </a:cxn>
                  <a:cxn ang="0">
                    <a:pos x="114" y="33"/>
                  </a:cxn>
                  <a:cxn ang="0">
                    <a:pos x="114" y="37"/>
                  </a:cxn>
                  <a:cxn ang="0">
                    <a:pos x="67" y="31"/>
                  </a:cxn>
                  <a:cxn ang="0">
                    <a:pos x="56" y="25"/>
                  </a:cxn>
                  <a:cxn ang="0">
                    <a:pos x="32" y="22"/>
                  </a:cxn>
                  <a:cxn ang="0">
                    <a:pos x="14" y="20"/>
                  </a:cxn>
                  <a:cxn ang="0">
                    <a:pos x="0" y="10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55" y="14"/>
                  </a:cxn>
                  <a:cxn ang="0">
                    <a:pos x="68" y="7"/>
                  </a:cxn>
                  <a:cxn ang="0">
                    <a:pos x="88" y="15"/>
                  </a:cxn>
                  <a:cxn ang="0">
                    <a:pos x="101" y="14"/>
                  </a:cxn>
                  <a:cxn ang="0">
                    <a:pos x="105" y="14"/>
                  </a:cxn>
                  <a:cxn ang="0">
                    <a:pos x="89" y="17"/>
                  </a:cxn>
                  <a:cxn ang="0">
                    <a:pos x="107" y="22"/>
                  </a:cxn>
                  <a:cxn ang="0">
                    <a:pos x="111" y="26"/>
                  </a:cxn>
                  <a:cxn ang="0">
                    <a:pos x="121" y="27"/>
                  </a:cxn>
                  <a:cxn ang="0">
                    <a:pos x="128" y="31"/>
                  </a:cxn>
                  <a:cxn ang="0">
                    <a:pos x="123" y="36"/>
                  </a:cxn>
                </a:cxnLst>
                <a:rect l="0" t="0" r="r" b="b"/>
                <a:pathLst>
                  <a:path w="128" h="37">
                    <a:moveTo>
                      <a:pt x="123" y="36"/>
                    </a:moveTo>
                    <a:cubicBezTo>
                      <a:pt x="119" y="36"/>
                      <a:pt x="119" y="33"/>
                      <a:pt x="114" y="33"/>
                    </a:cubicBezTo>
                    <a:cubicBezTo>
                      <a:pt x="113" y="33"/>
                      <a:pt x="114" y="36"/>
                      <a:pt x="114" y="37"/>
                    </a:cubicBezTo>
                    <a:cubicBezTo>
                      <a:pt x="100" y="32"/>
                      <a:pt x="85" y="31"/>
                      <a:pt x="67" y="31"/>
                    </a:cubicBezTo>
                    <a:cubicBezTo>
                      <a:pt x="62" y="31"/>
                      <a:pt x="61" y="25"/>
                      <a:pt x="56" y="25"/>
                    </a:cubicBezTo>
                    <a:cubicBezTo>
                      <a:pt x="48" y="25"/>
                      <a:pt x="41" y="25"/>
                      <a:pt x="32" y="22"/>
                    </a:cubicBezTo>
                    <a:cubicBezTo>
                      <a:pt x="25" y="20"/>
                      <a:pt x="19" y="24"/>
                      <a:pt x="14" y="20"/>
                    </a:cubicBezTo>
                    <a:cubicBezTo>
                      <a:pt x="10" y="15"/>
                      <a:pt x="7" y="10"/>
                      <a:pt x="0" y="10"/>
                    </a:cubicBezTo>
                    <a:cubicBezTo>
                      <a:pt x="0" y="9"/>
                      <a:pt x="8" y="1"/>
                      <a:pt x="11" y="1"/>
                    </a:cubicBezTo>
                    <a:cubicBezTo>
                      <a:pt x="12" y="1"/>
                      <a:pt x="13" y="3"/>
                      <a:pt x="14" y="3"/>
                    </a:cubicBezTo>
                    <a:cubicBezTo>
                      <a:pt x="17" y="3"/>
                      <a:pt x="19" y="0"/>
                      <a:pt x="22" y="0"/>
                    </a:cubicBezTo>
                    <a:cubicBezTo>
                      <a:pt x="35" y="0"/>
                      <a:pt x="41" y="14"/>
                      <a:pt x="55" y="14"/>
                    </a:cubicBezTo>
                    <a:cubicBezTo>
                      <a:pt x="62" y="14"/>
                      <a:pt x="63" y="7"/>
                      <a:pt x="68" y="7"/>
                    </a:cubicBezTo>
                    <a:cubicBezTo>
                      <a:pt x="77" y="7"/>
                      <a:pt x="80" y="15"/>
                      <a:pt x="8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4" y="16"/>
                      <a:pt x="89" y="17"/>
                      <a:pt x="89" y="17"/>
                    </a:cubicBezTo>
                    <a:cubicBezTo>
                      <a:pt x="93" y="22"/>
                      <a:pt x="99" y="22"/>
                      <a:pt x="107" y="22"/>
                    </a:cubicBezTo>
                    <a:cubicBezTo>
                      <a:pt x="110" y="22"/>
                      <a:pt x="110" y="26"/>
                      <a:pt x="111" y="26"/>
                    </a:cubicBezTo>
                    <a:cubicBezTo>
                      <a:pt x="114" y="30"/>
                      <a:pt x="117" y="26"/>
                      <a:pt x="121" y="27"/>
                    </a:cubicBezTo>
                    <a:cubicBezTo>
                      <a:pt x="125" y="29"/>
                      <a:pt x="125" y="30"/>
                      <a:pt x="128" y="31"/>
                    </a:cubicBezTo>
                    <a:cubicBezTo>
                      <a:pt x="127" y="33"/>
                      <a:pt x="124" y="36"/>
                      <a:pt x="123" y="3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7" name="Freeform: Shape 215"/>
              <p:cNvSpPr/>
              <p:nvPr/>
            </p:nvSpPr>
            <p:spPr bwMode="auto">
              <a:xfrm>
                <a:off x="6386513" y="3013075"/>
                <a:ext cx="52388" cy="1270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10" y="9"/>
                  </a:cxn>
                  <a:cxn ang="0">
                    <a:pos x="0" y="4"/>
                  </a:cxn>
                  <a:cxn ang="0">
                    <a:pos x="8" y="1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26" y="9"/>
                  </a:cxn>
                </a:cxnLst>
                <a:rect l="0" t="0" r="r" b="b"/>
                <a:pathLst>
                  <a:path w="39" h="9">
                    <a:moveTo>
                      <a:pt x="26" y="9"/>
                    </a:moveTo>
                    <a:cubicBezTo>
                      <a:pt x="20" y="9"/>
                      <a:pt x="13" y="9"/>
                      <a:pt x="10" y="9"/>
                    </a:cubicBezTo>
                    <a:cubicBezTo>
                      <a:pt x="7" y="9"/>
                      <a:pt x="0" y="9"/>
                      <a:pt x="0" y="4"/>
                    </a:cubicBezTo>
                    <a:cubicBezTo>
                      <a:pt x="0" y="1"/>
                      <a:pt x="5" y="1"/>
                      <a:pt x="8" y="1"/>
                    </a:cubicBezTo>
                    <a:cubicBezTo>
                      <a:pt x="16" y="1"/>
                      <a:pt x="19" y="4"/>
                      <a:pt x="26" y="4"/>
                    </a:cubicBezTo>
                    <a:cubicBezTo>
                      <a:pt x="32" y="4"/>
                      <a:pt x="35" y="2"/>
                      <a:pt x="39" y="0"/>
                    </a:cubicBezTo>
                    <a:cubicBezTo>
                      <a:pt x="35" y="6"/>
                      <a:pt x="32" y="7"/>
                      <a:pt x="26" y="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Freeform: Shape 216"/>
              <p:cNvSpPr/>
              <p:nvPr/>
            </p:nvSpPr>
            <p:spPr bwMode="auto">
              <a:xfrm>
                <a:off x="6335713" y="3016250"/>
                <a:ext cx="36513" cy="1270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6"/>
                  </a:cxn>
                  <a:cxn ang="0">
                    <a:pos x="19" y="5"/>
                  </a:cxn>
                  <a:cxn ang="0">
                    <a:pos x="9" y="9"/>
                  </a:cxn>
                  <a:cxn ang="0">
                    <a:pos x="0" y="6"/>
                  </a:cxn>
                  <a:cxn ang="0">
                    <a:pos x="7" y="1"/>
                  </a:cxn>
                  <a:cxn ang="0">
                    <a:pos x="16" y="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27" y="6"/>
                  </a:cxn>
                </a:cxnLst>
                <a:rect l="0" t="0" r="r" b="b"/>
                <a:pathLst>
                  <a:path w="27" h="9">
                    <a:moveTo>
                      <a:pt x="27" y="6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5" y="6"/>
                      <a:pt x="13" y="9"/>
                      <a:pt x="9" y="9"/>
                    </a:cubicBezTo>
                    <a:cubicBezTo>
                      <a:pt x="5" y="9"/>
                      <a:pt x="0" y="8"/>
                      <a:pt x="0" y="6"/>
                    </a:cubicBezTo>
                    <a:cubicBezTo>
                      <a:pt x="0" y="1"/>
                      <a:pt x="3" y="1"/>
                      <a:pt x="7" y="1"/>
                    </a:cubicBezTo>
                    <a:cubicBezTo>
                      <a:pt x="11" y="1"/>
                      <a:pt x="13" y="2"/>
                      <a:pt x="16" y="3"/>
                    </a:cubicBezTo>
                    <a:cubicBezTo>
                      <a:pt x="16" y="2"/>
                      <a:pt x="16" y="1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6" y="5"/>
                      <a:pt x="27" y="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9" name="Freeform: Shape 217"/>
              <p:cNvSpPr/>
              <p:nvPr/>
            </p:nvSpPr>
            <p:spPr bwMode="auto">
              <a:xfrm>
                <a:off x="6373813" y="3030538"/>
                <a:ext cx="26988" cy="19050"/>
              </a:xfrm>
              <a:custGeom>
                <a:avLst/>
                <a:gdLst/>
                <a:ahLst/>
                <a:cxnLst>
                  <a:cxn ang="0">
                    <a:pos x="15" y="14"/>
                  </a:cxn>
                  <a:cxn ang="0">
                    <a:pos x="12" y="9"/>
                  </a:cxn>
                  <a:cxn ang="0">
                    <a:pos x="0" y="4"/>
                  </a:cxn>
                  <a:cxn ang="0">
                    <a:pos x="9" y="1"/>
                  </a:cxn>
                  <a:cxn ang="0">
                    <a:pos x="13" y="1"/>
                  </a:cxn>
                  <a:cxn ang="0">
                    <a:pos x="20" y="11"/>
                  </a:cxn>
                  <a:cxn ang="0">
                    <a:pos x="16" y="14"/>
                  </a:cxn>
                  <a:cxn ang="0">
                    <a:pos x="15" y="14"/>
                  </a:cxn>
                </a:cxnLst>
                <a:rect l="0" t="0" r="r" b="b"/>
                <a:pathLst>
                  <a:path w="20" h="14">
                    <a:moveTo>
                      <a:pt x="15" y="14"/>
                    </a:moveTo>
                    <a:cubicBezTo>
                      <a:pt x="12" y="14"/>
                      <a:pt x="12" y="10"/>
                      <a:pt x="12" y="9"/>
                    </a:cubicBezTo>
                    <a:cubicBezTo>
                      <a:pt x="8" y="9"/>
                      <a:pt x="0" y="8"/>
                      <a:pt x="0" y="4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3" y="7"/>
                      <a:pt x="20" y="6"/>
                      <a:pt x="20" y="11"/>
                    </a:cubicBezTo>
                    <a:cubicBezTo>
                      <a:pt x="20" y="13"/>
                      <a:pt x="18" y="14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Freeform: Shape 218"/>
              <p:cNvSpPr/>
              <p:nvPr/>
            </p:nvSpPr>
            <p:spPr bwMode="auto">
              <a:xfrm>
                <a:off x="6323013" y="3014663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6" y="0"/>
                      <a:pt x="6" y="2"/>
                      <a:pt x="8" y="3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1" name="Freeform: Shape 219"/>
              <p:cNvSpPr/>
              <p:nvPr/>
            </p:nvSpPr>
            <p:spPr bwMode="auto">
              <a:xfrm>
                <a:off x="6448425" y="3016250"/>
                <a:ext cx="58738" cy="349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7" y="19"/>
                  </a:cxn>
                  <a:cxn ang="0">
                    <a:pos x="3" y="26"/>
                  </a:cxn>
                  <a:cxn ang="0">
                    <a:pos x="0" y="22"/>
                  </a:cxn>
                  <a:cxn ang="0">
                    <a:pos x="15" y="10"/>
                  </a:cxn>
                  <a:cxn ang="0">
                    <a:pos x="17" y="6"/>
                  </a:cxn>
                  <a:cxn ang="0">
                    <a:pos x="45" y="3"/>
                  </a:cxn>
                  <a:cxn ang="0">
                    <a:pos x="19" y="13"/>
                  </a:cxn>
                </a:cxnLst>
                <a:rect l="0" t="0" r="r" b="b"/>
                <a:pathLst>
                  <a:path w="45" h="26">
                    <a:moveTo>
                      <a:pt x="19" y="13"/>
                    </a:moveTo>
                    <a:cubicBezTo>
                      <a:pt x="16" y="13"/>
                      <a:pt x="19" y="17"/>
                      <a:pt x="17" y="19"/>
                    </a:cubicBezTo>
                    <a:cubicBezTo>
                      <a:pt x="15" y="21"/>
                      <a:pt x="8" y="26"/>
                      <a:pt x="3" y="26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0" y="12"/>
                      <a:pt x="8" y="12"/>
                      <a:pt x="15" y="10"/>
                    </a:cubicBezTo>
                    <a:cubicBezTo>
                      <a:pt x="16" y="10"/>
                      <a:pt x="16" y="7"/>
                      <a:pt x="17" y="6"/>
                    </a:cubicBezTo>
                    <a:cubicBezTo>
                      <a:pt x="21" y="2"/>
                      <a:pt x="41" y="0"/>
                      <a:pt x="45" y="3"/>
                    </a:cubicBezTo>
                    <a:cubicBezTo>
                      <a:pt x="40" y="9"/>
                      <a:pt x="26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Freeform: Shape 220"/>
              <p:cNvSpPr/>
              <p:nvPr/>
            </p:nvSpPr>
            <p:spPr bwMode="auto">
              <a:xfrm>
                <a:off x="6489700" y="2922588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8" y="14"/>
                  </a:cxn>
                  <a:cxn ang="0">
                    <a:pos x="0" y="5"/>
                  </a:cxn>
                  <a:cxn ang="0">
                    <a:pos x="13" y="8"/>
                  </a:cxn>
                </a:cxnLst>
                <a:rect l="0" t="0" r="r" b="b"/>
                <a:pathLst>
                  <a:path w="13" h="14">
                    <a:moveTo>
                      <a:pt x="13" y="8"/>
                    </a:moveTo>
                    <a:cubicBezTo>
                      <a:pt x="13" y="9"/>
                      <a:pt x="10" y="14"/>
                      <a:pt x="8" y="14"/>
                    </a:cubicBezTo>
                    <a:cubicBezTo>
                      <a:pt x="6" y="14"/>
                      <a:pt x="0" y="9"/>
                      <a:pt x="0" y="5"/>
                    </a:cubicBezTo>
                    <a:cubicBezTo>
                      <a:pt x="0" y="0"/>
                      <a:pt x="13" y="4"/>
                      <a:pt x="13" y="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Freeform: Shape 221"/>
              <p:cNvSpPr/>
              <p:nvPr/>
            </p:nvSpPr>
            <p:spPr bwMode="auto">
              <a:xfrm>
                <a:off x="6519863" y="2924175"/>
                <a:ext cx="47625" cy="14288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36" y="10"/>
                  </a:cxn>
                  <a:cxn ang="0">
                    <a:pos x="34" y="10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1" y="2"/>
                  </a:cxn>
                </a:cxnLst>
                <a:rect l="0" t="0" r="r" b="b"/>
                <a:pathLst>
                  <a:path w="36" h="10">
                    <a:moveTo>
                      <a:pt x="31" y="2"/>
                    </a:moveTo>
                    <a:cubicBezTo>
                      <a:pt x="32" y="5"/>
                      <a:pt x="36" y="6"/>
                      <a:pt x="36" y="10"/>
                    </a:cubicBezTo>
                    <a:cubicBezTo>
                      <a:pt x="36" y="10"/>
                      <a:pt x="35" y="10"/>
                      <a:pt x="34" y="10"/>
                    </a:cubicBezTo>
                    <a:cubicBezTo>
                      <a:pt x="28" y="10"/>
                      <a:pt x="25" y="6"/>
                      <a:pt x="18" y="6"/>
                    </a:cubicBezTo>
                    <a:cubicBezTo>
                      <a:pt x="14" y="6"/>
                      <a:pt x="12" y="6"/>
                      <a:pt x="8" y="6"/>
                    </a:cubicBezTo>
                    <a:cubicBezTo>
                      <a:pt x="6" y="6"/>
                      <a:pt x="0" y="4"/>
                      <a:pt x="0" y="4"/>
                    </a:cubicBezTo>
                    <a:cubicBezTo>
                      <a:pt x="0" y="2"/>
                      <a:pt x="3" y="1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3"/>
                      <a:pt x="27" y="2"/>
                      <a:pt x="30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Freeform: Shape 222"/>
              <p:cNvSpPr/>
              <p:nvPr/>
            </p:nvSpPr>
            <p:spPr bwMode="auto">
              <a:xfrm>
                <a:off x="6513513" y="2836863"/>
                <a:ext cx="19050" cy="46038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5"/>
                  </a:cxn>
                  <a:cxn ang="0">
                    <a:pos x="14" y="24"/>
                  </a:cxn>
                  <a:cxn ang="0">
                    <a:pos x="11" y="17"/>
                  </a:cxn>
                  <a:cxn ang="0">
                    <a:pos x="15" y="1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7"/>
                  </a:cxn>
                  <a:cxn ang="0">
                    <a:pos x="9" y="35"/>
                  </a:cxn>
                  <a:cxn ang="0">
                    <a:pos x="4" y="28"/>
                  </a:cxn>
                </a:cxnLst>
                <a:rect l="0" t="0" r="r" b="b"/>
                <a:pathLst>
                  <a:path w="15" h="35">
                    <a:moveTo>
                      <a:pt x="4" y="28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8" y="25"/>
                      <a:pt x="12" y="24"/>
                      <a:pt x="14" y="24"/>
                    </a:cubicBezTo>
                    <a:cubicBezTo>
                      <a:pt x="14" y="20"/>
                      <a:pt x="11" y="20"/>
                      <a:pt x="11" y="17"/>
                    </a:cubicBezTo>
                    <a:cubicBezTo>
                      <a:pt x="11" y="15"/>
                      <a:pt x="15" y="14"/>
                      <a:pt x="15" y="12"/>
                    </a:cubicBezTo>
                    <a:cubicBezTo>
                      <a:pt x="8" y="10"/>
                      <a:pt x="4" y="6"/>
                      <a:pt x="4" y="0"/>
                    </a:cubicBezTo>
                    <a:cubicBezTo>
                      <a:pt x="0" y="2"/>
                      <a:pt x="0" y="5"/>
                      <a:pt x="0" y="9"/>
                    </a:cubicBezTo>
                    <a:cubicBezTo>
                      <a:pt x="0" y="15"/>
                      <a:pt x="3" y="16"/>
                      <a:pt x="3" y="21"/>
                    </a:cubicBezTo>
                    <a:cubicBezTo>
                      <a:pt x="3" y="26"/>
                      <a:pt x="3" y="24"/>
                      <a:pt x="3" y="27"/>
                    </a:cubicBezTo>
                    <a:cubicBezTo>
                      <a:pt x="3" y="30"/>
                      <a:pt x="4" y="35"/>
                      <a:pt x="9" y="35"/>
                    </a:cubicBezTo>
                    <a:cubicBezTo>
                      <a:pt x="7" y="32"/>
                      <a:pt x="6" y="31"/>
                      <a:pt x="4" y="2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Freeform: Shape 223"/>
              <p:cNvSpPr/>
              <p:nvPr/>
            </p:nvSpPr>
            <p:spPr bwMode="auto">
              <a:xfrm>
                <a:off x="6424613" y="2709863"/>
                <a:ext cx="76200" cy="71438"/>
              </a:xfrm>
              <a:custGeom>
                <a:avLst/>
                <a:gdLst/>
                <a:ahLst/>
                <a:cxnLst>
                  <a:cxn ang="0">
                    <a:pos x="48" y="38"/>
                  </a:cxn>
                  <a:cxn ang="0">
                    <a:pos x="46" y="35"/>
                  </a:cxn>
                  <a:cxn ang="0">
                    <a:pos x="42" y="40"/>
                  </a:cxn>
                  <a:cxn ang="0">
                    <a:pos x="47" y="48"/>
                  </a:cxn>
                  <a:cxn ang="0">
                    <a:pos x="42" y="53"/>
                  </a:cxn>
                  <a:cxn ang="0">
                    <a:pos x="40" y="50"/>
                  </a:cxn>
                  <a:cxn ang="0">
                    <a:pos x="36" y="51"/>
                  </a:cxn>
                  <a:cxn ang="0">
                    <a:pos x="26" y="37"/>
                  </a:cxn>
                  <a:cxn ang="0">
                    <a:pos x="28" y="32"/>
                  </a:cxn>
                  <a:cxn ang="0">
                    <a:pos x="27" y="29"/>
                  </a:cxn>
                  <a:cxn ang="0">
                    <a:pos x="21" y="28"/>
                  </a:cxn>
                  <a:cxn ang="0">
                    <a:pos x="21" y="32"/>
                  </a:cxn>
                  <a:cxn ang="0">
                    <a:pos x="17" y="30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4" y="45"/>
                  </a:cxn>
                  <a:cxn ang="0">
                    <a:pos x="4" y="36"/>
                  </a:cxn>
                  <a:cxn ang="0">
                    <a:pos x="2" y="32"/>
                  </a:cxn>
                  <a:cxn ang="0">
                    <a:pos x="5" y="22"/>
                  </a:cxn>
                  <a:cxn ang="0">
                    <a:pos x="19" y="14"/>
                  </a:cxn>
                  <a:cxn ang="0">
                    <a:pos x="26" y="20"/>
                  </a:cxn>
                  <a:cxn ang="0">
                    <a:pos x="28" y="20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2" y="0"/>
                  </a:cxn>
                  <a:cxn ang="0">
                    <a:pos x="48" y="4"/>
                  </a:cxn>
                  <a:cxn ang="0">
                    <a:pos x="58" y="33"/>
                  </a:cxn>
                  <a:cxn ang="0">
                    <a:pos x="53" y="46"/>
                  </a:cxn>
                  <a:cxn ang="0">
                    <a:pos x="48" y="36"/>
                  </a:cxn>
                  <a:cxn ang="0">
                    <a:pos x="48" y="38"/>
                  </a:cxn>
                </a:cxnLst>
                <a:rect l="0" t="0" r="r" b="b"/>
                <a:pathLst>
                  <a:path w="58" h="53">
                    <a:moveTo>
                      <a:pt x="48" y="38"/>
                    </a:moveTo>
                    <a:cubicBezTo>
                      <a:pt x="48" y="37"/>
                      <a:pt x="47" y="36"/>
                      <a:pt x="46" y="35"/>
                    </a:cubicBezTo>
                    <a:cubicBezTo>
                      <a:pt x="44" y="37"/>
                      <a:pt x="42" y="38"/>
                      <a:pt x="42" y="40"/>
                    </a:cubicBezTo>
                    <a:cubicBezTo>
                      <a:pt x="42" y="43"/>
                      <a:pt x="47" y="44"/>
                      <a:pt x="47" y="48"/>
                    </a:cubicBezTo>
                    <a:cubicBezTo>
                      <a:pt x="47" y="51"/>
                      <a:pt x="45" y="53"/>
                      <a:pt x="42" y="53"/>
                    </a:cubicBezTo>
                    <a:cubicBezTo>
                      <a:pt x="41" y="53"/>
                      <a:pt x="40" y="51"/>
                      <a:pt x="40" y="50"/>
                    </a:cubicBezTo>
                    <a:cubicBezTo>
                      <a:pt x="39" y="51"/>
                      <a:pt x="37" y="51"/>
                      <a:pt x="36" y="51"/>
                    </a:cubicBezTo>
                    <a:cubicBezTo>
                      <a:pt x="31" y="51"/>
                      <a:pt x="26" y="44"/>
                      <a:pt x="26" y="37"/>
                    </a:cubicBezTo>
                    <a:cubicBezTo>
                      <a:pt x="26" y="34"/>
                      <a:pt x="27" y="33"/>
                      <a:pt x="28" y="32"/>
                    </a:cubicBezTo>
                    <a:cubicBezTo>
                      <a:pt x="28" y="31"/>
                      <a:pt x="27" y="30"/>
                      <a:pt x="27" y="2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30"/>
                      <a:pt x="20" y="31"/>
                      <a:pt x="21" y="32"/>
                    </a:cubicBezTo>
                    <a:cubicBezTo>
                      <a:pt x="18" y="32"/>
                      <a:pt x="18" y="31"/>
                      <a:pt x="17" y="30"/>
                    </a:cubicBezTo>
                    <a:cubicBezTo>
                      <a:pt x="17" y="30"/>
                      <a:pt x="16" y="31"/>
                      <a:pt x="16" y="32"/>
                    </a:cubicBezTo>
                    <a:cubicBezTo>
                      <a:pt x="14" y="31"/>
                      <a:pt x="12" y="28"/>
                      <a:pt x="12" y="28"/>
                    </a:cubicBezTo>
                    <a:cubicBezTo>
                      <a:pt x="8" y="32"/>
                      <a:pt x="8" y="45"/>
                      <a:pt x="4" y="45"/>
                    </a:cubicBezTo>
                    <a:cubicBezTo>
                      <a:pt x="0" y="45"/>
                      <a:pt x="4" y="37"/>
                      <a:pt x="4" y="36"/>
                    </a:cubicBezTo>
                    <a:cubicBezTo>
                      <a:pt x="4" y="35"/>
                      <a:pt x="2" y="33"/>
                      <a:pt x="2" y="32"/>
                    </a:cubicBezTo>
                    <a:cubicBezTo>
                      <a:pt x="2" y="28"/>
                      <a:pt x="4" y="26"/>
                      <a:pt x="5" y="22"/>
                    </a:cubicBezTo>
                    <a:cubicBezTo>
                      <a:pt x="13" y="22"/>
                      <a:pt x="11" y="14"/>
                      <a:pt x="19" y="14"/>
                    </a:cubicBezTo>
                    <a:cubicBezTo>
                      <a:pt x="24" y="14"/>
                      <a:pt x="23" y="20"/>
                      <a:pt x="26" y="20"/>
                    </a:cubicBezTo>
                    <a:cubicBezTo>
                      <a:pt x="27" y="20"/>
                      <a:pt x="27" y="20"/>
                      <a:pt x="28" y="20"/>
                    </a:cubicBezTo>
                    <a:cubicBezTo>
                      <a:pt x="28" y="18"/>
                      <a:pt x="30" y="16"/>
                      <a:pt x="32" y="15"/>
                    </a:cubicBezTo>
                    <a:cubicBezTo>
                      <a:pt x="32" y="10"/>
                      <a:pt x="39" y="12"/>
                      <a:pt x="41" y="9"/>
                    </a:cubicBezTo>
                    <a:cubicBezTo>
                      <a:pt x="42" y="7"/>
                      <a:pt x="42" y="1"/>
                      <a:pt x="42" y="0"/>
                    </a:cubicBezTo>
                    <a:cubicBezTo>
                      <a:pt x="45" y="0"/>
                      <a:pt x="47" y="2"/>
                      <a:pt x="48" y="4"/>
                    </a:cubicBezTo>
                    <a:cubicBezTo>
                      <a:pt x="51" y="7"/>
                      <a:pt x="58" y="30"/>
                      <a:pt x="58" y="33"/>
                    </a:cubicBezTo>
                    <a:cubicBezTo>
                      <a:pt x="58" y="37"/>
                      <a:pt x="53" y="39"/>
                      <a:pt x="53" y="46"/>
                    </a:cubicBezTo>
                    <a:cubicBezTo>
                      <a:pt x="51" y="46"/>
                      <a:pt x="48" y="37"/>
                      <a:pt x="48" y="36"/>
                    </a:cubicBezTo>
                    <a:lnTo>
                      <a:pt x="48" y="38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6" name="Freeform: Shape 224"/>
              <p:cNvSpPr/>
              <p:nvPr/>
            </p:nvSpPr>
            <p:spPr bwMode="auto">
              <a:xfrm>
                <a:off x="6354763" y="2690813"/>
                <a:ext cx="36513" cy="39688"/>
              </a:xfrm>
              <a:custGeom>
                <a:avLst/>
                <a:gdLst/>
                <a:ahLst/>
                <a:cxnLst>
                  <a:cxn ang="0">
                    <a:pos x="3" y="29"/>
                  </a:cxn>
                  <a:cxn ang="0">
                    <a:pos x="0" y="29"/>
                  </a:cxn>
                  <a:cxn ang="0">
                    <a:pos x="22" y="5"/>
                  </a:cxn>
                  <a:cxn ang="0">
                    <a:pos x="25" y="0"/>
                  </a:cxn>
                  <a:cxn ang="0">
                    <a:pos x="28" y="6"/>
                  </a:cxn>
                  <a:cxn ang="0">
                    <a:pos x="24" y="9"/>
                  </a:cxn>
                  <a:cxn ang="0">
                    <a:pos x="17" y="13"/>
                  </a:cxn>
                  <a:cxn ang="0">
                    <a:pos x="3" y="2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4" y="18"/>
                      <a:pt x="18" y="13"/>
                      <a:pt x="22" y="5"/>
                    </a:cubicBezTo>
                    <a:cubicBezTo>
                      <a:pt x="23" y="3"/>
                      <a:pt x="23" y="1"/>
                      <a:pt x="25" y="0"/>
                    </a:cubicBezTo>
                    <a:cubicBezTo>
                      <a:pt x="24" y="4"/>
                      <a:pt x="26" y="5"/>
                      <a:pt x="28" y="6"/>
                    </a:cubicBezTo>
                    <a:cubicBezTo>
                      <a:pt x="26" y="8"/>
                      <a:pt x="26" y="9"/>
                      <a:pt x="24" y="9"/>
                    </a:cubicBezTo>
                    <a:cubicBezTo>
                      <a:pt x="23" y="12"/>
                      <a:pt x="20" y="13"/>
                      <a:pt x="17" y="13"/>
                    </a:cubicBezTo>
                    <a:cubicBezTo>
                      <a:pt x="15" y="22"/>
                      <a:pt x="8" y="26"/>
                      <a:pt x="3" y="2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7" name="Freeform: Shape 225"/>
              <p:cNvSpPr/>
              <p:nvPr/>
            </p:nvSpPr>
            <p:spPr bwMode="auto">
              <a:xfrm>
                <a:off x="6383338" y="2563813"/>
                <a:ext cx="71438" cy="101600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6" y="20"/>
                  </a:cxn>
                  <a:cxn ang="0">
                    <a:pos x="5" y="7"/>
                  </a:cxn>
                  <a:cxn ang="0">
                    <a:pos x="9" y="0"/>
                  </a:cxn>
                  <a:cxn ang="0">
                    <a:pos x="16" y="7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3" y="8"/>
                  </a:cxn>
                  <a:cxn ang="0">
                    <a:pos x="28" y="25"/>
                  </a:cxn>
                  <a:cxn ang="0">
                    <a:pos x="20" y="42"/>
                  </a:cxn>
                  <a:cxn ang="0">
                    <a:pos x="30" y="59"/>
                  </a:cxn>
                  <a:cxn ang="0">
                    <a:pos x="30" y="58"/>
                  </a:cxn>
                  <a:cxn ang="0">
                    <a:pos x="34" y="55"/>
                  </a:cxn>
                  <a:cxn ang="0">
                    <a:pos x="43" y="64"/>
                  </a:cxn>
                  <a:cxn ang="0">
                    <a:pos x="46" y="61"/>
                  </a:cxn>
                  <a:cxn ang="0">
                    <a:pos x="49" y="62"/>
                  </a:cxn>
                  <a:cxn ang="0">
                    <a:pos x="46" y="66"/>
                  </a:cxn>
                  <a:cxn ang="0">
                    <a:pos x="49" y="66"/>
                  </a:cxn>
                  <a:cxn ang="0">
                    <a:pos x="54" y="71"/>
                  </a:cxn>
                  <a:cxn ang="0">
                    <a:pos x="54" y="74"/>
                  </a:cxn>
                  <a:cxn ang="0">
                    <a:pos x="53" y="76"/>
                  </a:cxn>
                  <a:cxn ang="0">
                    <a:pos x="51" y="73"/>
                  </a:cxn>
                  <a:cxn ang="0">
                    <a:pos x="36" y="61"/>
                  </a:cxn>
                  <a:cxn ang="0">
                    <a:pos x="37" y="69"/>
                  </a:cxn>
                  <a:cxn ang="0">
                    <a:pos x="25" y="60"/>
                  </a:cxn>
                  <a:cxn ang="0">
                    <a:pos x="19" y="62"/>
                  </a:cxn>
                  <a:cxn ang="0">
                    <a:pos x="13" y="57"/>
                  </a:cxn>
                  <a:cxn ang="0">
                    <a:pos x="15" y="53"/>
                  </a:cxn>
                  <a:cxn ang="0">
                    <a:pos x="15" y="49"/>
                  </a:cxn>
                  <a:cxn ang="0">
                    <a:pos x="13" y="49"/>
                  </a:cxn>
                  <a:cxn ang="0">
                    <a:pos x="10" y="51"/>
                  </a:cxn>
                  <a:cxn ang="0">
                    <a:pos x="1" y="44"/>
                  </a:cxn>
                  <a:cxn ang="0">
                    <a:pos x="4" y="31"/>
                  </a:cxn>
                </a:cxnLst>
                <a:rect l="0" t="0" r="r" b="b"/>
                <a:pathLst>
                  <a:path w="54" h="76">
                    <a:moveTo>
                      <a:pt x="4" y="31"/>
                    </a:moveTo>
                    <a:cubicBezTo>
                      <a:pt x="6" y="28"/>
                      <a:pt x="6" y="23"/>
                      <a:pt x="6" y="20"/>
                    </a:cubicBezTo>
                    <a:cubicBezTo>
                      <a:pt x="7" y="15"/>
                      <a:pt x="5" y="12"/>
                      <a:pt x="5" y="7"/>
                    </a:cubicBezTo>
                    <a:cubicBezTo>
                      <a:pt x="5" y="3"/>
                      <a:pt x="6" y="0"/>
                      <a:pt x="9" y="0"/>
                    </a:cubicBezTo>
                    <a:cubicBezTo>
                      <a:pt x="13" y="0"/>
                      <a:pt x="12" y="7"/>
                      <a:pt x="16" y="7"/>
                    </a:cubicBezTo>
                    <a:cubicBezTo>
                      <a:pt x="18" y="7"/>
                      <a:pt x="20" y="4"/>
                      <a:pt x="21" y="3"/>
                    </a:cubicBezTo>
                    <a:cubicBezTo>
                      <a:pt x="21" y="3"/>
                      <a:pt x="22" y="4"/>
                      <a:pt x="22" y="5"/>
                    </a:cubicBezTo>
                    <a:cubicBezTo>
                      <a:pt x="22" y="6"/>
                      <a:pt x="23" y="7"/>
                      <a:pt x="23" y="8"/>
                    </a:cubicBezTo>
                    <a:cubicBezTo>
                      <a:pt x="23" y="13"/>
                      <a:pt x="28" y="18"/>
                      <a:pt x="28" y="25"/>
                    </a:cubicBezTo>
                    <a:cubicBezTo>
                      <a:pt x="28" y="33"/>
                      <a:pt x="20" y="34"/>
                      <a:pt x="20" y="42"/>
                    </a:cubicBezTo>
                    <a:cubicBezTo>
                      <a:pt x="20" y="48"/>
                      <a:pt x="26" y="57"/>
                      <a:pt x="30" y="59"/>
                    </a:cubicBezTo>
                    <a:cubicBezTo>
                      <a:pt x="30" y="59"/>
                      <a:pt x="30" y="58"/>
                      <a:pt x="30" y="58"/>
                    </a:cubicBezTo>
                    <a:cubicBezTo>
                      <a:pt x="30" y="56"/>
                      <a:pt x="32" y="54"/>
                      <a:pt x="34" y="55"/>
                    </a:cubicBezTo>
                    <a:cubicBezTo>
                      <a:pt x="39" y="55"/>
                      <a:pt x="40" y="63"/>
                      <a:pt x="43" y="64"/>
                    </a:cubicBezTo>
                    <a:cubicBezTo>
                      <a:pt x="44" y="64"/>
                      <a:pt x="45" y="61"/>
                      <a:pt x="46" y="61"/>
                    </a:cubicBezTo>
                    <a:cubicBezTo>
                      <a:pt x="47" y="61"/>
                      <a:pt x="48" y="62"/>
                      <a:pt x="49" y="62"/>
                    </a:cubicBezTo>
                    <a:cubicBezTo>
                      <a:pt x="48" y="64"/>
                      <a:pt x="46" y="64"/>
                      <a:pt x="46" y="66"/>
                    </a:cubicBezTo>
                    <a:cubicBezTo>
                      <a:pt x="46" y="67"/>
                      <a:pt x="48" y="67"/>
                      <a:pt x="49" y="66"/>
                    </a:cubicBezTo>
                    <a:cubicBezTo>
                      <a:pt x="49" y="69"/>
                      <a:pt x="51" y="71"/>
                      <a:pt x="54" y="71"/>
                    </a:cubicBezTo>
                    <a:cubicBezTo>
                      <a:pt x="54" y="72"/>
                      <a:pt x="54" y="73"/>
                      <a:pt x="54" y="74"/>
                    </a:cubicBezTo>
                    <a:cubicBezTo>
                      <a:pt x="54" y="75"/>
                      <a:pt x="53" y="76"/>
                      <a:pt x="53" y="76"/>
                    </a:cubicBezTo>
                    <a:cubicBezTo>
                      <a:pt x="51" y="76"/>
                      <a:pt x="51" y="74"/>
                      <a:pt x="51" y="73"/>
                    </a:cubicBezTo>
                    <a:cubicBezTo>
                      <a:pt x="48" y="69"/>
                      <a:pt x="39" y="65"/>
                      <a:pt x="36" y="61"/>
                    </a:cubicBezTo>
                    <a:cubicBezTo>
                      <a:pt x="34" y="64"/>
                      <a:pt x="35" y="66"/>
                      <a:pt x="37" y="69"/>
                    </a:cubicBezTo>
                    <a:cubicBezTo>
                      <a:pt x="31" y="69"/>
                      <a:pt x="31" y="60"/>
                      <a:pt x="25" y="60"/>
                    </a:cubicBezTo>
                    <a:cubicBezTo>
                      <a:pt x="23" y="60"/>
                      <a:pt x="21" y="62"/>
                      <a:pt x="19" y="62"/>
                    </a:cubicBezTo>
                    <a:cubicBezTo>
                      <a:pt x="16" y="62"/>
                      <a:pt x="13" y="59"/>
                      <a:pt x="13" y="57"/>
                    </a:cubicBezTo>
                    <a:cubicBezTo>
                      <a:pt x="13" y="55"/>
                      <a:pt x="14" y="53"/>
                      <a:pt x="15" y="5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50"/>
                      <a:pt x="11" y="51"/>
                      <a:pt x="10" y="51"/>
                    </a:cubicBezTo>
                    <a:cubicBezTo>
                      <a:pt x="8" y="51"/>
                      <a:pt x="1" y="47"/>
                      <a:pt x="1" y="44"/>
                    </a:cubicBezTo>
                    <a:cubicBezTo>
                      <a:pt x="1" y="38"/>
                      <a:pt x="0" y="30"/>
                      <a:pt x="4" y="3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8" name="Freeform: Shape 423"/>
              <p:cNvSpPr/>
              <p:nvPr/>
            </p:nvSpPr>
            <p:spPr bwMode="auto">
              <a:xfrm>
                <a:off x="6457950" y="2665413"/>
                <a:ext cx="23813" cy="41275"/>
              </a:xfrm>
              <a:custGeom>
                <a:avLst/>
                <a:gdLst/>
                <a:ahLst/>
                <a:cxnLst>
                  <a:cxn ang="0">
                    <a:pos x="16" y="20"/>
                  </a:cxn>
                  <a:cxn ang="0">
                    <a:pos x="10" y="20"/>
                  </a:cxn>
                  <a:cxn ang="0">
                    <a:pos x="14" y="28"/>
                  </a:cxn>
                  <a:cxn ang="0">
                    <a:pos x="14" y="30"/>
                  </a:cxn>
                  <a:cxn ang="0">
                    <a:pos x="10" y="30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8" y="15"/>
                  </a:cxn>
                  <a:cxn ang="0">
                    <a:pos x="10" y="13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3" y="2"/>
                  </a:cxn>
                  <a:cxn ang="0">
                    <a:pos x="13" y="6"/>
                  </a:cxn>
                  <a:cxn ang="0">
                    <a:pos x="15" y="6"/>
                  </a:cxn>
                  <a:cxn ang="0">
                    <a:pos x="15" y="12"/>
                  </a:cxn>
                  <a:cxn ang="0">
                    <a:pos x="18" y="15"/>
                  </a:cxn>
                  <a:cxn ang="0">
                    <a:pos x="16" y="20"/>
                  </a:cxn>
                </a:cxnLst>
                <a:rect l="0" t="0" r="r" b="b"/>
                <a:pathLst>
                  <a:path w="18" h="30">
                    <a:moveTo>
                      <a:pt x="1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3"/>
                      <a:pt x="12" y="27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1" y="30"/>
                      <a:pt x="10" y="30"/>
                    </a:cubicBezTo>
                    <a:cubicBezTo>
                      <a:pt x="7" y="30"/>
                      <a:pt x="7" y="27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3"/>
                      <a:pt x="3" y="19"/>
                      <a:pt x="2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10" y="14"/>
                      <a:pt x="10" y="13"/>
                    </a:cubicBezTo>
                    <a:cubicBezTo>
                      <a:pt x="10" y="8"/>
                      <a:pt x="1" y="5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13" y="2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5" y="8"/>
                      <a:pt x="15" y="12"/>
                      <a:pt x="15" y="12"/>
                    </a:cubicBezTo>
                    <a:cubicBezTo>
                      <a:pt x="15" y="12"/>
                      <a:pt x="18" y="15"/>
                      <a:pt x="18" y="15"/>
                    </a:cubicBezTo>
                    <a:cubicBezTo>
                      <a:pt x="18" y="18"/>
                      <a:pt x="17" y="19"/>
                      <a:pt x="16" y="2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9" name="Freeform: Shape 424"/>
              <p:cNvSpPr/>
              <p:nvPr/>
            </p:nvSpPr>
            <p:spPr bwMode="auto">
              <a:xfrm>
                <a:off x="6423025" y="2676525"/>
                <a:ext cx="19050" cy="2540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4" y="7"/>
                  </a:cxn>
                  <a:cxn ang="0">
                    <a:pos x="1" y="1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3" y="1"/>
                  </a:cxn>
                </a:cxnLst>
                <a:rect l="0" t="0" r="r" b="b"/>
                <a:pathLst>
                  <a:path w="14" h="19">
                    <a:moveTo>
                      <a:pt x="3" y="1"/>
                    </a:moveTo>
                    <a:cubicBezTo>
                      <a:pt x="4" y="3"/>
                      <a:pt x="14" y="4"/>
                      <a:pt x="14" y="7"/>
                    </a:cubicBezTo>
                    <a:cubicBezTo>
                      <a:pt x="14" y="14"/>
                      <a:pt x="5" y="17"/>
                      <a:pt x="1" y="19"/>
                    </a:cubicBezTo>
                    <a:cubicBezTo>
                      <a:pt x="1" y="13"/>
                      <a:pt x="0" y="6"/>
                      <a:pt x="0" y="2"/>
                    </a:cubicBezTo>
                    <a:cubicBezTo>
                      <a:pt x="0" y="1"/>
                      <a:pt x="2" y="0"/>
                      <a:pt x="2" y="0"/>
                    </a:cubicBezTo>
                    <a:cubicBezTo>
                      <a:pt x="3" y="0"/>
                      <a:pt x="4" y="2"/>
                      <a:pt x="5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0" name="Freeform: Shape 425"/>
              <p:cNvSpPr/>
              <p:nvPr/>
            </p:nvSpPr>
            <p:spPr bwMode="auto">
              <a:xfrm>
                <a:off x="6432550" y="2692400"/>
                <a:ext cx="19050" cy="31750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7"/>
                  </a:cxn>
                  <a:cxn ang="0">
                    <a:pos x="11" y="22"/>
                  </a:cxn>
                  <a:cxn ang="0">
                    <a:pos x="9" y="24"/>
                  </a:cxn>
                  <a:cxn ang="0">
                    <a:pos x="0" y="14"/>
                  </a:cxn>
                  <a:cxn ang="0">
                    <a:pos x="4" y="12"/>
                  </a:cxn>
                  <a:cxn ang="0">
                    <a:pos x="8" y="1"/>
                  </a:cxn>
                  <a:cxn ang="0">
                    <a:pos x="14" y="5"/>
                  </a:cxn>
                </a:cxnLst>
                <a:rect l="0" t="0" r="r" b="b"/>
                <a:pathLst>
                  <a:path w="14" h="24">
                    <a:moveTo>
                      <a:pt x="14" y="5"/>
                    </a:moveTo>
                    <a:cubicBezTo>
                      <a:pt x="14" y="10"/>
                      <a:pt x="10" y="13"/>
                      <a:pt x="9" y="17"/>
                    </a:cubicBezTo>
                    <a:cubicBezTo>
                      <a:pt x="9" y="21"/>
                      <a:pt x="11" y="20"/>
                      <a:pt x="11" y="22"/>
                    </a:cubicBezTo>
                    <a:cubicBezTo>
                      <a:pt x="11" y="23"/>
                      <a:pt x="10" y="24"/>
                      <a:pt x="9" y="24"/>
                    </a:cubicBezTo>
                    <a:cubicBezTo>
                      <a:pt x="7" y="24"/>
                      <a:pt x="0" y="17"/>
                      <a:pt x="0" y="14"/>
                    </a:cubicBezTo>
                    <a:cubicBezTo>
                      <a:pt x="0" y="13"/>
                      <a:pt x="3" y="12"/>
                      <a:pt x="4" y="12"/>
                    </a:cubicBezTo>
                    <a:cubicBezTo>
                      <a:pt x="4" y="11"/>
                      <a:pt x="6" y="1"/>
                      <a:pt x="8" y="1"/>
                    </a:cubicBezTo>
                    <a:cubicBezTo>
                      <a:pt x="12" y="0"/>
                      <a:pt x="14" y="3"/>
                      <a:pt x="14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1" name="Freeform: Shape 426"/>
              <p:cNvSpPr/>
              <p:nvPr/>
            </p:nvSpPr>
            <p:spPr bwMode="auto">
              <a:xfrm>
                <a:off x="6450013" y="2693988"/>
                <a:ext cx="7938" cy="206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4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7" y="7"/>
                      <a:pt x="2" y="9"/>
                      <a:pt x="2" y="15"/>
                    </a:cubicBezTo>
                    <a:cubicBezTo>
                      <a:pt x="2" y="15"/>
                      <a:pt x="0" y="15"/>
                      <a:pt x="0" y="15"/>
                    </a:cubicBezTo>
                    <a:cubicBezTo>
                      <a:pt x="1" y="10"/>
                      <a:pt x="4" y="7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2" name="Freeform: Shape 427"/>
              <p:cNvSpPr/>
              <p:nvPr/>
            </p:nvSpPr>
            <p:spPr bwMode="auto">
              <a:xfrm>
                <a:off x="6454775" y="2706688"/>
                <a:ext cx="11113" cy="1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4"/>
                      <a:pt x="6" y="8"/>
                      <a:pt x="2" y="8"/>
                    </a:cubicBezTo>
                    <a:cubicBezTo>
                      <a:pt x="1" y="8"/>
                      <a:pt x="0" y="6"/>
                      <a:pt x="0" y="6"/>
                    </a:cubicBezTo>
                    <a:cubicBezTo>
                      <a:pt x="0" y="3"/>
                      <a:pt x="2" y="2"/>
                      <a:pt x="3" y="0"/>
                    </a:cubicBezTo>
                    <a:cubicBezTo>
                      <a:pt x="5" y="1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3" name="Freeform: Shape 428"/>
              <p:cNvSpPr/>
              <p:nvPr/>
            </p:nvSpPr>
            <p:spPr bwMode="auto">
              <a:xfrm>
                <a:off x="6442075" y="2665413"/>
                <a:ext cx="12700" cy="174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0" y="10"/>
                  </a:cxn>
                  <a:cxn ang="0">
                    <a:pos x="6" y="6"/>
                  </a:cxn>
                  <a:cxn ang="0">
                    <a:pos x="0" y="6"/>
                  </a:cxn>
                </a:cxnLst>
                <a:rect l="0" t="0" r="r" b="b"/>
                <a:pathLst>
                  <a:path w="10" h="12">
                    <a:moveTo>
                      <a:pt x="0" y="6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10" y="5"/>
                      <a:pt x="10" y="10"/>
                    </a:cubicBezTo>
                    <a:cubicBezTo>
                      <a:pt x="10" y="12"/>
                      <a:pt x="6" y="8"/>
                      <a:pt x="6" y="6"/>
                    </a:cubicBezTo>
                    <a:cubicBezTo>
                      <a:pt x="4" y="5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4" name="Freeform: Shape 429"/>
              <p:cNvSpPr/>
              <p:nvPr/>
            </p:nvSpPr>
            <p:spPr bwMode="auto">
              <a:xfrm>
                <a:off x="6397625" y="2649538"/>
                <a:ext cx="19050" cy="20638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4" y="7"/>
                  </a:cxn>
                  <a:cxn ang="0">
                    <a:pos x="11" y="15"/>
                  </a:cxn>
                </a:cxnLst>
                <a:rect l="0" t="0" r="r" b="b"/>
                <a:pathLst>
                  <a:path w="15" h="15">
                    <a:moveTo>
                      <a:pt x="11" y="15"/>
                    </a:moveTo>
                    <a:cubicBezTo>
                      <a:pt x="9" y="15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13" y="2"/>
                      <a:pt x="14" y="7"/>
                    </a:cubicBezTo>
                    <a:cubicBezTo>
                      <a:pt x="15" y="10"/>
                      <a:pt x="13" y="15"/>
                      <a:pt x="11" y="1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5" name="Freeform: Shape 430"/>
              <p:cNvSpPr/>
              <p:nvPr/>
            </p:nvSpPr>
            <p:spPr bwMode="auto">
              <a:xfrm>
                <a:off x="6416675" y="26527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6" name="Freeform: Shape 431"/>
              <p:cNvSpPr/>
              <p:nvPr/>
            </p:nvSpPr>
            <p:spPr bwMode="auto">
              <a:xfrm>
                <a:off x="6388100" y="2441575"/>
                <a:ext cx="36513" cy="50800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1" y="26"/>
                  </a:cxn>
                  <a:cxn ang="0">
                    <a:pos x="16" y="0"/>
                  </a:cxn>
                  <a:cxn ang="0">
                    <a:pos x="8" y="39"/>
                  </a:cxn>
                </a:cxnLst>
                <a:rect l="0" t="0" r="r" b="b"/>
                <a:pathLst>
                  <a:path w="27" h="39">
                    <a:moveTo>
                      <a:pt x="8" y="39"/>
                    </a:moveTo>
                    <a:cubicBezTo>
                      <a:pt x="0" y="39"/>
                      <a:pt x="1" y="33"/>
                      <a:pt x="1" y="26"/>
                    </a:cubicBezTo>
                    <a:cubicBezTo>
                      <a:pt x="1" y="17"/>
                      <a:pt x="10" y="0"/>
                      <a:pt x="16" y="0"/>
                    </a:cubicBezTo>
                    <a:cubicBezTo>
                      <a:pt x="27" y="0"/>
                      <a:pt x="18" y="39"/>
                      <a:pt x="8" y="3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7" name="Freeform: Shape 432"/>
              <p:cNvSpPr/>
              <p:nvPr/>
            </p:nvSpPr>
            <p:spPr bwMode="auto">
              <a:xfrm>
                <a:off x="6194425" y="2532063"/>
                <a:ext cx="41275" cy="3492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6" y="0"/>
                  </a:cxn>
                  <a:cxn ang="0">
                    <a:pos x="31" y="7"/>
                  </a:cxn>
                  <a:cxn ang="0">
                    <a:pos x="11" y="27"/>
                  </a:cxn>
                  <a:cxn ang="0">
                    <a:pos x="2" y="18"/>
                  </a:cxn>
                  <a:cxn ang="0">
                    <a:pos x="2" y="11"/>
                  </a:cxn>
                </a:cxnLst>
                <a:rect l="0" t="0" r="r" b="b"/>
                <a:pathLst>
                  <a:path w="31" h="27">
                    <a:moveTo>
                      <a:pt x="2" y="11"/>
                    </a:moveTo>
                    <a:cubicBezTo>
                      <a:pt x="5" y="11"/>
                      <a:pt x="20" y="0"/>
                      <a:pt x="26" y="0"/>
                    </a:cubicBezTo>
                    <a:cubicBezTo>
                      <a:pt x="28" y="0"/>
                      <a:pt x="31" y="4"/>
                      <a:pt x="31" y="7"/>
                    </a:cubicBezTo>
                    <a:cubicBezTo>
                      <a:pt x="31" y="13"/>
                      <a:pt x="18" y="27"/>
                      <a:pt x="11" y="27"/>
                    </a:cubicBezTo>
                    <a:cubicBezTo>
                      <a:pt x="5" y="27"/>
                      <a:pt x="2" y="24"/>
                      <a:pt x="2" y="18"/>
                    </a:cubicBezTo>
                    <a:cubicBezTo>
                      <a:pt x="2" y="15"/>
                      <a:pt x="0" y="11"/>
                      <a:pt x="2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8" name="Freeform: Shape 433"/>
              <p:cNvSpPr/>
              <p:nvPr/>
            </p:nvSpPr>
            <p:spPr bwMode="auto">
              <a:xfrm>
                <a:off x="6015038" y="2476500"/>
                <a:ext cx="195263" cy="374650"/>
              </a:xfrm>
              <a:custGeom>
                <a:avLst/>
                <a:gdLst/>
                <a:ahLst/>
                <a:cxnLst>
                  <a:cxn ang="0">
                    <a:pos x="12" y="172"/>
                  </a:cxn>
                  <a:cxn ang="0">
                    <a:pos x="21" y="152"/>
                  </a:cxn>
                  <a:cxn ang="0">
                    <a:pos x="25" y="147"/>
                  </a:cxn>
                  <a:cxn ang="0">
                    <a:pos x="15" y="119"/>
                  </a:cxn>
                  <a:cxn ang="0">
                    <a:pos x="8" y="109"/>
                  </a:cxn>
                  <a:cxn ang="0">
                    <a:pos x="8" y="105"/>
                  </a:cxn>
                  <a:cxn ang="0">
                    <a:pos x="8" y="106"/>
                  </a:cxn>
                  <a:cxn ang="0">
                    <a:pos x="12" y="96"/>
                  </a:cxn>
                  <a:cxn ang="0">
                    <a:pos x="9" y="77"/>
                  </a:cxn>
                  <a:cxn ang="0">
                    <a:pos x="0" y="65"/>
                  </a:cxn>
                  <a:cxn ang="0">
                    <a:pos x="8" y="47"/>
                  </a:cxn>
                  <a:cxn ang="0">
                    <a:pos x="19" y="43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50" y="24"/>
                  </a:cxn>
                  <a:cxn ang="0">
                    <a:pos x="52" y="20"/>
                  </a:cxn>
                  <a:cxn ang="0">
                    <a:pos x="52" y="9"/>
                  </a:cxn>
                  <a:cxn ang="0">
                    <a:pos x="64" y="6"/>
                  </a:cxn>
                  <a:cxn ang="0">
                    <a:pos x="78" y="6"/>
                  </a:cxn>
                  <a:cxn ang="0">
                    <a:pos x="96" y="0"/>
                  </a:cxn>
                  <a:cxn ang="0">
                    <a:pos x="115" y="5"/>
                  </a:cxn>
                  <a:cxn ang="0">
                    <a:pos x="130" y="22"/>
                  </a:cxn>
                  <a:cxn ang="0">
                    <a:pos x="100" y="58"/>
                  </a:cxn>
                  <a:cxn ang="0">
                    <a:pos x="104" y="64"/>
                  </a:cxn>
                  <a:cxn ang="0">
                    <a:pos x="129" y="93"/>
                  </a:cxn>
                  <a:cxn ang="0">
                    <a:pos x="147" y="134"/>
                  </a:cxn>
                  <a:cxn ang="0">
                    <a:pos x="142" y="156"/>
                  </a:cxn>
                  <a:cxn ang="0">
                    <a:pos x="115" y="170"/>
                  </a:cxn>
                  <a:cxn ang="0">
                    <a:pos x="105" y="180"/>
                  </a:cxn>
                  <a:cxn ang="0">
                    <a:pos x="104" y="176"/>
                  </a:cxn>
                  <a:cxn ang="0">
                    <a:pos x="104" y="181"/>
                  </a:cxn>
                  <a:cxn ang="0">
                    <a:pos x="93" y="192"/>
                  </a:cxn>
                  <a:cxn ang="0">
                    <a:pos x="90" y="183"/>
                  </a:cxn>
                  <a:cxn ang="0">
                    <a:pos x="91" y="177"/>
                  </a:cxn>
                  <a:cxn ang="0">
                    <a:pos x="88" y="170"/>
                  </a:cxn>
                  <a:cxn ang="0">
                    <a:pos x="73" y="161"/>
                  </a:cxn>
                  <a:cxn ang="0">
                    <a:pos x="63" y="149"/>
                  </a:cxn>
                  <a:cxn ang="0">
                    <a:pos x="43" y="141"/>
                  </a:cxn>
                  <a:cxn ang="0">
                    <a:pos x="41" y="135"/>
                  </a:cxn>
                  <a:cxn ang="0">
                    <a:pos x="30" y="129"/>
                  </a:cxn>
                  <a:cxn ang="0">
                    <a:pos x="27" y="134"/>
                  </a:cxn>
                  <a:cxn ang="0">
                    <a:pos x="29" y="142"/>
                  </a:cxn>
                  <a:cxn ang="0">
                    <a:pos x="16" y="171"/>
                  </a:cxn>
                  <a:cxn ang="0">
                    <a:pos x="31" y="192"/>
                  </a:cxn>
                  <a:cxn ang="0">
                    <a:pos x="30" y="192"/>
                  </a:cxn>
                  <a:cxn ang="0">
                    <a:pos x="35" y="206"/>
                  </a:cxn>
                  <a:cxn ang="0">
                    <a:pos x="73" y="243"/>
                  </a:cxn>
                  <a:cxn ang="0">
                    <a:pos x="71" y="251"/>
                  </a:cxn>
                  <a:cxn ang="0">
                    <a:pos x="80" y="267"/>
                  </a:cxn>
                  <a:cxn ang="0">
                    <a:pos x="84" y="280"/>
                  </a:cxn>
                  <a:cxn ang="0">
                    <a:pos x="78" y="280"/>
                  </a:cxn>
                  <a:cxn ang="0">
                    <a:pos x="75" y="282"/>
                  </a:cxn>
                  <a:cxn ang="0">
                    <a:pos x="68" y="278"/>
                  </a:cxn>
                  <a:cxn ang="0">
                    <a:pos x="37" y="246"/>
                  </a:cxn>
                  <a:cxn ang="0">
                    <a:pos x="27" y="214"/>
                  </a:cxn>
                  <a:cxn ang="0">
                    <a:pos x="14" y="192"/>
                  </a:cxn>
                  <a:cxn ang="0">
                    <a:pos x="8" y="192"/>
                  </a:cxn>
                  <a:cxn ang="0">
                    <a:pos x="8" y="189"/>
                  </a:cxn>
                  <a:cxn ang="0">
                    <a:pos x="10" y="172"/>
                  </a:cxn>
                  <a:cxn ang="0">
                    <a:pos x="11" y="172"/>
                  </a:cxn>
                  <a:cxn ang="0">
                    <a:pos x="12" y="172"/>
                  </a:cxn>
                </a:cxnLst>
                <a:rect l="0" t="0" r="r" b="b"/>
                <a:pathLst>
                  <a:path w="147" h="282">
                    <a:moveTo>
                      <a:pt x="12" y="172"/>
                    </a:moveTo>
                    <a:cubicBezTo>
                      <a:pt x="16" y="165"/>
                      <a:pt x="17" y="160"/>
                      <a:pt x="21" y="152"/>
                    </a:cubicBezTo>
                    <a:cubicBezTo>
                      <a:pt x="22" y="150"/>
                      <a:pt x="25" y="149"/>
                      <a:pt x="25" y="147"/>
                    </a:cubicBezTo>
                    <a:cubicBezTo>
                      <a:pt x="25" y="143"/>
                      <a:pt x="19" y="123"/>
                      <a:pt x="15" y="119"/>
                    </a:cubicBezTo>
                    <a:cubicBezTo>
                      <a:pt x="12" y="116"/>
                      <a:pt x="8" y="114"/>
                      <a:pt x="8" y="109"/>
                    </a:cubicBezTo>
                    <a:cubicBezTo>
                      <a:pt x="8" y="108"/>
                      <a:pt x="8" y="107"/>
                      <a:pt x="8" y="10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9" y="105"/>
                      <a:pt x="12" y="100"/>
                      <a:pt x="12" y="96"/>
                    </a:cubicBezTo>
                    <a:cubicBezTo>
                      <a:pt x="12" y="91"/>
                      <a:pt x="12" y="82"/>
                      <a:pt x="9" y="77"/>
                    </a:cubicBezTo>
                    <a:cubicBezTo>
                      <a:pt x="6" y="73"/>
                      <a:pt x="0" y="73"/>
                      <a:pt x="0" y="65"/>
                    </a:cubicBezTo>
                    <a:cubicBezTo>
                      <a:pt x="0" y="57"/>
                      <a:pt x="3" y="51"/>
                      <a:pt x="8" y="47"/>
                    </a:cubicBezTo>
                    <a:cubicBezTo>
                      <a:pt x="10" y="44"/>
                      <a:pt x="15" y="45"/>
                      <a:pt x="19" y="43"/>
                    </a:cubicBezTo>
                    <a:cubicBezTo>
                      <a:pt x="29" y="36"/>
                      <a:pt x="36" y="33"/>
                      <a:pt x="45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3"/>
                      <a:pt x="49" y="24"/>
                      <a:pt x="50" y="24"/>
                    </a:cubicBezTo>
                    <a:cubicBezTo>
                      <a:pt x="51" y="24"/>
                      <a:pt x="52" y="22"/>
                      <a:pt x="52" y="20"/>
                    </a:cubicBezTo>
                    <a:cubicBezTo>
                      <a:pt x="52" y="16"/>
                      <a:pt x="52" y="13"/>
                      <a:pt x="52" y="9"/>
                    </a:cubicBezTo>
                    <a:cubicBezTo>
                      <a:pt x="52" y="9"/>
                      <a:pt x="62" y="6"/>
                      <a:pt x="64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84" y="9"/>
                      <a:pt x="89" y="0"/>
                      <a:pt x="96" y="0"/>
                    </a:cubicBezTo>
                    <a:cubicBezTo>
                      <a:pt x="103" y="0"/>
                      <a:pt x="107" y="5"/>
                      <a:pt x="115" y="5"/>
                    </a:cubicBezTo>
                    <a:cubicBezTo>
                      <a:pt x="115" y="16"/>
                      <a:pt x="123" y="20"/>
                      <a:pt x="130" y="22"/>
                    </a:cubicBezTo>
                    <a:cubicBezTo>
                      <a:pt x="121" y="36"/>
                      <a:pt x="100" y="39"/>
                      <a:pt x="100" y="58"/>
                    </a:cubicBezTo>
                    <a:cubicBezTo>
                      <a:pt x="100" y="62"/>
                      <a:pt x="102" y="63"/>
                      <a:pt x="104" y="64"/>
                    </a:cubicBezTo>
                    <a:cubicBezTo>
                      <a:pt x="114" y="74"/>
                      <a:pt x="118" y="86"/>
                      <a:pt x="129" y="93"/>
                    </a:cubicBezTo>
                    <a:cubicBezTo>
                      <a:pt x="140" y="100"/>
                      <a:pt x="147" y="119"/>
                      <a:pt x="147" y="134"/>
                    </a:cubicBezTo>
                    <a:cubicBezTo>
                      <a:pt x="147" y="144"/>
                      <a:pt x="142" y="148"/>
                      <a:pt x="142" y="156"/>
                    </a:cubicBezTo>
                    <a:cubicBezTo>
                      <a:pt x="127" y="160"/>
                      <a:pt x="126" y="164"/>
                      <a:pt x="115" y="170"/>
                    </a:cubicBezTo>
                    <a:cubicBezTo>
                      <a:pt x="109" y="173"/>
                      <a:pt x="110" y="180"/>
                      <a:pt x="105" y="180"/>
                    </a:cubicBezTo>
                    <a:cubicBezTo>
                      <a:pt x="104" y="180"/>
                      <a:pt x="104" y="177"/>
                      <a:pt x="104" y="176"/>
                    </a:cubicBezTo>
                    <a:cubicBezTo>
                      <a:pt x="104" y="179"/>
                      <a:pt x="104" y="180"/>
                      <a:pt x="104" y="181"/>
                    </a:cubicBezTo>
                    <a:cubicBezTo>
                      <a:pt x="104" y="185"/>
                      <a:pt x="95" y="192"/>
                      <a:pt x="93" y="192"/>
                    </a:cubicBezTo>
                    <a:cubicBezTo>
                      <a:pt x="91" y="192"/>
                      <a:pt x="90" y="186"/>
                      <a:pt x="90" y="183"/>
                    </a:cubicBezTo>
                    <a:cubicBezTo>
                      <a:pt x="90" y="179"/>
                      <a:pt x="90" y="178"/>
                      <a:pt x="91" y="177"/>
                    </a:cubicBezTo>
                    <a:cubicBezTo>
                      <a:pt x="90" y="176"/>
                      <a:pt x="89" y="172"/>
                      <a:pt x="88" y="170"/>
                    </a:cubicBezTo>
                    <a:cubicBezTo>
                      <a:pt x="82" y="170"/>
                      <a:pt x="73" y="168"/>
                      <a:pt x="73" y="161"/>
                    </a:cubicBezTo>
                    <a:cubicBezTo>
                      <a:pt x="63" y="161"/>
                      <a:pt x="68" y="155"/>
                      <a:pt x="63" y="149"/>
                    </a:cubicBezTo>
                    <a:cubicBezTo>
                      <a:pt x="56" y="143"/>
                      <a:pt x="50" y="143"/>
                      <a:pt x="43" y="141"/>
                    </a:cubicBezTo>
                    <a:cubicBezTo>
                      <a:pt x="42" y="141"/>
                      <a:pt x="41" y="135"/>
                      <a:pt x="41" y="135"/>
                    </a:cubicBezTo>
                    <a:cubicBezTo>
                      <a:pt x="40" y="130"/>
                      <a:pt x="34" y="129"/>
                      <a:pt x="30" y="129"/>
                    </a:cubicBezTo>
                    <a:cubicBezTo>
                      <a:pt x="26" y="129"/>
                      <a:pt x="27" y="132"/>
                      <a:pt x="27" y="134"/>
                    </a:cubicBezTo>
                    <a:cubicBezTo>
                      <a:pt x="27" y="138"/>
                      <a:pt x="29" y="139"/>
                      <a:pt x="29" y="142"/>
                    </a:cubicBezTo>
                    <a:cubicBezTo>
                      <a:pt x="29" y="156"/>
                      <a:pt x="16" y="159"/>
                      <a:pt x="16" y="171"/>
                    </a:cubicBezTo>
                    <a:cubicBezTo>
                      <a:pt x="16" y="185"/>
                      <a:pt x="31" y="179"/>
                      <a:pt x="31" y="192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32" y="195"/>
                      <a:pt x="32" y="203"/>
                      <a:pt x="35" y="206"/>
                    </a:cubicBezTo>
                    <a:cubicBezTo>
                      <a:pt x="47" y="218"/>
                      <a:pt x="73" y="221"/>
                      <a:pt x="73" y="243"/>
                    </a:cubicBezTo>
                    <a:cubicBezTo>
                      <a:pt x="73" y="247"/>
                      <a:pt x="71" y="247"/>
                      <a:pt x="71" y="251"/>
                    </a:cubicBezTo>
                    <a:cubicBezTo>
                      <a:pt x="71" y="259"/>
                      <a:pt x="78" y="262"/>
                      <a:pt x="80" y="267"/>
                    </a:cubicBezTo>
                    <a:cubicBezTo>
                      <a:pt x="82" y="273"/>
                      <a:pt x="82" y="275"/>
                      <a:pt x="84" y="280"/>
                    </a:cubicBezTo>
                    <a:cubicBezTo>
                      <a:pt x="80" y="280"/>
                      <a:pt x="80" y="280"/>
                      <a:pt x="78" y="280"/>
                    </a:cubicBezTo>
                    <a:cubicBezTo>
                      <a:pt x="77" y="280"/>
                      <a:pt x="76" y="282"/>
                      <a:pt x="75" y="282"/>
                    </a:cubicBezTo>
                    <a:cubicBezTo>
                      <a:pt x="71" y="282"/>
                      <a:pt x="70" y="279"/>
                      <a:pt x="68" y="278"/>
                    </a:cubicBezTo>
                    <a:cubicBezTo>
                      <a:pt x="54" y="274"/>
                      <a:pt x="41" y="261"/>
                      <a:pt x="37" y="246"/>
                    </a:cubicBezTo>
                    <a:cubicBezTo>
                      <a:pt x="33" y="233"/>
                      <a:pt x="32" y="224"/>
                      <a:pt x="27" y="214"/>
                    </a:cubicBezTo>
                    <a:cubicBezTo>
                      <a:pt x="24" y="208"/>
                      <a:pt x="21" y="192"/>
                      <a:pt x="14" y="192"/>
                    </a:cubicBezTo>
                    <a:cubicBezTo>
                      <a:pt x="9" y="192"/>
                      <a:pt x="12" y="194"/>
                      <a:pt x="8" y="192"/>
                    </a:cubicBezTo>
                    <a:cubicBezTo>
                      <a:pt x="7" y="192"/>
                      <a:pt x="8" y="190"/>
                      <a:pt x="8" y="189"/>
                    </a:cubicBezTo>
                    <a:cubicBezTo>
                      <a:pt x="8" y="183"/>
                      <a:pt x="9" y="179"/>
                      <a:pt x="10" y="172"/>
                    </a:cubicBezTo>
                    <a:cubicBezTo>
                      <a:pt x="11" y="172"/>
                      <a:pt x="11" y="172"/>
                      <a:pt x="11" y="172"/>
                    </a:cubicBezTo>
                    <a:lnTo>
                      <a:pt x="12" y="172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9" name="Freeform: Shape 434"/>
              <p:cNvSpPr/>
              <p:nvPr/>
            </p:nvSpPr>
            <p:spPr bwMode="auto">
              <a:xfrm>
                <a:off x="6142038" y="2898775"/>
                <a:ext cx="26988" cy="2540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9" y="11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20" y="15"/>
                  </a:cxn>
                  <a:cxn ang="0">
                    <a:pos x="21" y="19"/>
                  </a:cxn>
                  <a:cxn ang="0">
                    <a:pos x="17" y="19"/>
                  </a:cxn>
                  <a:cxn ang="0">
                    <a:pos x="12" y="17"/>
                  </a:cxn>
                </a:cxnLst>
                <a:rect l="0" t="0" r="r" b="b"/>
                <a:pathLst>
                  <a:path w="21" h="19">
                    <a:moveTo>
                      <a:pt x="12" y="17"/>
                    </a:moveTo>
                    <a:cubicBezTo>
                      <a:pt x="11" y="17"/>
                      <a:pt x="9" y="12"/>
                      <a:pt x="9" y="11"/>
                    </a:cubicBezTo>
                    <a:cubicBezTo>
                      <a:pt x="7" y="7"/>
                      <a:pt x="0" y="9"/>
                      <a:pt x="0" y="6"/>
                    </a:cubicBezTo>
                    <a:cubicBezTo>
                      <a:pt x="0" y="3"/>
                      <a:pt x="6" y="0"/>
                      <a:pt x="9" y="0"/>
                    </a:cubicBezTo>
                    <a:cubicBezTo>
                      <a:pt x="11" y="7"/>
                      <a:pt x="14" y="15"/>
                      <a:pt x="20" y="15"/>
                    </a:cubicBezTo>
                    <a:cubicBezTo>
                      <a:pt x="20" y="16"/>
                      <a:pt x="20" y="18"/>
                      <a:pt x="21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5" y="19"/>
                      <a:pt x="14" y="17"/>
                      <a:pt x="12" y="1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0" name="Freeform: Shape 435"/>
              <p:cNvSpPr/>
              <p:nvPr/>
            </p:nvSpPr>
            <p:spPr bwMode="auto">
              <a:xfrm>
                <a:off x="6183313" y="2917825"/>
                <a:ext cx="11113" cy="111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4" y="8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6" y="0"/>
                      <a:pt x="8" y="2"/>
                      <a:pt x="9" y="3"/>
                    </a:cubicBezTo>
                    <a:cubicBezTo>
                      <a:pt x="9" y="5"/>
                      <a:pt x="7" y="8"/>
                      <a:pt x="4" y="8"/>
                    </a:cubicBezTo>
                    <a:cubicBezTo>
                      <a:pt x="1" y="8"/>
                      <a:pt x="1" y="5"/>
                      <a:pt x="1" y="3"/>
                    </a:cubicBezTo>
                    <a:cubicBezTo>
                      <a:pt x="1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1" name="Freeform: Shape 436"/>
              <p:cNvSpPr/>
              <p:nvPr/>
            </p:nvSpPr>
            <p:spPr bwMode="auto">
              <a:xfrm>
                <a:off x="6035675" y="2892425"/>
                <a:ext cx="952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8" y="1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2">
                    <a:moveTo>
                      <a:pt x="1" y="0"/>
                    </a:moveTo>
                    <a:cubicBezTo>
                      <a:pt x="5" y="4"/>
                      <a:pt x="8" y="7"/>
                      <a:pt x="8" y="12"/>
                    </a:cubicBezTo>
                    <a:cubicBezTo>
                      <a:pt x="5" y="12"/>
                      <a:pt x="0" y="5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2" name="Freeform: Shape 437"/>
              <p:cNvSpPr/>
              <p:nvPr/>
            </p:nvSpPr>
            <p:spPr bwMode="auto">
              <a:xfrm>
                <a:off x="6013450" y="2855913"/>
                <a:ext cx="15875" cy="158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2" h="11">
                    <a:moveTo>
                      <a:pt x="2" y="0"/>
                    </a:moveTo>
                    <a:cubicBezTo>
                      <a:pt x="5" y="2"/>
                      <a:pt x="12" y="11"/>
                      <a:pt x="8" y="11"/>
                    </a:cubicBezTo>
                    <a:cubicBezTo>
                      <a:pt x="6" y="11"/>
                      <a:pt x="1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3" name="Freeform: Shape 438"/>
              <p:cNvSpPr/>
              <p:nvPr/>
            </p:nvSpPr>
            <p:spPr bwMode="auto">
              <a:xfrm>
                <a:off x="6548438" y="2284413"/>
                <a:ext cx="41275" cy="49213"/>
              </a:xfrm>
              <a:custGeom>
                <a:avLst/>
                <a:gdLst/>
                <a:ahLst/>
                <a:cxnLst>
                  <a:cxn ang="0">
                    <a:pos x="12" y="22"/>
                  </a:cxn>
                  <a:cxn ang="0">
                    <a:pos x="14" y="16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5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26" y="3"/>
                  </a:cxn>
                  <a:cxn ang="0">
                    <a:pos x="26" y="8"/>
                  </a:cxn>
                  <a:cxn ang="0">
                    <a:pos x="30" y="11"/>
                  </a:cxn>
                  <a:cxn ang="0">
                    <a:pos x="30" y="16"/>
                  </a:cxn>
                  <a:cxn ang="0">
                    <a:pos x="26" y="16"/>
                  </a:cxn>
                  <a:cxn ang="0">
                    <a:pos x="15" y="37"/>
                  </a:cxn>
                  <a:cxn ang="0">
                    <a:pos x="14" y="33"/>
                  </a:cxn>
                  <a:cxn ang="0">
                    <a:pos x="14" y="36"/>
                  </a:cxn>
                  <a:cxn ang="0">
                    <a:pos x="7" y="29"/>
                  </a:cxn>
                  <a:cxn ang="0">
                    <a:pos x="12" y="22"/>
                  </a:cxn>
                </a:cxnLst>
                <a:rect l="0" t="0" r="r" b="b"/>
                <a:pathLst>
                  <a:path w="30" h="37">
                    <a:moveTo>
                      <a:pt x="12" y="22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5"/>
                      <a:pt x="11" y="12"/>
                      <a:pt x="10" y="10"/>
                    </a:cubicBezTo>
                    <a:cubicBezTo>
                      <a:pt x="10" y="11"/>
                      <a:pt x="9" y="13"/>
                      <a:pt x="10" y="14"/>
                    </a:cubicBezTo>
                    <a:cubicBezTo>
                      <a:pt x="8" y="14"/>
                      <a:pt x="6" y="16"/>
                      <a:pt x="5" y="16"/>
                    </a:cubicBezTo>
                    <a:cubicBezTo>
                      <a:pt x="3" y="16"/>
                      <a:pt x="0" y="13"/>
                      <a:pt x="0" y="11"/>
                    </a:cubicBezTo>
                    <a:cubicBezTo>
                      <a:pt x="0" y="8"/>
                      <a:pt x="13" y="0"/>
                      <a:pt x="14" y="0"/>
                    </a:cubicBezTo>
                    <a:cubicBezTo>
                      <a:pt x="18" y="0"/>
                      <a:pt x="20" y="3"/>
                      <a:pt x="26" y="3"/>
                    </a:cubicBezTo>
                    <a:cubicBezTo>
                      <a:pt x="26" y="5"/>
                      <a:pt x="25" y="8"/>
                      <a:pt x="26" y="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3"/>
                      <a:pt x="29" y="14"/>
                      <a:pt x="30" y="16"/>
                    </a:cubicBezTo>
                    <a:cubicBezTo>
                      <a:pt x="29" y="16"/>
                      <a:pt x="27" y="16"/>
                      <a:pt x="26" y="16"/>
                    </a:cubicBezTo>
                    <a:cubicBezTo>
                      <a:pt x="25" y="24"/>
                      <a:pt x="21" y="37"/>
                      <a:pt x="15" y="37"/>
                    </a:cubicBezTo>
                    <a:cubicBezTo>
                      <a:pt x="14" y="37"/>
                      <a:pt x="14" y="35"/>
                      <a:pt x="14" y="3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0" y="36"/>
                      <a:pt x="7" y="31"/>
                      <a:pt x="7" y="29"/>
                    </a:cubicBezTo>
                    <a:cubicBezTo>
                      <a:pt x="7" y="28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4" name="Freeform: Shape 439"/>
              <p:cNvSpPr/>
              <p:nvPr/>
            </p:nvSpPr>
            <p:spPr bwMode="auto">
              <a:xfrm>
                <a:off x="6596063" y="2271713"/>
                <a:ext cx="42863" cy="30163"/>
              </a:xfrm>
              <a:custGeom>
                <a:avLst/>
                <a:gdLst/>
                <a:ahLst/>
                <a:cxnLst>
                  <a:cxn ang="0">
                    <a:pos x="23" y="15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3" y="17"/>
                  </a:cxn>
                  <a:cxn ang="0">
                    <a:pos x="0" y="12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23" y="15"/>
                  </a:cxn>
                </a:cxnLst>
                <a:rect l="0" t="0" r="r" b="b"/>
                <a:pathLst>
                  <a:path w="33" h="23">
                    <a:moveTo>
                      <a:pt x="23" y="15"/>
                    </a:moveTo>
                    <a:cubicBezTo>
                      <a:pt x="20" y="15"/>
                      <a:pt x="18" y="13"/>
                      <a:pt x="17" y="12"/>
                    </a:cubicBezTo>
                    <a:cubicBezTo>
                      <a:pt x="13" y="16"/>
                      <a:pt x="12" y="23"/>
                      <a:pt x="6" y="23"/>
                    </a:cubicBezTo>
                    <a:cubicBezTo>
                      <a:pt x="4" y="23"/>
                      <a:pt x="3" y="19"/>
                      <a:pt x="3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12"/>
                      <a:pt x="8" y="6"/>
                      <a:pt x="8" y="5"/>
                    </a:cubicBezTo>
                    <a:cubicBezTo>
                      <a:pt x="16" y="7"/>
                      <a:pt x="17" y="0"/>
                      <a:pt x="23" y="0"/>
                    </a:cubicBezTo>
                    <a:cubicBezTo>
                      <a:pt x="33" y="0"/>
                      <a:pt x="28" y="15"/>
                      <a:pt x="23" y="1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5" name="Freeform: Shape 440"/>
              <p:cNvSpPr/>
              <p:nvPr/>
            </p:nvSpPr>
            <p:spPr bwMode="auto">
              <a:xfrm>
                <a:off x="6572250" y="2136775"/>
                <a:ext cx="185738" cy="153988"/>
              </a:xfrm>
              <a:custGeom>
                <a:avLst/>
                <a:gdLst/>
                <a:ahLst/>
                <a:cxnLst>
                  <a:cxn ang="0">
                    <a:pos x="55" y="110"/>
                  </a:cxn>
                  <a:cxn ang="0">
                    <a:pos x="55" y="107"/>
                  </a:cxn>
                  <a:cxn ang="0">
                    <a:pos x="56" y="99"/>
                  </a:cxn>
                  <a:cxn ang="0">
                    <a:pos x="43" y="95"/>
                  </a:cxn>
                  <a:cxn ang="0">
                    <a:pos x="39" y="99"/>
                  </a:cxn>
                  <a:cxn ang="0">
                    <a:pos x="29" y="100"/>
                  </a:cxn>
                  <a:cxn ang="0">
                    <a:pos x="6" y="106"/>
                  </a:cxn>
                  <a:cxn ang="0">
                    <a:pos x="0" y="104"/>
                  </a:cxn>
                  <a:cxn ang="0">
                    <a:pos x="5" y="101"/>
                  </a:cxn>
                  <a:cxn ang="0">
                    <a:pos x="30" y="84"/>
                  </a:cxn>
                  <a:cxn ang="0">
                    <a:pos x="57" y="84"/>
                  </a:cxn>
                  <a:cxn ang="0">
                    <a:pos x="72" y="70"/>
                  </a:cxn>
                  <a:cxn ang="0">
                    <a:pos x="79" y="59"/>
                  </a:cxn>
                  <a:cxn ang="0">
                    <a:pos x="77" y="64"/>
                  </a:cxn>
                  <a:cxn ang="0">
                    <a:pos x="79" y="66"/>
                  </a:cxn>
                  <a:cxn ang="0">
                    <a:pos x="92" y="60"/>
                  </a:cxn>
                  <a:cxn ang="0">
                    <a:pos x="116" y="25"/>
                  </a:cxn>
                  <a:cxn ang="0">
                    <a:pos x="114" y="19"/>
                  </a:cxn>
                  <a:cxn ang="0">
                    <a:pos x="125" y="3"/>
                  </a:cxn>
                  <a:cxn ang="0">
                    <a:pos x="130" y="4"/>
                  </a:cxn>
                  <a:cxn ang="0">
                    <a:pos x="129" y="4"/>
                  </a:cxn>
                  <a:cxn ang="0">
                    <a:pos x="128" y="0"/>
                  </a:cxn>
                  <a:cxn ang="0">
                    <a:pos x="133" y="2"/>
                  </a:cxn>
                  <a:cxn ang="0">
                    <a:pos x="134" y="11"/>
                  </a:cxn>
                  <a:cxn ang="0">
                    <a:pos x="140" y="26"/>
                  </a:cxn>
                  <a:cxn ang="0">
                    <a:pos x="134" y="40"/>
                  </a:cxn>
                  <a:cxn ang="0">
                    <a:pos x="134" y="43"/>
                  </a:cxn>
                  <a:cxn ang="0">
                    <a:pos x="130" y="44"/>
                  </a:cxn>
                  <a:cxn ang="0">
                    <a:pos x="127" y="63"/>
                  </a:cxn>
                  <a:cxn ang="0">
                    <a:pos x="122" y="76"/>
                  </a:cxn>
                  <a:cxn ang="0">
                    <a:pos x="125" y="84"/>
                  </a:cxn>
                  <a:cxn ang="0">
                    <a:pos x="114" y="93"/>
                  </a:cxn>
                  <a:cxn ang="0">
                    <a:pos x="114" y="86"/>
                  </a:cxn>
                  <a:cxn ang="0">
                    <a:pos x="102" y="96"/>
                  </a:cxn>
                  <a:cxn ang="0">
                    <a:pos x="100" y="94"/>
                  </a:cxn>
                  <a:cxn ang="0">
                    <a:pos x="96" y="94"/>
                  </a:cxn>
                  <a:cxn ang="0">
                    <a:pos x="87" y="100"/>
                  </a:cxn>
                  <a:cxn ang="0">
                    <a:pos x="74" y="92"/>
                  </a:cxn>
                  <a:cxn ang="0">
                    <a:pos x="72" y="96"/>
                  </a:cxn>
                  <a:cxn ang="0">
                    <a:pos x="76" y="103"/>
                  </a:cxn>
                  <a:cxn ang="0">
                    <a:pos x="72" y="103"/>
                  </a:cxn>
                  <a:cxn ang="0">
                    <a:pos x="61" y="115"/>
                  </a:cxn>
                  <a:cxn ang="0">
                    <a:pos x="55" y="110"/>
                  </a:cxn>
                </a:cxnLst>
                <a:rect l="0" t="0" r="r" b="b"/>
                <a:pathLst>
                  <a:path w="140" h="115">
                    <a:moveTo>
                      <a:pt x="55" y="110"/>
                    </a:moveTo>
                    <a:cubicBezTo>
                      <a:pt x="53" y="110"/>
                      <a:pt x="55" y="108"/>
                      <a:pt x="55" y="107"/>
                    </a:cubicBezTo>
                    <a:cubicBezTo>
                      <a:pt x="55" y="104"/>
                      <a:pt x="56" y="101"/>
                      <a:pt x="56" y="99"/>
                    </a:cubicBezTo>
                    <a:cubicBezTo>
                      <a:pt x="51" y="98"/>
                      <a:pt x="48" y="95"/>
                      <a:pt x="43" y="95"/>
                    </a:cubicBezTo>
                    <a:cubicBezTo>
                      <a:pt x="40" y="95"/>
                      <a:pt x="40" y="98"/>
                      <a:pt x="39" y="99"/>
                    </a:cubicBezTo>
                    <a:cubicBezTo>
                      <a:pt x="35" y="100"/>
                      <a:pt x="32" y="98"/>
                      <a:pt x="29" y="100"/>
                    </a:cubicBezTo>
                    <a:cubicBezTo>
                      <a:pt x="23" y="103"/>
                      <a:pt x="15" y="106"/>
                      <a:pt x="6" y="106"/>
                    </a:cubicBezTo>
                    <a:cubicBezTo>
                      <a:pt x="3" y="106"/>
                      <a:pt x="0" y="106"/>
                      <a:pt x="0" y="104"/>
                    </a:cubicBezTo>
                    <a:cubicBezTo>
                      <a:pt x="0" y="103"/>
                      <a:pt x="4" y="102"/>
                      <a:pt x="5" y="101"/>
                    </a:cubicBezTo>
                    <a:cubicBezTo>
                      <a:pt x="15" y="95"/>
                      <a:pt x="19" y="84"/>
                      <a:pt x="30" y="84"/>
                    </a:cubicBezTo>
                    <a:cubicBezTo>
                      <a:pt x="43" y="84"/>
                      <a:pt x="47" y="84"/>
                      <a:pt x="57" y="84"/>
                    </a:cubicBezTo>
                    <a:cubicBezTo>
                      <a:pt x="65" y="84"/>
                      <a:pt x="68" y="70"/>
                      <a:pt x="72" y="70"/>
                    </a:cubicBezTo>
                    <a:cubicBezTo>
                      <a:pt x="72" y="70"/>
                      <a:pt x="78" y="60"/>
                      <a:pt x="79" y="59"/>
                    </a:cubicBezTo>
                    <a:cubicBezTo>
                      <a:pt x="78" y="61"/>
                      <a:pt x="77" y="62"/>
                      <a:pt x="77" y="64"/>
                    </a:cubicBezTo>
                    <a:cubicBezTo>
                      <a:pt x="77" y="65"/>
                      <a:pt x="78" y="66"/>
                      <a:pt x="79" y="66"/>
                    </a:cubicBezTo>
                    <a:cubicBezTo>
                      <a:pt x="86" y="66"/>
                      <a:pt x="87" y="62"/>
                      <a:pt x="92" y="60"/>
                    </a:cubicBezTo>
                    <a:cubicBezTo>
                      <a:pt x="101" y="57"/>
                      <a:pt x="116" y="39"/>
                      <a:pt x="116" y="25"/>
                    </a:cubicBezTo>
                    <a:cubicBezTo>
                      <a:pt x="116" y="22"/>
                      <a:pt x="114" y="22"/>
                      <a:pt x="114" y="19"/>
                    </a:cubicBezTo>
                    <a:cubicBezTo>
                      <a:pt x="114" y="14"/>
                      <a:pt x="119" y="3"/>
                      <a:pt x="125" y="3"/>
                    </a:cubicBezTo>
                    <a:cubicBezTo>
                      <a:pt x="125" y="3"/>
                      <a:pt x="125" y="9"/>
                      <a:pt x="130" y="4"/>
                    </a:cubicBezTo>
                    <a:cubicBezTo>
                      <a:pt x="130" y="4"/>
                      <a:pt x="129" y="4"/>
                      <a:pt x="129" y="4"/>
                    </a:cubicBezTo>
                    <a:cubicBezTo>
                      <a:pt x="128" y="4"/>
                      <a:pt x="127" y="0"/>
                      <a:pt x="128" y="0"/>
                    </a:cubicBezTo>
                    <a:cubicBezTo>
                      <a:pt x="131" y="0"/>
                      <a:pt x="133" y="1"/>
                      <a:pt x="133" y="2"/>
                    </a:cubicBezTo>
                    <a:cubicBezTo>
                      <a:pt x="135" y="5"/>
                      <a:pt x="134" y="8"/>
                      <a:pt x="134" y="11"/>
                    </a:cubicBezTo>
                    <a:cubicBezTo>
                      <a:pt x="134" y="17"/>
                      <a:pt x="140" y="20"/>
                      <a:pt x="140" y="26"/>
                    </a:cubicBezTo>
                    <a:cubicBezTo>
                      <a:pt x="140" y="33"/>
                      <a:pt x="134" y="34"/>
                      <a:pt x="134" y="40"/>
                    </a:cubicBezTo>
                    <a:cubicBezTo>
                      <a:pt x="134" y="41"/>
                      <a:pt x="134" y="42"/>
                      <a:pt x="134" y="43"/>
                    </a:cubicBezTo>
                    <a:cubicBezTo>
                      <a:pt x="133" y="44"/>
                      <a:pt x="132" y="43"/>
                      <a:pt x="130" y="44"/>
                    </a:cubicBezTo>
                    <a:cubicBezTo>
                      <a:pt x="126" y="45"/>
                      <a:pt x="127" y="59"/>
                      <a:pt x="127" y="63"/>
                    </a:cubicBezTo>
                    <a:cubicBezTo>
                      <a:pt x="127" y="67"/>
                      <a:pt x="122" y="70"/>
                      <a:pt x="122" y="76"/>
                    </a:cubicBezTo>
                    <a:cubicBezTo>
                      <a:pt x="122" y="80"/>
                      <a:pt x="124" y="81"/>
                      <a:pt x="125" y="84"/>
                    </a:cubicBezTo>
                    <a:cubicBezTo>
                      <a:pt x="119" y="87"/>
                      <a:pt x="119" y="91"/>
                      <a:pt x="114" y="93"/>
                    </a:cubicBezTo>
                    <a:cubicBezTo>
                      <a:pt x="112" y="89"/>
                      <a:pt x="114" y="89"/>
                      <a:pt x="114" y="86"/>
                    </a:cubicBezTo>
                    <a:cubicBezTo>
                      <a:pt x="108" y="90"/>
                      <a:pt x="104" y="90"/>
                      <a:pt x="102" y="96"/>
                    </a:cubicBezTo>
                    <a:cubicBezTo>
                      <a:pt x="102" y="96"/>
                      <a:pt x="100" y="95"/>
                      <a:pt x="100" y="94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3" y="97"/>
                      <a:pt x="91" y="100"/>
                      <a:pt x="87" y="100"/>
                    </a:cubicBezTo>
                    <a:cubicBezTo>
                      <a:pt x="78" y="100"/>
                      <a:pt x="78" y="92"/>
                      <a:pt x="74" y="92"/>
                    </a:cubicBezTo>
                    <a:cubicBezTo>
                      <a:pt x="73" y="92"/>
                      <a:pt x="72" y="94"/>
                      <a:pt x="72" y="96"/>
                    </a:cubicBezTo>
                    <a:cubicBezTo>
                      <a:pt x="72" y="97"/>
                      <a:pt x="76" y="103"/>
                      <a:pt x="76" y="103"/>
                    </a:cubicBezTo>
                    <a:cubicBezTo>
                      <a:pt x="75" y="103"/>
                      <a:pt x="73" y="103"/>
                      <a:pt x="72" y="103"/>
                    </a:cubicBezTo>
                    <a:cubicBezTo>
                      <a:pt x="68" y="103"/>
                      <a:pt x="63" y="110"/>
                      <a:pt x="61" y="115"/>
                    </a:cubicBezTo>
                    <a:cubicBezTo>
                      <a:pt x="57" y="114"/>
                      <a:pt x="58" y="110"/>
                      <a:pt x="55" y="1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6" name="Freeform: Shape 441"/>
              <p:cNvSpPr/>
              <p:nvPr/>
            </p:nvSpPr>
            <p:spPr bwMode="auto">
              <a:xfrm>
                <a:off x="6721475" y="2054225"/>
                <a:ext cx="96838" cy="80963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5" y="33"/>
                  </a:cxn>
                  <a:cxn ang="0">
                    <a:pos x="26" y="10"/>
                  </a:cxn>
                  <a:cxn ang="0">
                    <a:pos x="23" y="6"/>
                  </a:cxn>
                  <a:cxn ang="0">
                    <a:pos x="26" y="0"/>
                  </a:cxn>
                  <a:cxn ang="0">
                    <a:pos x="60" y="22"/>
                  </a:cxn>
                  <a:cxn ang="0">
                    <a:pos x="70" y="21"/>
                  </a:cxn>
                  <a:cxn ang="0">
                    <a:pos x="67" y="26"/>
                  </a:cxn>
                  <a:cxn ang="0">
                    <a:pos x="72" y="32"/>
                  </a:cxn>
                  <a:cxn ang="0">
                    <a:pos x="59" y="36"/>
                  </a:cxn>
                  <a:cxn ang="0">
                    <a:pos x="43" y="51"/>
                  </a:cxn>
                  <a:cxn ang="0">
                    <a:pos x="24" y="41"/>
                  </a:cxn>
                  <a:cxn ang="0">
                    <a:pos x="21" y="45"/>
                  </a:cxn>
                  <a:cxn ang="0">
                    <a:pos x="8" y="48"/>
                  </a:cxn>
                  <a:cxn ang="0">
                    <a:pos x="16" y="54"/>
                  </a:cxn>
                  <a:cxn ang="0">
                    <a:pos x="5" y="61"/>
                  </a:cxn>
                  <a:cxn ang="0">
                    <a:pos x="3" y="61"/>
                  </a:cxn>
                  <a:cxn ang="0">
                    <a:pos x="3" y="51"/>
                  </a:cxn>
                  <a:cxn ang="0">
                    <a:pos x="0" y="46"/>
                  </a:cxn>
                  <a:cxn ang="0">
                    <a:pos x="8" y="35"/>
                  </a:cxn>
                  <a:cxn ang="0">
                    <a:pos x="8" y="32"/>
                  </a:cxn>
                  <a:cxn ang="0">
                    <a:pos x="12" y="34"/>
                  </a:cxn>
                  <a:cxn ang="0">
                    <a:pos x="11" y="33"/>
                  </a:cxn>
                </a:cxnLst>
                <a:rect l="0" t="0" r="r" b="b"/>
                <a:pathLst>
                  <a:path w="72" h="61">
                    <a:moveTo>
                      <a:pt x="11" y="33"/>
                    </a:moveTo>
                    <a:cubicBezTo>
                      <a:pt x="12" y="33"/>
                      <a:pt x="14" y="33"/>
                      <a:pt x="15" y="33"/>
                    </a:cubicBezTo>
                    <a:cubicBezTo>
                      <a:pt x="23" y="33"/>
                      <a:pt x="26" y="16"/>
                      <a:pt x="26" y="10"/>
                    </a:cubicBezTo>
                    <a:cubicBezTo>
                      <a:pt x="26" y="8"/>
                      <a:pt x="23" y="7"/>
                      <a:pt x="23" y="6"/>
                    </a:cubicBezTo>
                    <a:cubicBezTo>
                      <a:pt x="23" y="2"/>
                      <a:pt x="25" y="1"/>
                      <a:pt x="26" y="0"/>
                    </a:cubicBezTo>
                    <a:cubicBezTo>
                      <a:pt x="38" y="8"/>
                      <a:pt x="43" y="22"/>
                      <a:pt x="60" y="22"/>
                    </a:cubicBezTo>
                    <a:cubicBezTo>
                      <a:pt x="64" y="22"/>
                      <a:pt x="67" y="19"/>
                      <a:pt x="70" y="21"/>
                    </a:cubicBezTo>
                    <a:cubicBezTo>
                      <a:pt x="69" y="23"/>
                      <a:pt x="67" y="24"/>
                      <a:pt x="67" y="26"/>
                    </a:cubicBezTo>
                    <a:cubicBezTo>
                      <a:pt x="67" y="29"/>
                      <a:pt x="71" y="32"/>
                      <a:pt x="72" y="32"/>
                    </a:cubicBezTo>
                    <a:cubicBezTo>
                      <a:pt x="68" y="35"/>
                      <a:pt x="65" y="36"/>
                      <a:pt x="59" y="36"/>
                    </a:cubicBezTo>
                    <a:cubicBezTo>
                      <a:pt x="49" y="36"/>
                      <a:pt x="46" y="46"/>
                      <a:pt x="43" y="51"/>
                    </a:cubicBezTo>
                    <a:cubicBezTo>
                      <a:pt x="36" y="47"/>
                      <a:pt x="31" y="46"/>
                      <a:pt x="24" y="41"/>
                    </a:cubicBezTo>
                    <a:cubicBezTo>
                      <a:pt x="23" y="42"/>
                      <a:pt x="21" y="43"/>
                      <a:pt x="21" y="45"/>
                    </a:cubicBezTo>
                    <a:cubicBezTo>
                      <a:pt x="15" y="45"/>
                      <a:pt x="8" y="40"/>
                      <a:pt x="8" y="48"/>
                    </a:cubicBezTo>
                    <a:cubicBezTo>
                      <a:pt x="8" y="52"/>
                      <a:pt x="14" y="52"/>
                      <a:pt x="16" y="54"/>
                    </a:cubicBezTo>
                    <a:cubicBezTo>
                      <a:pt x="12" y="59"/>
                      <a:pt x="9" y="57"/>
                      <a:pt x="5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3" y="51"/>
                      <a:pt x="3" y="51"/>
                    </a:cubicBezTo>
                    <a:cubicBezTo>
                      <a:pt x="3" y="49"/>
                      <a:pt x="0" y="48"/>
                      <a:pt x="0" y="46"/>
                    </a:cubicBezTo>
                    <a:cubicBezTo>
                      <a:pt x="0" y="41"/>
                      <a:pt x="8" y="38"/>
                      <a:pt x="8" y="3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32"/>
                      <a:pt x="10" y="33"/>
                      <a:pt x="12" y="34"/>
                    </a:cubicBezTo>
                    <a:lnTo>
                      <a:pt x="11" y="3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7" name="Freeform: Shape 442"/>
              <p:cNvSpPr/>
              <p:nvPr/>
            </p:nvSpPr>
            <p:spPr bwMode="auto">
              <a:xfrm>
                <a:off x="6816725" y="2073275"/>
                <a:ext cx="15875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2"/>
                  </a:cxn>
                  <a:cxn ang="0">
                    <a:pos x="1" y="11"/>
                  </a:cxn>
                  <a:cxn ang="0">
                    <a:pos x="1" y="7"/>
                  </a:cxn>
                  <a:cxn ang="0">
                    <a:pos x="11" y="0"/>
                  </a:cxn>
                  <a:cxn ang="0">
                    <a:pos x="10" y="0"/>
                  </a:cxn>
                </a:cxnLst>
                <a:rect l="0" t="0" r="r" b="b"/>
                <a:pathLst>
                  <a:path w="12" h="11">
                    <a:moveTo>
                      <a:pt x="10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5" y="11"/>
                      <a:pt x="1" y="11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3" y="4"/>
                      <a:pt x="8" y="0"/>
                      <a:pt x="11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8" name="Freeform: Shape 443"/>
              <p:cNvSpPr/>
              <p:nvPr/>
            </p:nvSpPr>
            <p:spPr bwMode="auto">
              <a:xfrm>
                <a:off x="6848475" y="2052638"/>
                <a:ext cx="22225" cy="15875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" y="12"/>
                  </a:cxn>
                  <a:cxn ang="0">
                    <a:pos x="1" y="10"/>
                  </a:cxn>
                  <a:cxn ang="0">
                    <a:pos x="10" y="0"/>
                  </a:cxn>
                  <a:cxn ang="0">
                    <a:pos x="17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12">
                    <a:moveTo>
                      <a:pt x="17" y="3"/>
                    </a:moveTo>
                    <a:cubicBezTo>
                      <a:pt x="7" y="3"/>
                      <a:pt x="7" y="12"/>
                      <a:pt x="1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5" y="0"/>
                      <a:pt x="10" y="0"/>
                    </a:cubicBezTo>
                    <a:cubicBezTo>
                      <a:pt x="13" y="0"/>
                      <a:pt x="15" y="0"/>
                      <a:pt x="17" y="0"/>
                    </a:cubicBezTo>
                    <a:lnTo>
                      <a:pt x="17" y="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9" name="Freeform: Shape 444"/>
              <p:cNvSpPr/>
              <p:nvPr/>
            </p:nvSpPr>
            <p:spPr bwMode="auto">
              <a:xfrm>
                <a:off x="6888163" y="2035175"/>
                <a:ext cx="12700" cy="111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3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1" y="6"/>
                  </a:cxn>
                </a:cxnLst>
                <a:rect l="0" t="0" r="r" b="b"/>
                <a:pathLst>
                  <a:path w="9" h="9">
                    <a:moveTo>
                      <a:pt x="1" y="6"/>
                    </a:moveTo>
                    <a:cubicBezTo>
                      <a:pt x="3" y="6"/>
                      <a:pt x="1" y="4"/>
                      <a:pt x="2" y="3"/>
                    </a:cubicBezTo>
                    <a:cubicBezTo>
                      <a:pt x="3" y="0"/>
                      <a:pt x="8" y="0"/>
                      <a:pt x="9" y="0"/>
                    </a:cubicBezTo>
                    <a:cubicBezTo>
                      <a:pt x="8" y="3"/>
                      <a:pt x="5" y="9"/>
                      <a:pt x="1" y="9"/>
                    </a:cubicBezTo>
                    <a:cubicBezTo>
                      <a:pt x="0" y="9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0" name="Freeform: Shape 445"/>
              <p:cNvSpPr/>
              <p:nvPr/>
            </p:nvSpPr>
            <p:spPr bwMode="auto">
              <a:xfrm>
                <a:off x="6753225" y="1855788"/>
                <a:ext cx="47625" cy="184150"/>
              </a:xfrm>
              <a:custGeom>
                <a:avLst/>
                <a:gdLst/>
                <a:ahLst/>
                <a:cxnLst>
                  <a:cxn ang="0">
                    <a:pos x="26" y="84"/>
                  </a:cxn>
                  <a:cxn ang="0">
                    <a:pos x="13" y="109"/>
                  </a:cxn>
                  <a:cxn ang="0">
                    <a:pos x="26" y="132"/>
                  </a:cxn>
                  <a:cxn ang="0">
                    <a:pos x="25" y="132"/>
                  </a:cxn>
                  <a:cxn ang="0">
                    <a:pos x="20" y="128"/>
                  </a:cxn>
                  <a:cxn ang="0">
                    <a:pos x="16" y="128"/>
                  </a:cxn>
                  <a:cxn ang="0">
                    <a:pos x="5" y="138"/>
                  </a:cxn>
                  <a:cxn ang="0">
                    <a:pos x="5" y="125"/>
                  </a:cxn>
                  <a:cxn ang="0">
                    <a:pos x="7" y="105"/>
                  </a:cxn>
                  <a:cxn ang="0">
                    <a:pos x="4" y="93"/>
                  </a:cxn>
                  <a:cxn ang="0">
                    <a:pos x="7" y="79"/>
                  </a:cxn>
                  <a:cxn ang="0">
                    <a:pos x="7" y="53"/>
                  </a:cxn>
                  <a:cxn ang="0">
                    <a:pos x="0" y="37"/>
                  </a:cxn>
                  <a:cxn ang="0">
                    <a:pos x="9" y="15"/>
                  </a:cxn>
                  <a:cxn ang="0">
                    <a:pos x="11" y="9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9" y="20"/>
                  </a:cxn>
                  <a:cxn ang="0">
                    <a:pos x="21" y="37"/>
                  </a:cxn>
                  <a:cxn ang="0">
                    <a:pos x="21" y="47"/>
                  </a:cxn>
                  <a:cxn ang="0">
                    <a:pos x="24" y="59"/>
                  </a:cxn>
                  <a:cxn ang="0">
                    <a:pos x="36" y="90"/>
                  </a:cxn>
                  <a:cxn ang="0">
                    <a:pos x="26" y="84"/>
                  </a:cxn>
                </a:cxnLst>
                <a:rect l="0" t="0" r="r" b="b"/>
                <a:pathLst>
                  <a:path w="36" h="138">
                    <a:moveTo>
                      <a:pt x="26" y="84"/>
                    </a:moveTo>
                    <a:cubicBezTo>
                      <a:pt x="15" y="84"/>
                      <a:pt x="13" y="98"/>
                      <a:pt x="13" y="109"/>
                    </a:cubicBezTo>
                    <a:cubicBezTo>
                      <a:pt x="13" y="120"/>
                      <a:pt x="22" y="124"/>
                      <a:pt x="26" y="132"/>
                    </a:cubicBezTo>
                    <a:cubicBezTo>
                      <a:pt x="26" y="132"/>
                      <a:pt x="25" y="132"/>
                      <a:pt x="25" y="132"/>
                    </a:cubicBezTo>
                    <a:cubicBezTo>
                      <a:pt x="23" y="133"/>
                      <a:pt x="21" y="130"/>
                      <a:pt x="20" y="128"/>
                    </a:cubicBezTo>
                    <a:cubicBezTo>
                      <a:pt x="19" y="128"/>
                      <a:pt x="17" y="128"/>
                      <a:pt x="16" y="128"/>
                    </a:cubicBezTo>
                    <a:cubicBezTo>
                      <a:pt x="11" y="128"/>
                      <a:pt x="11" y="138"/>
                      <a:pt x="5" y="138"/>
                    </a:cubicBezTo>
                    <a:cubicBezTo>
                      <a:pt x="4" y="138"/>
                      <a:pt x="5" y="127"/>
                      <a:pt x="5" y="125"/>
                    </a:cubicBezTo>
                    <a:cubicBezTo>
                      <a:pt x="5" y="117"/>
                      <a:pt x="7" y="112"/>
                      <a:pt x="7" y="105"/>
                    </a:cubicBezTo>
                    <a:cubicBezTo>
                      <a:pt x="7" y="99"/>
                      <a:pt x="4" y="98"/>
                      <a:pt x="4" y="93"/>
                    </a:cubicBezTo>
                    <a:cubicBezTo>
                      <a:pt x="4" y="86"/>
                      <a:pt x="7" y="84"/>
                      <a:pt x="7" y="79"/>
                    </a:cubicBezTo>
                    <a:cubicBezTo>
                      <a:pt x="7" y="68"/>
                      <a:pt x="7" y="64"/>
                      <a:pt x="7" y="53"/>
                    </a:cubicBezTo>
                    <a:cubicBezTo>
                      <a:pt x="7" y="46"/>
                      <a:pt x="0" y="44"/>
                      <a:pt x="0" y="37"/>
                    </a:cubicBezTo>
                    <a:cubicBezTo>
                      <a:pt x="0" y="28"/>
                      <a:pt x="3" y="16"/>
                      <a:pt x="9" y="15"/>
                    </a:cubicBezTo>
                    <a:cubicBezTo>
                      <a:pt x="9" y="12"/>
                      <a:pt x="11" y="11"/>
                      <a:pt x="11" y="9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8" y="14"/>
                      <a:pt x="19" y="20"/>
                    </a:cubicBezTo>
                    <a:cubicBezTo>
                      <a:pt x="21" y="26"/>
                      <a:pt x="18" y="30"/>
                      <a:pt x="21" y="3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52"/>
                      <a:pt x="23" y="57"/>
                      <a:pt x="24" y="59"/>
                    </a:cubicBezTo>
                    <a:cubicBezTo>
                      <a:pt x="27" y="70"/>
                      <a:pt x="33" y="79"/>
                      <a:pt x="36" y="90"/>
                    </a:cubicBezTo>
                    <a:cubicBezTo>
                      <a:pt x="34" y="86"/>
                      <a:pt x="30" y="84"/>
                      <a:pt x="26" y="8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1" name="Freeform: Shape 446"/>
              <p:cNvSpPr/>
              <p:nvPr/>
            </p:nvSpPr>
            <p:spPr bwMode="auto">
              <a:xfrm>
                <a:off x="5241925" y="1219200"/>
                <a:ext cx="292100" cy="214313"/>
              </a:xfrm>
              <a:custGeom>
                <a:avLst/>
                <a:gdLst/>
                <a:ahLst/>
                <a:cxnLst>
                  <a:cxn ang="0">
                    <a:pos x="76" y="161"/>
                  </a:cxn>
                  <a:cxn ang="0">
                    <a:pos x="50" y="131"/>
                  </a:cxn>
                  <a:cxn ang="0">
                    <a:pos x="103" y="67"/>
                  </a:cxn>
                  <a:cxn ang="0">
                    <a:pos x="125" y="55"/>
                  </a:cxn>
                  <a:cxn ang="0">
                    <a:pos x="134" y="45"/>
                  </a:cxn>
                  <a:cxn ang="0">
                    <a:pos x="175" y="34"/>
                  </a:cxn>
                  <a:cxn ang="0">
                    <a:pos x="220" y="11"/>
                  </a:cxn>
                  <a:cxn ang="0">
                    <a:pos x="203" y="0"/>
                  </a:cxn>
                  <a:cxn ang="0">
                    <a:pos x="136" y="25"/>
                  </a:cxn>
                  <a:cxn ang="0">
                    <a:pos x="123" y="19"/>
                  </a:cxn>
                  <a:cxn ang="0">
                    <a:pos x="109" y="25"/>
                  </a:cxn>
                  <a:cxn ang="0">
                    <a:pos x="69" y="46"/>
                  </a:cxn>
                  <a:cxn ang="0">
                    <a:pos x="52" y="49"/>
                  </a:cxn>
                  <a:cxn ang="0">
                    <a:pos x="47" y="53"/>
                  </a:cxn>
                  <a:cxn ang="0">
                    <a:pos x="50" y="61"/>
                  </a:cxn>
                  <a:cxn ang="0">
                    <a:pos x="27" y="88"/>
                  </a:cxn>
                  <a:cxn ang="0">
                    <a:pos x="34" y="98"/>
                  </a:cxn>
                  <a:cxn ang="0">
                    <a:pos x="13" y="110"/>
                  </a:cxn>
                  <a:cxn ang="0">
                    <a:pos x="13" y="117"/>
                  </a:cxn>
                  <a:cxn ang="0">
                    <a:pos x="0" y="134"/>
                  </a:cxn>
                  <a:cxn ang="0">
                    <a:pos x="8" y="143"/>
                  </a:cxn>
                  <a:cxn ang="0">
                    <a:pos x="21" y="143"/>
                  </a:cxn>
                  <a:cxn ang="0">
                    <a:pos x="27" y="158"/>
                  </a:cxn>
                  <a:cxn ang="0">
                    <a:pos x="39" y="158"/>
                  </a:cxn>
                  <a:cxn ang="0">
                    <a:pos x="42" y="161"/>
                  </a:cxn>
                  <a:cxn ang="0">
                    <a:pos x="76" y="161"/>
                  </a:cxn>
                  <a:cxn ang="0">
                    <a:pos x="72" y="156"/>
                  </a:cxn>
                  <a:cxn ang="0">
                    <a:pos x="76" y="161"/>
                  </a:cxn>
                </a:cxnLst>
                <a:rect l="0" t="0" r="r" b="b"/>
                <a:pathLst>
                  <a:path w="220" h="161">
                    <a:moveTo>
                      <a:pt x="76" y="161"/>
                    </a:moveTo>
                    <a:cubicBezTo>
                      <a:pt x="66" y="151"/>
                      <a:pt x="50" y="147"/>
                      <a:pt x="50" y="131"/>
                    </a:cubicBezTo>
                    <a:cubicBezTo>
                      <a:pt x="50" y="102"/>
                      <a:pt x="81" y="73"/>
                      <a:pt x="103" y="67"/>
                    </a:cubicBezTo>
                    <a:cubicBezTo>
                      <a:pt x="111" y="64"/>
                      <a:pt x="113" y="55"/>
                      <a:pt x="125" y="55"/>
                    </a:cubicBezTo>
                    <a:cubicBezTo>
                      <a:pt x="130" y="55"/>
                      <a:pt x="132" y="46"/>
                      <a:pt x="134" y="45"/>
                    </a:cubicBezTo>
                    <a:cubicBezTo>
                      <a:pt x="149" y="38"/>
                      <a:pt x="160" y="41"/>
                      <a:pt x="175" y="34"/>
                    </a:cubicBezTo>
                    <a:cubicBezTo>
                      <a:pt x="186" y="28"/>
                      <a:pt x="220" y="26"/>
                      <a:pt x="220" y="11"/>
                    </a:cubicBezTo>
                    <a:cubicBezTo>
                      <a:pt x="220" y="6"/>
                      <a:pt x="208" y="0"/>
                      <a:pt x="203" y="0"/>
                    </a:cubicBezTo>
                    <a:cubicBezTo>
                      <a:pt x="181" y="0"/>
                      <a:pt x="160" y="25"/>
                      <a:pt x="136" y="25"/>
                    </a:cubicBezTo>
                    <a:cubicBezTo>
                      <a:pt x="131" y="25"/>
                      <a:pt x="128" y="19"/>
                      <a:pt x="123" y="19"/>
                    </a:cubicBezTo>
                    <a:cubicBezTo>
                      <a:pt x="115" y="19"/>
                      <a:pt x="115" y="25"/>
                      <a:pt x="109" y="25"/>
                    </a:cubicBezTo>
                    <a:cubicBezTo>
                      <a:pt x="93" y="25"/>
                      <a:pt x="80" y="46"/>
                      <a:pt x="69" y="46"/>
                    </a:cubicBezTo>
                    <a:cubicBezTo>
                      <a:pt x="63" y="46"/>
                      <a:pt x="58" y="49"/>
                      <a:pt x="52" y="49"/>
                    </a:cubicBezTo>
                    <a:cubicBezTo>
                      <a:pt x="49" y="49"/>
                      <a:pt x="47" y="52"/>
                      <a:pt x="47" y="53"/>
                    </a:cubicBezTo>
                    <a:cubicBezTo>
                      <a:pt x="47" y="56"/>
                      <a:pt x="50" y="58"/>
                      <a:pt x="50" y="61"/>
                    </a:cubicBezTo>
                    <a:cubicBezTo>
                      <a:pt x="50" y="74"/>
                      <a:pt x="27" y="80"/>
                      <a:pt x="27" y="88"/>
                    </a:cubicBezTo>
                    <a:cubicBezTo>
                      <a:pt x="27" y="91"/>
                      <a:pt x="34" y="92"/>
                      <a:pt x="34" y="98"/>
                    </a:cubicBezTo>
                    <a:cubicBezTo>
                      <a:pt x="27" y="99"/>
                      <a:pt x="13" y="102"/>
                      <a:pt x="13" y="110"/>
                    </a:cubicBezTo>
                    <a:cubicBezTo>
                      <a:pt x="13" y="115"/>
                      <a:pt x="13" y="117"/>
                      <a:pt x="13" y="117"/>
                    </a:cubicBezTo>
                    <a:cubicBezTo>
                      <a:pt x="13" y="124"/>
                      <a:pt x="0" y="124"/>
                      <a:pt x="0" y="134"/>
                    </a:cubicBezTo>
                    <a:cubicBezTo>
                      <a:pt x="0" y="139"/>
                      <a:pt x="8" y="143"/>
                      <a:pt x="8" y="143"/>
                    </a:cubicBezTo>
                    <a:cubicBezTo>
                      <a:pt x="8" y="143"/>
                      <a:pt x="20" y="143"/>
                      <a:pt x="21" y="143"/>
                    </a:cubicBezTo>
                    <a:cubicBezTo>
                      <a:pt x="28" y="145"/>
                      <a:pt x="24" y="152"/>
                      <a:pt x="27" y="158"/>
                    </a:cubicBezTo>
                    <a:cubicBezTo>
                      <a:pt x="28" y="161"/>
                      <a:pt x="35" y="158"/>
                      <a:pt x="39" y="158"/>
                    </a:cubicBezTo>
                    <a:cubicBezTo>
                      <a:pt x="40" y="158"/>
                      <a:pt x="41" y="161"/>
                      <a:pt x="42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5" y="159"/>
                      <a:pt x="73" y="157"/>
                      <a:pt x="72" y="156"/>
                    </a:cubicBezTo>
                    <a:lnTo>
                      <a:pt x="76" y="161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2" name="Freeform: Shape 447"/>
              <p:cNvSpPr/>
              <p:nvPr/>
            </p:nvSpPr>
            <p:spPr bwMode="auto">
              <a:xfrm>
                <a:off x="4713288" y="1196975"/>
                <a:ext cx="2847975" cy="1058863"/>
              </a:xfrm>
              <a:custGeom>
                <a:avLst/>
                <a:gdLst/>
                <a:ahLst/>
                <a:cxnLst>
                  <a:cxn ang="0">
                    <a:pos x="1515" y="585"/>
                  </a:cxn>
                  <a:cxn ang="0">
                    <a:pos x="1460" y="485"/>
                  </a:cxn>
                  <a:cxn ang="0">
                    <a:pos x="1665" y="408"/>
                  </a:cxn>
                  <a:cxn ang="0">
                    <a:pos x="1804" y="346"/>
                  </a:cxn>
                  <a:cxn ang="0">
                    <a:pos x="1709" y="465"/>
                  </a:cxn>
                  <a:cxn ang="0">
                    <a:pos x="1793" y="452"/>
                  </a:cxn>
                  <a:cxn ang="0">
                    <a:pos x="1989" y="313"/>
                  </a:cxn>
                  <a:cxn ang="0">
                    <a:pos x="2112" y="287"/>
                  </a:cxn>
                  <a:cxn ang="0">
                    <a:pos x="1892" y="194"/>
                  </a:cxn>
                  <a:cxn ang="0">
                    <a:pos x="1660" y="159"/>
                  </a:cxn>
                  <a:cxn ang="0">
                    <a:pos x="1435" y="157"/>
                  </a:cxn>
                  <a:cxn ang="0">
                    <a:pos x="1314" y="97"/>
                  </a:cxn>
                  <a:cxn ang="0">
                    <a:pos x="1102" y="104"/>
                  </a:cxn>
                  <a:cxn ang="0">
                    <a:pos x="1016" y="27"/>
                  </a:cxn>
                  <a:cxn ang="0">
                    <a:pos x="758" y="117"/>
                  </a:cxn>
                  <a:cxn ang="0">
                    <a:pos x="668" y="148"/>
                  </a:cxn>
                  <a:cxn ang="0">
                    <a:pos x="644" y="121"/>
                  </a:cxn>
                  <a:cxn ang="0">
                    <a:pos x="511" y="207"/>
                  </a:cxn>
                  <a:cxn ang="0">
                    <a:pos x="322" y="247"/>
                  </a:cxn>
                  <a:cxn ang="0">
                    <a:pos x="214" y="296"/>
                  </a:cxn>
                  <a:cxn ang="0">
                    <a:pos x="229" y="227"/>
                  </a:cxn>
                  <a:cxn ang="0">
                    <a:pos x="127" y="236"/>
                  </a:cxn>
                  <a:cxn ang="0">
                    <a:pos x="136" y="312"/>
                  </a:cxn>
                  <a:cxn ang="0">
                    <a:pos x="117" y="395"/>
                  </a:cxn>
                  <a:cxn ang="0">
                    <a:pos x="50" y="446"/>
                  </a:cxn>
                  <a:cxn ang="0">
                    <a:pos x="16" y="495"/>
                  </a:cxn>
                  <a:cxn ang="0">
                    <a:pos x="54" y="558"/>
                  </a:cxn>
                  <a:cxn ang="0">
                    <a:pos x="88" y="597"/>
                  </a:cxn>
                  <a:cxn ang="0">
                    <a:pos x="112" y="644"/>
                  </a:cxn>
                  <a:cxn ang="0">
                    <a:pos x="208" y="647"/>
                  </a:cxn>
                  <a:cxn ang="0">
                    <a:pos x="225" y="626"/>
                  </a:cxn>
                  <a:cxn ang="0">
                    <a:pos x="284" y="701"/>
                  </a:cxn>
                  <a:cxn ang="0">
                    <a:pos x="350" y="732"/>
                  </a:cxn>
                  <a:cxn ang="0">
                    <a:pos x="366" y="742"/>
                  </a:cxn>
                  <a:cxn ang="0">
                    <a:pos x="349" y="634"/>
                  </a:cxn>
                  <a:cxn ang="0">
                    <a:pos x="412" y="645"/>
                  </a:cxn>
                  <a:cxn ang="0">
                    <a:pos x="427" y="700"/>
                  </a:cxn>
                  <a:cxn ang="0">
                    <a:pos x="428" y="746"/>
                  </a:cxn>
                  <a:cxn ang="0">
                    <a:pos x="447" y="755"/>
                  </a:cxn>
                  <a:cxn ang="0">
                    <a:pos x="522" y="777"/>
                  </a:cxn>
                  <a:cxn ang="0">
                    <a:pos x="559" y="781"/>
                  </a:cxn>
                  <a:cxn ang="0">
                    <a:pos x="608" y="770"/>
                  </a:cxn>
                  <a:cxn ang="0">
                    <a:pos x="654" y="772"/>
                  </a:cxn>
                  <a:cxn ang="0">
                    <a:pos x="677" y="748"/>
                  </a:cxn>
                  <a:cxn ang="0">
                    <a:pos x="829" y="593"/>
                  </a:cxn>
                  <a:cxn ang="0">
                    <a:pos x="994" y="534"/>
                  </a:cxn>
                  <a:cxn ang="0">
                    <a:pos x="1224" y="569"/>
                  </a:cxn>
                  <a:cxn ang="0">
                    <a:pos x="1411" y="607"/>
                  </a:cxn>
                  <a:cxn ang="0">
                    <a:pos x="1400" y="655"/>
                  </a:cxn>
                </a:cxnLst>
                <a:rect l="0" t="0" r="r" b="b"/>
                <a:pathLst>
                  <a:path w="2139" h="795">
                    <a:moveTo>
                      <a:pt x="1398" y="684"/>
                    </a:moveTo>
                    <a:cubicBezTo>
                      <a:pt x="1398" y="684"/>
                      <a:pt x="1415" y="688"/>
                      <a:pt x="1429" y="688"/>
                    </a:cubicBezTo>
                    <a:cubicBezTo>
                      <a:pt x="1454" y="688"/>
                      <a:pt x="1478" y="635"/>
                      <a:pt x="1495" y="618"/>
                    </a:cubicBezTo>
                    <a:cubicBezTo>
                      <a:pt x="1502" y="610"/>
                      <a:pt x="1512" y="596"/>
                      <a:pt x="1515" y="585"/>
                    </a:cubicBezTo>
                    <a:cubicBezTo>
                      <a:pt x="1518" y="572"/>
                      <a:pt x="1513" y="564"/>
                      <a:pt x="1520" y="551"/>
                    </a:cubicBezTo>
                    <a:cubicBezTo>
                      <a:pt x="1522" y="547"/>
                      <a:pt x="1527" y="537"/>
                      <a:pt x="1527" y="527"/>
                    </a:cubicBezTo>
                    <a:cubicBezTo>
                      <a:pt x="1527" y="515"/>
                      <a:pt x="1508" y="492"/>
                      <a:pt x="1499" y="499"/>
                    </a:cubicBezTo>
                    <a:cubicBezTo>
                      <a:pt x="1473" y="518"/>
                      <a:pt x="1460" y="488"/>
                      <a:pt x="1460" y="485"/>
                    </a:cubicBezTo>
                    <a:cubicBezTo>
                      <a:pt x="1460" y="473"/>
                      <a:pt x="1483" y="459"/>
                      <a:pt x="1493" y="450"/>
                    </a:cubicBezTo>
                    <a:cubicBezTo>
                      <a:pt x="1506" y="436"/>
                      <a:pt x="1524" y="413"/>
                      <a:pt x="1543" y="408"/>
                    </a:cubicBezTo>
                    <a:cubicBezTo>
                      <a:pt x="1560" y="404"/>
                      <a:pt x="1613" y="399"/>
                      <a:pt x="1627" y="399"/>
                    </a:cubicBezTo>
                    <a:cubicBezTo>
                      <a:pt x="1645" y="399"/>
                      <a:pt x="1654" y="408"/>
                      <a:pt x="1665" y="408"/>
                    </a:cubicBezTo>
                    <a:cubicBezTo>
                      <a:pt x="1671" y="408"/>
                      <a:pt x="1675" y="408"/>
                      <a:pt x="1689" y="408"/>
                    </a:cubicBezTo>
                    <a:cubicBezTo>
                      <a:pt x="1696" y="379"/>
                      <a:pt x="1709" y="362"/>
                      <a:pt x="1740" y="362"/>
                    </a:cubicBezTo>
                    <a:cubicBezTo>
                      <a:pt x="1748" y="362"/>
                      <a:pt x="1751" y="360"/>
                      <a:pt x="1766" y="362"/>
                    </a:cubicBezTo>
                    <a:cubicBezTo>
                      <a:pt x="1759" y="368"/>
                      <a:pt x="1756" y="406"/>
                      <a:pt x="1804" y="346"/>
                    </a:cubicBezTo>
                    <a:cubicBezTo>
                      <a:pt x="1809" y="346"/>
                      <a:pt x="1832" y="355"/>
                      <a:pt x="1797" y="377"/>
                    </a:cubicBezTo>
                    <a:cubicBezTo>
                      <a:pt x="1785" y="385"/>
                      <a:pt x="1774" y="381"/>
                      <a:pt x="1766" y="393"/>
                    </a:cubicBezTo>
                    <a:cubicBezTo>
                      <a:pt x="1757" y="406"/>
                      <a:pt x="1749" y="423"/>
                      <a:pt x="1735" y="430"/>
                    </a:cubicBezTo>
                    <a:cubicBezTo>
                      <a:pt x="1724" y="436"/>
                      <a:pt x="1709" y="447"/>
                      <a:pt x="1709" y="465"/>
                    </a:cubicBezTo>
                    <a:cubicBezTo>
                      <a:pt x="1709" y="482"/>
                      <a:pt x="1714" y="535"/>
                      <a:pt x="1726" y="545"/>
                    </a:cubicBezTo>
                    <a:cubicBezTo>
                      <a:pt x="1735" y="532"/>
                      <a:pt x="1741" y="507"/>
                      <a:pt x="1760" y="503"/>
                    </a:cubicBezTo>
                    <a:cubicBezTo>
                      <a:pt x="1757" y="491"/>
                      <a:pt x="1777" y="488"/>
                      <a:pt x="1777" y="479"/>
                    </a:cubicBezTo>
                    <a:cubicBezTo>
                      <a:pt x="1777" y="464"/>
                      <a:pt x="1793" y="460"/>
                      <a:pt x="1793" y="452"/>
                    </a:cubicBezTo>
                    <a:cubicBezTo>
                      <a:pt x="1793" y="447"/>
                      <a:pt x="1788" y="442"/>
                      <a:pt x="1793" y="432"/>
                    </a:cubicBezTo>
                    <a:cubicBezTo>
                      <a:pt x="1828" y="356"/>
                      <a:pt x="1861" y="397"/>
                      <a:pt x="1874" y="397"/>
                    </a:cubicBezTo>
                    <a:cubicBezTo>
                      <a:pt x="1914" y="397"/>
                      <a:pt x="1941" y="347"/>
                      <a:pt x="1976" y="346"/>
                    </a:cubicBezTo>
                    <a:cubicBezTo>
                      <a:pt x="2041" y="345"/>
                      <a:pt x="1989" y="320"/>
                      <a:pt x="1989" y="313"/>
                    </a:cubicBezTo>
                    <a:cubicBezTo>
                      <a:pt x="1989" y="294"/>
                      <a:pt x="2015" y="297"/>
                      <a:pt x="2020" y="287"/>
                    </a:cubicBezTo>
                    <a:cubicBezTo>
                      <a:pt x="2022" y="282"/>
                      <a:pt x="2018" y="271"/>
                      <a:pt x="2026" y="271"/>
                    </a:cubicBezTo>
                    <a:cubicBezTo>
                      <a:pt x="2054" y="271"/>
                      <a:pt x="2077" y="309"/>
                      <a:pt x="2097" y="309"/>
                    </a:cubicBezTo>
                    <a:cubicBezTo>
                      <a:pt x="2106" y="309"/>
                      <a:pt x="2108" y="293"/>
                      <a:pt x="2112" y="287"/>
                    </a:cubicBezTo>
                    <a:cubicBezTo>
                      <a:pt x="2120" y="278"/>
                      <a:pt x="2127" y="279"/>
                      <a:pt x="2139" y="275"/>
                    </a:cubicBezTo>
                    <a:cubicBezTo>
                      <a:pt x="2123" y="254"/>
                      <a:pt x="2071" y="242"/>
                      <a:pt x="2046" y="227"/>
                    </a:cubicBezTo>
                    <a:cubicBezTo>
                      <a:pt x="2011" y="207"/>
                      <a:pt x="1965" y="185"/>
                      <a:pt x="1914" y="185"/>
                    </a:cubicBezTo>
                    <a:cubicBezTo>
                      <a:pt x="1900" y="185"/>
                      <a:pt x="1890" y="188"/>
                      <a:pt x="1892" y="194"/>
                    </a:cubicBezTo>
                    <a:cubicBezTo>
                      <a:pt x="1906" y="237"/>
                      <a:pt x="1872" y="194"/>
                      <a:pt x="1863" y="194"/>
                    </a:cubicBezTo>
                    <a:cubicBezTo>
                      <a:pt x="1762" y="192"/>
                      <a:pt x="1762" y="192"/>
                      <a:pt x="1762" y="192"/>
                    </a:cubicBezTo>
                    <a:cubicBezTo>
                      <a:pt x="1756" y="169"/>
                      <a:pt x="1741" y="161"/>
                      <a:pt x="1711" y="161"/>
                    </a:cubicBezTo>
                    <a:cubicBezTo>
                      <a:pt x="1695" y="161"/>
                      <a:pt x="1670" y="167"/>
                      <a:pt x="1660" y="159"/>
                    </a:cubicBezTo>
                    <a:cubicBezTo>
                      <a:pt x="1652" y="151"/>
                      <a:pt x="1651" y="141"/>
                      <a:pt x="1638" y="137"/>
                    </a:cubicBezTo>
                    <a:cubicBezTo>
                      <a:pt x="1611" y="128"/>
                      <a:pt x="1582" y="121"/>
                      <a:pt x="1548" y="121"/>
                    </a:cubicBezTo>
                    <a:cubicBezTo>
                      <a:pt x="1513" y="121"/>
                      <a:pt x="1509" y="140"/>
                      <a:pt x="1506" y="157"/>
                    </a:cubicBezTo>
                    <a:cubicBezTo>
                      <a:pt x="1473" y="157"/>
                      <a:pt x="1457" y="157"/>
                      <a:pt x="1435" y="157"/>
                    </a:cubicBezTo>
                    <a:cubicBezTo>
                      <a:pt x="1423" y="157"/>
                      <a:pt x="1421" y="147"/>
                      <a:pt x="1407" y="146"/>
                    </a:cubicBezTo>
                    <a:cubicBezTo>
                      <a:pt x="1405" y="152"/>
                      <a:pt x="1403" y="166"/>
                      <a:pt x="1396" y="166"/>
                    </a:cubicBezTo>
                    <a:cubicBezTo>
                      <a:pt x="1377" y="166"/>
                      <a:pt x="1369" y="143"/>
                      <a:pt x="1369" y="130"/>
                    </a:cubicBezTo>
                    <a:cubicBezTo>
                      <a:pt x="1369" y="127"/>
                      <a:pt x="1405" y="105"/>
                      <a:pt x="1314" y="97"/>
                    </a:cubicBezTo>
                    <a:cubicBezTo>
                      <a:pt x="1303" y="96"/>
                      <a:pt x="1296" y="101"/>
                      <a:pt x="1296" y="115"/>
                    </a:cubicBezTo>
                    <a:cubicBezTo>
                      <a:pt x="1248" y="115"/>
                      <a:pt x="1248" y="115"/>
                      <a:pt x="1248" y="115"/>
                    </a:cubicBezTo>
                    <a:cubicBezTo>
                      <a:pt x="1233" y="111"/>
                      <a:pt x="1157" y="102"/>
                      <a:pt x="1147" y="86"/>
                    </a:cubicBezTo>
                    <a:cubicBezTo>
                      <a:pt x="1089" y="133"/>
                      <a:pt x="1102" y="104"/>
                      <a:pt x="1102" y="104"/>
                    </a:cubicBezTo>
                    <a:cubicBezTo>
                      <a:pt x="1116" y="87"/>
                      <a:pt x="1249" y="51"/>
                      <a:pt x="1140" y="24"/>
                    </a:cubicBezTo>
                    <a:cubicBezTo>
                      <a:pt x="1094" y="24"/>
                      <a:pt x="1094" y="24"/>
                      <a:pt x="1094" y="24"/>
                    </a:cubicBezTo>
                    <a:cubicBezTo>
                      <a:pt x="1089" y="12"/>
                      <a:pt x="1079" y="0"/>
                      <a:pt x="1060" y="0"/>
                    </a:cubicBezTo>
                    <a:cubicBezTo>
                      <a:pt x="1038" y="0"/>
                      <a:pt x="1028" y="17"/>
                      <a:pt x="1016" y="27"/>
                    </a:cubicBezTo>
                    <a:cubicBezTo>
                      <a:pt x="1008" y="33"/>
                      <a:pt x="951" y="56"/>
                      <a:pt x="956" y="35"/>
                    </a:cubicBezTo>
                    <a:cubicBezTo>
                      <a:pt x="941" y="40"/>
                      <a:pt x="879" y="44"/>
                      <a:pt x="847" y="73"/>
                    </a:cubicBezTo>
                    <a:cubicBezTo>
                      <a:pt x="840" y="79"/>
                      <a:pt x="838" y="97"/>
                      <a:pt x="828" y="97"/>
                    </a:cubicBezTo>
                    <a:cubicBezTo>
                      <a:pt x="813" y="97"/>
                      <a:pt x="758" y="92"/>
                      <a:pt x="758" y="117"/>
                    </a:cubicBezTo>
                    <a:cubicBezTo>
                      <a:pt x="758" y="122"/>
                      <a:pt x="763" y="128"/>
                      <a:pt x="765" y="135"/>
                    </a:cubicBezTo>
                    <a:cubicBezTo>
                      <a:pt x="755" y="141"/>
                      <a:pt x="752" y="135"/>
                      <a:pt x="721" y="135"/>
                    </a:cubicBezTo>
                    <a:cubicBezTo>
                      <a:pt x="695" y="170"/>
                      <a:pt x="697" y="129"/>
                      <a:pt x="691" y="121"/>
                    </a:cubicBezTo>
                    <a:cubicBezTo>
                      <a:pt x="689" y="136"/>
                      <a:pt x="679" y="142"/>
                      <a:pt x="668" y="148"/>
                    </a:cubicBezTo>
                    <a:cubicBezTo>
                      <a:pt x="671" y="160"/>
                      <a:pt x="690" y="173"/>
                      <a:pt x="677" y="188"/>
                    </a:cubicBezTo>
                    <a:cubicBezTo>
                      <a:pt x="667" y="198"/>
                      <a:pt x="695" y="230"/>
                      <a:pt x="680" y="230"/>
                    </a:cubicBezTo>
                    <a:cubicBezTo>
                      <a:pt x="662" y="230"/>
                      <a:pt x="657" y="164"/>
                      <a:pt x="657" y="150"/>
                    </a:cubicBezTo>
                    <a:cubicBezTo>
                      <a:pt x="657" y="135"/>
                      <a:pt x="681" y="129"/>
                      <a:pt x="644" y="121"/>
                    </a:cubicBezTo>
                    <a:cubicBezTo>
                      <a:pt x="625" y="118"/>
                      <a:pt x="589" y="149"/>
                      <a:pt x="589" y="166"/>
                    </a:cubicBezTo>
                    <a:cubicBezTo>
                      <a:pt x="589" y="186"/>
                      <a:pt x="598" y="199"/>
                      <a:pt x="608" y="210"/>
                    </a:cubicBezTo>
                    <a:cubicBezTo>
                      <a:pt x="633" y="248"/>
                      <a:pt x="574" y="205"/>
                      <a:pt x="552" y="200"/>
                    </a:cubicBezTo>
                    <a:cubicBezTo>
                      <a:pt x="492" y="184"/>
                      <a:pt x="512" y="204"/>
                      <a:pt x="511" y="207"/>
                    </a:cubicBezTo>
                    <a:cubicBezTo>
                      <a:pt x="509" y="241"/>
                      <a:pt x="495" y="214"/>
                      <a:pt x="487" y="214"/>
                    </a:cubicBezTo>
                    <a:cubicBezTo>
                      <a:pt x="473" y="214"/>
                      <a:pt x="445" y="233"/>
                      <a:pt x="425" y="223"/>
                    </a:cubicBezTo>
                    <a:cubicBezTo>
                      <a:pt x="415" y="197"/>
                      <a:pt x="349" y="256"/>
                      <a:pt x="333" y="256"/>
                    </a:cubicBezTo>
                    <a:cubicBezTo>
                      <a:pt x="327" y="256"/>
                      <a:pt x="320" y="252"/>
                      <a:pt x="322" y="247"/>
                    </a:cubicBezTo>
                    <a:cubicBezTo>
                      <a:pt x="329" y="229"/>
                      <a:pt x="319" y="191"/>
                      <a:pt x="300" y="249"/>
                    </a:cubicBezTo>
                    <a:cubicBezTo>
                      <a:pt x="298" y="253"/>
                      <a:pt x="306" y="255"/>
                      <a:pt x="306" y="263"/>
                    </a:cubicBezTo>
                    <a:cubicBezTo>
                      <a:pt x="306" y="278"/>
                      <a:pt x="283" y="267"/>
                      <a:pt x="271" y="271"/>
                    </a:cubicBezTo>
                    <a:cubicBezTo>
                      <a:pt x="259" y="275"/>
                      <a:pt x="265" y="318"/>
                      <a:pt x="214" y="296"/>
                    </a:cubicBezTo>
                    <a:cubicBezTo>
                      <a:pt x="214" y="313"/>
                      <a:pt x="214" y="313"/>
                      <a:pt x="214" y="313"/>
                    </a:cubicBezTo>
                    <a:cubicBezTo>
                      <a:pt x="189" y="311"/>
                      <a:pt x="192" y="284"/>
                      <a:pt x="183" y="271"/>
                    </a:cubicBezTo>
                    <a:cubicBezTo>
                      <a:pt x="202" y="271"/>
                      <a:pt x="212" y="271"/>
                      <a:pt x="230" y="276"/>
                    </a:cubicBezTo>
                    <a:cubicBezTo>
                      <a:pt x="255" y="282"/>
                      <a:pt x="304" y="251"/>
                      <a:pt x="229" y="227"/>
                    </a:cubicBezTo>
                    <a:cubicBezTo>
                      <a:pt x="208" y="220"/>
                      <a:pt x="160" y="196"/>
                      <a:pt x="145" y="196"/>
                    </a:cubicBezTo>
                    <a:cubicBezTo>
                      <a:pt x="144" y="196"/>
                      <a:pt x="144" y="195"/>
                      <a:pt x="133" y="196"/>
                    </a:cubicBezTo>
                    <a:cubicBezTo>
                      <a:pt x="127" y="200"/>
                      <a:pt x="111" y="208"/>
                      <a:pt x="111" y="219"/>
                    </a:cubicBezTo>
                    <a:cubicBezTo>
                      <a:pt x="111" y="227"/>
                      <a:pt x="127" y="226"/>
                      <a:pt x="127" y="236"/>
                    </a:cubicBezTo>
                    <a:cubicBezTo>
                      <a:pt x="127" y="244"/>
                      <a:pt x="119" y="247"/>
                      <a:pt x="119" y="255"/>
                    </a:cubicBezTo>
                    <a:cubicBezTo>
                      <a:pt x="119" y="263"/>
                      <a:pt x="128" y="268"/>
                      <a:pt x="128" y="277"/>
                    </a:cubicBezTo>
                    <a:cubicBezTo>
                      <a:pt x="128" y="282"/>
                      <a:pt x="123" y="285"/>
                      <a:pt x="123" y="290"/>
                    </a:cubicBezTo>
                    <a:cubicBezTo>
                      <a:pt x="123" y="300"/>
                      <a:pt x="136" y="302"/>
                      <a:pt x="136" y="312"/>
                    </a:cubicBezTo>
                    <a:cubicBezTo>
                      <a:pt x="136" y="315"/>
                      <a:pt x="132" y="317"/>
                      <a:pt x="131" y="318"/>
                    </a:cubicBezTo>
                    <a:cubicBezTo>
                      <a:pt x="135" y="325"/>
                      <a:pt x="145" y="327"/>
                      <a:pt x="145" y="336"/>
                    </a:cubicBezTo>
                    <a:cubicBezTo>
                      <a:pt x="145" y="351"/>
                      <a:pt x="115" y="367"/>
                      <a:pt x="106" y="379"/>
                    </a:cubicBezTo>
                    <a:cubicBezTo>
                      <a:pt x="109" y="384"/>
                      <a:pt x="114" y="387"/>
                      <a:pt x="117" y="395"/>
                    </a:cubicBezTo>
                    <a:cubicBezTo>
                      <a:pt x="111" y="398"/>
                      <a:pt x="98" y="405"/>
                      <a:pt x="92" y="405"/>
                    </a:cubicBezTo>
                    <a:cubicBezTo>
                      <a:pt x="85" y="405"/>
                      <a:pt x="80" y="402"/>
                      <a:pt x="70" y="402"/>
                    </a:cubicBezTo>
                    <a:cubicBezTo>
                      <a:pt x="61" y="402"/>
                      <a:pt x="38" y="410"/>
                      <a:pt x="45" y="417"/>
                    </a:cubicBezTo>
                    <a:cubicBezTo>
                      <a:pt x="67" y="438"/>
                      <a:pt x="56" y="446"/>
                      <a:pt x="50" y="446"/>
                    </a:cubicBezTo>
                    <a:cubicBezTo>
                      <a:pt x="42" y="446"/>
                      <a:pt x="40" y="435"/>
                      <a:pt x="33" y="435"/>
                    </a:cubicBezTo>
                    <a:cubicBezTo>
                      <a:pt x="25" y="435"/>
                      <a:pt x="15" y="455"/>
                      <a:pt x="15" y="465"/>
                    </a:cubicBezTo>
                    <a:cubicBezTo>
                      <a:pt x="15" y="483"/>
                      <a:pt x="1" y="480"/>
                      <a:pt x="0" y="496"/>
                    </a:cubicBezTo>
                    <a:cubicBezTo>
                      <a:pt x="6" y="495"/>
                      <a:pt x="11" y="495"/>
                      <a:pt x="16" y="495"/>
                    </a:cubicBezTo>
                    <a:cubicBezTo>
                      <a:pt x="24" y="495"/>
                      <a:pt x="30" y="494"/>
                      <a:pt x="39" y="494"/>
                    </a:cubicBezTo>
                    <a:cubicBezTo>
                      <a:pt x="48" y="494"/>
                      <a:pt x="52" y="510"/>
                      <a:pt x="52" y="520"/>
                    </a:cubicBezTo>
                    <a:cubicBezTo>
                      <a:pt x="52" y="526"/>
                      <a:pt x="46" y="529"/>
                      <a:pt x="46" y="535"/>
                    </a:cubicBezTo>
                    <a:cubicBezTo>
                      <a:pt x="46" y="544"/>
                      <a:pt x="54" y="550"/>
                      <a:pt x="54" y="558"/>
                    </a:cubicBezTo>
                    <a:cubicBezTo>
                      <a:pt x="54" y="563"/>
                      <a:pt x="46" y="565"/>
                      <a:pt x="44" y="568"/>
                    </a:cubicBezTo>
                    <a:cubicBezTo>
                      <a:pt x="39" y="576"/>
                      <a:pt x="37" y="583"/>
                      <a:pt x="37" y="593"/>
                    </a:cubicBezTo>
                    <a:cubicBezTo>
                      <a:pt x="37" y="606"/>
                      <a:pt x="46" y="603"/>
                      <a:pt x="56" y="603"/>
                    </a:cubicBezTo>
                    <a:cubicBezTo>
                      <a:pt x="70" y="603"/>
                      <a:pt x="77" y="597"/>
                      <a:pt x="88" y="597"/>
                    </a:cubicBezTo>
                    <a:cubicBezTo>
                      <a:pt x="99" y="597"/>
                      <a:pt x="97" y="620"/>
                      <a:pt x="108" y="620"/>
                    </a:cubicBezTo>
                    <a:cubicBezTo>
                      <a:pt x="108" y="638"/>
                      <a:pt x="108" y="638"/>
                      <a:pt x="108" y="638"/>
                    </a:cubicBezTo>
                    <a:cubicBezTo>
                      <a:pt x="108" y="640"/>
                      <a:pt x="109" y="641"/>
                      <a:pt x="110" y="641"/>
                    </a:cubicBezTo>
                    <a:cubicBezTo>
                      <a:pt x="112" y="644"/>
                      <a:pt x="112" y="644"/>
                      <a:pt x="112" y="644"/>
                    </a:cubicBezTo>
                    <a:cubicBezTo>
                      <a:pt x="114" y="644"/>
                      <a:pt x="120" y="642"/>
                      <a:pt x="123" y="641"/>
                    </a:cubicBezTo>
                    <a:cubicBezTo>
                      <a:pt x="132" y="639"/>
                      <a:pt x="133" y="627"/>
                      <a:pt x="143" y="627"/>
                    </a:cubicBezTo>
                    <a:cubicBezTo>
                      <a:pt x="151" y="627"/>
                      <a:pt x="171" y="660"/>
                      <a:pt x="177" y="660"/>
                    </a:cubicBezTo>
                    <a:cubicBezTo>
                      <a:pt x="184" y="660"/>
                      <a:pt x="205" y="651"/>
                      <a:pt x="208" y="647"/>
                    </a:cubicBezTo>
                    <a:cubicBezTo>
                      <a:pt x="207" y="647"/>
                      <a:pt x="196" y="645"/>
                      <a:pt x="196" y="645"/>
                    </a:cubicBezTo>
                    <a:cubicBezTo>
                      <a:pt x="194" y="645"/>
                      <a:pt x="189" y="644"/>
                      <a:pt x="189" y="638"/>
                    </a:cubicBezTo>
                    <a:cubicBezTo>
                      <a:pt x="189" y="635"/>
                      <a:pt x="221" y="623"/>
                      <a:pt x="233" y="619"/>
                    </a:cubicBezTo>
                    <a:cubicBezTo>
                      <a:pt x="233" y="619"/>
                      <a:pt x="227" y="625"/>
                      <a:pt x="225" y="626"/>
                    </a:cubicBezTo>
                    <a:cubicBezTo>
                      <a:pt x="226" y="629"/>
                      <a:pt x="237" y="641"/>
                      <a:pt x="211" y="647"/>
                    </a:cubicBezTo>
                    <a:cubicBezTo>
                      <a:pt x="223" y="673"/>
                      <a:pt x="273" y="669"/>
                      <a:pt x="273" y="704"/>
                    </a:cubicBezTo>
                    <a:cubicBezTo>
                      <a:pt x="275" y="703"/>
                      <a:pt x="275" y="703"/>
                      <a:pt x="275" y="703"/>
                    </a:cubicBezTo>
                    <a:cubicBezTo>
                      <a:pt x="278" y="702"/>
                      <a:pt x="280" y="701"/>
                      <a:pt x="284" y="701"/>
                    </a:cubicBezTo>
                    <a:cubicBezTo>
                      <a:pt x="298" y="701"/>
                      <a:pt x="297" y="710"/>
                      <a:pt x="302" y="719"/>
                    </a:cubicBezTo>
                    <a:cubicBezTo>
                      <a:pt x="303" y="721"/>
                      <a:pt x="312" y="726"/>
                      <a:pt x="312" y="726"/>
                    </a:cubicBezTo>
                    <a:cubicBezTo>
                      <a:pt x="320" y="729"/>
                      <a:pt x="322" y="742"/>
                      <a:pt x="335" y="742"/>
                    </a:cubicBezTo>
                    <a:cubicBezTo>
                      <a:pt x="344" y="742"/>
                      <a:pt x="344" y="734"/>
                      <a:pt x="350" y="732"/>
                    </a:cubicBezTo>
                    <a:cubicBezTo>
                      <a:pt x="354" y="731"/>
                      <a:pt x="353" y="731"/>
                      <a:pt x="357" y="731"/>
                    </a:cubicBezTo>
                    <a:cubicBezTo>
                      <a:pt x="358" y="733"/>
                      <a:pt x="358" y="737"/>
                      <a:pt x="360" y="739"/>
                    </a:cubicBezTo>
                    <a:cubicBezTo>
                      <a:pt x="359" y="739"/>
                      <a:pt x="360" y="740"/>
                      <a:pt x="360" y="741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71" y="735"/>
                      <a:pt x="371" y="724"/>
                      <a:pt x="378" y="721"/>
                    </a:cubicBezTo>
                    <a:cubicBezTo>
                      <a:pt x="366" y="714"/>
                      <a:pt x="348" y="688"/>
                      <a:pt x="348" y="673"/>
                    </a:cubicBezTo>
                    <a:cubicBezTo>
                      <a:pt x="348" y="668"/>
                      <a:pt x="338" y="662"/>
                      <a:pt x="338" y="655"/>
                    </a:cubicBezTo>
                    <a:cubicBezTo>
                      <a:pt x="338" y="653"/>
                      <a:pt x="347" y="637"/>
                      <a:pt x="349" y="634"/>
                    </a:cubicBezTo>
                    <a:cubicBezTo>
                      <a:pt x="351" y="635"/>
                      <a:pt x="365" y="628"/>
                      <a:pt x="366" y="627"/>
                    </a:cubicBezTo>
                    <a:cubicBezTo>
                      <a:pt x="377" y="623"/>
                      <a:pt x="384" y="620"/>
                      <a:pt x="399" y="620"/>
                    </a:cubicBezTo>
                    <a:cubicBezTo>
                      <a:pt x="423" y="620"/>
                      <a:pt x="427" y="631"/>
                      <a:pt x="436" y="645"/>
                    </a:cubicBezTo>
                    <a:cubicBezTo>
                      <a:pt x="429" y="650"/>
                      <a:pt x="420" y="645"/>
                      <a:pt x="412" y="645"/>
                    </a:cubicBezTo>
                    <a:cubicBezTo>
                      <a:pt x="400" y="645"/>
                      <a:pt x="383" y="656"/>
                      <a:pt x="381" y="656"/>
                    </a:cubicBezTo>
                    <a:cubicBezTo>
                      <a:pt x="382" y="665"/>
                      <a:pt x="389" y="664"/>
                      <a:pt x="391" y="669"/>
                    </a:cubicBezTo>
                    <a:cubicBezTo>
                      <a:pt x="400" y="684"/>
                      <a:pt x="412" y="690"/>
                      <a:pt x="412" y="707"/>
                    </a:cubicBezTo>
                    <a:cubicBezTo>
                      <a:pt x="415" y="705"/>
                      <a:pt x="424" y="701"/>
                      <a:pt x="427" y="700"/>
                    </a:cubicBezTo>
                    <a:cubicBezTo>
                      <a:pt x="427" y="707"/>
                      <a:pt x="434" y="710"/>
                      <a:pt x="434" y="717"/>
                    </a:cubicBezTo>
                    <a:cubicBezTo>
                      <a:pt x="421" y="717"/>
                      <a:pt x="421" y="717"/>
                      <a:pt x="421" y="717"/>
                    </a:cubicBezTo>
                    <a:cubicBezTo>
                      <a:pt x="417" y="717"/>
                      <a:pt x="413" y="721"/>
                      <a:pt x="412" y="728"/>
                    </a:cubicBezTo>
                    <a:cubicBezTo>
                      <a:pt x="421" y="729"/>
                      <a:pt x="428" y="738"/>
                      <a:pt x="428" y="746"/>
                    </a:cubicBezTo>
                    <a:cubicBezTo>
                      <a:pt x="428" y="751"/>
                      <a:pt x="424" y="753"/>
                      <a:pt x="424" y="757"/>
                    </a:cubicBezTo>
                    <a:cubicBezTo>
                      <a:pt x="424" y="761"/>
                      <a:pt x="428" y="765"/>
                      <a:pt x="429" y="766"/>
                    </a:cubicBezTo>
                    <a:cubicBezTo>
                      <a:pt x="429" y="762"/>
                      <a:pt x="434" y="762"/>
                      <a:pt x="438" y="761"/>
                    </a:cubicBezTo>
                    <a:cubicBezTo>
                      <a:pt x="443" y="759"/>
                      <a:pt x="442" y="757"/>
                      <a:pt x="447" y="755"/>
                    </a:cubicBezTo>
                    <a:cubicBezTo>
                      <a:pt x="455" y="752"/>
                      <a:pt x="460" y="754"/>
                      <a:pt x="466" y="749"/>
                    </a:cubicBezTo>
                    <a:cubicBezTo>
                      <a:pt x="476" y="755"/>
                      <a:pt x="482" y="755"/>
                      <a:pt x="491" y="758"/>
                    </a:cubicBezTo>
                    <a:cubicBezTo>
                      <a:pt x="502" y="762"/>
                      <a:pt x="505" y="772"/>
                      <a:pt x="518" y="772"/>
                    </a:cubicBezTo>
                    <a:cubicBezTo>
                      <a:pt x="518" y="774"/>
                      <a:pt x="521" y="775"/>
                      <a:pt x="522" y="777"/>
                    </a:cubicBezTo>
                    <a:cubicBezTo>
                      <a:pt x="523" y="781"/>
                      <a:pt x="522" y="787"/>
                      <a:pt x="524" y="793"/>
                    </a:cubicBezTo>
                    <a:cubicBezTo>
                      <a:pt x="529" y="787"/>
                      <a:pt x="533" y="795"/>
                      <a:pt x="537" y="795"/>
                    </a:cubicBezTo>
                    <a:cubicBezTo>
                      <a:pt x="542" y="795"/>
                      <a:pt x="544" y="791"/>
                      <a:pt x="547" y="788"/>
                    </a:cubicBezTo>
                    <a:cubicBezTo>
                      <a:pt x="551" y="784"/>
                      <a:pt x="556" y="784"/>
                      <a:pt x="559" y="781"/>
                    </a:cubicBezTo>
                    <a:cubicBezTo>
                      <a:pt x="567" y="773"/>
                      <a:pt x="568" y="762"/>
                      <a:pt x="579" y="762"/>
                    </a:cubicBezTo>
                    <a:cubicBezTo>
                      <a:pt x="583" y="762"/>
                      <a:pt x="582" y="764"/>
                      <a:pt x="586" y="764"/>
                    </a:cubicBezTo>
                    <a:cubicBezTo>
                      <a:pt x="587" y="769"/>
                      <a:pt x="597" y="765"/>
                      <a:pt x="600" y="765"/>
                    </a:cubicBezTo>
                    <a:cubicBezTo>
                      <a:pt x="604" y="765"/>
                      <a:pt x="605" y="770"/>
                      <a:pt x="608" y="770"/>
                    </a:cubicBezTo>
                    <a:cubicBezTo>
                      <a:pt x="617" y="770"/>
                      <a:pt x="624" y="765"/>
                      <a:pt x="627" y="759"/>
                    </a:cubicBezTo>
                    <a:cubicBezTo>
                      <a:pt x="628" y="760"/>
                      <a:pt x="629" y="759"/>
                      <a:pt x="630" y="759"/>
                    </a:cubicBezTo>
                    <a:cubicBezTo>
                      <a:pt x="634" y="759"/>
                      <a:pt x="636" y="749"/>
                      <a:pt x="645" y="749"/>
                    </a:cubicBezTo>
                    <a:cubicBezTo>
                      <a:pt x="654" y="749"/>
                      <a:pt x="644" y="772"/>
                      <a:pt x="654" y="772"/>
                    </a:cubicBezTo>
                    <a:cubicBezTo>
                      <a:pt x="664" y="772"/>
                      <a:pt x="668" y="764"/>
                      <a:pt x="677" y="764"/>
                    </a:cubicBezTo>
                    <a:cubicBezTo>
                      <a:pt x="682" y="764"/>
                      <a:pt x="686" y="764"/>
                      <a:pt x="692" y="765"/>
                    </a:cubicBezTo>
                    <a:cubicBezTo>
                      <a:pt x="692" y="763"/>
                      <a:pt x="692" y="763"/>
                      <a:pt x="692" y="763"/>
                    </a:cubicBezTo>
                    <a:cubicBezTo>
                      <a:pt x="690" y="753"/>
                      <a:pt x="688" y="750"/>
                      <a:pt x="677" y="748"/>
                    </a:cubicBezTo>
                    <a:cubicBezTo>
                      <a:pt x="678" y="739"/>
                      <a:pt x="687" y="719"/>
                      <a:pt x="694" y="719"/>
                    </a:cubicBezTo>
                    <a:cubicBezTo>
                      <a:pt x="735" y="719"/>
                      <a:pt x="763" y="698"/>
                      <a:pt x="763" y="649"/>
                    </a:cubicBezTo>
                    <a:cubicBezTo>
                      <a:pt x="785" y="645"/>
                      <a:pt x="787" y="618"/>
                      <a:pt x="800" y="620"/>
                    </a:cubicBezTo>
                    <a:cubicBezTo>
                      <a:pt x="836" y="624"/>
                      <a:pt x="822" y="600"/>
                      <a:pt x="829" y="593"/>
                    </a:cubicBezTo>
                    <a:cubicBezTo>
                      <a:pt x="847" y="578"/>
                      <a:pt x="873" y="578"/>
                      <a:pt x="895" y="565"/>
                    </a:cubicBezTo>
                    <a:cubicBezTo>
                      <a:pt x="898" y="563"/>
                      <a:pt x="906" y="554"/>
                      <a:pt x="913" y="554"/>
                    </a:cubicBezTo>
                    <a:cubicBezTo>
                      <a:pt x="924" y="554"/>
                      <a:pt x="943" y="567"/>
                      <a:pt x="961" y="567"/>
                    </a:cubicBezTo>
                    <a:cubicBezTo>
                      <a:pt x="986" y="567"/>
                      <a:pt x="981" y="534"/>
                      <a:pt x="994" y="534"/>
                    </a:cubicBezTo>
                    <a:cubicBezTo>
                      <a:pt x="1002" y="534"/>
                      <a:pt x="1029" y="538"/>
                      <a:pt x="1032" y="545"/>
                    </a:cubicBezTo>
                    <a:cubicBezTo>
                      <a:pt x="1042" y="573"/>
                      <a:pt x="1060" y="558"/>
                      <a:pt x="1072" y="558"/>
                    </a:cubicBezTo>
                    <a:cubicBezTo>
                      <a:pt x="1099" y="558"/>
                      <a:pt x="1107" y="580"/>
                      <a:pt x="1135" y="580"/>
                    </a:cubicBezTo>
                    <a:cubicBezTo>
                      <a:pt x="1160" y="580"/>
                      <a:pt x="1192" y="557"/>
                      <a:pt x="1224" y="569"/>
                    </a:cubicBezTo>
                    <a:cubicBezTo>
                      <a:pt x="1266" y="586"/>
                      <a:pt x="1245" y="512"/>
                      <a:pt x="1301" y="512"/>
                    </a:cubicBezTo>
                    <a:cubicBezTo>
                      <a:pt x="1340" y="512"/>
                      <a:pt x="1339" y="543"/>
                      <a:pt x="1354" y="567"/>
                    </a:cubicBezTo>
                    <a:cubicBezTo>
                      <a:pt x="1360" y="576"/>
                      <a:pt x="1379" y="577"/>
                      <a:pt x="1387" y="585"/>
                    </a:cubicBezTo>
                    <a:cubicBezTo>
                      <a:pt x="1393" y="590"/>
                      <a:pt x="1398" y="607"/>
                      <a:pt x="1411" y="607"/>
                    </a:cubicBezTo>
                    <a:cubicBezTo>
                      <a:pt x="1426" y="607"/>
                      <a:pt x="1428" y="593"/>
                      <a:pt x="1446" y="593"/>
                    </a:cubicBezTo>
                    <a:cubicBezTo>
                      <a:pt x="1446" y="604"/>
                      <a:pt x="1446" y="604"/>
                      <a:pt x="1446" y="604"/>
                    </a:cubicBezTo>
                    <a:cubicBezTo>
                      <a:pt x="1437" y="614"/>
                      <a:pt x="1433" y="638"/>
                      <a:pt x="1422" y="644"/>
                    </a:cubicBezTo>
                    <a:cubicBezTo>
                      <a:pt x="1412" y="650"/>
                      <a:pt x="1394" y="651"/>
                      <a:pt x="1400" y="655"/>
                    </a:cubicBezTo>
                    <a:cubicBezTo>
                      <a:pt x="1415" y="665"/>
                      <a:pt x="1398" y="684"/>
                      <a:pt x="1398" y="68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3" name="Freeform: Shape 448"/>
              <p:cNvSpPr/>
              <p:nvPr/>
            </p:nvSpPr>
            <p:spPr bwMode="auto">
              <a:xfrm>
                <a:off x="5614988" y="1879600"/>
                <a:ext cx="1023938" cy="646113"/>
              </a:xfrm>
              <a:custGeom>
                <a:avLst/>
                <a:gdLst/>
                <a:ahLst/>
                <a:cxnLst>
                  <a:cxn ang="0">
                    <a:pos x="585" y="307"/>
                  </a:cxn>
                  <a:cxn ang="0">
                    <a:pos x="573" y="287"/>
                  </a:cxn>
                  <a:cxn ang="0">
                    <a:pos x="614" y="256"/>
                  </a:cxn>
                  <a:cxn ang="0">
                    <a:pos x="588" y="246"/>
                  </a:cxn>
                  <a:cxn ang="0">
                    <a:pos x="570" y="255"/>
                  </a:cxn>
                  <a:cxn ang="0">
                    <a:pos x="552" y="236"/>
                  </a:cxn>
                  <a:cxn ang="0">
                    <a:pos x="590" y="209"/>
                  </a:cxn>
                  <a:cxn ang="0">
                    <a:pos x="606" y="212"/>
                  </a:cxn>
                  <a:cxn ang="0">
                    <a:pos x="634" y="216"/>
                  </a:cxn>
                  <a:cxn ang="0">
                    <a:pos x="648" y="231"/>
                  </a:cxn>
                  <a:cxn ang="0">
                    <a:pos x="648" y="248"/>
                  </a:cxn>
                  <a:cxn ang="0">
                    <a:pos x="666" y="254"/>
                  </a:cxn>
                  <a:cxn ang="0">
                    <a:pos x="659" y="264"/>
                  </a:cxn>
                  <a:cxn ang="0">
                    <a:pos x="665" y="275"/>
                  </a:cxn>
                  <a:cxn ang="0">
                    <a:pos x="664" y="290"/>
                  </a:cxn>
                  <a:cxn ang="0">
                    <a:pos x="668" y="295"/>
                  </a:cxn>
                  <a:cxn ang="0">
                    <a:pos x="690" y="286"/>
                  </a:cxn>
                  <a:cxn ang="0">
                    <a:pos x="683" y="232"/>
                  </a:cxn>
                  <a:cxn ang="0">
                    <a:pos x="688" y="210"/>
                  </a:cxn>
                  <a:cxn ang="0">
                    <a:pos x="721" y="172"/>
                  </a:cxn>
                  <a:cxn ang="0">
                    <a:pos x="745" y="132"/>
                  </a:cxn>
                  <a:cxn ang="0">
                    <a:pos x="769" y="81"/>
                  </a:cxn>
                  <a:cxn ang="0">
                    <a:pos x="710" y="73"/>
                  </a:cxn>
                  <a:cxn ang="0">
                    <a:pos x="624" y="0"/>
                  </a:cxn>
                  <a:cxn ang="0">
                    <a:pos x="458" y="68"/>
                  </a:cxn>
                  <a:cxn ang="0">
                    <a:pos x="355" y="33"/>
                  </a:cxn>
                  <a:cxn ang="0">
                    <a:pos x="284" y="55"/>
                  </a:cxn>
                  <a:cxn ang="0">
                    <a:pos x="218" y="53"/>
                  </a:cxn>
                  <a:cxn ang="0">
                    <a:pos x="123" y="108"/>
                  </a:cxn>
                  <a:cxn ang="0">
                    <a:pos x="17" y="207"/>
                  </a:cxn>
                  <a:cxn ang="0">
                    <a:pos x="15" y="251"/>
                  </a:cxn>
                  <a:cxn ang="0">
                    <a:pos x="25" y="261"/>
                  </a:cxn>
                  <a:cxn ang="0">
                    <a:pos x="50" y="280"/>
                  </a:cxn>
                  <a:cxn ang="0">
                    <a:pos x="83" y="284"/>
                  </a:cxn>
                  <a:cxn ang="0">
                    <a:pos x="73" y="317"/>
                  </a:cxn>
                  <a:cxn ang="0">
                    <a:pos x="63" y="326"/>
                  </a:cxn>
                  <a:cxn ang="0">
                    <a:pos x="73" y="343"/>
                  </a:cxn>
                  <a:cxn ang="0">
                    <a:pos x="110" y="357"/>
                  </a:cxn>
                  <a:cxn ang="0">
                    <a:pos x="132" y="373"/>
                  </a:cxn>
                  <a:cxn ang="0">
                    <a:pos x="160" y="384"/>
                  </a:cxn>
                  <a:cxn ang="0">
                    <a:pos x="186" y="382"/>
                  </a:cxn>
                  <a:cxn ang="0">
                    <a:pos x="210" y="381"/>
                  </a:cxn>
                  <a:cxn ang="0">
                    <a:pos x="255" y="372"/>
                  </a:cxn>
                  <a:cxn ang="0">
                    <a:pos x="275" y="366"/>
                  </a:cxn>
                  <a:cxn ang="0">
                    <a:pos x="282" y="362"/>
                  </a:cxn>
                  <a:cxn ang="0">
                    <a:pos x="316" y="400"/>
                  </a:cxn>
                  <a:cxn ang="0">
                    <a:pos x="306" y="439"/>
                  </a:cxn>
                  <a:cxn ang="0">
                    <a:pos x="324" y="450"/>
                  </a:cxn>
                  <a:cxn ang="0">
                    <a:pos x="346" y="467"/>
                  </a:cxn>
                  <a:cxn ang="0">
                    <a:pos x="351" y="472"/>
                  </a:cxn>
                  <a:cxn ang="0">
                    <a:pos x="353" y="457"/>
                  </a:cxn>
                  <a:cxn ang="0">
                    <a:pos x="379" y="454"/>
                  </a:cxn>
                  <a:cxn ang="0">
                    <a:pos x="416" y="453"/>
                  </a:cxn>
                  <a:cxn ang="0">
                    <a:pos x="431" y="470"/>
                  </a:cxn>
                  <a:cxn ang="0">
                    <a:pos x="454" y="486"/>
                  </a:cxn>
                  <a:cxn ang="0">
                    <a:pos x="476" y="470"/>
                  </a:cxn>
                  <a:cxn ang="0">
                    <a:pos x="503" y="455"/>
                  </a:cxn>
                  <a:cxn ang="0">
                    <a:pos x="552" y="439"/>
                  </a:cxn>
                  <a:cxn ang="0">
                    <a:pos x="576" y="406"/>
                  </a:cxn>
                  <a:cxn ang="0">
                    <a:pos x="604" y="355"/>
                  </a:cxn>
                  <a:cxn ang="0">
                    <a:pos x="586" y="307"/>
                  </a:cxn>
                </a:cxnLst>
                <a:rect l="0" t="0" r="r" b="b"/>
                <a:pathLst>
                  <a:path w="769" h="486">
                    <a:moveTo>
                      <a:pt x="586" y="307"/>
                    </a:moveTo>
                    <a:cubicBezTo>
                      <a:pt x="585" y="307"/>
                      <a:pt x="585" y="307"/>
                      <a:pt x="585" y="307"/>
                    </a:cubicBezTo>
                    <a:cubicBezTo>
                      <a:pt x="585" y="307"/>
                      <a:pt x="585" y="300"/>
                      <a:pt x="585" y="298"/>
                    </a:cubicBezTo>
                    <a:cubicBezTo>
                      <a:pt x="582" y="298"/>
                      <a:pt x="573" y="294"/>
                      <a:pt x="573" y="287"/>
                    </a:cubicBezTo>
                    <a:cubicBezTo>
                      <a:pt x="573" y="282"/>
                      <a:pt x="581" y="282"/>
                      <a:pt x="582" y="276"/>
                    </a:cubicBezTo>
                    <a:cubicBezTo>
                      <a:pt x="586" y="264"/>
                      <a:pt x="605" y="264"/>
                      <a:pt x="614" y="256"/>
                    </a:cubicBezTo>
                    <a:cubicBezTo>
                      <a:pt x="611" y="251"/>
                      <a:pt x="604" y="256"/>
                      <a:pt x="598" y="252"/>
                    </a:cubicBezTo>
                    <a:cubicBezTo>
                      <a:pt x="595" y="250"/>
                      <a:pt x="593" y="246"/>
                      <a:pt x="588" y="246"/>
                    </a:cubicBezTo>
                    <a:cubicBezTo>
                      <a:pt x="585" y="246"/>
                      <a:pt x="585" y="256"/>
                      <a:pt x="582" y="256"/>
                    </a:cubicBezTo>
                    <a:cubicBezTo>
                      <a:pt x="578" y="256"/>
                      <a:pt x="574" y="257"/>
                      <a:pt x="570" y="255"/>
                    </a:cubicBezTo>
                    <a:cubicBezTo>
                      <a:pt x="565" y="252"/>
                      <a:pt x="567" y="247"/>
                      <a:pt x="562" y="243"/>
                    </a:cubicBezTo>
                    <a:cubicBezTo>
                      <a:pt x="560" y="242"/>
                      <a:pt x="552" y="240"/>
                      <a:pt x="552" y="236"/>
                    </a:cubicBezTo>
                    <a:cubicBezTo>
                      <a:pt x="552" y="227"/>
                      <a:pt x="565" y="230"/>
                      <a:pt x="571" y="225"/>
                    </a:cubicBezTo>
                    <a:cubicBezTo>
                      <a:pt x="577" y="221"/>
                      <a:pt x="587" y="215"/>
                      <a:pt x="590" y="209"/>
                    </a:cubicBezTo>
                    <a:cubicBezTo>
                      <a:pt x="591" y="208"/>
                      <a:pt x="593" y="203"/>
                      <a:pt x="597" y="203"/>
                    </a:cubicBezTo>
                    <a:cubicBezTo>
                      <a:pt x="601" y="203"/>
                      <a:pt x="606" y="209"/>
                      <a:pt x="606" y="212"/>
                    </a:cubicBezTo>
                    <a:cubicBezTo>
                      <a:pt x="606" y="219"/>
                      <a:pt x="597" y="222"/>
                      <a:pt x="597" y="230"/>
                    </a:cubicBezTo>
                    <a:cubicBezTo>
                      <a:pt x="610" y="230"/>
                      <a:pt x="620" y="216"/>
                      <a:pt x="634" y="216"/>
                    </a:cubicBezTo>
                    <a:cubicBezTo>
                      <a:pt x="639" y="216"/>
                      <a:pt x="641" y="221"/>
                      <a:pt x="648" y="221"/>
                    </a:cubicBezTo>
                    <a:cubicBezTo>
                      <a:pt x="646" y="226"/>
                      <a:pt x="648" y="226"/>
                      <a:pt x="648" y="231"/>
                    </a:cubicBezTo>
                    <a:cubicBezTo>
                      <a:pt x="648" y="235"/>
                      <a:pt x="643" y="235"/>
                      <a:pt x="643" y="240"/>
                    </a:cubicBezTo>
                    <a:cubicBezTo>
                      <a:pt x="643" y="242"/>
                      <a:pt x="645" y="248"/>
                      <a:pt x="648" y="248"/>
                    </a:cubicBezTo>
                    <a:cubicBezTo>
                      <a:pt x="649" y="248"/>
                      <a:pt x="651" y="245"/>
                      <a:pt x="654" y="245"/>
                    </a:cubicBezTo>
                    <a:cubicBezTo>
                      <a:pt x="659" y="245"/>
                      <a:pt x="666" y="249"/>
                      <a:pt x="666" y="254"/>
                    </a:cubicBezTo>
                    <a:cubicBezTo>
                      <a:pt x="666" y="257"/>
                      <a:pt x="662" y="260"/>
                      <a:pt x="659" y="260"/>
                    </a:cubicBezTo>
                    <a:cubicBezTo>
                      <a:pt x="659" y="264"/>
                      <a:pt x="659" y="264"/>
                      <a:pt x="659" y="264"/>
                    </a:cubicBezTo>
                    <a:cubicBezTo>
                      <a:pt x="660" y="265"/>
                      <a:pt x="660" y="267"/>
                      <a:pt x="663" y="268"/>
                    </a:cubicBezTo>
                    <a:cubicBezTo>
                      <a:pt x="663" y="270"/>
                      <a:pt x="665" y="272"/>
                      <a:pt x="665" y="275"/>
                    </a:cubicBezTo>
                    <a:cubicBezTo>
                      <a:pt x="665" y="276"/>
                      <a:pt x="661" y="282"/>
                      <a:pt x="661" y="285"/>
                    </a:cubicBezTo>
                    <a:cubicBezTo>
                      <a:pt x="661" y="287"/>
                      <a:pt x="661" y="289"/>
                      <a:pt x="664" y="290"/>
                    </a:cubicBezTo>
                    <a:cubicBezTo>
                      <a:pt x="663" y="292"/>
                      <a:pt x="661" y="293"/>
                      <a:pt x="661" y="295"/>
                    </a:cubicBezTo>
                    <a:cubicBezTo>
                      <a:pt x="668" y="295"/>
                      <a:pt x="668" y="295"/>
                      <a:pt x="668" y="295"/>
                    </a:cubicBezTo>
                    <a:cubicBezTo>
                      <a:pt x="670" y="293"/>
                      <a:pt x="671" y="293"/>
                      <a:pt x="676" y="291"/>
                    </a:cubicBezTo>
                    <a:cubicBezTo>
                      <a:pt x="676" y="287"/>
                      <a:pt x="687" y="287"/>
                      <a:pt x="690" y="286"/>
                    </a:cubicBezTo>
                    <a:cubicBezTo>
                      <a:pt x="696" y="284"/>
                      <a:pt x="699" y="279"/>
                      <a:pt x="699" y="269"/>
                    </a:cubicBezTo>
                    <a:cubicBezTo>
                      <a:pt x="699" y="252"/>
                      <a:pt x="692" y="242"/>
                      <a:pt x="683" y="232"/>
                    </a:cubicBezTo>
                    <a:cubicBezTo>
                      <a:pt x="679" y="228"/>
                      <a:pt x="674" y="224"/>
                      <a:pt x="675" y="217"/>
                    </a:cubicBezTo>
                    <a:cubicBezTo>
                      <a:pt x="680" y="217"/>
                      <a:pt x="685" y="214"/>
                      <a:pt x="688" y="210"/>
                    </a:cubicBezTo>
                    <a:cubicBezTo>
                      <a:pt x="691" y="207"/>
                      <a:pt x="699" y="203"/>
                      <a:pt x="701" y="199"/>
                    </a:cubicBezTo>
                    <a:cubicBezTo>
                      <a:pt x="707" y="187"/>
                      <a:pt x="710" y="180"/>
                      <a:pt x="721" y="172"/>
                    </a:cubicBezTo>
                    <a:cubicBezTo>
                      <a:pt x="721" y="172"/>
                      <a:pt x="738" y="153"/>
                      <a:pt x="723" y="143"/>
                    </a:cubicBezTo>
                    <a:cubicBezTo>
                      <a:pt x="717" y="139"/>
                      <a:pt x="735" y="138"/>
                      <a:pt x="745" y="132"/>
                    </a:cubicBezTo>
                    <a:cubicBezTo>
                      <a:pt x="756" y="126"/>
                      <a:pt x="760" y="102"/>
                      <a:pt x="769" y="92"/>
                    </a:cubicBezTo>
                    <a:cubicBezTo>
                      <a:pt x="769" y="81"/>
                      <a:pt x="769" y="81"/>
                      <a:pt x="769" y="81"/>
                    </a:cubicBezTo>
                    <a:cubicBezTo>
                      <a:pt x="751" y="81"/>
                      <a:pt x="749" y="95"/>
                      <a:pt x="734" y="95"/>
                    </a:cubicBezTo>
                    <a:cubicBezTo>
                      <a:pt x="721" y="95"/>
                      <a:pt x="716" y="78"/>
                      <a:pt x="710" y="73"/>
                    </a:cubicBezTo>
                    <a:cubicBezTo>
                      <a:pt x="702" y="65"/>
                      <a:pt x="683" y="64"/>
                      <a:pt x="677" y="55"/>
                    </a:cubicBezTo>
                    <a:cubicBezTo>
                      <a:pt x="662" y="31"/>
                      <a:pt x="663" y="0"/>
                      <a:pt x="624" y="0"/>
                    </a:cubicBezTo>
                    <a:cubicBezTo>
                      <a:pt x="568" y="0"/>
                      <a:pt x="589" y="74"/>
                      <a:pt x="547" y="57"/>
                    </a:cubicBezTo>
                    <a:cubicBezTo>
                      <a:pt x="515" y="45"/>
                      <a:pt x="483" y="68"/>
                      <a:pt x="458" y="68"/>
                    </a:cubicBezTo>
                    <a:cubicBezTo>
                      <a:pt x="430" y="68"/>
                      <a:pt x="422" y="46"/>
                      <a:pt x="395" y="46"/>
                    </a:cubicBezTo>
                    <a:cubicBezTo>
                      <a:pt x="383" y="46"/>
                      <a:pt x="365" y="61"/>
                      <a:pt x="355" y="33"/>
                    </a:cubicBezTo>
                    <a:cubicBezTo>
                      <a:pt x="352" y="26"/>
                      <a:pt x="325" y="22"/>
                      <a:pt x="317" y="22"/>
                    </a:cubicBezTo>
                    <a:cubicBezTo>
                      <a:pt x="304" y="22"/>
                      <a:pt x="309" y="55"/>
                      <a:pt x="284" y="55"/>
                    </a:cubicBezTo>
                    <a:cubicBezTo>
                      <a:pt x="266" y="55"/>
                      <a:pt x="247" y="42"/>
                      <a:pt x="236" y="42"/>
                    </a:cubicBezTo>
                    <a:cubicBezTo>
                      <a:pt x="229" y="42"/>
                      <a:pt x="221" y="51"/>
                      <a:pt x="218" y="53"/>
                    </a:cubicBezTo>
                    <a:cubicBezTo>
                      <a:pt x="196" y="66"/>
                      <a:pt x="170" y="66"/>
                      <a:pt x="152" y="81"/>
                    </a:cubicBezTo>
                    <a:cubicBezTo>
                      <a:pt x="145" y="88"/>
                      <a:pt x="159" y="112"/>
                      <a:pt x="123" y="108"/>
                    </a:cubicBezTo>
                    <a:cubicBezTo>
                      <a:pt x="110" y="106"/>
                      <a:pt x="108" y="133"/>
                      <a:pt x="86" y="137"/>
                    </a:cubicBezTo>
                    <a:cubicBezTo>
                      <a:pt x="86" y="186"/>
                      <a:pt x="58" y="207"/>
                      <a:pt x="17" y="207"/>
                    </a:cubicBezTo>
                    <a:cubicBezTo>
                      <a:pt x="10" y="207"/>
                      <a:pt x="1" y="227"/>
                      <a:pt x="0" y="236"/>
                    </a:cubicBezTo>
                    <a:cubicBezTo>
                      <a:pt x="11" y="238"/>
                      <a:pt x="13" y="241"/>
                      <a:pt x="15" y="251"/>
                    </a:cubicBezTo>
                    <a:cubicBezTo>
                      <a:pt x="15" y="253"/>
                      <a:pt x="15" y="253"/>
                      <a:pt x="15" y="253"/>
                    </a:cubicBezTo>
                    <a:cubicBezTo>
                      <a:pt x="15" y="261"/>
                      <a:pt x="19" y="259"/>
                      <a:pt x="25" y="261"/>
                    </a:cubicBezTo>
                    <a:cubicBezTo>
                      <a:pt x="30" y="262"/>
                      <a:pt x="28" y="268"/>
                      <a:pt x="31" y="271"/>
                    </a:cubicBezTo>
                    <a:cubicBezTo>
                      <a:pt x="37" y="277"/>
                      <a:pt x="42" y="277"/>
                      <a:pt x="50" y="280"/>
                    </a:cubicBezTo>
                    <a:cubicBezTo>
                      <a:pt x="58" y="279"/>
                      <a:pt x="61" y="272"/>
                      <a:pt x="69" y="272"/>
                    </a:cubicBezTo>
                    <a:cubicBezTo>
                      <a:pt x="73" y="272"/>
                      <a:pt x="83" y="280"/>
                      <a:pt x="83" y="284"/>
                    </a:cubicBezTo>
                    <a:cubicBezTo>
                      <a:pt x="83" y="296"/>
                      <a:pt x="66" y="294"/>
                      <a:pt x="66" y="306"/>
                    </a:cubicBezTo>
                    <a:cubicBezTo>
                      <a:pt x="66" y="311"/>
                      <a:pt x="73" y="312"/>
                      <a:pt x="73" y="317"/>
                    </a:cubicBezTo>
                    <a:cubicBezTo>
                      <a:pt x="73" y="323"/>
                      <a:pt x="68" y="322"/>
                      <a:pt x="63" y="322"/>
                    </a:cubicBezTo>
                    <a:cubicBezTo>
                      <a:pt x="63" y="326"/>
                      <a:pt x="63" y="326"/>
                      <a:pt x="63" y="326"/>
                    </a:cubicBezTo>
                    <a:cubicBezTo>
                      <a:pt x="64" y="331"/>
                      <a:pt x="64" y="335"/>
                      <a:pt x="65" y="340"/>
                    </a:cubicBezTo>
                    <a:cubicBezTo>
                      <a:pt x="66" y="343"/>
                      <a:pt x="71" y="342"/>
                      <a:pt x="73" y="343"/>
                    </a:cubicBezTo>
                    <a:cubicBezTo>
                      <a:pt x="80" y="345"/>
                      <a:pt x="83" y="351"/>
                      <a:pt x="91" y="353"/>
                    </a:cubicBezTo>
                    <a:cubicBezTo>
                      <a:pt x="100" y="355"/>
                      <a:pt x="105" y="352"/>
                      <a:pt x="110" y="357"/>
                    </a:cubicBezTo>
                    <a:cubicBezTo>
                      <a:pt x="116" y="363"/>
                      <a:pt x="120" y="361"/>
                      <a:pt x="127" y="364"/>
                    </a:cubicBezTo>
                    <a:cubicBezTo>
                      <a:pt x="130" y="366"/>
                      <a:pt x="130" y="369"/>
                      <a:pt x="132" y="373"/>
                    </a:cubicBezTo>
                    <a:cubicBezTo>
                      <a:pt x="133" y="376"/>
                      <a:pt x="137" y="372"/>
                      <a:pt x="139" y="373"/>
                    </a:cubicBezTo>
                    <a:cubicBezTo>
                      <a:pt x="146" y="378"/>
                      <a:pt x="150" y="384"/>
                      <a:pt x="160" y="384"/>
                    </a:cubicBezTo>
                    <a:cubicBezTo>
                      <a:pt x="166" y="384"/>
                      <a:pt x="172" y="384"/>
                      <a:pt x="178" y="384"/>
                    </a:cubicBezTo>
                    <a:cubicBezTo>
                      <a:pt x="182" y="384"/>
                      <a:pt x="184" y="382"/>
                      <a:pt x="186" y="382"/>
                    </a:cubicBezTo>
                    <a:cubicBezTo>
                      <a:pt x="189" y="382"/>
                      <a:pt x="190" y="389"/>
                      <a:pt x="191" y="392"/>
                    </a:cubicBezTo>
                    <a:cubicBezTo>
                      <a:pt x="197" y="389"/>
                      <a:pt x="199" y="381"/>
                      <a:pt x="210" y="381"/>
                    </a:cubicBezTo>
                    <a:cubicBezTo>
                      <a:pt x="219" y="381"/>
                      <a:pt x="224" y="386"/>
                      <a:pt x="231" y="386"/>
                    </a:cubicBezTo>
                    <a:cubicBezTo>
                      <a:pt x="238" y="386"/>
                      <a:pt x="252" y="374"/>
                      <a:pt x="255" y="372"/>
                    </a:cubicBezTo>
                    <a:cubicBezTo>
                      <a:pt x="258" y="370"/>
                      <a:pt x="259" y="369"/>
                      <a:pt x="260" y="367"/>
                    </a:cubicBezTo>
                    <a:cubicBezTo>
                      <a:pt x="264" y="363"/>
                      <a:pt x="270" y="368"/>
                      <a:pt x="275" y="366"/>
                    </a:cubicBezTo>
                    <a:cubicBezTo>
                      <a:pt x="279" y="362"/>
                      <a:pt x="279" y="362"/>
                      <a:pt x="279" y="362"/>
                    </a:cubicBezTo>
                    <a:cubicBezTo>
                      <a:pt x="282" y="362"/>
                      <a:pt x="282" y="362"/>
                      <a:pt x="282" y="362"/>
                    </a:cubicBezTo>
                    <a:cubicBezTo>
                      <a:pt x="285" y="377"/>
                      <a:pt x="294" y="376"/>
                      <a:pt x="305" y="381"/>
                    </a:cubicBezTo>
                    <a:cubicBezTo>
                      <a:pt x="309" y="388"/>
                      <a:pt x="316" y="391"/>
                      <a:pt x="316" y="400"/>
                    </a:cubicBezTo>
                    <a:cubicBezTo>
                      <a:pt x="316" y="417"/>
                      <a:pt x="304" y="418"/>
                      <a:pt x="304" y="434"/>
                    </a:cubicBezTo>
                    <a:cubicBezTo>
                      <a:pt x="304" y="436"/>
                      <a:pt x="305" y="439"/>
                      <a:pt x="306" y="439"/>
                    </a:cubicBezTo>
                    <a:cubicBezTo>
                      <a:pt x="309" y="439"/>
                      <a:pt x="312" y="436"/>
                      <a:pt x="315" y="436"/>
                    </a:cubicBezTo>
                    <a:cubicBezTo>
                      <a:pt x="319" y="436"/>
                      <a:pt x="320" y="449"/>
                      <a:pt x="324" y="450"/>
                    </a:cubicBezTo>
                    <a:cubicBezTo>
                      <a:pt x="324" y="459"/>
                      <a:pt x="330" y="468"/>
                      <a:pt x="338" y="468"/>
                    </a:cubicBezTo>
                    <a:cubicBezTo>
                      <a:pt x="342" y="468"/>
                      <a:pt x="343" y="467"/>
                      <a:pt x="346" y="467"/>
                    </a:cubicBezTo>
                    <a:cubicBezTo>
                      <a:pt x="348" y="467"/>
                      <a:pt x="348" y="467"/>
                      <a:pt x="348" y="467"/>
                    </a:cubicBezTo>
                    <a:cubicBezTo>
                      <a:pt x="348" y="471"/>
                      <a:pt x="350" y="472"/>
                      <a:pt x="351" y="472"/>
                    </a:cubicBezTo>
                    <a:cubicBezTo>
                      <a:pt x="352" y="472"/>
                      <a:pt x="353" y="470"/>
                      <a:pt x="353" y="468"/>
                    </a:cubicBezTo>
                    <a:cubicBezTo>
                      <a:pt x="353" y="464"/>
                      <a:pt x="353" y="461"/>
                      <a:pt x="353" y="457"/>
                    </a:cubicBezTo>
                    <a:cubicBezTo>
                      <a:pt x="353" y="457"/>
                      <a:pt x="363" y="454"/>
                      <a:pt x="365" y="454"/>
                    </a:cubicBezTo>
                    <a:cubicBezTo>
                      <a:pt x="379" y="454"/>
                      <a:pt x="379" y="454"/>
                      <a:pt x="379" y="454"/>
                    </a:cubicBezTo>
                    <a:cubicBezTo>
                      <a:pt x="385" y="457"/>
                      <a:pt x="390" y="448"/>
                      <a:pt x="397" y="448"/>
                    </a:cubicBezTo>
                    <a:cubicBezTo>
                      <a:pt x="404" y="448"/>
                      <a:pt x="408" y="453"/>
                      <a:pt x="416" y="453"/>
                    </a:cubicBezTo>
                    <a:cubicBezTo>
                      <a:pt x="416" y="464"/>
                      <a:pt x="424" y="468"/>
                      <a:pt x="431" y="470"/>
                    </a:cubicBezTo>
                    <a:cubicBezTo>
                      <a:pt x="431" y="470"/>
                      <a:pt x="431" y="470"/>
                      <a:pt x="431" y="470"/>
                    </a:cubicBezTo>
                    <a:cubicBezTo>
                      <a:pt x="439" y="474"/>
                      <a:pt x="444" y="471"/>
                      <a:pt x="452" y="475"/>
                    </a:cubicBezTo>
                    <a:cubicBezTo>
                      <a:pt x="452" y="477"/>
                      <a:pt x="451" y="486"/>
                      <a:pt x="454" y="486"/>
                    </a:cubicBezTo>
                    <a:cubicBezTo>
                      <a:pt x="459" y="486"/>
                      <a:pt x="457" y="480"/>
                      <a:pt x="460" y="477"/>
                    </a:cubicBezTo>
                    <a:cubicBezTo>
                      <a:pt x="463" y="474"/>
                      <a:pt x="472" y="472"/>
                      <a:pt x="476" y="470"/>
                    </a:cubicBezTo>
                    <a:cubicBezTo>
                      <a:pt x="484" y="466"/>
                      <a:pt x="492" y="468"/>
                      <a:pt x="498" y="463"/>
                    </a:cubicBezTo>
                    <a:cubicBezTo>
                      <a:pt x="498" y="463"/>
                      <a:pt x="502" y="455"/>
                      <a:pt x="503" y="455"/>
                    </a:cubicBezTo>
                    <a:cubicBezTo>
                      <a:pt x="507" y="455"/>
                      <a:pt x="510" y="458"/>
                      <a:pt x="514" y="458"/>
                    </a:cubicBezTo>
                    <a:cubicBezTo>
                      <a:pt x="534" y="458"/>
                      <a:pt x="539" y="446"/>
                      <a:pt x="552" y="439"/>
                    </a:cubicBezTo>
                    <a:cubicBezTo>
                      <a:pt x="555" y="437"/>
                      <a:pt x="557" y="435"/>
                      <a:pt x="558" y="431"/>
                    </a:cubicBezTo>
                    <a:cubicBezTo>
                      <a:pt x="569" y="431"/>
                      <a:pt x="572" y="414"/>
                      <a:pt x="576" y="406"/>
                    </a:cubicBezTo>
                    <a:cubicBezTo>
                      <a:pt x="578" y="401"/>
                      <a:pt x="590" y="383"/>
                      <a:pt x="597" y="382"/>
                    </a:cubicBezTo>
                    <a:cubicBezTo>
                      <a:pt x="597" y="372"/>
                      <a:pt x="604" y="368"/>
                      <a:pt x="604" y="355"/>
                    </a:cubicBezTo>
                    <a:cubicBezTo>
                      <a:pt x="604" y="336"/>
                      <a:pt x="599" y="329"/>
                      <a:pt x="591" y="317"/>
                    </a:cubicBezTo>
                    <a:cubicBezTo>
                      <a:pt x="590" y="315"/>
                      <a:pt x="590" y="309"/>
                      <a:pt x="586" y="30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4" name="Freeform: Shape 449"/>
              <p:cNvSpPr/>
              <p:nvPr/>
            </p:nvSpPr>
            <p:spPr bwMode="auto">
              <a:xfrm>
                <a:off x="7369175" y="1395413"/>
                <a:ext cx="58738" cy="25400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20" y="0"/>
                  </a:cxn>
                  <a:cxn ang="0">
                    <a:pos x="44" y="11"/>
                  </a:cxn>
                  <a:cxn ang="0">
                    <a:pos x="4" y="19"/>
                  </a:cxn>
                </a:cxnLst>
                <a:rect l="0" t="0" r="r" b="b"/>
                <a:pathLst>
                  <a:path w="44" h="19">
                    <a:moveTo>
                      <a:pt x="4" y="19"/>
                    </a:moveTo>
                    <a:cubicBezTo>
                      <a:pt x="1" y="19"/>
                      <a:pt x="0" y="17"/>
                      <a:pt x="0" y="14"/>
                    </a:cubicBezTo>
                    <a:cubicBezTo>
                      <a:pt x="0" y="8"/>
                      <a:pt x="13" y="0"/>
                      <a:pt x="20" y="0"/>
                    </a:cubicBezTo>
                    <a:cubicBezTo>
                      <a:pt x="27" y="0"/>
                      <a:pt x="44" y="4"/>
                      <a:pt x="44" y="11"/>
                    </a:cubicBezTo>
                    <a:cubicBezTo>
                      <a:pt x="44" y="17"/>
                      <a:pt x="9" y="19"/>
                      <a:pt x="4" y="1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5" name="Freeform: Shape 450"/>
              <p:cNvSpPr/>
              <p:nvPr/>
            </p:nvSpPr>
            <p:spPr bwMode="auto">
              <a:xfrm>
                <a:off x="7191375" y="1443038"/>
                <a:ext cx="23813" cy="14288"/>
              </a:xfrm>
              <a:custGeom>
                <a:avLst/>
                <a:gdLst/>
                <a:ahLst/>
                <a:cxnLst>
                  <a:cxn ang="0">
                    <a:pos x="13" y="10"/>
                  </a:cxn>
                  <a:cxn ang="0">
                    <a:pos x="18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13" y="10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15" y="10"/>
                      <a:pt x="18" y="8"/>
                      <a:pt x="18" y="6"/>
                    </a:cubicBezTo>
                    <a:cubicBezTo>
                      <a:pt x="18" y="3"/>
                      <a:pt x="15" y="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7" y="10"/>
                      <a:pt x="13" y="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6" name="Freeform: Shape 451"/>
              <p:cNvSpPr/>
              <p:nvPr/>
            </p:nvSpPr>
            <p:spPr bwMode="auto">
              <a:xfrm>
                <a:off x="6645275" y="1257300"/>
                <a:ext cx="11113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3" y="10"/>
                  </a:cxn>
                  <a:cxn ang="0">
                    <a:pos x="8" y="4"/>
                  </a:cxn>
                  <a:cxn ang="0">
                    <a:pos x="6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10">
                    <a:moveTo>
                      <a:pt x="8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4"/>
                      <a:pt x="0" y="7"/>
                    </a:cubicBezTo>
                    <a:cubicBezTo>
                      <a:pt x="0" y="9"/>
                      <a:pt x="1" y="10"/>
                      <a:pt x="3" y="10"/>
                    </a:cubicBezTo>
                    <a:cubicBezTo>
                      <a:pt x="7" y="10"/>
                      <a:pt x="7" y="6"/>
                      <a:pt x="8" y="4"/>
                    </a:cubicBezTo>
                    <a:cubicBezTo>
                      <a:pt x="6" y="4"/>
                      <a:pt x="6" y="4"/>
                      <a:pt x="6" y="4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7" name="Freeform: Shape 452"/>
              <p:cNvSpPr/>
              <p:nvPr/>
            </p:nvSpPr>
            <p:spPr bwMode="auto">
              <a:xfrm>
                <a:off x="6249988" y="1300163"/>
                <a:ext cx="26988" cy="15875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10" y="12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0" y="7"/>
                  </a:cxn>
                  <a:cxn ang="0">
                    <a:pos x="17" y="12"/>
                  </a:cxn>
                  <a:cxn ang="0">
                    <a:pos x="20" y="9"/>
                  </a:cxn>
                </a:cxnLst>
                <a:rect l="0" t="0" r="r" b="b"/>
                <a:pathLst>
                  <a:path w="20" h="12">
                    <a:moveTo>
                      <a:pt x="20" y="9"/>
                    </a:moveTo>
                    <a:cubicBezTo>
                      <a:pt x="17" y="11"/>
                      <a:pt x="14" y="12"/>
                      <a:pt x="10" y="12"/>
                    </a:cubicBezTo>
                    <a:cubicBezTo>
                      <a:pt x="5" y="12"/>
                      <a:pt x="0" y="11"/>
                      <a:pt x="0" y="7"/>
                    </a:cubicBezTo>
                    <a:cubicBezTo>
                      <a:pt x="0" y="3"/>
                      <a:pt x="6" y="0"/>
                      <a:pt x="10" y="0"/>
                    </a:cubicBezTo>
                    <a:cubicBezTo>
                      <a:pt x="16" y="0"/>
                      <a:pt x="20" y="2"/>
                      <a:pt x="20" y="7"/>
                    </a:cubicBezTo>
                    <a:cubicBezTo>
                      <a:pt x="20" y="10"/>
                      <a:pt x="18" y="11"/>
                      <a:pt x="17" y="12"/>
                    </a:cubicBezTo>
                    <a:lnTo>
                      <a:pt x="20" y="9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8" name="Freeform: Shape 453"/>
              <p:cNvSpPr/>
              <p:nvPr/>
            </p:nvSpPr>
            <p:spPr bwMode="auto">
              <a:xfrm>
                <a:off x="6043613" y="1128713"/>
                <a:ext cx="100013" cy="57150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0" y="37"/>
                  </a:cxn>
                  <a:cxn ang="0">
                    <a:pos x="8" y="27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76" y="23"/>
                  </a:cxn>
                  <a:cxn ang="0">
                    <a:pos x="45" y="34"/>
                  </a:cxn>
                  <a:cxn ang="0">
                    <a:pos x="30" y="37"/>
                  </a:cxn>
                  <a:cxn ang="0">
                    <a:pos x="6" y="43"/>
                  </a:cxn>
                </a:cxnLst>
                <a:rect l="0" t="0" r="r" b="b"/>
                <a:pathLst>
                  <a:path w="76" h="43">
                    <a:moveTo>
                      <a:pt x="6" y="43"/>
                    </a:moveTo>
                    <a:cubicBezTo>
                      <a:pt x="1" y="43"/>
                      <a:pt x="0" y="41"/>
                      <a:pt x="0" y="37"/>
                    </a:cubicBezTo>
                    <a:cubicBezTo>
                      <a:pt x="0" y="30"/>
                      <a:pt x="5" y="30"/>
                      <a:pt x="8" y="27"/>
                    </a:cubicBezTo>
                    <a:cubicBezTo>
                      <a:pt x="18" y="17"/>
                      <a:pt x="22" y="0"/>
                      <a:pt x="39" y="0"/>
                    </a:cubicBezTo>
                    <a:cubicBezTo>
                      <a:pt x="43" y="0"/>
                      <a:pt x="43" y="0"/>
                      <a:pt x="45" y="0"/>
                    </a:cubicBezTo>
                    <a:cubicBezTo>
                      <a:pt x="45" y="7"/>
                      <a:pt x="47" y="7"/>
                      <a:pt x="44" y="10"/>
                    </a:cubicBezTo>
                    <a:cubicBezTo>
                      <a:pt x="47" y="9"/>
                      <a:pt x="49" y="6"/>
                      <a:pt x="52" y="6"/>
                    </a:cubicBezTo>
                    <a:cubicBezTo>
                      <a:pt x="58" y="6"/>
                      <a:pt x="76" y="17"/>
                      <a:pt x="76" y="23"/>
                    </a:cubicBezTo>
                    <a:cubicBezTo>
                      <a:pt x="76" y="34"/>
                      <a:pt x="53" y="36"/>
                      <a:pt x="45" y="34"/>
                    </a:cubicBezTo>
                    <a:cubicBezTo>
                      <a:pt x="43" y="34"/>
                      <a:pt x="30" y="37"/>
                      <a:pt x="30" y="37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9" name="Freeform: Shape 454"/>
              <p:cNvSpPr/>
              <p:nvPr/>
            </p:nvSpPr>
            <p:spPr bwMode="auto">
              <a:xfrm>
                <a:off x="5900738" y="1101725"/>
                <a:ext cx="39688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7"/>
                  </a:cxn>
                  <a:cxn ang="0">
                    <a:pos x="9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30" h="16">
                    <a:moveTo>
                      <a:pt x="12" y="0"/>
                    </a:moveTo>
                    <a:cubicBezTo>
                      <a:pt x="14" y="0"/>
                      <a:pt x="26" y="6"/>
                      <a:pt x="30" y="7"/>
                    </a:cubicBezTo>
                    <a:cubicBezTo>
                      <a:pt x="29" y="15"/>
                      <a:pt x="14" y="16"/>
                      <a:pt x="9" y="16"/>
                    </a:cubicBezTo>
                    <a:cubicBezTo>
                      <a:pt x="6" y="16"/>
                      <a:pt x="0" y="9"/>
                      <a:pt x="0" y="5"/>
                    </a:cubicBezTo>
                    <a:cubicBezTo>
                      <a:pt x="0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0" name="Freeform: Shape 455"/>
              <p:cNvSpPr/>
              <p:nvPr/>
            </p:nvSpPr>
            <p:spPr bwMode="auto">
              <a:xfrm>
                <a:off x="5913438" y="1057275"/>
                <a:ext cx="139700" cy="98425"/>
              </a:xfrm>
              <a:custGeom>
                <a:avLst/>
                <a:gdLst/>
                <a:ahLst/>
                <a:cxnLst>
                  <a:cxn ang="0">
                    <a:pos x="99" y="68"/>
                  </a:cxn>
                  <a:cxn ang="0">
                    <a:pos x="90" y="74"/>
                  </a:cxn>
                  <a:cxn ang="0">
                    <a:pos x="41" y="66"/>
                  </a:cxn>
                  <a:cxn ang="0">
                    <a:pos x="17" y="50"/>
                  </a:cxn>
                  <a:cxn ang="0">
                    <a:pos x="50" y="36"/>
                  </a:cxn>
                  <a:cxn ang="0">
                    <a:pos x="32" y="36"/>
                  </a:cxn>
                  <a:cxn ang="0">
                    <a:pos x="0" y="26"/>
                  </a:cxn>
                  <a:cxn ang="0">
                    <a:pos x="46" y="0"/>
                  </a:cxn>
                  <a:cxn ang="0">
                    <a:pos x="72" y="17"/>
                  </a:cxn>
                  <a:cxn ang="0">
                    <a:pos x="67" y="18"/>
                  </a:cxn>
                  <a:cxn ang="0">
                    <a:pos x="67" y="27"/>
                  </a:cxn>
                  <a:cxn ang="0">
                    <a:pos x="59" y="35"/>
                  </a:cxn>
                  <a:cxn ang="0">
                    <a:pos x="68" y="35"/>
                  </a:cxn>
                  <a:cxn ang="0">
                    <a:pos x="81" y="39"/>
                  </a:cxn>
                  <a:cxn ang="0">
                    <a:pos x="90" y="39"/>
                  </a:cxn>
                  <a:cxn ang="0">
                    <a:pos x="105" y="48"/>
                  </a:cxn>
                  <a:cxn ang="0">
                    <a:pos x="101" y="57"/>
                  </a:cxn>
                  <a:cxn ang="0">
                    <a:pos x="92" y="62"/>
                  </a:cxn>
                  <a:cxn ang="0">
                    <a:pos x="99" y="68"/>
                  </a:cxn>
                </a:cxnLst>
                <a:rect l="0" t="0" r="r" b="b"/>
                <a:pathLst>
                  <a:path w="105" h="74">
                    <a:moveTo>
                      <a:pt x="99" y="68"/>
                    </a:moveTo>
                    <a:cubicBezTo>
                      <a:pt x="99" y="72"/>
                      <a:pt x="94" y="74"/>
                      <a:pt x="90" y="74"/>
                    </a:cubicBezTo>
                    <a:cubicBezTo>
                      <a:pt x="71" y="74"/>
                      <a:pt x="57" y="66"/>
                      <a:pt x="41" y="66"/>
                    </a:cubicBezTo>
                    <a:cubicBezTo>
                      <a:pt x="35" y="66"/>
                      <a:pt x="24" y="54"/>
                      <a:pt x="17" y="50"/>
                    </a:cubicBezTo>
                    <a:cubicBezTo>
                      <a:pt x="32" y="46"/>
                      <a:pt x="36" y="41"/>
                      <a:pt x="50" y="36"/>
                    </a:cubicBezTo>
                    <a:cubicBezTo>
                      <a:pt x="46" y="36"/>
                      <a:pt x="35" y="36"/>
                      <a:pt x="32" y="36"/>
                    </a:cubicBezTo>
                    <a:cubicBezTo>
                      <a:pt x="20" y="36"/>
                      <a:pt x="11" y="32"/>
                      <a:pt x="0" y="26"/>
                    </a:cubicBezTo>
                    <a:cubicBezTo>
                      <a:pt x="18" y="21"/>
                      <a:pt x="25" y="0"/>
                      <a:pt x="46" y="0"/>
                    </a:cubicBezTo>
                    <a:cubicBezTo>
                      <a:pt x="58" y="0"/>
                      <a:pt x="65" y="12"/>
                      <a:pt x="72" y="17"/>
                    </a:cubicBezTo>
                    <a:cubicBezTo>
                      <a:pt x="68" y="19"/>
                      <a:pt x="69" y="18"/>
                      <a:pt x="67" y="18"/>
                    </a:cubicBezTo>
                    <a:cubicBezTo>
                      <a:pt x="68" y="23"/>
                      <a:pt x="67" y="24"/>
                      <a:pt x="67" y="27"/>
                    </a:cubicBezTo>
                    <a:cubicBezTo>
                      <a:pt x="67" y="29"/>
                      <a:pt x="62" y="33"/>
                      <a:pt x="59" y="35"/>
                    </a:cubicBezTo>
                    <a:cubicBezTo>
                      <a:pt x="63" y="33"/>
                      <a:pt x="65" y="35"/>
                      <a:pt x="68" y="35"/>
                    </a:cubicBezTo>
                    <a:cubicBezTo>
                      <a:pt x="73" y="35"/>
                      <a:pt x="76" y="39"/>
                      <a:pt x="81" y="39"/>
                    </a:cubicBezTo>
                    <a:cubicBezTo>
                      <a:pt x="84" y="39"/>
                      <a:pt x="87" y="39"/>
                      <a:pt x="90" y="39"/>
                    </a:cubicBezTo>
                    <a:cubicBezTo>
                      <a:pt x="99" y="39"/>
                      <a:pt x="99" y="42"/>
                      <a:pt x="105" y="48"/>
                    </a:cubicBezTo>
                    <a:cubicBezTo>
                      <a:pt x="100" y="51"/>
                      <a:pt x="101" y="52"/>
                      <a:pt x="101" y="57"/>
                    </a:cubicBezTo>
                    <a:cubicBezTo>
                      <a:pt x="101" y="61"/>
                      <a:pt x="95" y="62"/>
                      <a:pt x="92" y="62"/>
                    </a:cubicBezTo>
                    <a:cubicBezTo>
                      <a:pt x="95" y="63"/>
                      <a:pt x="99" y="65"/>
                      <a:pt x="99" y="6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1" name="Freeform: Shape 456"/>
              <p:cNvSpPr/>
              <p:nvPr/>
            </p:nvSpPr>
            <p:spPr bwMode="auto">
              <a:xfrm>
                <a:off x="5973763" y="1212850"/>
                <a:ext cx="17463" cy="1270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5" y="9"/>
                  </a:cxn>
                  <a:cxn ang="0">
                    <a:pos x="0" y="5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6"/>
                      <a:pt x="10" y="9"/>
                      <a:pt x="5" y="9"/>
                    </a:cubicBezTo>
                    <a:cubicBezTo>
                      <a:pt x="2" y="9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2" name="Freeform: Shape 457"/>
              <p:cNvSpPr/>
              <p:nvPr/>
            </p:nvSpPr>
            <p:spPr bwMode="auto">
              <a:xfrm>
                <a:off x="5886450" y="1060450"/>
                <a:ext cx="23813" cy="793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1" y="5"/>
                      <a:pt x="3" y="6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3" name="Freeform: Shape 458"/>
              <p:cNvSpPr/>
              <p:nvPr/>
            </p:nvSpPr>
            <p:spPr bwMode="auto">
              <a:xfrm>
                <a:off x="6162675" y="1173163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9" y="7"/>
                  </a:cxn>
                  <a:cxn ang="0">
                    <a:pos x="0" y="2"/>
                  </a:cxn>
                  <a:cxn ang="0">
                    <a:pos x="15" y="1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4" y="4"/>
                      <a:pt x="12" y="7"/>
                      <a:pt x="9" y="7"/>
                    </a:cubicBezTo>
                    <a:cubicBezTo>
                      <a:pt x="4" y="7"/>
                      <a:pt x="1" y="4"/>
                      <a:pt x="0" y="2"/>
                    </a:cubicBezTo>
                    <a:cubicBezTo>
                      <a:pt x="9" y="0"/>
                      <a:pt x="11" y="2"/>
                      <a:pt x="15" y="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4" name="Freeform: Shape 459"/>
              <p:cNvSpPr/>
              <p:nvPr/>
            </p:nvSpPr>
            <p:spPr bwMode="auto">
              <a:xfrm>
                <a:off x="5119688" y="1074738"/>
                <a:ext cx="117475" cy="36513"/>
              </a:xfrm>
              <a:custGeom>
                <a:avLst/>
                <a:gdLst/>
                <a:ahLst/>
                <a:cxnLst>
                  <a:cxn ang="0">
                    <a:pos x="76" y="14"/>
                  </a:cxn>
                  <a:cxn ang="0">
                    <a:pos x="58" y="17"/>
                  </a:cxn>
                  <a:cxn ang="0">
                    <a:pos x="49" y="27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33" y="13"/>
                  </a:cxn>
                  <a:cxn ang="0">
                    <a:pos x="40" y="9"/>
                  </a:cxn>
                  <a:cxn ang="0">
                    <a:pos x="30" y="5"/>
                  </a:cxn>
                  <a:cxn ang="0">
                    <a:pos x="10" y="11"/>
                  </a:cxn>
                  <a:cxn ang="0">
                    <a:pos x="0" y="9"/>
                  </a:cxn>
                  <a:cxn ang="0">
                    <a:pos x="34" y="0"/>
                  </a:cxn>
                  <a:cxn ang="0">
                    <a:pos x="60" y="6"/>
                  </a:cxn>
                  <a:cxn ang="0">
                    <a:pos x="76" y="0"/>
                  </a:cxn>
                  <a:cxn ang="0">
                    <a:pos x="89" y="5"/>
                  </a:cxn>
                  <a:cxn ang="0">
                    <a:pos x="78" y="13"/>
                  </a:cxn>
                  <a:cxn ang="0">
                    <a:pos x="73" y="13"/>
                  </a:cxn>
                  <a:cxn ang="0">
                    <a:pos x="73" y="17"/>
                  </a:cxn>
                  <a:cxn ang="0">
                    <a:pos x="76" y="14"/>
                  </a:cxn>
                </a:cxnLst>
                <a:rect l="0" t="0" r="r" b="b"/>
                <a:pathLst>
                  <a:path w="89" h="27">
                    <a:moveTo>
                      <a:pt x="76" y="14"/>
                    </a:moveTo>
                    <a:cubicBezTo>
                      <a:pt x="69" y="19"/>
                      <a:pt x="65" y="13"/>
                      <a:pt x="58" y="17"/>
                    </a:cubicBezTo>
                    <a:cubicBezTo>
                      <a:pt x="54" y="19"/>
                      <a:pt x="53" y="27"/>
                      <a:pt x="49" y="27"/>
                    </a:cubicBezTo>
                    <a:cubicBezTo>
                      <a:pt x="47" y="26"/>
                      <a:pt x="45" y="24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8" y="23"/>
                      <a:pt x="33" y="21"/>
                      <a:pt x="32" y="17"/>
                    </a:cubicBezTo>
                    <a:cubicBezTo>
                      <a:pt x="36" y="15"/>
                      <a:pt x="38" y="15"/>
                      <a:pt x="41" y="14"/>
                    </a:cubicBezTo>
                    <a:cubicBezTo>
                      <a:pt x="37" y="14"/>
                      <a:pt x="35" y="13"/>
                      <a:pt x="33" y="13"/>
                    </a:cubicBezTo>
                    <a:cubicBezTo>
                      <a:pt x="36" y="11"/>
                      <a:pt x="38" y="11"/>
                      <a:pt x="40" y="9"/>
                    </a:cubicBezTo>
                    <a:cubicBezTo>
                      <a:pt x="36" y="8"/>
                      <a:pt x="34" y="5"/>
                      <a:pt x="30" y="5"/>
                    </a:cubicBezTo>
                    <a:cubicBezTo>
                      <a:pt x="25" y="5"/>
                      <a:pt x="17" y="11"/>
                      <a:pt x="10" y="11"/>
                    </a:cubicBezTo>
                    <a:cubicBezTo>
                      <a:pt x="7" y="11"/>
                      <a:pt x="4" y="9"/>
                      <a:pt x="0" y="9"/>
                    </a:cubicBezTo>
                    <a:cubicBezTo>
                      <a:pt x="4" y="2"/>
                      <a:pt x="25" y="0"/>
                      <a:pt x="34" y="0"/>
                    </a:cubicBezTo>
                    <a:cubicBezTo>
                      <a:pt x="45" y="0"/>
                      <a:pt x="52" y="6"/>
                      <a:pt x="60" y="6"/>
                    </a:cubicBezTo>
                    <a:cubicBezTo>
                      <a:pt x="67" y="6"/>
                      <a:pt x="70" y="0"/>
                      <a:pt x="76" y="0"/>
                    </a:cubicBezTo>
                    <a:cubicBezTo>
                      <a:pt x="82" y="0"/>
                      <a:pt x="87" y="4"/>
                      <a:pt x="89" y="5"/>
                    </a:cubicBezTo>
                    <a:cubicBezTo>
                      <a:pt x="89" y="13"/>
                      <a:pt x="83" y="9"/>
                      <a:pt x="78" y="13"/>
                    </a:cubicBezTo>
                    <a:cubicBezTo>
                      <a:pt x="76" y="13"/>
                      <a:pt x="75" y="13"/>
                      <a:pt x="73" y="13"/>
                    </a:cubicBezTo>
                    <a:cubicBezTo>
                      <a:pt x="73" y="17"/>
                      <a:pt x="73" y="17"/>
                      <a:pt x="73" y="17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5" name="Freeform: Shape 460"/>
              <p:cNvSpPr/>
              <p:nvPr/>
            </p:nvSpPr>
            <p:spPr bwMode="auto">
              <a:xfrm>
                <a:off x="5427663" y="1052513"/>
                <a:ext cx="41275" cy="26988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31" y="14"/>
                  </a:cxn>
                  <a:cxn ang="0">
                    <a:pos x="7" y="20"/>
                  </a:cxn>
                </a:cxnLst>
                <a:rect l="0" t="0" r="r" b="b"/>
                <a:pathLst>
                  <a:path w="31" h="20">
                    <a:moveTo>
                      <a:pt x="7" y="20"/>
                    </a:moveTo>
                    <a:cubicBezTo>
                      <a:pt x="2" y="20"/>
                      <a:pt x="0" y="17"/>
                      <a:pt x="0" y="13"/>
                    </a:cubicBezTo>
                    <a:cubicBezTo>
                      <a:pt x="0" y="7"/>
                      <a:pt x="18" y="0"/>
                      <a:pt x="25" y="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8" y="16"/>
                      <a:pt x="11" y="20"/>
                      <a:pt x="7" y="2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6" name="Freeform: Shape 461"/>
              <p:cNvSpPr/>
              <p:nvPr/>
            </p:nvSpPr>
            <p:spPr bwMode="auto">
              <a:xfrm>
                <a:off x="5373688" y="1069975"/>
                <a:ext cx="44450" cy="25400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10"/>
                  </a:cxn>
                  <a:cxn ang="0">
                    <a:pos x="22" y="12"/>
                  </a:cxn>
                  <a:cxn ang="0">
                    <a:pos x="24" y="18"/>
                  </a:cxn>
                  <a:cxn ang="0">
                    <a:pos x="0" y="18"/>
                  </a:cxn>
                  <a:cxn ang="0">
                    <a:pos x="9" y="6"/>
                  </a:cxn>
                  <a:cxn ang="0">
                    <a:pos x="9" y="0"/>
                  </a:cxn>
                  <a:cxn ang="0">
                    <a:pos x="23" y="0"/>
                  </a:cxn>
                  <a:cxn ang="0">
                    <a:pos x="19" y="4"/>
                  </a:cxn>
                  <a:cxn ang="0">
                    <a:pos x="33" y="4"/>
                  </a:cxn>
                </a:cxnLst>
                <a:rect l="0" t="0" r="r" b="b"/>
                <a:pathLst>
                  <a:path w="33" h="20">
                    <a:moveTo>
                      <a:pt x="33" y="4"/>
                    </a:moveTo>
                    <a:cubicBezTo>
                      <a:pt x="33" y="8"/>
                      <a:pt x="33" y="8"/>
                      <a:pt x="33" y="10"/>
                    </a:cubicBezTo>
                    <a:cubicBezTo>
                      <a:pt x="30" y="14"/>
                      <a:pt x="26" y="12"/>
                      <a:pt x="22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9"/>
                      <a:pt x="0" y="20"/>
                      <a:pt x="0" y="18"/>
                    </a:cubicBezTo>
                    <a:cubicBezTo>
                      <a:pt x="0" y="11"/>
                      <a:pt x="3" y="8"/>
                      <a:pt x="9" y="6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2"/>
                      <a:pt x="20" y="4"/>
                      <a:pt x="19" y="4"/>
                    </a:cubicBezTo>
                    <a:cubicBezTo>
                      <a:pt x="22" y="4"/>
                      <a:pt x="29" y="4"/>
                      <a:pt x="33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7" name="Freeform: Shape 462"/>
              <p:cNvSpPr/>
              <p:nvPr/>
            </p:nvSpPr>
            <p:spPr bwMode="auto">
              <a:xfrm>
                <a:off x="5314950" y="1092200"/>
                <a:ext cx="44450" cy="15875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1" y="7"/>
                  </a:cxn>
                  <a:cxn ang="0">
                    <a:pos x="4" y="12"/>
                  </a:cxn>
                  <a:cxn ang="0">
                    <a:pos x="0" y="9"/>
                  </a:cxn>
                  <a:cxn ang="0">
                    <a:pos x="22" y="0"/>
                  </a:cxn>
                  <a:cxn ang="0">
                    <a:pos x="34" y="5"/>
                  </a:cxn>
                  <a:cxn ang="0">
                    <a:pos x="20" y="12"/>
                  </a:cxn>
                </a:cxnLst>
                <a:rect l="0" t="0" r="r" b="b"/>
                <a:pathLst>
                  <a:path w="34" h="12">
                    <a:moveTo>
                      <a:pt x="20" y="12"/>
                    </a:moveTo>
                    <a:cubicBezTo>
                      <a:pt x="17" y="12"/>
                      <a:pt x="14" y="7"/>
                      <a:pt x="11" y="7"/>
                    </a:cubicBezTo>
                    <a:cubicBezTo>
                      <a:pt x="10" y="12"/>
                      <a:pt x="8" y="12"/>
                      <a:pt x="4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2"/>
                      <a:pt x="17" y="0"/>
                      <a:pt x="22" y="0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25" y="5"/>
                      <a:pt x="26" y="12"/>
                      <a:pt x="20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8" name="Freeform: Shape 463"/>
              <p:cNvSpPr/>
              <p:nvPr/>
            </p:nvSpPr>
            <p:spPr bwMode="auto">
              <a:xfrm>
                <a:off x="5287963" y="1038225"/>
                <a:ext cx="71438" cy="49213"/>
              </a:xfrm>
              <a:custGeom>
                <a:avLst/>
                <a:gdLst/>
                <a:ahLst/>
                <a:cxnLst>
                  <a:cxn ang="0">
                    <a:pos x="40" y="31"/>
                  </a:cxn>
                  <a:cxn ang="0">
                    <a:pos x="22" y="36"/>
                  </a:cxn>
                  <a:cxn ang="0">
                    <a:pos x="0" y="28"/>
                  </a:cxn>
                  <a:cxn ang="0">
                    <a:pos x="6" y="23"/>
                  </a:cxn>
                  <a:cxn ang="0">
                    <a:pos x="24" y="23"/>
                  </a:cxn>
                  <a:cxn ang="0">
                    <a:pos x="17" y="22"/>
                  </a:cxn>
                  <a:cxn ang="0">
                    <a:pos x="17" y="16"/>
                  </a:cxn>
                  <a:cxn ang="0">
                    <a:pos x="43" y="8"/>
                  </a:cxn>
                  <a:cxn ang="0">
                    <a:pos x="51" y="0"/>
                  </a:cxn>
                  <a:cxn ang="0">
                    <a:pos x="52" y="5"/>
                  </a:cxn>
                  <a:cxn ang="0">
                    <a:pos x="48" y="11"/>
                  </a:cxn>
                  <a:cxn ang="0">
                    <a:pos x="28" y="23"/>
                  </a:cxn>
                  <a:cxn ang="0">
                    <a:pos x="53" y="29"/>
                  </a:cxn>
                  <a:cxn ang="0">
                    <a:pos x="40" y="31"/>
                  </a:cxn>
                </a:cxnLst>
                <a:rect l="0" t="0" r="r" b="b"/>
                <a:pathLst>
                  <a:path w="53" h="36">
                    <a:moveTo>
                      <a:pt x="40" y="31"/>
                    </a:moveTo>
                    <a:cubicBezTo>
                      <a:pt x="34" y="31"/>
                      <a:pt x="27" y="36"/>
                      <a:pt x="22" y="36"/>
                    </a:cubicBezTo>
                    <a:cubicBezTo>
                      <a:pt x="19" y="36"/>
                      <a:pt x="1" y="28"/>
                      <a:pt x="0" y="28"/>
                    </a:cubicBezTo>
                    <a:cubicBezTo>
                      <a:pt x="3" y="26"/>
                      <a:pt x="4" y="25"/>
                      <a:pt x="6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9" y="21"/>
                      <a:pt x="21" y="20"/>
                      <a:pt x="17" y="22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30" y="16"/>
                      <a:pt x="30" y="8"/>
                      <a:pt x="43" y="8"/>
                    </a:cubicBezTo>
                    <a:cubicBezTo>
                      <a:pt x="44" y="4"/>
                      <a:pt x="47" y="0"/>
                      <a:pt x="51" y="0"/>
                    </a:cubicBezTo>
                    <a:cubicBezTo>
                      <a:pt x="52" y="0"/>
                      <a:pt x="52" y="4"/>
                      <a:pt x="52" y="5"/>
                    </a:cubicBezTo>
                    <a:cubicBezTo>
                      <a:pt x="50" y="7"/>
                      <a:pt x="48" y="9"/>
                      <a:pt x="48" y="11"/>
                    </a:cubicBezTo>
                    <a:cubicBezTo>
                      <a:pt x="41" y="16"/>
                      <a:pt x="32" y="18"/>
                      <a:pt x="28" y="23"/>
                    </a:cubicBezTo>
                    <a:cubicBezTo>
                      <a:pt x="40" y="24"/>
                      <a:pt x="43" y="25"/>
                      <a:pt x="53" y="29"/>
                    </a:cubicBezTo>
                    <a:cubicBezTo>
                      <a:pt x="49" y="32"/>
                      <a:pt x="45" y="31"/>
                      <a:pt x="40" y="3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9" name="Freeform: Shape 464"/>
              <p:cNvSpPr/>
              <p:nvPr/>
            </p:nvSpPr>
            <p:spPr bwMode="auto">
              <a:xfrm>
                <a:off x="6675438" y="1244600"/>
                <a:ext cx="128588" cy="49213"/>
              </a:xfrm>
              <a:custGeom>
                <a:avLst/>
                <a:gdLst/>
                <a:ahLst/>
                <a:cxnLst>
                  <a:cxn ang="0">
                    <a:pos x="77" y="29"/>
                  </a:cxn>
                  <a:cxn ang="0">
                    <a:pos x="66" y="34"/>
                  </a:cxn>
                  <a:cxn ang="0">
                    <a:pos x="58" y="29"/>
                  </a:cxn>
                  <a:cxn ang="0">
                    <a:pos x="50" y="32"/>
                  </a:cxn>
                  <a:cxn ang="0">
                    <a:pos x="40" y="36"/>
                  </a:cxn>
                  <a:cxn ang="0">
                    <a:pos x="32" y="31"/>
                  </a:cxn>
                  <a:cxn ang="0">
                    <a:pos x="22" y="3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7" y="15"/>
                  </a:cxn>
                  <a:cxn ang="0">
                    <a:pos x="54" y="3"/>
                  </a:cxn>
                  <a:cxn ang="0">
                    <a:pos x="97" y="15"/>
                  </a:cxn>
                  <a:cxn ang="0">
                    <a:pos x="89" y="29"/>
                  </a:cxn>
                  <a:cxn ang="0">
                    <a:pos x="77" y="29"/>
                  </a:cxn>
                </a:cxnLst>
                <a:rect l="0" t="0" r="r" b="b"/>
                <a:pathLst>
                  <a:path w="97" h="38">
                    <a:moveTo>
                      <a:pt x="77" y="29"/>
                    </a:moveTo>
                    <a:cubicBezTo>
                      <a:pt x="74" y="29"/>
                      <a:pt x="72" y="34"/>
                      <a:pt x="66" y="34"/>
                    </a:cubicBezTo>
                    <a:cubicBezTo>
                      <a:pt x="63" y="34"/>
                      <a:pt x="62" y="29"/>
                      <a:pt x="58" y="29"/>
                    </a:cubicBezTo>
                    <a:cubicBezTo>
                      <a:pt x="55" y="29"/>
                      <a:pt x="53" y="32"/>
                      <a:pt x="50" y="32"/>
                    </a:cubicBezTo>
                    <a:cubicBezTo>
                      <a:pt x="47" y="32"/>
                      <a:pt x="44" y="36"/>
                      <a:pt x="40" y="36"/>
                    </a:cubicBezTo>
                    <a:cubicBezTo>
                      <a:pt x="36" y="36"/>
                      <a:pt x="34" y="34"/>
                      <a:pt x="32" y="31"/>
                    </a:cubicBezTo>
                    <a:cubicBezTo>
                      <a:pt x="29" y="34"/>
                      <a:pt x="27" y="38"/>
                      <a:pt x="22" y="38"/>
                    </a:cubicBezTo>
                    <a:cubicBezTo>
                      <a:pt x="11" y="38"/>
                      <a:pt x="0" y="29"/>
                      <a:pt x="0" y="18"/>
                    </a:cubicBezTo>
                    <a:cubicBezTo>
                      <a:pt x="0" y="8"/>
                      <a:pt x="11" y="0"/>
                      <a:pt x="20" y="0"/>
                    </a:cubicBezTo>
                    <a:cubicBezTo>
                      <a:pt x="34" y="0"/>
                      <a:pt x="35" y="15"/>
                      <a:pt x="47" y="15"/>
                    </a:cubicBezTo>
                    <a:cubicBezTo>
                      <a:pt x="47" y="8"/>
                      <a:pt x="49" y="3"/>
                      <a:pt x="54" y="3"/>
                    </a:cubicBezTo>
                    <a:cubicBezTo>
                      <a:pt x="62" y="3"/>
                      <a:pt x="88" y="12"/>
                      <a:pt x="97" y="15"/>
                    </a:cubicBezTo>
                    <a:cubicBezTo>
                      <a:pt x="95" y="21"/>
                      <a:pt x="89" y="26"/>
                      <a:pt x="89" y="29"/>
                    </a:cubicBezTo>
                    <a:lnTo>
                      <a:pt x="77" y="29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0" name="Freeform: Shape 465"/>
              <p:cNvSpPr/>
              <p:nvPr/>
            </p:nvSpPr>
            <p:spPr bwMode="auto">
              <a:xfrm>
                <a:off x="4924425" y="2252663"/>
                <a:ext cx="34925" cy="17463"/>
              </a:xfrm>
              <a:custGeom>
                <a:avLst/>
                <a:gdLst/>
                <a:ahLst/>
                <a:cxnLst>
                  <a:cxn ang="0">
                    <a:pos x="5" y="13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6" y="0"/>
                  </a:cxn>
                  <a:cxn ang="0">
                    <a:pos x="20" y="4"/>
                  </a:cxn>
                  <a:cxn ang="0">
                    <a:pos x="19" y="8"/>
                  </a:cxn>
                  <a:cxn ang="0">
                    <a:pos x="5" y="13"/>
                  </a:cxn>
                </a:cxnLst>
                <a:rect l="0" t="0" r="r" b="b"/>
                <a:pathLst>
                  <a:path w="26" h="13">
                    <a:moveTo>
                      <a:pt x="5" y="13"/>
                    </a:moveTo>
                    <a:cubicBezTo>
                      <a:pt x="4" y="13"/>
                      <a:pt x="2" y="12"/>
                      <a:pt x="2" y="11"/>
                    </a:cubicBezTo>
                    <a:cubicBezTo>
                      <a:pt x="1" y="11"/>
                      <a:pt x="0" y="9"/>
                      <a:pt x="0" y="9"/>
                    </a:cubicBezTo>
                    <a:cubicBezTo>
                      <a:pt x="7" y="6"/>
                      <a:pt x="18" y="1"/>
                      <a:pt x="26" y="0"/>
                    </a:cubicBezTo>
                    <a:cubicBezTo>
                      <a:pt x="25" y="4"/>
                      <a:pt x="22" y="2"/>
                      <a:pt x="20" y="4"/>
                    </a:cubicBezTo>
                    <a:cubicBezTo>
                      <a:pt x="18" y="4"/>
                      <a:pt x="19" y="7"/>
                      <a:pt x="19" y="8"/>
                    </a:cubicBezTo>
                    <a:cubicBezTo>
                      <a:pt x="18" y="11"/>
                      <a:pt x="9" y="13"/>
                      <a:pt x="5" y="1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1" name="Freeform: Shape 466"/>
              <p:cNvSpPr/>
              <p:nvPr/>
            </p:nvSpPr>
            <p:spPr bwMode="auto">
              <a:xfrm>
                <a:off x="5183188" y="1463675"/>
                <a:ext cx="34925" cy="2540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26" y="6"/>
                  </a:cxn>
                  <a:cxn ang="0">
                    <a:pos x="26" y="12"/>
                  </a:cxn>
                  <a:cxn ang="0">
                    <a:pos x="8" y="19"/>
                  </a:cxn>
                  <a:cxn ang="0">
                    <a:pos x="0" y="14"/>
                  </a:cxn>
                  <a:cxn ang="0">
                    <a:pos x="5" y="4"/>
                  </a:cxn>
                </a:cxnLst>
                <a:rect l="0" t="0" r="r" b="b"/>
                <a:pathLst>
                  <a:path w="26" h="19">
                    <a:moveTo>
                      <a:pt x="5" y="4"/>
                    </a:moveTo>
                    <a:cubicBezTo>
                      <a:pt x="8" y="4"/>
                      <a:pt x="8" y="0"/>
                      <a:pt x="11" y="0"/>
                    </a:cubicBezTo>
                    <a:cubicBezTo>
                      <a:pt x="17" y="0"/>
                      <a:pt x="20" y="5"/>
                      <a:pt x="26" y="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5"/>
                      <a:pt x="15" y="19"/>
                      <a:pt x="8" y="19"/>
                    </a:cubicBezTo>
                    <a:cubicBezTo>
                      <a:pt x="2" y="19"/>
                      <a:pt x="0" y="19"/>
                      <a:pt x="0" y="14"/>
                    </a:cubicBezTo>
                    <a:cubicBezTo>
                      <a:pt x="0" y="12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2" name="Freeform: Shape 467"/>
              <p:cNvSpPr/>
              <p:nvPr/>
            </p:nvSpPr>
            <p:spPr bwMode="auto">
              <a:xfrm>
                <a:off x="5359400" y="1433513"/>
                <a:ext cx="26988" cy="25400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5" y="19"/>
                  </a:cxn>
                  <a:cxn ang="0">
                    <a:pos x="0" y="8"/>
                  </a:cxn>
                  <a:cxn ang="0">
                    <a:pos x="21" y="17"/>
                  </a:cxn>
                </a:cxnLst>
                <a:rect l="0" t="0" r="r" b="b"/>
                <a:pathLst>
                  <a:path w="21" h="20">
                    <a:moveTo>
                      <a:pt x="21" y="17"/>
                    </a:moveTo>
                    <a:cubicBezTo>
                      <a:pt x="21" y="20"/>
                      <a:pt x="15" y="19"/>
                      <a:pt x="15" y="19"/>
                    </a:cubicBezTo>
                    <a:cubicBezTo>
                      <a:pt x="10" y="19"/>
                      <a:pt x="0" y="14"/>
                      <a:pt x="0" y="8"/>
                    </a:cubicBezTo>
                    <a:cubicBezTo>
                      <a:pt x="0" y="0"/>
                      <a:pt x="21" y="8"/>
                      <a:pt x="21" y="1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3" name="Freeform: Shape 468"/>
              <p:cNvSpPr/>
              <p:nvPr/>
            </p:nvSpPr>
            <p:spPr bwMode="auto">
              <a:xfrm>
                <a:off x="5549900" y="1338263"/>
                <a:ext cx="25400" cy="17463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19" y="8"/>
                  </a:cxn>
                  <a:cxn ang="0">
                    <a:pos x="8" y="0"/>
                  </a:cxn>
                  <a:cxn ang="0">
                    <a:pos x="2" y="9"/>
                  </a:cxn>
                  <a:cxn ang="0">
                    <a:pos x="2" y="13"/>
                  </a:cxn>
                </a:cxnLst>
                <a:rect l="0" t="0" r="r" b="b"/>
                <a:pathLst>
                  <a:path w="19" h="13">
                    <a:moveTo>
                      <a:pt x="2" y="13"/>
                    </a:moveTo>
                    <a:cubicBezTo>
                      <a:pt x="7" y="13"/>
                      <a:pt x="17" y="10"/>
                      <a:pt x="19" y="8"/>
                    </a:cubicBezTo>
                    <a:cubicBezTo>
                      <a:pt x="15" y="5"/>
                      <a:pt x="13" y="0"/>
                      <a:pt x="8" y="0"/>
                    </a:cubicBezTo>
                    <a:cubicBezTo>
                      <a:pt x="4" y="0"/>
                      <a:pt x="2" y="5"/>
                      <a:pt x="2" y="9"/>
                    </a:cubicBezTo>
                    <a:cubicBezTo>
                      <a:pt x="2" y="10"/>
                      <a:pt x="0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4" name="Freeform: Shape 469"/>
              <p:cNvSpPr/>
              <p:nvPr/>
            </p:nvSpPr>
            <p:spPr bwMode="auto">
              <a:xfrm>
                <a:off x="6727825" y="1320800"/>
                <a:ext cx="53975" cy="2222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1" y="0"/>
                  </a:cxn>
                  <a:cxn ang="0">
                    <a:pos x="41" y="17"/>
                  </a:cxn>
                  <a:cxn ang="0">
                    <a:pos x="28" y="17"/>
                  </a:cxn>
                  <a:cxn ang="0">
                    <a:pos x="2" y="11"/>
                  </a:cxn>
                  <a:cxn ang="0">
                    <a:pos x="0" y="13"/>
                  </a:cxn>
                </a:cxnLst>
                <a:rect l="0" t="0" r="r" b="b"/>
                <a:pathLst>
                  <a:path w="41" h="17">
                    <a:moveTo>
                      <a:pt x="0" y="13"/>
                    </a:moveTo>
                    <a:cubicBezTo>
                      <a:pt x="5" y="6"/>
                      <a:pt x="11" y="0"/>
                      <a:pt x="21" y="0"/>
                    </a:cubicBezTo>
                    <a:cubicBezTo>
                      <a:pt x="32" y="0"/>
                      <a:pt x="41" y="7"/>
                      <a:pt x="41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0" y="13"/>
                      <a:pt x="10" y="14"/>
                      <a:pt x="2" y="11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5" name="Freeform: Shape 470"/>
              <p:cNvSpPr/>
              <p:nvPr/>
            </p:nvSpPr>
            <p:spPr bwMode="auto">
              <a:xfrm>
                <a:off x="6832600" y="1266825"/>
                <a:ext cx="74613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9"/>
                  </a:cxn>
                  <a:cxn ang="0">
                    <a:pos x="56" y="13"/>
                  </a:cxn>
                  <a:cxn ang="0">
                    <a:pos x="37" y="20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56" h="20">
                    <a:moveTo>
                      <a:pt x="0" y="0"/>
                    </a:moveTo>
                    <a:cubicBezTo>
                      <a:pt x="4" y="3"/>
                      <a:pt x="50" y="9"/>
                      <a:pt x="52" y="9"/>
                    </a:cubicBezTo>
                    <a:cubicBezTo>
                      <a:pt x="55" y="9"/>
                      <a:pt x="56" y="11"/>
                      <a:pt x="56" y="13"/>
                    </a:cubicBezTo>
                    <a:cubicBezTo>
                      <a:pt x="56" y="18"/>
                      <a:pt x="44" y="20"/>
                      <a:pt x="37" y="20"/>
                    </a:cubicBezTo>
                    <a:cubicBezTo>
                      <a:pt x="25" y="20"/>
                      <a:pt x="4" y="14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6" name="Freeform: Shape 471"/>
              <p:cNvSpPr/>
              <p:nvPr/>
            </p:nvSpPr>
            <p:spPr bwMode="auto">
              <a:xfrm>
                <a:off x="6726238" y="1303338"/>
                <a:ext cx="15875" cy="17463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5" y="13"/>
                  </a:cxn>
                  <a:cxn ang="0">
                    <a:pos x="0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3">
                    <a:moveTo>
                      <a:pt x="12" y="7"/>
                    </a:moveTo>
                    <a:cubicBezTo>
                      <a:pt x="12" y="11"/>
                      <a:pt x="8" y="13"/>
                      <a:pt x="5" y="13"/>
                    </a:cubicBezTo>
                    <a:cubicBezTo>
                      <a:pt x="0" y="13"/>
                      <a:pt x="0" y="11"/>
                      <a:pt x="0" y="7"/>
                    </a:cubicBezTo>
                    <a:cubicBezTo>
                      <a:pt x="0" y="0"/>
                      <a:pt x="12" y="1"/>
                      <a:pt x="12" y="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" name="千图PPT彼岸天：ID 8661124库_组合 572"/>
          <p:cNvGrpSpPr/>
          <p:nvPr>
            <p:custDataLst>
              <p:tags r:id="rId2"/>
            </p:custDataLst>
          </p:nvPr>
        </p:nvGrpSpPr>
        <p:grpSpPr>
          <a:xfrm>
            <a:off x="2889392" y="1210760"/>
            <a:ext cx="686343" cy="2206123"/>
            <a:chOff x="2057400" y="971550"/>
            <a:chExt cx="533400" cy="1714500"/>
          </a:xfrm>
        </p:grpSpPr>
        <p:cxnSp>
          <p:nvCxnSpPr>
            <p:cNvPr id="51" name="Straight Connector 573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Arc 574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3" name="Hexagon 575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6" name="千图PPT彼岸天：ID 8661124库_文本框 576"/>
          <p:cNvSpPr txBox="1"/>
          <p:nvPr>
            <p:custDataLst>
              <p:tags r:id="rId3"/>
            </p:custDataLst>
          </p:nvPr>
        </p:nvSpPr>
        <p:spPr>
          <a:xfrm>
            <a:off x="2935069" y="1391025"/>
            <a:ext cx="595034" cy="33855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45%</a:t>
            </a:r>
            <a:endParaRPr lang="en-US" sz="1600">
              <a:solidFill>
                <a:schemeClr val="bg1"/>
              </a:solidFill>
            </a:endParaRPr>
          </a:p>
        </p:txBody>
      </p:sp>
      <p:grpSp>
        <p:nvGrpSpPr>
          <p:cNvPr id="7" name="千图PPT彼岸天：ID 8661124库_组合 577"/>
          <p:cNvGrpSpPr/>
          <p:nvPr>
            <p:custDataLst>
              <p:tags r:id="rId4"/>
            </p:custDataLst>
          </p:nvPr>
        </p:nvGrpSpPr>
        <p:grpSpPr>
          <a:xfrm>
            <a:off x="4065988" y="2681507"/>
            <a:ext cx="686343" cy="2206123"/>
            <a:chOff x="2057400" y="971550"/>
            <a:chExt cx="533400" cy="1714500"/>
          </a:xfrm>
        </p:grpSpPr>
        <p:cxnSp>
          <p:nvCxnSpPr>
            <p:cNvPr id="48" name="Straight Connector 578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Arc 579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0" name="Hexagon 580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8" name="千图PPT彼岸天：ID 8661124库_文本框 581"/>
          <p:cNvSpPr txBox="1"/>
          <p:nvPr>
            <p:custDataLst>
              <p:tags r:id="rId5"/>
            </p:custDataLst>
          </p:nvPr>
        </p:nvSpPr>
        <p:spPr>
          <a:xfrm>
            <a:off x="4111665" y="2861773"/>
            <a:ext cx="595034" cy="33855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45%</a:t>
            </a:r>
            <a:endParaRPr lang="en-US" sz="1600">
              <a:solidFill>
                <a:schemeClr val="bg1"/>
              </a:solidFill>
            </a:endParaRPr>
          </a:p>
        </p:txBody>
      </p:sp>
      <p:grpSp>
        <p:nvGrpSpPr>
          <p:cNvPr id="9" name="千图PPT彼岸天：ID 8661124库_组合 582"/>
          <p:cNvGrpSpPr/>
          <p:nvPr>
            <p:custDataLst>
              <p:tags r:id="rId6"/>
            </p:custDataLst>
          </p:nvPr>
        </p:nvGrpSpPr>
        <p:grpSpPr>
          <a:xfrm>
            <a:off x="5536732" y="1406860"/>
            <a:ext cx="686343" cy="2206123"/>
            <a:chOff x="2057400" y="971550"/>
            <a:chExt cx="533400" cy="1714500"/>
          </a:xfrm>
        </p:grpSpPr>
        <p:cxnSp>
          <p:nvCxnSpPr>
            <p:cNvPr id="45" name="Straight Connector 583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Arc 584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7" name="Hexagon 585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3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0" name="千图PPT彼岸天：ID 8661124库_文本框 586"/>
          <p:cNvSpPr txBox="1"/>
          <p:nvPr>
            <p:custDataLst>
              <p:tags r:id="rId7"/>
            </p:custDataLst>
          </p:nvPr>
        </p:nvSpPr>
        <p:spPr>
          <a:xfrm>
            <a:off x="5582409" y="1587124"/>
            <a:ext cx="595034" cy="33855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45%</a:t>
            </a:r>
            <a:endParaRPr lang="en-US" sz="1600">
              <a:solidFill>
                <a:schemeClr val="bg1"/>
              </a:solidFill>
            </a:endParaRPr>
          </a:p>
        </p:txBody>
      </p:sp>
      <p:grpSp>
        <p:nvGrpSpPr>
          <p:cNvPr id="11" name="千图PPT彼岸天：ID 8661124库_组合 587"/>
          <p:cNvGrpSpPr/>
          <p:nvPr>
            <p:custDataLst>
              <p:tags r:id="rId8"/>
            </p:custDataLst>
          </p:nvPr>
        </p:nvGrpSpPr>
        <p:grpSpPr>
          <a:xfrm>
            <a:off x="6223080" y="2387358"/>
            <a:ext cx="686343" cy="2206123"/>
            <a:chOff x="2057400" y="971550"/>
            <a:chExt cx="533400" cy="1714500"/>
          </a:xfrm>
        </p:grpSpPr>
        <p:cxnSp>
          <p:nvCxnSpPr>
            <p:cNvPr id="42" name="Straight Connector 588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Arc 589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4" name="Hexagon 590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4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2" name="千图PPT彼岸天：ID 8661124库_文本框 591"/>
          <p:cNvSpPr txBox="1"/>
          <p:nvPr>
            <p:custDataLst>
              <p:tags r:id="rId9"/>
            </p:custDataLst>
          </p:nvPr>
        </p:nvSpPr>
        <p:spPr>
          <a:xfrm>
            <a:off x="6268757" y="2567623"/>
            <a:ext cx="595034" cy="33855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45%</a:t>
            </a:r>
            <a:endParaRPr lang="en-US" sz="1600">
              <a:solidFill>
                <a:schemeClr val="bg1"/>
              </a:solidFill>
            </a:endParaRPr>
          </a:p>
        </p:txBody>
      </p:sp>
      <p:grpSp>
        <p:nvGrpSpPr>
          <p:cNvPr id="13" name="千图PPT彼岸天：ID 8661124库_组合 592"/>
          <p:cNvGrpSpPr/>
          <p:nvPr>
            <p:custDataLst>
              <p:tags r:id="rId10"/>
            </p:custDataLst>
          </p:nvPr>
        </p:nvGrpSpPr>
        <p:grpSpPr>
          <a:xfrm>
            <a:off x="7595775" y="1308809"/>
            <a:ext cx="686343" cy="2206121"/>
            <a:chOff x="2057400" y="971550"/>
            <a:chExt cx="533400" cy="1714500"/>
          </a:xfrm>
        </p:grpSpPr>
        <p:cxnSp>
          <p:nvCxnSpPr>
            <p:cNvPr id="39" name="Straight Connector 593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Arc 594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1" name="Hexagon 595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5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4" name="千图PPT彼岸天：ID 8661124库_文本框 596"/>
          <p:cNvSpPr txBox="1"/>
          <p:nvPr>
            <p:custDataLst>
              <p:tags r:id="rId11"/>
            </p:custDataLst>
          </p:nvPr>
        </p:nvSpPr>
        <p:spPr>
          <a:xfrm>
            <a:off x="7641451" y="1489074"/>
            <a:ext cx="595034" cy="33855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45%</a:t>
            </a:r>
            <a:endParaRPr lang="en-US" sz="1600">
              <a:solidFill>
                <a:schemeClr val="bg1"/>
              </a:solidFill>
            </a:endParaRPr>
          </a:p>
        </p:txBody>
      </p:sp>
      <p:grpSp>
        <p:nvGrpSpPr>
          <p:cNvPr id="15" name="千图PPT彼岸天：ID 8661124库_组合 597"/>
          <p:cNvGrpSpPr/>
          <p:nvPr>
            <p:custDataLst>
              <p:tags r:id="rId12"/>
            </p:custDataLst>
          </p:nvPr>
        </p:nvGrpSpPr>
        <p:grpSpPr>
          <a:xfrm>
            <a:off x="8870420" y="2779556"/>
            <a:ext cx="686343" cy="2206121"/>
            <a:chOff x="2057400" y="971550"/>
            <a:chExt cx="533400" cy="1714500"/>
          </a:xfrm>
        </p:grpSpPr>
        <p:cxnSp>
          <p:nvCxnSpPr>
            <p:cNvPr id="36" name="Straight Connector 598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Arc 599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8" name="Hexagon 600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6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6" name="千图PPT彼岸天：ID 8661124库_文本框 601"/>
          <p:cNvSpPr txBox="1"/>
          <p:nvPr>
            <p:custDataLst>
              <p:tags r:id="rId13"/>
            </p:custDataLst>
          </p:nvPr>
        </p:nvSpPr>
        <p:spPr>
          <a:xfrm>
            <a:off x="8916097" y="2959823"/>
            <a:ext cx="595034" cy="33855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45%</a:t>
            </a:r>
            <a:endParaRPr lang="en-US" sz="1600">
              <a:solidFill>
                <a:schemeClr val="bg1"/>
              </a:solidFill>
            </a:endParaRPr>
          </a:p>
        </p:txBody>
      </p:sp>
      <p:grpSp>
        <p:nvGrpSpPr>
          <p:cNvPr id="17" name="千图PPT彼岸天：ID 8661124库_组合 226"/>
          <p:cNvGrpSpPr/>
          <p:nvPr>
            <p:custDataLst>
              <p:tags r:id="rId14"/>
            </p:custDataLst>
          </p:nvPr>
        </p:nvGrpSpPr>
        <p:grpSpPr>
          <a:xfrm>
            <a:off x="1546618" y="5745609"/>
            <a:ext cx="8576698" cy="275674"/>
            <a:chOff x="1546618" y="5745613"/>
            <a:chExt cx="8576714" cy="275675"/>
          </a:xfrm>
        </p:grpSpPr>
        <p:grpSp>
          <p:nvGrpSpPr>
            <p:cNvPr id="18" name="Group 227"/>
            <p:cNvGrpSpPr/>
            <p:nvPr/>
          </p:nvGrpSpPr>
          <p:grpSpPr>
            <a:xfrm>
              <a:off x="1546618" y="5745613"/>
              <a:ext cx="1125945" cy="275675"/>
              <a:chOff x="1546618" y="5745613"/>
              <a:chExt cx="1125945" cy="275675"/>
            </a:xfrm>
          </p:grpSpPr>
          <p:sp>
            <p:nvSpPr>
              <p:cNvPr id="34" name="TextBox 243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/>
              </a:bodyPr>
              <a:lstStyle/>
              <a:p>
                <a:r>
                  <a:rPr lang="zh-CN" altLang="en-US" sz="1000" b="1" dirty="0"/>
                  <a:t>输入标题文本</a:t>
                </a:r>
                <a:endParaRPr lang="zh-CN" altLang="en-US" sz="1000" b="1" dirty="0"/>
              </a:p>
            </p:txBody>
          </p:sp>
          <p:sp>
            <p:nvSpPr>
              <p:cNvPr id="35" name="Rectangle: Rounded Corners 244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9" name="Group 228"/>
            <p:cNvGrpSpPr/>
            <p:nvPr/>
          </p:nvGrpSpPr>
          <p:grpSpPr>
            <a:xfrm>
              <a:off x="3036772" y="5745613"/>
              <a:ext cx="1125945" cy="275675"/>
              <a:chOff x="1546618" y="5745613"/>
              <a:chExt cx="1125945" cy="275675"/>
            </a:xfrm>
          </p:grpSpPr>
          <p:sp>
            <p:nvSpPr>
              <p:cNvPr id="32" name="TextBox 241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/>
              </a:bodyPr>
              <a:lstStyle/>
              <a:p>
                <a:r>
                  <a:rPr lang="zh-CN" altLang="en-US" sz="1000" b="1" dirty="0"/>
                  <a:t>输入标题文本</a:t>
                </a:r>
                <a:endParaRPr lang="zh-CN" altLang="en-US" sz="1000" b="1" dirty="0"/>
              </a:p>
            </p:txBody>
          </p:sp>
          <p:sp>
            <p:nvSpPr>
              <p:cNvPr id="33" name="Rectangle: Rounded Corners 242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0" name="Group 229"/>
            <p:cNvGrpSpPr/>
            <p:nvPr/>
          </p:nvGrpSpPr>
          <p:grpSpPr>
            <a:xfrm>
              <a:off x="4526926" y="5745613"/>
              <a:ext cx="1125945" cy="275675"/>
              <a:chOff x="1546618" y="5745613"/>
              <a:chExt cx="1125945" cy="275675"/>
            </a:xfrm>
          </p:grpSpPr>
          <p:sp>
            <p:nvSpPr>
              <p:cNvPr id="30" name="TextBox 239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/>
              </a:bodyPr>
              <a:lstStyle/>
              <a:p>
                <a:r>
                  <a:rPr lang="zh-CN" altLang="en-US" sz="1000" b="1" dirty="0"/>
                  <a:t>输入标题文本</a:t>
                </a:r>
                <a:endParaRPr lang="zh-CN" altLang="en-US" sz="1000" b="1" dirty="0"/>
              </a:p>
            </p:txBody>
          </p:sp>
          <p:sp>
            <p:nvSpPr>
              <p:cNvPr id="31" name="Rectangle: Rounded Corners 240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" name="Group 230"/>
            <p:cNvGrpSpPr/>
            <p:nvPr/>
          </p:nvGrpSpPr>
          <p:grpSpPr>
            <a:xfrm>
              <a:off x="6017080" y="5745613"/>
              <a:ext cx="1125945" cy="275675"/>
              <a:chOff x="1546618" y="5745613"/>
              <a:chExt cx="1125945" cy="275675"/>
            </a:xfrm>
          </p:grpSpPr>
          <p:sp>
            <p:nvSpPr>
              <p:cNvPr id="28" name="TextBox 237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/>
              </a:bodyPr>
              <a:lstStyle/>
              <a:p>
                <a:r>
                  <a:rPr lang="zh-CN" altLang="en-US" sz="1000" b="1" dirty="0"/>
                  <a:t>输入标题文本</a:t>
                </a:r>
                <a:endParaRPr lang="zh-CN" altLang="en-US" sz="1000" b="1" dirty="0"/>
              </a:p>
            </p:txBody>
          </p:sp>
          <p:sp>
            <p:nvSpPr>
              <p:cNvPr id="29" name="Rectangle: Rounded Corners 238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2" name="Group 231"/>
            <p:cNvGrpSpPr/>
            <p:nvPr/>
          </p:nvGrpSpPr>
          <p:grpSpPr>
            <a:xfrm>
              <a:off x="7507234" y="5745613"/>
              <a:ext cx="1125945" cy="275675"/>
              <a:chOff x="1546618" y="5745613"/>
              <a:chExt cx="1125945" cy="275675"/>
            </a:xfrm>
          </p:grpSpPr>
          <p:sp>
            <p:nvSpPr>
              <p:cNvPr id="26" name="TextBox 235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/>
              </a:bodyPr>
              <a:lstStyle/>
              <a:p>
                <a:r>
                  <a:rPr lang="zh-CN" altLang="en-US" sz="1000" b="1" dirty="0"/>
                  <a:t>输入标题文本</a:t>
                </a:r>
                <a:endParaRPr lang="zh-CN" altLang="en-US" sz="1000" b="1" dirty="0"/>
              </a:p>
            </p:txBody>
          </p:sp>
          <p:sp>
            <p:nvSpPr>
              <p:cNvPr id="27" name="Rectangle: Rounded Corners 236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3" name="Group 232"/>
            <p:cNvGrpSpPr/>
            <p:nvPr/>
          </p:nvGrpSpPr>
          <p:grpSpPr>
            <a:xfrm>
              <a:off x="8997387" y="5745613"/>
              <a:ext cx="1125945" cy="275675"/>
              <a:chOff x="1546618" y="5745613"/>
              <a:chExt cx="1125945" cy="275675"/>
            </a:xfrm>
          </p:grpSpPr>
          <p:sp>
            <p:nvSpPr>
              <p:cNvPr id="24" name="TextBox 233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/>
              </a:bodyPr>
              <a:lstStyle/>
              <a:p>
                <a:r>
                  <a:rPr lang="zh-CN" altLang="en-US" sz="1000" b="1" dirty="0"/>
                  <a:t>输入标题文本</a:t>
                </a:r>
                <a:endParaRPr lang="zh-CN" altLang="en-US" sz="1000" b="1" dirty="0"/>
              </a:p>
            </p:txBody>
          </p:sp>
          <p:sp>
            <p:nvSpPr>
              <p:cNvPr id="25" name="Rectangle: Rounded Corners 234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500"/>
                            </p:stCondLst>
                            <p:childTnLst>
                              <p:par>
                                <p:cTn id="9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24"/>
          <p:cNvGrpSpPr/>
          <p:nvPr>
            <p:custDataLst>
              <p:tags r:id="rId1"/>
            </p:custDataLst>
          </p:nvPr>
        </p:nvGrpSpPr>
        <p:grpSpPr>
          <a:xfrm>
            <a:off x="373063" y="3624263"/>
            <a:ext cx="11445875" cy="2492375"/>
            <a:chOff x="373063" y="3781965"/>
            <a:chExt cx="11445875" cy="2492375"/>
          </a:xfrm>
        </p:grpSpPr>
        <p:grpSp>
          <p:nvGrpSpPr>
            <p:cNvPr id="35" name="Group 3"/>
            <p:cNvGrpSpPr/>
            <p:nvPr/>
          </p:nvGrpSpPr>
          <p:grpSpPr>
            <a:xfrm>
              <a:off x="7436643" y="4520153"/>
              <a:ext cx="1311275" cy="1651000"/>
              <a:chOff x="7042150" y="4167188"/>
              <a:chExt cx="1311275" cy="1651000"/>
            </a:xfrm>
          </p:grpSpPr>
          <p:grpSp>
            <p:nvGrpSpPr>
              <p:cNvPr id="212" name="Group 4"/>
              <p:cNvGrpSpPr/>
              <p:nvPr/>
            </p:nvGrpSpPr>
            <p:grpSpPr>
              <a:xfrm>
                <a:off x="7042150" y="4167188"/>
                <a:ext cx="809625" cy="1643062"/>
                <a:chOff x="7042150" y="4167188"/>
                <a:chExt cx="809625" cy="1643062"/>
              </a:xfrm>
            </p:grpSpPr>
            <p:sp>
              <p:nvSpPr>
                <p:cNvPr id="232" name="Rectangle 24"/>
                <p:cNvSpPr/>
                <p:nvPr/>
              </p:nvSpPr>
              <p:spPr bwMode="auto">
                <a:xfrm>
                  <a:off x="7042150" y="5578475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3" name="Rectangle 25"/>
                <p:cNvSpPr/>
                <p:nvPr/>
              </p:nvSpPr>
              <p:spPr bwMode="auto">
                <a:xfrm>
                  <a:off x="7042150" y="5297488"/>
                  <a:ext cx="231775" cy="230188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4" name="Rectangle 26"/>
                <p:cNvSpPr/>
                <p:nvPr/>
              </p:nvSpPr>
              <p:spPr bwMode="auto">
                <a:xfrm>
                  <a:off x="7042150" y="501491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5" name="Rectangle 27"/>
                <p:cNvSpPr/>
                <p:nvPr/>
              </p:nvSpPr>
              <p:spPr bwMode="auto">
                <a:xfrm>
                  <a:off x="7042150" y="473233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6" name="Rectangle 28"/>
                <p:cNvSpPr/>
                <p:nvPr/>
              </p:nvSpPr>
              <p:spPr bwMode="auto">
                <a:xfrm>
                  <a:off x="7042150" y="444976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7" name="Rectangle 29"/>
                <p:cNvSpPr/>
                <p:nvPr/>
              </p:nvSpPr>
              <p:spPr bwMode="auto">
                <a:xfrm>
                  <a:off x="7042150" y="416718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8" name="Rectangle 30"/>
                <p:cNvSpPr/>
                <p:nvPr/>
              </p:nvSpPr>
              <p:spPr bwMode="auto">
                <a:xfrm>
                  <a:off x="7331075" y="5578475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9" name="Rectangle 31"/>
                <p:cNvSpPr/>
                <p:nvPr/>
              </p:nvSpPr>
              <p:spPr bwMode="auto">
                <a:xfrm>
                  <a:off x="7331075" y="5297488"/>
                  <a:ext cx="231775" cy="230188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0" name="Rectangle 32"/>
                <p:cNvSpPr/>
                <p:nvPr/>
              </p:nvSpPr>
              <p:spPr bwMode="auto">
                <a:xfrm>
                  <a:off x="7331075" y="501491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1" name="Rectangle 33"/>
                <p:cNvSpPr/>
                <p:nvPr/>
              </p:nvSpPr>
              <p:spPr bwMode="auto">
                <a:xfrm>
                  <a:off x="7331075" y="473233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2" name="Rectangle 34"/>
                <p:cNvSpPr/>
                <p:nvPr/>
              </p:nvSpPr>
              <p:spPr bwMode="auto">
                <a:xfrm>
                  <a:off x="7331075" y="444976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3" name="Rectangle 35"/>
                <p:cNvSpPr/>
                <p:nvPr/>
              </p:nvSpPr>
              <p:spPr bwMode="auto">
                <a:xfrm>
                  <a:off x="7331075" y="416718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4" name="Rectangle 36"/>
                <p:cNvSpPr/>
                <p:nvPr/>
              </p:nvSpPr>
              <p:spPr bwMode="auto">
                <a:xfrm>
                  <a:off x="7620000" y="5578475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5" name="Rectangle 37"/>
                <p:cNvSpPr/>
                <p:nvPr/>
              </p:nvSpPr>
              <p:spPr bwMode="auto">
                <a:xfrm>
                  <a:off x="7620000" y="5297488"/>
                  <a:ext cx="231775" cy="230188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6" name="Rectangle 38"/>
                <p:cNvSpPr/>
                <p:nvPr/>
              </p:nvSpPr>
              <p:spPr bwMode="auto">
                <a:xfrm>
                  <a:off x="7620000" y="501491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7" name="Rectangle 39"/>
                <p:cNvSpPr/>
                <p:nvPr/>
              </p:nvSpPr>
              <p:spPr bwMode="auto">
                <a:xfrm>
                  <a:off x="7620000" y="473233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8" name="Rectangle 40"/>
                <p:cNvSpPr/>
                <p:nvPr/>
              </p:nvSpPr>
              <p:spPr bwMode="auto">
                <a:xfrm>
                  <a:off x="7620000" y="444976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9" name="Rectangle 41"/>
                <p:cNvSpPr/>
                <p:nvPr/>
              </p:nvSpPr>
              <p:spPr bwMode="auto">
                <a:xfrm>
                  <a:off x="7620000" y="416718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13" name="Group 5"/>
              <p:cNvGrpSpPr/>
              <p:nvPr/>
            </p:nvGrpSpPr>
            <p:grpSpPr>
              <a:xfrm>
                <a:off x="7899400" y="4167188"/>
                <a:ext cx="454025" cy="1651000"/>
                <a:chOff x="7899400" y="4167188"/>
                <a:chExt cx="454025" cy="1651000"/>
              </a:xfrm>
            </p:grpSpPr>
            <p:sp>
              <p:nvSpPr>
                <p:cNvPr id="214" name="Freeform: Shape 6"/>
                <p:cNvSpPr/>
                <p:nvPr/>
              </p:nvSpPr>
              <p:spPr bwMode="auto">
                <a:xfrm>
                  <a:off x="7899400" y="4167188"/>
                  <a:ext cx="163513" cy="355600"/>
                </a:xfrm>
                <a:custGeom>
                  <a:avLst/>
                  <a:gdLst>
                    <a:gd name="T0" fmla="*/ 103 w 103"/>
                    <a:gd name="T1" fmla="*/ 91 h 224"/>
                    <a:gd name="T2" fmla="*/ 0 w 103"/>
                    <a:gd name="T3" fmla="*/ 0 h 224"/>
                    <a:gd name="T4" fmla="*/ 0 w 103"/>
                    <a:gd name="T5" fmla="*/ 146 h 224"/>
                    <a:gd name="T6" fmla="*/ 103 w 103"/>
                    <a:gd name="T7" fmla="*/ 224 h 224"/>
                    <a:gd name="T8" fmla="*/ 103 w 103"/>
                    <a:gd name="T9" fmla="*/ 91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224">
                      <a:moveTo>
                        <a:pt x="103" y="91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224"/>
                      </a:lnTo>
                      <a:lnTo>
                        <a:pt x="103" y="91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5" name="Freeform: Shape 7"/>
                <p:cNvSpPr/>
                <p:nvPr/>
              </p:nvSpPr>
              <p:spPr bwMode="auto">
                <a:xfrm>
                  <a:off x="7899400" y="4449763"/>
                  <a:ext cx="163513" cy="330200"/>
                </a:xfrm>
                <a:custGeom>
                  <a:avLst/>
                  <a:gdLst>
                    <a:gd name="T0" fmla="*/ 103 w 103"/>
                    <a:gd name="T1" fmla="*/ 75 h 208"/>
                    <a:gd name="T2" fmla="*/ 0 w 103"/>
                    <a:gd name="T3" fmla="*/ 0 h 208"/>
                    <a:gd name="T4" fmla="*/ 0 w 103"/>
                    <a:gd name="T5" fmla="*/ 146 h 208"/>
                    <a:gd name="T6" fmla="*/ 103 w 103"/>
                    <a:gd name="T7" fmla="*/ 208 h 208"/>
                    <a:gd name="T8" fmla="*/ 103 w 103"/>
                    <a:gd name="T9" fmla="*/ 75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208">
                      <a:moveTo>
                        <a:pt x="103" y="75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208"/>
                      </a:lnTo>
                      <a:lnTo>
                        <a:pt x="103" y="7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6" name="Freeform: Shape 8"/>
                <p:cNvSpPr/>
                <p:nvPr/>
              </p:nvSpPr>
              <p:spPr bwMode="auto">
                <a:xfrm>
                  <a:off x="7899400" y="4732338"/>
                  <a:ext cx="163513" cy="306388"/>
                </a:xfrm>
                <a:custGeom>
                  <a:avLst/>
                  <a:gdLst>
                    <a:gd name="T0" fmla="*/ 103 w 103"/>
                    <a:gd name="T1" fmla="*/ 59 h 193"/>
                    <a:gd name="T2" fmla="*/ 0 w 103"/>
                    <a:gd name="T3" fmla="*/ 0 h 193"/>
                    <a:gd name="T4" fmla="*/ 0 w 103"/>
                    <a:gd name="T5" fmla="*/ 146 h 193"/>
                    <a:gd name="T6" fmla="*/ 103 w 103"/>
                    <a:gd name="T7" fmla="*/ 193 h 193"/>
                    <a:gd name="T8" fmla="*/ 103 w 103"/>
                    <a:gd name="T9" fmla="*/ 59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93">
                      <a:moveTo>
                        <a:pt x="103" y="59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193"/>
                      </a:lnTo>
                      <a:lnTo>
                        <a:pt x="103" y="5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7" name="Freeform: Shape 9"/>
                <p:cNvSpPr/>
                <p:nvPr/>
              </p:nvSpPr>
              <p:spPr bwMode="auto">
                <a:xfrm>
                  <a:off x="7899400" y="5014913"/>
                  <a:ext cx="163513" cy="282575"/>
                </a:xfrm>
                <a:custGeom>
                  <a:avLst/>
                  <a:gdLst>
                    <a:gd name="T0" fmla="*/ 103 w 103"/>
                    <a:gd name="T1" fmla="*/ 44 h 178"/>
                    <a:gd name="T2" fmla="*/ 0 w 103"/>
                    <a:gd name="T3" fmla="*/ 0 h 178"/>
                    <a:gd name="T4" fmla="*/ 0 w 103"/>
                    <a:gd name="T5" fmla="*/ 146 h 178"/>
                    <a:gd name="T6" fmla="*/ 103 w 103"/>
                    <a:gd name="T7" fmla="*/ 178 h 178"/>
                    <a:gd name="T8" fmla="*/ 103 w 103"/>
                    <a:gd name="T9" fmla="*/ 44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78">
                      <a:moveTo>
                        <a:pt x="103" y="44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178"/>
                      </a:lnTo>
                      <a:lnTo>
                        <a:pt x="103" y="4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8" name="Freeform: Shape 10"/>
                <p:cNvSpPr/>
                <p:nvPr/>
              </p:nvSpPr>
              <p:spPr bwMode="auto">
                <a:xfrm>
                  <a:off x="7899400" y="5297488"/>
                  <a:ext cx="163513" cy="257175"/>
                </a:xfrm>
                <a:custGeom>
                  <a:avLst/>
                  <a:gdLst>
                    <a:gd name="T0" fmla="*/ 103 w 103"/>
                    <a:gd name="T1" fmla="*/ 29 h 162"/>
                    <a:gd name="T2" fmla="*/ 0 w 103"/>
                    <a:gd name="T3" fmla="*/ 0 h 162"/>
                    <a:gd name="T4" fmla="*/ 0 w 103"/>
                    <a:gd name="T5" fmla="*/ 145 h 162"/>
                    <a:gd name="T6" fmla="*/ 103 w 103"/>
                    <a:gd name="T7" fmla="*/ 162 h 162"/>
                    <a:gd name="T8" fmla="*/ 103 w 103"/>
                    <a:gd name="T9" fmla="*/ 2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62">
                      <a:moveTo>
                        <a:pt x="103" y="29"/>
                      </a:moveTo>
                      <a:lnTo>
                        <a:pt x="0" y="0"/>
                      </a:lnTo>
                      <a:lnTo>
                        <a:pt x="0" y="145"/>
                      </a:lnTo>
                      <a:lnTo>
                        <a:pt x="103" y="162"/>
                      </a:lnTo>
                      <a:lnTo>
                        <a:pt x="103" y="2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9" name="Freeform: Shape 11"/>
                <p:cNvSpPr/>
                <p:nvPr/>
              </p:nvSpPr>
              <p:spPr bwMode="auto">
                <a:xfrm>
                  <a:off x="7899400" y="5578475"/>
                  <a:ext cx="163513" cy="233363"/>
                </a:xfrm>
                <a:custGeom>
                  <a:avLst/>
                  <a:gdLst>
                    <a:gd name="T0" fmla="*/ 103 w 103"/>
                    <a:gd name="T1" fmla="*/ 14 h 147"/>
                    <a:gd name="T2" fmla="*/ 0 w 103"/>
                    <a:gd name="T3" fmla="*/ 0 h 147"/>
                    <a:gd name="T4" fmla="*/ 0 w 103"/>
                    <a:gd name="T5" fmla="*/ 146 h 147"/>
                    <a:gd name="T6" fmla="*/ 103 w 103"/>
                    <a:gd name="T7" fmla="*/ 147 h 147"/>
                    <a:gd name="T8" fmla="*/ 103 w 103"/>
                    <a:gd name="T9" fmla="*/ 14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47">
                      <a:moveTo>
                        <a:pt x="103" y="14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147"/>
                      </a:lnTo>
                      <a:lnTo>
                        <a:pt x="103" y="1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0" name="Freeform: Shape 12"/>
                <p:cNvSpPr/>
                <p:nvPr/>
              </p:nvSpPr>
              <p:spPr bwMode="auto">
                <a:xfrm>
                  <a:off x="8102600" y="4346575"/>
                  <a:ext cx="127000" cy="330200"/>
                </a:xfrm>
                <a:custGeom>
                  <a:avLst/>
                  <a:gdLst>
                    <a:gd name="T0" fmla="*/ 80 w 80"/>
                    <a:gd name="T1" fmla="*/ 90 h 208"/>
                    <a:gd name="T2" fmla="*/ 0 w 80"/>
                    <a:gd name="T3" fmla="*/ 0 h 208"/>
                    <a:gd name="T4" fmla="*/ 0 w 80"/>
                    <a:gd name="T5" fmla="*/ 130 h 208"/>
                    <a:gd name="T6" fmla="*/ 80 w 80"/>
                    <a:gd name="T7" fmla="*/ 208 h 208"/>
                    <a:gd name="T8" fmla="*/ 80 w 80"/>
                    <a:gd name="T9" fmla="*/ 9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208">
                      <a:moveTo>
                        <a:pt x="80" y="90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80" y="208"/>
                      </a:lnTo>
                      <a:lnTo>
                        <a:pt x="80" y="9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1" name="Freeform: Shape 13"/>
                <p:cNvSpPr/>
                <p:nvPr/>
              </p:nvSpPr>
              <p:spPr bwMode="auto">
                <a:xfrm>
                  <a:off x="8102600" y="4597400"/>
                  <a:ext cx="127000" cy="306388"/>
                </a:xfrm>
                <a:custGeom>
                  <a:avLst/>
                  <a:gdLst>
                    <a:gd name="T0" fmla="*/ 80 w 80"/>
                    <a:gd name="T1" fmla="*/ 75 h 193"/>
                    <a:gd name="T2" fmla="*/ 0 w 80"/>
                    <a:gd name="T3" fmla="*/ 0 h 193"/>
                    <a:gd name="T4" fmla="*/ 0 w 80"/>
                    <a:gd name="T5" fmla="*/ 131 h 193"/>
                    <a:gd name="T6" fmla="*/ 80 w 80"/>
                    <a:gd name="T7" fmla="*/ 193 h 193"/>
                    <a:gd name="T8" fmla="*/ 80 w 80"/>
                    <a:gd name="T9" fmla="*/ 75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93">
                      <a:moveTo>
                        <a:pt x="80" y="75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80" y="193"/>
                      </a:lnTo>
                      <a:lnTo>
                        <a:pt x="80" y="7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2" name="Freeform: Shape 14"/>
                <p:cNvSpPr/>
                <p:nvPr/>
              </p:nvSpPr>
              <p:spPr bwMode="auto">
                <a:xfrm>
                  <a:off x="8102600" y="4849813"/>
                  <a:ext cx="127000" cy="282575"/>
                </a:xfrm>
                <a:custGeom>
                  <a:avLst/>
                  <a:gdLst>
                    <a:gd name="T0" fmla="*/ 80 w 80"/>
                    <a:gd name="T1" fmla="*/ 60 h 178"/>
                    <a:gd name="T2" fmla="*/ 0 w 80"/>
                    <a:gd name="T3" fmla="*/ 0 h 178"/>
                    <a:gd name="T4" fmla="*/ 0 w 80"/>
                    <a:gd name="T5" fmla="*/ 130 h 178"/>
                    <a:gd name="T6" fmla="*/ 80 w 80"/>
                    <a:gd name="T7" fmla="*/ 178 h 178"/>
                    <a:gd name="T8" fmla="*/ 80 w 80"/>
                    <a:gd name="T9" fmla="*/ 6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78">
                      <a:moveTo>
                        <a:pt x="80" y="60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80" y="178"/>
                      </a:lnTo>
                      <a:lnTo>
                        <a:pt x="80" y="6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3" name="Freeform: Shape 15"/>
                <p:cNvSpPr/>
                <p:nvPr/>
              </p:nvSpPr>
              <p:spPr bwMode="auto">
                <a:xfrm>
                  <a:off x="8102600" y="5102225"/>
                  <a:ext cx="127000" cy="257175"/>
                </a:xfrm>
                <a:custGeom>
                  <a:avLst/>
                  <a:gdLst>
                    <a:gd name="T0" fmla="*/ 80 w 80"/>
                    <a:gd name="T1" fmla="*/ 44 h 162"/>
                    <a:gd name="T2" fmla="*/ 0 w 80"/>
                    <a:gd name="T3" fmla="*/ 0 h 162"/>
                    <a:gd name="T4" fmla="*/ 0 w 80"/>
                    <a:gd name="T5" fmla="*/ 130 h 162"/>
                    <a:gd name="T6" fmla="*/ 80 w 80"/>
                    <a:gd name="T7" fmla="*/ 162 h 162"/>
                    <a:gd name="T8" fmla="*/ 80 w 80"/>
                    <a:gd name="T9" fmla="*/ 44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62">
                      <a:moveTo>
                        <a:pt x="80" y="44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80" y="162"/>
                      </a:lnTo>
                      <a:lnTo>
                        <a:pt x="80" y="4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4" name="Freeform: Shape 16"/>
                <p:cNvSpPr/>
                <p:nvPr/>
              </p:nvSpPr>
              <p:spPr bwMode="auto">
                <a:xfrm>
                  <a:off x="8102600" y="5353050"/>
                  <a:ext cx="127000" cy="234950"/>
                </a:xfrm>
                <a:custGeom>
                  <a:avLst/>
                  <a:gdLst>
                    <a:gd name="T0" fmla="*/ 80 w 80"/>
                    <a:gd name="T1" fmla="*/ 30 h 148"/>
                    <a:gd name="T2" fmla="*/ 0 w 80"/>
                    <a:gd name="T3" fmla="*/ 0 h 148"/>
                    <a:gd name="T4" fmla="*/ 0 w 80"/>
                    <a:gd name="T5" fmla="*/ 131 h 148"/>
                    <a:gd name="T6" fmla="*/ 80 w 80"/>
                    <a:gd name="T7" fmla="*/ 148 h 148"/>
                    <a:gd name="T8" fmla="*/ 80 w 80"/>
                    <a:gd name="T9" fmla="*/ 3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48">
                      <a:moveTo>
                        <a:pt x="80" y="30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80" y="148"/>
                      </a:lnTo>
                      <a:lnTo>
                        <a:pt x="80" y="3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5" name="Freeform: Shape 17"/>
                <p:cNvSpPr/>
                <p:nvPr/>
              </p:nvSpPr>
              <p:spPr bwMode="auto">
                <a:xfrm>
                  <a:off x="8102600" y="5605463"/>
                  <a:ext cx="127000" cy="209550"/>
                </a:xfrm>
                <a:custGeom>
                  <a:avLst/>
                  <a:gdLst>
                    <a:gd name="T0" fmla="*/ 80 w 80"/>
                    <a:gd name="T1" fmla="*/ 14 h 132"/>
                    <a:gd name="T2" fmla="*/ 0 w 80"/>
                    <a:gd name="T3" fmla="*/ 0 h 132"/>
                    <a:gd name="T4" fmla="*/ 0 w 80"/>
                    <a:gd name="T5" fmla="*/ 131 h 132"/>
                    <a:gd name="T6" fmla="*/ 80 w 80"/>
                    <a:gd name="T7" fmla="*/ 132 h 132"/>
                    <a:gd name="T8" fmla="*/ 80 w 80"/>
                    <a:gd name="T9" fmla="*/ 14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32">
                      <a:moveTo>
                        <a:pt x="80" y="14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80" y="132"/>
                      </a:lnTo>
                      <a:lnTo>
                        <a:pt x="80" y="1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6" name="Freeform: Shape 18"/>
                <p:cNvSpPr/>
                <p:nvPr/>
              </p:nvSpPr>
              <p:spPr bwMode="auto">
                <a:xfrm>
                  <a:off x="8261350" y="4524375"/>
                  <a:ext cx="92075" cy="306388"/>
                </a:xfrm>
                <a:custGeom>
                  <a:avLst/>
                  <a:gdLst>
                    <a:gd name="T0" fmla="*/ 58 w 58"/>
                    <a:gd name="T1" fmla="*/ 90 h 193"/>
                    <a:gd name="T2" fmla="*/ 0 w 58"/>
                    <a:gd name="T3" fmla="*/ 0 h 193"/>
                    <a:gd name="T4" fmla="*/ 0 w 58"/>
                    <a:gd name="T5" fmla="*/ 115 h 193"/>
                    <a:gd name="T6" fmla="*/ 58 w 58"/>
                    <a:gd name="T7" fmla="*/ 193 h 193"/>
                    <a:gd name="T8" fmla="*/ 58 w 58"/>
                    <a:gd name="T9" fmla="*/ 9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93">
                      <a:moveTo>
                        <a:pt x="58" y="90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93"/>
                      </a:lnTo>
                      <a:lnTo>
                        <a:pt x="58" y="9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7" name="Freeform: Shape 19"/>
                <p:cNvSpPr/>
                <p:nvPr/>
              </p:nvSpPr>
              <p:spPr bwMode="auto">
                <a:xfrm>
                  <a:off x="8261350" y="4746625"/>
                  <a:ext cx="92075" cy="280988"/>
                </a:xfrm>
                <a:custGeom>
                  <a:avLst/>
                  <a:gdLst>
                    <a:gd name="T0" fmla="*/ 58 w 58"/>
                    <a:gd name="T1" fmla="*/ 75 h 177"/>
                    <a:gd name="T2" fmla="*/ 0 w 58"/>
                    <a:gd name="T3" fmla="*/ 0 h 177"/>
                    <a:gd name="T4" fmla="*/ 0 w 58"/>
                    <a:gd name="T5" fmla="*/ 115 h 177"/>
                    <a:gd name="T6" fmla="*/ 58 w 58"/>
                    <a:gd name="T7" fmla="*/ 177 h 177"/>
                    <a:gd name="T8" fmla="*/ 58 w 58"/>
                    <a:gd name="T9" fmla="*/ 75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77">
                      <a:moveTo>
                        <a:pt x="58" y="75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77"/>
                      </a:lnTo>
                      <a:lnTo>
                        <a:pt x="58" y="7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8" name="Freeform: Shape 20"/>
                <p:cNvSpPr/>
                <p:nvPr/>
              </p:nvSpPr>
              <p:spPr bwMode="auto">
                <a:xfrm>
                  <a:off x="8261350" y="4968875"/>
                  <a:ext cx="92075" cy="257175"/>
                </a:xfrm>
                <a:custGeom>
                  <a:avLst/>
                  <a:gdLst>
                    <a:gd name="T0" fmla="*/ 58 w 58"/>
                    <a:gd name="T1" fmla="*/ 59 h 162"/>
                    <a:gd name="T2" fmla="*/ 0 w 58"/>
                    <a:gd name="T3" fmla="*/ 0 h 162"/>
                    <a:gd name="T4" fmla="*/ 0 w 58"/>
                    <a:gd name="T5" fmla="*/ 114 h 162"/>
                    <a:gd name="T6" fmla="*/ 58 w 58"/>
                    <a:gd name="T7" fmla="*/ 162 h 162"/>
                    <a:gd name="T8" fmla="*/ 58 w 58"/>
                    <a:gd name="T9" fmla="*/ 5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62">
                      <a:moveTo>
                        <a:pt x="58" y="59"/>
                      </a:moveTo>
                      <a:lnTo>
                        <a:pt x="0" y="0"/>
                      </a:lnTo>
                      <a:lnTo>
                        <a:pt x="0" y="114"/>
                      </a:lnTo>
                      <a:lnTo>
                        <a:pt x="58" y="162"/>
                      </a:lnTo>
                      <a:lnTo>
                        <a:pt x="58" y="5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9" name="Freeform: Shape 21"/>
                <p:cNvSpPr/>
                <p:nvPr/>
              </p:nvSpPr>
              <p:spPr bwMode="auto">
                <a:xfrm>
                  <a:off x="8261350" y="5189538"/>
                  <a:ext cx="92075" cy="233363"/>
                </a:xfrm>
                <a:custGeom>
                  <a:avLst/>
                  <a:gdLst>
                    <a:gd name="T0" fmla="*/ 58 w 58"/>
                    <a:gd name="T1" fmla="*/ 45 h 147"/>
                    <a:gd name="T2" fmla="*/ 0 w 58"/>
                    <a:gd name="T3" fmla="*/ 0 h 147"/>
                    <a:gd name="T4" fmla="*/ 0 w 58"/>
                    <a:gd name="T5" fmla="*/ 115 h 147"/>
                    <a:gd name="T6" fmla="*/ 58 w 58"/>
                    <a:gd name="T7" fmla="*/ 147 h 147"/>
                    <a:gd name="T8" fmla="*/ 58 w 58"/>
                    <a:gd name="T9" fmla="*/ 4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47">
                      <a:moveTo>
                        <a:pt x="58" y="45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47"/>
                      </a:lnTo>
                      <a:lnTo>
                        <a:pt x="58" y="4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0" name="Freeform: Shape 22"/>
                <p:cNvSpPr/>
                <p:nvPr/>
              </p:nvSpPr>
              <p:spPr bwMode="auto">
                <a:xfrm>
                  <a:off x="8261350" y="5411788"/>
                  <a:ext cx="92075" cy="207963"/>
                </a:xfrm>
                <a:custGeom>
                  <a:avLst/>
                  <a:gdLst>
                    <a:gd name="T0" fmla="*/ 58 w 58"/>
                    <a:gd name="T1" fmla="*/ 29 h 131"/>
                    <a:gd name="T2" fmla="*/ 0 w 58"/>
                    <a:gd name="T3" fmla="*/ 0 h 131"/>
                    <a:gd name="T4" fmla="*/ 0 w 58"/>
                    <a:gd name="T5" fmla="*/ 115 h 131"/>
                    <a:gd name="T6" fmla="*/ 58 w 58"/>
                    <a:gd name="T7" fmla="*/ 131 h 131"/>
                    <a:gd name="T8" fmla="*/ 58 w 58"/>
                    <a:gd name="T9" fmla="*/ 29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31">
                      <a:moveTo>
                        <a:pt x="58" y="29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31"/>
                      </a:lnTo>
                      <a:lnTo>
                        <a:pt x="58" y="2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1" name="Freeform: Shape 23"/>
                <p:cNvSpPr/>
                <p:nvPr/>
              </p:nvSpPr>
              <p:spPr bwMode="auto">
                <a:xfrm>
                  <a:off x="8261350" y="5634038"/>
                  <a:ext cx="92075" cy="184150"/>
                </a:xfrm>
                <a:custGeom>
                  <a:avLst/>
                  <a:gdLst>
                    <a:gd name="T0" fmla="*/ 58 w 58"/>
                    <a:gd name="T1" fmla="*/ 13 h 116"/>
                    <a:gd name="T2" fmla="*/ 0 w 58"/>
                    <a:gd name="T3" fmla="*/ 0 h 116"/>
                    <a:gd name="T4" fmla="*/ 0 w 58"/>
                    <a:gd name="T5" fmla="*/ 114 h 116"/>
                    <a:gd name="T6" fmla="*/ 58 w 58"/>
                    <a:gd name="T7" fmla="*/ 116 h 116"/>
                    <a:gd name="T8" fmla="*/ 58 w 58"/>
                    <a:gd name="T9" fmla="*/ 13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16">
                      <a:moveTo>
                        <a:pt x="58" y="13"/>
                      </a:moveTo>
                      <a:lnTo>
                        <a:pt x="0" y="0"/>
                      </a:lnTo>
                      <a:lnTo>
                        <a:pt x="0" y="114"/>
                      </a:lnTo>
                      <a:lnTo>
                        <a:pt x="58" y="116"/>
                      </a:lnTo>
                      <a:lnTo>
                        <a:pt x="58" y="13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36" name="Group 42"/>
            <p:cNvGrpSpPr/>
            <p:nvPr/>
          </p:nvGrpSpPr>
          <p:grpSpPr>
            <a:xfrm>
              <a:off x="8781256" y="5017040"/>
              <a:ext cx="922338" cy="1158876"/>
              <a:chOff x="8386763" y="4664075"/>
              <a:chExt cx="922338" cy="1158876"/>
            </a:xfrm>
          </p:grpSpPr>
          <p:grpSp>
            <p:nvGrpSpPr>
              <p:cNvPr id="174" name="Group 43"/>
              <p:cNvGrpSpPr/>
              <p:nvPr/>
            </p:nvGrpSpPr>
            <p:grpSpPr>
              <a:xfrm>
                <a:off x="8386763" y="4664075"/>
                <a:ext cx="568325" cy="1154113"/>
                <a:chOff x="8386763" y="4664075"/>
                <a:chExt cx="568325" cy="1154113"/>
              </a:xfrm>
            </p:grpSpPr>
            <p:sp>
              <p:nvSpPr>
                <p:cNvPr id="194" name="Rectangle 63"/>
                <p:cNvSpPr/>
                <p:nvPr/>
              </p:nvSpPr>
              <p:spPr bwMode="auto">
                <a:xfrm>
                  <a:off x="8386763" y="5654675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5" name="Rectangle 64"/>
                <p:cNvSpPr/>
                <p:nvPr/>
              </p:nvSpPr>
              <p:spPr bwMode="auto">
                <a:xfrm>
                  <a:off x="8386763" y="5456238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6" name="Rectangle 65"/>
                <p:cNvSpPr/>
                <p:nvPr/>
              </p:nvSpPr>
              <p:spPr bwMode="auto">
                <a:xfrm>
                  <a:off x="8386763" y="5259388"/>
                  <a:ext cx="163513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7" name="Rectangle 66"/>
                <p:cNvSpPr/>
                <p:nvPr/>
              </p:nvSpPr>
              <p:spPr bwMode="auto">
                <a:xfrm>
                  <a:off x="8386763" y="5060950"/>
                  <a:ext cx="163513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8" name="Rectangle 67"/>
                <p:cNvSpPr/>
                <p:nvPr/>
              </p:nvSpPr>
              <p:spPr bwMode="auto">
                <a:xfrm>
                  <a:off x="8386763" y="4862513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9" name="Rectangle 68"/>
                <p:cNvSpPr/>
                <p:nvPr/>
              </p:nvSpPr>
              <p:spPr bwMode="auto">
                <a:xfrm>
                  <a:off x="8386763" y="4664075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0" name="Rectangle 69"/>
                <p:cNvSpPr/>
                <p:nvPr/>
              </p:nvSpPr>
              <p:spPr bwMode="auto">
                <a:xfrm>
                  <a:off x="8589963" y="56546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1" name="Rectangle 70"/>
                <p:cNvSpPr/>
                <p:nvPr/>
              </p:nvSpPr>
              <p:spPr bwMode="auto">
                <a:xfrm>
                  <a:off x="8589963" y="5456238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2" name="Rectangle 71"/>
                <p:cNvSpPr/>
                <p:nvPr/>
              </p:nvSpPr>
              <p:spPr bwMode="auto">
                <a:xfrm>
                  <a:off x="8589963" y="5259388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3" name="Rectangle 72"/>
                <p:cNvSpPr/>
                <p:nvPr/>
              </p:nvSpPr>
              <p:spPr bwMode="auto">
                <a:xfrm>
                  <a:off x="8589963" y="5060950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4" name="Rectangle 73"/>
                <p:cNvSpPr/>
                <p:nvPr/>
              </p:nvSpPr>
              <p:spPr bwMode="auto">
                <a:xfrm>
                  <a:off x="8589963" y="4862513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5" name="Rectangle 74"/>
                <p:cNvSpPr/>
                <p:nvPr/>
              </p:nvSpPr>
              <p:spPr bwMode="auto">
                <a:xfrm>
                  <a:off x="8589963" y="46640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6" name="Rectangle 75"/>
                <p:cNvSpPr/>
                <p:nvPr/>
              </p:nvSpPr>
              <p:spPr bwMode="auto">
                <a:xfrm>
                  <a:off x="8793163" y="56546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7" name="Rectangle 76"/>
                <p:cNvSpPr/>
                <p:nvPr/>
              </p:nvSpPr>
              <p:spPr bwMode="auto">
                <a:xfrm>
                  <a:off x="8793163" y="5456238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8" name="Rectangle 77"/>
                <p:cNvSpPr/>
                <p:nvPr/>
              </p:nvSpPr>
              <p:spPr bwMode="auto">
                <a:xfrm>
                  <a:off x="8793163" y="5259388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9" name="Rectangle 78"/>
                <p:cNvSpPr/>
                <p:nvPr/>
              </p:nvSpPr>
              <p:spPr bwMode="auto">
                <a:xfrm>
                  <a:off x="8793163" y="5060950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0" name="Rectangle 79"/>
                <p:cNvSpPr/>
                <p:nvPr/>
              </p:nvSpPr>
              <p:spPr bwMode="auto">
                <a:xfrm>
                  <a:off x="8793163" y="4862513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1" name="Rectangle 80"/>
                <p:cNvSpPr/>
                <p:nvPr/>
              </p:nvSpPr>
              <p:spPr bwMode="auto">
                <a:xfrm>
                  <a:off x="8793163" y="46640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175" name="Group 44"/>
              <p:cNvGrpSpPr/>
              <p:nvPr/>
            </p:nvGrpSpPr>
            <p:grpSpPr>
              <a:xfrm>
                <a:off x="8990013" y="4664075"/>
                <a:ext cx="319088" cy="1158876"/>
                <a:chOff x="8990013" y="4664075"/>
                <a:chExt cx="319088" cy="1158876"/>
              </a:xfrm>
            </p:grpSpPr>
            <p:sp>
              <p:nvSpPr>
                <p:cNvPr id="176" name="Freeform: Shape 45"/>
                <p:cNvSpPr/>
                <p:nvPr/>
              </p:nvSpPr>
              <p:spPr bwMode="auto">
                <a:xfrm>
                  <a:off x="8990013" y="4664075"/>
                  <a:ext cx="114300" cy="249238"/>
                </a:xfrm>
                <a:custGeom>
                  <a:avLst/>
                  <a:gdLst>
                    <a:gd name="T0" fmla="*/ 72 w 72"/>
                    <a:gd name="T1" fmla="*/ 63 h 157"/>
                    <a:gd name="T2" fmla="*/ 0 w 72"/>
                    <a:gd name="T3" fmla="*/ 0 h 157"/>
                    <a:gd name="T4" fmla="*/ 0 w 72"/>
                    <a:gd name="T5" fmla="*/ 103 h 157"/>
                    <a:gd name="T6" fmla="*/ 72 w 72"/>
                    <a:gd name="T7" fmla="*/ 157 h 157"/>
                    <a:gd name="T8" fmla="*/ 72 w 72"/>
                    <a:gd name="T9" fmla="*/ 63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57">
                      <a:moveTo>
                        <a:pt x="72" y="63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57"/>
                      </a:lnTo>
                      <a:lnTo>
                        <a:pt x="72" y="6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7" name="Freeform: Shape 46"/>
                <p:cNvSpPr/>
                <p:nvPr/>
              </p:nvSpPr>
              <p:spPr bwMode="auto">
                <a:xfrm>
                  <a:off x="8990013" y="4862513"/>
                  <a:ext cx="114300" cy="231775"/>
                </a:xfrm>
                <a:custGeom>
                  <a:avLst/>
                  <a:gdLst>
                    <a:gd name="T0" fmla="*/ 72 w 72"/>
                    <a:gd name="T1" fmla="*/ 53 h 146"/>
                    <a:gd name="T2" fmla="*/ 0 w 72"/>
                    <a:gd name="T3" fmla="*/ 0 h 146"/>
                    <a:gd name="T4" fmla="*/ 0 w 72"/>
                    <a:gd name="T5" fmla="*/ 103 h 146"/>
                    <a:gd name="T6" fmla="*/ 72 w 72"/>
                    <a:gd name="T7" fmla="*/ 146 h 146"/>
                    <a:gd name="T8" fmla="*/ 72 w 72"/>
                    <a:gd name="T9" fmla="*/ 53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46">
                      <a:moveTo>
                        <a:pt x="72" y="53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46"/>
                      </a:lnTo>
                      <a:lnTo>
                        <a:pt x="72" y="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8" name="Freeform: Shape 47"/>
                <p:cNvSpPr/>
                <p:nvPr/>
              </p:nvSpPr>
              <p:spPr bwMode="auto">
                <a:xfrm>
                  <a:off x="8990013" y="5060950"/>
                  <a:ext cx="114300" cy="215900"/>
                </a:xfrm>
                <a:custGeom>
                  <a:avLst/>
                  <a:gdLst>
                    <a:gd name="T0" fmla="*/ 72 w 72"/>
                    <a:gd name="T1" fmla="*/ 42 h 136"/>
                    <a:gd name="T2" fmla="*/ 0 w 72"/>
                    <a:gd name="T3" fmla="*/ 0 h 136"/>
                    <a:gd name="T4" fmla="*/ 0 w 72"/>
                    <a:gd name="T5" fmla="*/ 102 h 136"/>
                    <a:gd name="T6" fmla="*/ 72 w 72"/>
                    <a:gd name="T7" fmla="*/ 136 h 136"/>
                    <a:gd name="T8" fmla="*/ 72 w 72"/>
                    <a:gd name="T9" fmla="*/ 42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36">
                      <a:moveTo>
                        <a:pt x="72" y="42"/>
                      </a:moveTo>
                      <a:lnTo>
                        <a:pt x="0" y="0"/>
                      </a:lnTo>
                      <a:lnTo>
                        <a:pt x="0" y="102"/>
                      </a:lnTo>
                      <a:lnTo>
                        <a:pt x="72" y="136"/>
                      </a:lnTo>
                      <a:lnTo>
                        <a:pt x="72" y="4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9" name="Freeform: Shape 48"/>
                <p:cNvSpPr/>
                <p:nvPr/>
              </p:nvSpPr>
              <p:spPr bwMode="auto">
                <a:xfrm>
                  <a:off x="8990013" y="5259388"/>
                  <a:ext cx="114300" cy="196850"/>
                </a:xfrm>
                <a:custGeom>
                  <a:avLst/>
                  <a:gdLst>
                    <a:gd name="T0" fmla="*/ 72 w 72"/>
                    <a:gd name="T1" fmla="*/ 31 h 124"/>
                    <a:gd name="T2" fmla="*/ 0 w 72"/>
                    <a:gd name="T3" fmla="*/ 0 h 124"/>
                    <a:gd name="T4" fmla="*/ 0 w 72"/>
                    <a:gd name="T5" fmla="*/ 102 h 124"/>
                    <a:gd name="T6" fmla="*/ 72 w 72"/>
                    <a:gd name="T7" fmla="*/ 124 h 124"/>
                    <a:gd name="T8" fmla="*/ 72 w 72"/>
                    <a:gd name="T9" fmla="*/ 3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31"/>
                      </a:moveTo>
                      <a:lnTo>
                        <a:pt x="0" y="0"/>
                      </a:lnTo>
                      <a:lnTo>
                        <a:pt x="0" y="102"/>
                      </a:lnTo>
                      <a:lnTo>
                        <a:pt x="72" y="124"/>
                      </a:lnTo>
                      <a:lnTo>
                        <a:pt x="72" y="3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0" name="Freeform: Shape 49"/>
                <p:cNvSpPr/>
                <p:nvPr/>
              </p:nvSpPr>
              <p:spPr bwMode="auto">
                <a:xfrm>
                  <a:off x="8990013" y="5456238"/>
                  <a:ext cx="114300" cy="182563"/>
                </a:xfrm>
                <a:custGeom>
                  <a:avLst/>
                  <a:gdLst>
                    <a:gd name="T0" fmla="*/ 72 w 72"/>
                    <a:gd name="T1" fmla="*/ 21 h 115"/>
                    <a:gd name="T2" fmla="*/ 0 w 72"/>
                    <a:gd name="T3" fmla="*/ 0 h 115"/>
                    <a:gd name="T4" fmla="*/ 0 w 72"/>
                    <a:gd name="T5" fmla="*/ 103 h 115"/>
                    <a:gd name="T6" fmla="*/ 72 w 72"/>
                    <a:gd name="T7" fmla="*/ 115 h 115"/>
                    <a:gd name="T8" fmla="*/ 72 w 72"/>
                    <a:gd name="T9" fmla="*/ 21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15">
                      <a:moveTo>
                        <a:pt x="72" y="21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15"/>
                      </a:lnTo>
                      <a:lnTo>
                        <a:pt x="72" y="2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1" name="Freeform: Shape 50"/>
                <p:cNvSpPr/>
                <p:nvPr/>
              </p:nvSpPr>
              <p:spPr bwMode="auto">
                <a:xfrm>
                  <a:off x="8990013" y="5654675"/>
                  <a:ext cx="114300" cy="165100"/>
                </a:xfrm>
                <a:custGeom>
                  <a:avLst/>
                  <a:gdLst>
                    <a:gd name="T0" fmla="*/ 72 w 72"/>
                    <a:gd name="T1" fmla="*/ 10 h 104"/>
                    <a:gd name="T2" fmla="*/ 0 w 72"/>
                    <a:gd name="T3" fmla="*/ 0 h 104"/>
                    <a:gd name="T4" fmla="*/ 0 w 72"/>
                    <a:gd name="T5" fmla="*/ 103 h 104"/>
                    <a:gd name="T6" fmla="*/ 72 w 72"/>
                    <a:gd name="T7" fmla="*/ 104 h 104"/>
                    <a:gd name="T8" fmla="*/ 72 w 72"/>
                    <a:gd name="T9" fmla="*/ 1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04">
                      <a:moveTo>
                        <a:pt x="72" y="10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04"/>
                      </a:lnTo>
                      <a:lnTo>
                        <a:pt x="72" y="1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2" name="Freeform: Shape 51"/>
                <p:cNvSpPr/>
                <p:nvPr/>
              </p:nvSpPr>
              <p:spPr bwMode="auto">
                <a:xfrm>
                  <a:off x="9132888" y="4789488"/>
                  <a:ext cx="88900" cy="231775"/>
                </a:xfrm>
                <a:custGeom>
                  <a:avLst/>
                  <a:gdLst>
                    <a:gd name="T0" fmla="*/ 56 w 56"/>
                    <a:gd name="T1" fmla="*/ 64 h 146"/>
                    <a:gd name="T2" fmla="*/ 0 w 56"/>
                    <a:gd name="T3" fmla="*/ 0 h 146"/>
                    <a:gd name="T4" fmla="*/ 0 w 56"/>
                    <a:gd name="T5" fmla="*/ 92 h 146"/>
                    <a:gd name="T6" fmla="*/ 56 w 56"/>
                    <a:gd name="T7" fmla="*/ 146 h 146"/>
                    <a:gd name="T8" fmla="*/ 56 w 56"/>
                    <a:gd name="T9" fmla="*/ 64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46">
                      <a:moveTo>
                        <a:pt x="56" y="64"/>
                      </a:moveTo>
                      <a:lnTo>
                        <a:pt x="0" y="0"/>
                      </a:lnTo>
                      <a:lnTo>
                        <a:pt x="0" y="92"/>
                      </a:lnTo>
                      <a:lnTo>
                        <a:pt x="56" y="146"/>
                      </a:lnTo>
                      <a:lnTo>
                        <a:pt x="56" y="64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3" name="Freeform: Shape 52"/>
                <p:cNvSpPr/>
                <p:nvPr/>
              </p:nvSpPr>
              <p:spPr bwMode="auto">
                <a:xfrm>
                  <a:off x="9132888" y="4967288"/>
                  <a:ext cx="88900" cy="214313"/>
                </a:xfrm>
                <a:custGeom>
                  <a:avLst/>
                  <a:gdLst>
                    <a:gd name="T0" fmla="*/ 56 w 56"/>
                    <a:gd name="T1" fmla="*/ 52 h 135"/>
                    <a:gd name="T2" fmla="*/ 0 w 56"/>
                    <a:gd name="T3" fmla="*/ 0 h 135"/>
                    <a:gd name="T4" fmla="*/ 0 w 56"/>
                    <a:gd name="T5" fmla="*/ 91 h 135"/>
                    <a:gd name="T6" fmla="*/ 56 w 56"/>
                    <a:gd name="T7" fmla="*/ 135 h 135"/>
                    <a:gd name="T8" fmla="*/ 56 w 56"/>
                    <a:gd name="T9" fmla="*/ 52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35">
                      <a:moveTo>
                        <a:pt x="56" y="52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35"/>
                      </a:lnTo>
                      <a:lnTo>
                        <a:pt x="56" y="5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4" name="Freeform: Shape 53"/>
                <p:cNvSpPr/>
                <p:nvPr/>
              </p:nvSpPr>
              <p:spPr bwMode="auto">
                <a:xfrm>
                  <a:off x="9132888" y="5143500"/>
                  <a:ext cx="88900" cy="198438"/>
                </a:xfrm>
                <a:custGeom>
                  <a:avLst/>
                  <a:gdLst>
                    <a:gd name="T0" fmla="*/ 56 w 56"/>
                    <a:gd name="T1" fmla="*/ 42 h 125"/>
                    <a:gd name="T2" fmla="*/ 0 w 56"/>
                    <a:gd name="T3" fmla="*/ 0 h 125"/>
                    <a:gd name="T4" fmla="*/ 0 w 56"/>
                    <a:gd name="T5" fmla="*/ 91 h 125"/>
                    <a:gd name="T6" fmla="*/ 56 w 56"/>
                    <a:gd name="T7" fmla="*/ 125 h 125"/>
                    <a:gd name="T8" fmla="*/ 56 w 56"/>
                    <a:gd name="T9" fmla="*/ 42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25">
                      <a:moveTo>
                        <a:pt x="56" y="42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25"/>
                      </a:lnTo>
                      <a:lnTo>
                        <a:pt x="56" y="4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5" name="Freeform: Shape 54"/>
                <p:cNvSpPr/>
                <p:nvPr/>
              </p:nvSpPr>
              <p:spPr bwMode="auto">
                <a:xfrm>
                  <a:off x="9132888" y="5321300"/>
                  <a:ext cx="88900" cy="180975"/>
                </a:xfrm>
                <a:custGeom>
                  <a:avLst/>
                  <a:gdLst>
                    <a:gd name="T0" fmla="*/ 56 w 56"/>
                    <a:gd name="T1" fmla="*/ 31 h 114"/>
                    <a:gd name="T2" fmla="*/ 0 w 56"/>
                    <a:gd name="T3" fmla="*/ 0 h 114"/>
                    <a:gd name="T4" fmla="*/ 0 w 56"/>
                    <a:gd name="T5" fmla="*/ 91 h 114"/>
                    <a:gd name="T6" fmla="*/ 56 w 56"/>
                    <a:gd name="T7" fmla="*/ 114 h 114"/>
                    <a:gd name="T8" fmla="*/ 56 w 56"/>
                    <a:gd name="T9" fmla="*/ 31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14">
                      <a:moveTo>
                        <a:pt x="56" y="31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14"/>
                      </a:lnTo>
                      <a:lnTo>
                        <a:pt x="56" y="3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6" name="Freeform: Shape 55"/>
                <p:cNvSpPr/>
                <p:nvPr/>
              </p:nvSpPr>
              <p:spPr bwMode="auto">
                <a:xfrm>
                  <a:off x="9132888" y="5497513"/>
                  <a:ext cx="88900" cy="163513"/>
                </a:xfrm>
                <a:custGeom>
                  <a:avLst/>
                  <a:gdLst>
                    <a:gd name="T0" fmla="*/ 56 w 56"/>
                    <a:gd name="T1" fmla="*/ 20 h 103"/>
                    <a:gd name="T2" fmla="*/ 0 w 56"/>
                    <a:gd name="T3" fmla="*/ 0 h 103"/>
                    <a:gd name="T4" fmla="*/ 0 w 56"/>
                    <a:gd name="T5" fmla="*/ 91 h 103"/>
                    <a:gd name="T6" fmla="*/ 56 w 56"/>
                    <a:gd name="T7" fmla="*/ 103 h 103"/>
                    <a:gd name="T8" fmla="*/ 56 w 56"/>
                    <a:gd name="T9" fmla="*/ 2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03">
                      <a:moveTo>
                        <a:pt x="56" y="20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03"/>
                      </a:lnTo>
                      <a:lnTo>
                        <a:pt x="56" y="2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7" name="Freeform: Shape 56"/>
                <p:cNvSpPr/>
                <p:nvPr/>
              </p:nvSpPr>
              <p:spPr bwMode="auto">
                <a:xfrm>
                  <a:off x="9132888" y="5675313"/>
                  <a:ext cx="88900" cy="146050"/>
                </a:xfrm>
                <a:custGeom>
                  <a:avLst/>
                  <a:gdLst>
                    <a:gd name="T0" fmla="*/ 56 w 56"/>
                    <a:gd name="T1" fmla="*/ 9 h 92"/>
                    <a:gd name="T2" fmla="*/ 0 w 56"/>
                    <a:gd name="T3" fmla="*/ 0 h 92"/>
                    <a:gd name="T4" fmla="*/ 0 w 56"/>
                    <a:gd name="T5" fmla="*/ 91 h 92"/>
                    <a:gd name="T6" fmla="*/ 56 w 56"/>
                    <a:gd name="T7" fmla="*/ 92 h 92"/>
                    <a:gd name="T8" fmla="*/ 56 w 56"/>
                    <a:gd name="T9" fmla="*/ 9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92">
                      <a:moveTo>
                        <a:pt x="56" y="9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92"/>
                      </a:lnTo>
                      <a:lnTo>
                        <a:pt x="56" y="9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8" name="Freeform: Shape 57"/>
                <p:cNvSpPr/>
                <p:nvPr/>
              </p:nvSpPr>
              <p:spPr bwMode="auto">
                <a:xfrm>
                  <a:off x="9244013" y="4914900"/>
                  <a:ext cx="65088" cy="214313"/>
                </a:xfrm>
                <a:custGeom>
                  <a:avLst/>
                  <a:gdLst>
                    <a:gd name="T0" fmla="*/ 41 w 41"/>
                    <a:gd name="T1" fmla="*/ 63 h 135"/>
                    <a:gd name="T2" fmla="*/ 0 w 41"/>
                    <a:gd name="T3" fmla="*/ 0 h 135"/>
                    <a:gd name="T4" fmla="*/ 0 w 41"/>
                    <a:gd name="T5" fmla="*/ 81 h 135"/>
                    <a:gd name="T6" fmla="*/ 41 w 41"/>
                    <a:gd name="T7" fmla="*/ 135 h 135"/>
                    <a:gd name="T8" fmla="*/ 41 w 41"/>
                    <a:gd name="T9" fmla="*/ 63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35">
                      <a:moveTo>
                        <a:pt x="41" y="63"/>
                      </a:moveTo>
                      <a:lnTo>
                        <a:pt x="0" y="0"/>
                      </a:lnTo>
                      <a:lnTo>
                        <a:pt x="0" y="81"/>
                      </a:lnTo>
                      <a:lnTo>
                        <a:pt x="41" y="135"/>
                      </a:lnTo>
                      <a:lnTo>
                        <a:pt x="41" y="6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9" name="Freeform: Shape 58"/>
                <p:cNvSpPr/>
                <p:nvPr/>
              </p:nvSpPr>
              <p:spPr bwMode="auto">
                <a:xfrm>
                  <a:off x="9244013" y="5072063"/>
                  <a:ext cx="65088" cy="196850"/>
                </a:xfrm>
                <a:custGeom>
                  <a:avLst/>
                  <a:gdLst>
                    <a:gd name="T0" fmla="*/ 41 w 41"/>
                    <a:gd name="T1" fmla="*/ 52 h 124"/>
                    <a:gd name="T2" fmla="*/ 0 w 41"/>
                    <a:gd name="T3" fmla="*/ 0 h 124"/>
                    <a:gd name="T4" fmla="*/ 0 w 41"/>
                    <a:gd name="T5" fmla="*/ 80 h 124"/>
                    <a:gd name="T6" fmla="*/ 41 w 41"/>
                    <a:gd name="T7" fmla="*/ 124 h 124"/>
                    <a:gd name="T8" fmla="*/ 41 w 41"/>
                    <a:gd name="T9" fmla="*/ 5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24">
                      <a:moveTo>
                        <a:pt x="41" y="52"/>
                      </a:moveTo>
                      <a:lnTo>
                        <a:pt x="0" y="0"/>
                      </a:lnTo>
                      <a:lnTo>
                        <a:pt x="0" y="80"/>
                      </a:lnTo>
                      <a:lnTo>
                        <a:pt x="41" y="124"/>
                      </a:lnTo>
                      <a:lnTo>
                        <a:pt x="41" y="5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0" name="Freeform: Shape 59"/>
                <p:cNvSpPr/>
                <p:nvPr/>
              </p:nvSpPr>
              <p:spPr bwMode="auto">
                <a:xfrm>
                  <a:off x="9244013" y="5226050"/>
                  <a:ext cx="65088" cy="180975"/>
                </a:xfrm>
                <a:custGeom>
                  <a:avLst/>
                  <a:gdLst>
                    <a:gd name="T0" fmla="*/ 41 w 41"/>
                    <a:gd name="T1" fmla="*/ 42 h 114"/>
                    <a:gd name="T2" fmla="*/ 0 w 41"/>
                    <a:gd name="T3" fmla="*/ 0 h 114"/>
                    <a:gd name="T4" fmla="*/ 0 w 41"/>
                    <a:gd name="T5" fmla="*/ 81 h 114"/>
                    <a:gd name="T6" fmla="*/ 41 w 41"/>
                    <a:gd name="T7" fmla="*/ 114 h 114"/>
                    <a:gd name="T8" fmla="*/ 41 w 41"/>
                    <a:gd name="T9" fmla="*/ 42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14">
                      <a:moveTo>
                        <a:pt x="41" y="42"/>
                      </a:moveTo>
                      <a:lnTo>
                        <a:pt x="0" y="0"/>
                      </a:lnTo>
                      <a:lnTo>
                        <a:pt x="0" y="81"/>
                      </a:lnTo>
                      <a:lnTo>
                        <a:pt x="41" y="114"/>
                      </a:lnTo>
                      <a:lnTo>
                        <a:pt x="41" y="4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1" name="Freeform: Shape 60"/>
                <p:cNvSpPr/>
                <p:nvPr/>
              </p:nvSpPr>
              <p:spPr bwMode="auto">
                <a:xfrm>
                  <a:off x="9244013" y="5383213"/>
                  <a:ext cx="65088" cy="161925"/>
                </a:xfrm>
                <a:custGeom>
                  <a:avLst/>
                  <a:gdLst>
                    <a:gd name="T0" fmla="*/ 41 w 41"/>
                    <a:gd name="T1" fmla="*/ 31 h 102"/>
                    <a:gd name="T2" fmla="*/ 0 w 41"/>
                    <a:gd name="T3" fmla="*/ 0 h 102"/>
                    <a:gd name="T4" fmla="*/ 0 w 41"/>
                    <a:gd name="T5" fmla="*/ 80 h 102"/>
                    <a:gd name="T6" fmla="*/ 41 w 41"/>
                    <a:gd name="T7" fmla="*/ 102 h 102"/>
                    <a:gd name="T8" fmla="*/ 41 w 41"/>
                    <a:gd name="T9" fmla="*/ 3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02">
                      <a:moveTo>
                        <a:pt x="41" y="31"/>
                      </a:moveTo>
                      <a:lnTo>
                        <a:pt x="0" y="0"/>
                      </a:lnTo>
                      <a:lnTo>
                        <a:pt x="0" y="80"/>
                      </a:lnTo>
                      <a:lnTo>
                        <a:pt x="41" y="102"/>
                      </a:lnTo>
                      <a:lnTo>
                        <a:pt x="41" y="3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2" name="Freeform: Shape 61"/>
                <p:cNvSpPr/>
                <p:nvPr/>
              </p:nvSpPr>
              <p:spPr bwMode="auto">
                <a:xfrm>
                  <a:off x="9244013" y="5537200"/>
                  <a:ext cx="65088" cy="147638"/>
                </a:xfrm>
                <a:custGeom>
                  <a:avLst/>
                  <a:gdLst>
                    <a:gd name="T0" fmla="*/ 41 w 41"/>
                    <a:gd name="T1" fmla="*/ 21 h 93"/>
                    <a:gd name="T2" fmla="*/ 0 w 41"/>
                    <a:gd name="T3" fmla="*/ 0 h 93"/>
                    <a:gd name="T4" fmla="*/ 0 w 41"/>
                    <a:gd name="T5" fmla="*/ 81 h 93"/>
                    <a:gd name="T6" fmla="*/ 41 w 41"/>
                    <a:gd name="T7" fmla="*/ 93 h 93"/>
                    <a:gd name="T8" fmla="*/ 41 w 41"/>
                    <a:gd name="T9" fmla="*/ 21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93">
                      <a:moveTo>
                        <a:pt x="41" y="21"/>
                      </a:moveTo>
                      <a:lnTo>
                        <a:pt x="0" y="0"/>
                      </a:lnTo>
                      <a:lnTo>
                        <a:pt x="0" y="81"/>
                      </a:lnTo>
                      <a:lnTo>
                        <a:pt x="41" y="93"/>
                      </a:lnTo>
                      <a:lnTo>
                        <a:pt x="41" y="2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3" name="Freeform: Shape 62"/>
                <p:cNvSpPr/>
                <p:nvPr/>
              </p:nvSpPr>
              <p:spPr bwMode="auto">
                <a:xfrm>
                  <a:off x="9244013" y="5694363"/>
                  <a:ext cx="65088" cy="128588"/>
                </a:xfrm>
                <a:custGeom>
                  <a:avLst/>
                  <a:gdLst>
                    <a:gd name="T0" fmla="*/ 41 w 41"/>
                    <a:gd name="T1" fmla="*/ 9 h 81"/>
                    <a:gd name="T2" fmla="*/ 0 w 41"/>
                    <a:gd name="T3" fmla="*/ 0 h 81"/>
                    <a:gd name="T4" fmla="*/ 0 w 41"/>
                    <a:gd name="T5" fmla="*/ 80 h 81"/>
                    <a:gd name="T6" fmla="*/ 41 w 41"/>
                    <a:gd name="T7" fmla="*/ 81 h 81"/>
                    <a:gd name="T8" fmla="*/ 41 w 41"/>
                    <a:gd name="T9" fmla="*/ 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81">
                      <a:moveTo>
                        <a:pt x="41" y="9"/>
                      </a:moveTo>
                      <a:lnTo>
                        <a:pt x="0" y="0"/>
                      </a:lnTo>
                      <a:lnTo>
                        <a:pt x="0" y="80"/>
                      </a:lnTo>
                      <a:lnTo>
                        <a:pt x="41" y="81"/>
                      </a:lnTo>
                      <a:lnTo>
                        <a:pt x="41" y="9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37" name="Group 81"/>
            <p:cNvGrpSpPr/>
            <p:nvPr/>
          </p:nvGrpSpPr>
          <p:grpSpPr>
            <a:xfrm>
              <a:off x="3444081" y="4520153"/>
              <a:ext cx="1309688" cy="1651000"/>
              <a:chOff x="3049588" y="4167188"/>
              <a:chExt cx="1309688" cy="1651000"/>
            </a:xfrm>
          </p:grpSpPr>
          <p:grpSp>
            <p:nvGrpSpPr>
              <p:cNvPr id="136" name="Group 82"/>
              <p:cNvGrpSpPr/>
              <p:nvPr/>
            </p:nvGrpSpPr>
            <p:grpSpPr>
              <a:xfrm>
                <a:off x="3551238" y="4167188"/>
                <a:ext cx="808038" cy="1643062"/>
                <a:chOff x="3551238" y="4167188"/>
                <a:chExt cx="808038" cy="1643062"/>
              </a:xfrm>
            </p:grpSpPr>
            <p:sp>
              <p:nvSpPr>
                <p:cNvPr id="156" name="Rectangle 102"/>
                <p:cNvSpPr/>
                <p:nvPr/>
              </p:nvSpPr>
              <p:spPr bwMode="auto">
                <a:xfrm>
                  <a:off x="4129088" y="5578475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7" name="Rectangle 103"/>
                <p:cNvSpPr/>
                <p:nvPr/>
              </p:nvSpPr>
              <p:spPr bwMode="auto">
                <a:xfrm>
                  <a:off x="4129088" y="5297488"/>
                  <a:ext cx="230188" cy="23018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8" name="Rectangle 104"/>
                <p:cNvSpPr/>
                <p:nvPr/>
              </p:nvSpPr>
              <p:spPr bwMode="auto">
                <a:xfrm>
                  <a:off x="4129088" y="5014913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9" name="Rectangle 105"/>
                <p:cNvSpPr/>
                <p:nvPr/>
              </p:nvSpPr>
              <p:spPr bwMode="auto">
                <a:xfrm>
                  <a:off x="4129088" y="4732338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0" name="Rectangle 106"/>
                <p:cNvSpPr/>
                <p:nvPr/>
              </p:nvSpPr>
              <p:spPr bwMode="auto">
                <a:xfrm>
                  <a:off x="4129088" y="4449763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1" name="Rectangle 107"/>
                <p:cNvSpPr/>
                <p:nvPr/>
              </p:nvSpPr>
              <p:spPr bwMode="auto">
                <a:xfrm>
                  <a:off x="4129088" y="4167188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2" name="Rectangle 108"/>
                <p:cNvSpPr/>
                <p:nvPr/>
              </p:nvSpPr>
              <p:spPr bwMode="auto">
                <a:xfrm>
                  <a:off x="3840163" y="5578475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3" name="Rectangle 109"/>
                <p:cNvSpPr/>
                <p:nvPr/>
              </p:nvSpPr>
              <p:spPr bwMode="auto">
                <a:xfrm>
                  <a:off x="3840163" y="5297488"/>
                  <a:ext cx="231775" cy="23018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4" name="Rectangle 110"/>
                <p:cNvSpPr/>
                <p:nvPr/>
              </p:nvSpPr>
              <p:spPr bwMode="auto">
                <a:xfrm>
                  <a:off x="3840163" y="501491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5" name="Rectangle 111"/>
                <p:cNvSpPr/>
                <p:nvPr/>
              </p:nvSpPr>
              <p:spPr bwMode="auto">
                <a:xfrm>
                  <a:off x="3840163" y="473233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6" name="Rectangle 112"/>
                <p:cNvSpPr/>
                <p:nvPr/>
              </p:nvSpPr>
              <p:spPr bwMode="auto">
                <a:xfrm>
                  <a:off x="3840163" y="444976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7" name="Rectangle 113"/>
                <p:cNvSpPr/>
                <p:nvPr/>
              </p:nvSpPr>
              <p:spPr bwMode="auto">
                <a:xfrm>
                  <a:off x="3840163" y="416718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8" name="Rectangle 114"/>
                <p:cNvSpPr/>
                <p:nvPr/>
              </p:nvSpPr>
              <p:spPr bwMode="auto">
                <a:xfrm>
                  <a:off x="3551238" y="5578475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9" name="Rectangle 115"/>
                <p:cNvSpPr/>
                <p:nvPr/>
              </p:nvSpPr>
              <p:spPr bwMode="auto">
                <a:xfrm>
                  <a:off x="3551238" y="5297488"/>
                  <a:ext cx="231775" cy="23018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0" name="Rectangle 116"/>
                <p:cNvSpPr/>
                <p:nvPr/>
              </p:nvSpPr>
              <p:spPr bwMode="auto">
                <a:xfrm>
                  <a:off x="3551238" y="501491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1" name="Rectangle 117"/>
                <p:cNvSpPr/>
                <p:nvPr/>
              </p:nvSpPr>
              <p:spPr bwMode="auto">
                <a:xfrm>
                  <a:off x="3551238" y="473233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2" name="Rectangle 118"/>
                <p:cNvSpPr/>
                <p:nvPr/>
              </p:nvSpPr>
              <p:spPr bwMode="auto">
                <a:xfrm>
                  <a:off x="3551238" y="444976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3" name="Rectangle 119"/>
                <p:cNvSpPr/>
                <p:nvPr/>
              </p:nvSpPr>
              <p:spPr bwMode="auto">
                <a:xfrm>
                  <a:off x="3551238" y="416718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137" name="Group 83"/>
              <p:cNvGrpSpPr/>
              <p:nvPr/>
            </p:nvGrpSpPr>
            <p:grpSpPr>
              <a:xfrm>
                <a:off x="3049588" y="4167188"/>
                <a:ext cx="452437" cy="1651000"/>
                <a:chOff x="3049588" y="4167188"/>
                <a:chExt cx="452437" cy="1651000"/>
              </a:xfrm>
            </p:grpSpPr>
            <p:sp>
              <p:nvSpPr>
                <p:cNvPr id="138" name="Freeform: Shape 84"/>
                <p:cNvSpPr/>
                <p:nvPr/>
              </p:nvSpPr>
              <p:spPr bwMode="auto">
                <a:xfrm>
                  <a:off x="3340100" y="4167188"/>
                  <a:ext cx="161925" cy="355600"/>
                </a:xfrm>
                <a:custGeom>
                  <a:avLst/>
                  <a:gdLst>
                    <a:gd name="T0" fmla="*/ 0 w 102"/>
                    <a:gd name="T1" fmla="*/ 91 h 224"/>
                    <a:gd name="T2" fmla="*/ 102 w 102"/>
                    <a:gd name="T3" fmla="*/ 0 h 224"/>
                    <a:gd name="T4" fmla="*/ 102 w 102"/>
                    <a:gd name="T5" fmla="*/ 146 h 224"/>
                    <a:gd name="T6" fmla="*/ 0 w 102"/>
                    <a:gd name="T7" fmla="*/ 224 h 224"/>
                    <a:gd name="T8" fmla="*/ 0 w 102"/>
                    <a:gd name="T9" fmla="*/ 91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224">
                      <a:moveTo>
                        <a:pt x="0" y="91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224"/>
                      </a:lnTo>
                      <a:lnTo>
                        <a:pt x="0" y="91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9" name="Freeform: Shape 85"/>
                <p:cNvSpPr/>
                <p:nvPr/>
              </p:nvSpPr>
              <p:spPr bwMode="auto">
                <a:xfrm>
                  <a:off x="3340100" y="4449763"/>
                  <a:ext cx="161925" cy="330200"/>
                </a:xfrm>
                <a:custGeom>
                  <a:avLst/>
                  <a:gdLst>
                    <a:gd name="T0" fmla="*/ 0 w 102"/>
                    <a:gd name="T1" fmla="*/ 75 h 208"/>
                    <a:gd name="T2" fmla="*/ 102 w 102"/>
                    <a:gd name="T3" fmla="*/ 0 h 208"/>
                    <a:gd name="T4" fmla="*/ 102 w 102"/>
                    <a:gd name="T5" fmla="*/ 146 h 208"/>
                    <a:gd name="T6" fmla="*/ 0 w 102"/>
                    <a:gd name="T7" fmla="*/ 208 h 208"/>
                    <a:gd name="T8" fmla="*/ 0 w 102"/>
                    <a:gd name="T9" fmla="*/ 75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208">
                      <a:moveTo>
                        <a:pt x="0" y="75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208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0" name="Freeform: Shape 86"/>
                <p:cNvSpPr/>
                <p:nvPr/>
              </p:nvSpPr>
              <p:spPr bwMode="auto">
                <a:xfrm>
                  <a:off x="3340100" y="4732338"/>
                  <a:ext cx="161925" cy="306388"/>
                </a:xfrm>
                <a:custGeom>
                  <a:avLst/>
                  <a:gdLst>
                    <a:gd name="T0" fmla="*/ 0 w 102"/>
                    <a:gd name="T1" fmla="*/ 59 h 193"/>
                    <a:gd name="T2" fmla="*/ 102 w 102"/>
                    <a:gd name="T3" fmla="*/ 0 h 193"/>
                    <a:gd name="T4" fmla="*/ 102 w 102"/>
                    <a:gd name="T5" fmla="*/ 146 h 193"/>
                    <a:gd name="T6" fmla="*/ 0 w 102"/>
                    <a:gd name="T7" fmla="*/ 193 h 193"/>
                    <a:gd name="T8" fmla="*/ 0 w 102"/>
                    <a:gd name="T9" fmla="*/ 59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93">
                      <a:moveTo>
                        <a:pt x="0" y="59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193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1" name="Freeform: Shape 87"/>
                <p:cNvSpPr/>
                <p:nvPr/>
              </p:nvSpPr>
              <p:spPr bwMode="auto">
                <a:xfrm>
                  <a:off x="3340100" y="5014913"/>
                  <a:ext cx="161925" cy="282575"/>
                </a:xfrm>
                <a:custGeom>
                  <a:avLst/>
                  <a:gdLst>
                    <a:gd name="T0" fmla="*/ 0 w 102"/>
                    <a:gd name="T1" fmla="*/ 44 h 178"/>
                    <a:gd name="T2" fmla="*/ 102 w 102"/>
                    <a:gd name="T3" fmla="*/ 0 h 178"/>
                    <a:gd name="T4" fmla="*/ 102 w 102"/>
                    <a:gd name="T5" fmla="*/ 146 h 178"/>
                    <a:gd name="T6" fmla="*/ 0 w 102"/>
                    <a:gd name="T7" fmla="*/ 178 h 178"/>
                    <a:gd name="T8" fmla="*/ 0 w 102"/>
                    <a:gd name="T9" fmla="*/ 44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78">
                      <a:moveTo>
                        <a:pt x="0" y="44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178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2" name="Freeform: Shape 88"/>
                <p:cNvSpPr/>
                <p:nvPr/>
              </p:nvSpPr>
              <p:spPr bwMode="auto">
                <a:xfrm>
                  <a:off x="3340100" y="5297488"/>
                  <a:ext cx="161925" cy="257175"/>
                </a:xfrm>
                <a:custGeom>
                  <a:avLst/>
                  <a:gdLst>
                    <a:gd name="T0" fmla="*/ 0 w 102"/>
                    <a:gd name="T1" fmla="*/ 29 h 162"/>
                    <a:gd name="T2" fmla="*/ 102 w 102"/>
                    <a:gd name="T3" fmla="*/ 0 h 162"/>
                    <a:gd name="T4" fmla="*/ 102 w 102"/>
                    <a:gd name="T5" fmla="*/ 145 h 162"/>
                    <a:gd name="T6" fmla="*/ 0 w 102"/>
                    <a:gd name="T7" fmla="*/ 162 h 162"/>
                    <a:gd name="T8" fmla="*/ 0 w 102"/>
                    <a:gd name="T9" fmla="*/ 2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62">
                      <a:moveTo>
                        <a:pt x="0" y="29"/>
                      </a:moveTo>
                      <a:lnTo>
                        <a:pt x="102" y="0"/>
                      </a:lnTo>
                      <a:lnTo>
                        <a:pt x="102" y="145"/>
                      </a:lnTo>
                      <a:lnTo>
                        <a:pt x="0" y="162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3" name="Freeform: Shape 89"/>
                <p:cNvSpPr/>
                <p:nvPr/>
              </p:nvSpPr>
              <p:spPr bwMode="auto">
                <a:xfrm>
                  <a:off x="3340100" y="5578475"/>
                  <a:ext cx="161925" cy="233363"/>
                </a:xfrm>
                <a:custGeom>
                  <a:avLst/>
                  <a:gdLst>
                    <a:gd name="T0" fmla="*/ 0 w 102"/>
                    <a:gd name="T1" fmla="*/ 14 h 147"/>
                    <a:gd name="T2" fmla="*/ 102 w 102"/>
                    <a:gd name="T3" fmla="*/ 0 h 147"/>
                    <a:gd name="T4" fmla="*/ 102 w 102"/>
                    <a:gd name="T5" fmla="*/ 146 h 147"/>
                    <a:gd name="T6" fmla="*/ 0 w 102"/>
                    <a:gd name="T7" fmla="*/ 147 h 147"/>
                    <a:gd name="T8" fmla="*/ 0 w 102"/>
                    <a:gd name="T9" fmla="*/ 14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47">
                      <a:moveTo>
                        <a:pt x="0" y="14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147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4" name="Freeform: Shape 90"/>
                <p:cNvSpPr/>
                <p:nvPr/>
              </p:nvSpPr>
              <p:spPr bwMode="auto">
                <a:xfrm>
                  <a:off x="3171825" y="4346575"/>
                  <a:ext cx="127000" cy="330200"/>
                </a:xfrm>
                <a:custGeom>
                  <a:avLst/>
                  <a:gdLst>
                    <a:gd name="T0" fmla="*/ 0 w 80"/>
                    <a:gd name="T1" fmla="*/ 90 h 208"/>
                    <a:gd name="T2" fmla="*/ 80 w 80"/>
                    <a:gd name="T3" fmla="*/ 0 h 208"/>
                    <a:gd name="T4" fmla="*/ 80 w 80"/>
                    <a:gd name="T5" fmla="*/ 130 h 208"/>
                    <a:gd name="T6" fmla="*/ 0 w 80"/>
                    <a:gd name="T7" fmla="*/ 208 h 208"/>
                    <a:gd name="T8" fmla="*/ 0 w 80"/>
                    <a:gd name="T9" fmla="*/ 9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208">
                      <a:moveTo>
                        <a:pt x="0" y="90"/>
                      </a:moveTo>
                      <a:lnTo>
                        <a:pt x="80" y="0"/>
                      </a:lnTo>
                      <a:lnTo>
                        <a:pt x="80" y="130"/>
                      </a:lnTo>
                      <a:lnTo>
                        <a:pt x="0" y="208"/>
                      </a:lnTo>
                      <a:lnTo>
                        <a:pt x="0" y="9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5" name="Freeform: Shape 91"/>
                <p:cNvSpPr/>
                <p:nvPr/>
              </p:nvSpPr>
              <p:spPr bwMode="auto">
                <a:xfrm>
                  <a:off x="3171825" y="4597400"/>
                  <a:ext cx="127000" cy="306388"/>
                </a:xfrm>
                <a:custGeom>
                  <a:avLst/>
                  <a:gdLst>
                    <a:gd name="T0" fmla="*/ 0 w 80"/>
                    <a:gd name="T1" fmla="*/ 75 h 193"/>
                    <a:gd name="T2" fmla="*/ 80 w 80"/>
                    <a:gd name="T3" fmla="*/ 0 h 193"/>
                    <a:gd name="T4" fmla="*/ 80 w 80"/>
                    <a:gd name="T5" fmla="*/ 131 h 193"/>
                    <a:gd name="T6" fmla="*/ 0 w 80"/>
                    <a:gd name="T7" fmla="*/ 193 h 193"/>
                    <a:gd name="T8" fmla="*/ 0 w 80"/>
                    <a:gd name="T9" fmla="*/ 75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93">
                      <a:moveTo>
                        <a:pt x="0" y="75"/>
                      </a:moveTo>
                      <a:lnTo>
                        <a:pt x="80" y="0"/>
                      </a:lnTo>
                      <a:lnTo>
                        <a:pt x="80" y="131"/>
                      </a:lnTo>
                      <a:lnTo>
                        <a:pt x="0" y="193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6" name="Freeform: Shape 92"/>
                <p:cNvSpPr/>
                <p:nvPr/>
              </p:nvSpPr>
              <p:spPr bwMode="auto">
                <a:xfrm>
                  <a:off x="3171825" y="4849813"/>
                  <a:ext cx="127000" cy="282575"/>
                </a:xfrm>
                <a:custGeom>
                  <a:avLst/>
                  <a:gdLst>
                    <a:gd name="T0" fmla="*/ 0 w 80"/>
                    <a:gd name="T1" fmla="*/ 60 h 178"/>
                    <a:gd name="T2" fmla="*/ 80 w 80"/>
                    <a:gd name="T3" fmla="*/ 0 h 178"/>
                    <a:gd name="T4" fmla="*/ 80 w 80"/>
                    <a:gd name="T5" fmla="*/ 130 h 178"/>
                    <a:gd name="T6" fmla="*/ 0 w 80"/>
                    <a:gd name="T7" fmla="*/ 178 h 178"/>
                    <a:gd name="T8" fmla="*/ 0 w 80"/>
                    <a:gd name="T9" fmla="*/ 6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78">
                      <a:moveTo>
                        <a:pt x="0" y="60"/>
                      </a:moveTo>
                      <a:lnTo>
                        <a:pt x="80" y="0"/>
                      </a:lnTo>
                      <a:lnTo>
                        <a:pt x="80" y="130"/>
                      </a:lnTo>
                      <a:lnTo>
                        <a:pt x="0" y="178"/>
                      </a:lnTo>
                      <a:lnTo>
                        <a:pt x="0" y="6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7" name="Freeform: Shape 93"/>
                <p:cNvSpPr/>
                <p:nvPr/>
              </p:nvSpPr>
              <p:spPr bwMode="auto">
                <a:xfrm>
                  <a:off x="3171825" y="5102225"/>
                  <a:ext cx="127000" cy="257175"/>
                </a:xfrm>
                <a:custGeom>
                  <a:avLst/>
                  <a:gdLst>
                    <a:gd name="T0" fmla="*/ 0 w 80"/>
                    <a:gd name="T1" fmla="*/ 44 h 162"/>
                    <a:gd name="T2" fmla="*/ 80 w 80"/>
                    <a:gd name="T3" fmla="*/ 0 h 162"/>
                    <a:gd name="T4" fmla="*/ 80 w 80"/>
                    <a:gd name="T5" fmla="*/ 130 h 162"/>
                    <a:gd name="T6" fmla="*/ 0 w 80"/>
                    <a:gd name="T7" fmla="*/ 162 h 162"/>
                    <a:gd name="T8" fmla="*/ 0 w 80"/>
                    <a:gd name="T9" fmla="*/ 44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62">
                      <a:moveTo>
                        <a:pt x="0" y="44"/>
                      </a:moveTo>
                      <a:lnTo>
                        <a:pt x="80" y="0"/>
                      </a:lnTo>
                      <a:lnTo>
                        <a:pt x="80" y="130"/>
                      </a:lnTo>
                      <a:lnTo>
                        <a:pt x="0" y="162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8" name="Freeform: Shape 94"/>
                <p:cNvSpPr/>
                <p:nvPr/>
              </p:nvSpPr>
              <p:spPr bwMode="auto">
                <a:xfrm>
                  <a:off x="3171825" y="5353050"/>
                  <a:ext cx="127000" cy="234950"/>
                </a:xfrm>
                <a:custGeom>
                  <a:avLst/>
                  <a:gdLst>
                    <a:gd name="T0" fmla="*/ 0 w 80"/>
                    <a:gd name="T1" fmla="*/ 30 h 148"/>
                    <a:gd name="T2" fmla="*/ 80 w 80"/>
                    <a:gd name="T3" fmla="*/ 0 h 148"/>
                    <a:gd name="T4" fmla="*/ 80 w 80"/>
                    <a:gd name="T5" fmla="*/ 131 h 148"/>
                    <a:gd name="T6" fmla="*/ 0 w 80"/>
                    <a:gd name="T7" fmla="*/ 148 h 148"/>
                    <a:gd name="T8" fmla="*/ 0 w 80"/>
                    <a:gd name="T9" fmla="*/ 3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48">
                      <a:moveTo>
                        <a:pt x="0" y="30"/>
                      </a:moveTo>
                      <a:lnTo>
                        <a:pt x="80" y="0"/>
                      </a:lnTo>
                      <a:lnTo>
                        <a:pt x="80" y="131"/>
                      </a:lnTo>
                      <a:lnTo>
                        <a:pt x="0" y="148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9" name="Freeform: Shape 95"/>
                <p:cNvSpPr/>
                <p:nvPr/>
              </p:nvSpPr>
              <p:spPr bwMode="auto">
                <a:xfrm>
                  <a:off x="3171825" y="5605463"/>
                  <a:ext cx="127000" cy="209550"/>
                </a:xfrm>
                <a:custGeom>
                  <a:avLst/>
                  <a:gdLst>
                    <a:gd name="T0" fmla="*/ 0 w 80"/>
                    <a:gd name="T1" fmla="*/ 14 h 132"/>
                    <a:gd name="T2" fmla="*/ 80 w 80"/>
                    <a:gd name="T3" fmla="*/ 0 h 132"/>
                    <a:gd name="T4" fmla="*/ 80 w 80"/>
                    <a:gd name="T5" fmla="*/ 131 h 132"/>
                    <a:gd name="T6" fmla="*/ 0 w 80"/>
                    <a:gd name="T7" fmla="*/ 132 h 132"/>
                    <a:gd name="T8" fmla="*/ 0 w 80"/>
                    <a:gd name="T9" fmla="*/ 14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32">
                      <a:moveTo>
                        <a:pt x="0" y="14"/>
                      </a:moveTo>
                      <a:lnTo>
                        <a:pt x="80" y="0"/>
                      </a:lnTo>
                      <a:lnTo>
                        <a:pt x="80" y="131"/>
                      </a:lnTo>
                      <a:lnTo>
                        <a:pt x="0" y="132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0" name="Freeform: Shape 96"/>
                <p:cNvSpPr/>
                <p:nvPr/>
              </p:nvSpPr>
              <p:spPr bwMode="auto">
                <a:xfrm>
                  <a:off x="3049588" y="4524375"/>
                  <a:ext cx="90488" cy="306388"/>
                </a:xfrm>
                <a:custGeom>
                  <a:avLst/>
                  <a:gdLst>
                    <a:gd name="T0" fmla="*/ 0 w 57"/>
                    <a:gd name="T1" fmla="*/ 90 h 193"/>
                    <a:gd name="T2" fmla="*/ 57 w 57"/>
                    <a:gd name="T3" fmla="*/ 0 h 193"/>
                    <a:gd name="T4" fmla="*/ 57 w 57"/>
                    <a:gd name="T5" fmla="*/ 115 h 193"/>
                    <a:gd name="T6" fmla="*/ 0 w 57"/>
                    <a:gd name="T7" fmla="*/ 193 h 193"/>
                    <a:gd name="T8" fmla="*/ 0 w 57"/>
                    <a:gd name="T9" fmla="*/ 9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93">
                      <a:moveTo>
                        <a:pt x="0" y="90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93"/>
                      </a:lnTo>
                      <a:lnTo>
                        <a:pt x="0" y="9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1" name="Freeform: Shape 97"/>
                <p:cNvSpPr/>
                <p:nvPr/>
              </p:nvSpPr>
              <p:spPr bwMode="auto">
                <a:xfrm>
                  <a:off x="3049588" y="4746625"/>
                  <a:ext cx="90488" cy="280988"/>
                </a:xfrm>
                <a:custGeom>
                  <a:avLst/>
                  <a:gdLst>
                    <a:gd name="T0" fmla="*/ 0 w 57"/>
                    <a:gd name="T1" fmla="*/ 75 h 177"/>
                    <a:gd name="T2" fmla="*/ 57 w 57"/>
                    <a:gd name="T3" fmla="*/ 0 h 177"/>
                    <a:gd name="T4" fmla="*/ 57 w 57"/>
                    <a:gd name="T5" fmla="*/ 115 h 177"/>
                    <a:gd name="T6" fmla="*/ 0 w 57"/>
                    <a:gd name="T7" fmla="*/ 177 h 177"/>
                    <a:gd name="T8" fmla="*/ 0 w 57"/>
                    <a:gd name="T9" fmla="*/ 75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77">
                      <a:moveTo>
                        <a:pt x="0" y="75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77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2" name="Freeform: Shape 98"/>
                <p:cNvSpPr/>
                <p:nvPr/>
              </p:nvSpPr>
              <p:spPr bwMode="auto">
                <a:xfrm>
                  <a:off x="3049588" y="4968875"/>
                  <a:ext cx="90488" cy="257175"/>
                </a:xfrm>
                <a:custGeom>
                  <a:avLst/>
                  <a:gdLst>
                    <a:gd name="T0" fmla="*/ 0 w 57"/>
                    <a:gd name="T1" fmla="*/ 59 h 162"/>
                    <a:gd name="T2" fmla="*/ 57 w 57"/>
                    <a:gd name="T3" fmla="*/ 0 h 162"/>
                    <a:gd name="T4" fmla="*/ 57 w 57"/>
                    <a:gd name="T5" fmla="*/ 114 h 162"/>
                    <a:gd name="T6" fmla="*/ 0 w 57"/>
                    <a:gd name="T7" fmla="*/ 162 h 162"/>
                    <a:gd name="T8" fmla="*/ 0 w 57"/>
                    <a:gd name="T9" fmla="*/ 5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62">
                      <a:moveTo>
                        <a:pt x="0" y="59"/>
                      </a:moveTo>
                      <a:lnTo>
                        <a:pt x="57" y="0"/>
                      </a:lnTo>
                      <a:lnTo>
                        <a:pt x="57" y="114"/>
                      </a:lnTo>
                      <a:lnTo>
                        <a:pt x="0" y="162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3" name="Freeform: Shape 99"/>
                <p:cNvSpPr/>
                <p:nvPr/>
              </p:nvSpPr>
              <p:spPr bwMode="auto">
                <a:xfrm>
                  <a:off x="3049588" y="5189538"/>
                  <a:ext cx="90488" cy="233363"/>
                </a:xfrm>
                <a:custGeom>
                  <a:avLst/>
                  <a:gdLst>
                    <a:gd name="T0" fmla="*/ 0 w 57"/>
                    <a:gd name="T1" fmla="*/ 45 h 147"/>
                    <a:gd name="T2" fmla="*/ 57 w 57"/>
                    <a:gd name="T3" fmla="*/ 0 h 147"/>
                    <a:gd name="T4" fmla="*/ 57 w 57"/>
                    <a:gd name="T5" fmla="*/ 115 h 147"/>
                    <a:gd name="T6" fmla="*/ 0 w 57"/>
                    <a:gd name="T7" fmla="*/ 147 h 147"/>
                    <a:gd name="T8" fmla="*/ 0 w 57"/>
                    <a:gd name="T9" fmla="*/ 4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47">
                      <a:moveTo>
                        <a:pt x="0" y="45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47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4" name="Freeform: Shape 100"/>
                <p:cNvSpPr/>
                <p:nvPr/>
              </p:nvSpPr>
              <p:spPr bwMode="auto">
                <a:xfrm>
                  <a:off x="3049588" y="5411788"/>
                  <a:ext cx="90488" cy="207963"/>
                </a:xfrm>
                <a:custGeom>
                  <a:avLst/>
                  <a:gdLst>
                    <a:gd name="T0" fmla="*/ 0 w 57"/>
                    <a:gd name="T1" fmla="*/ 29 h 131"/>
                    <a:gd name="T2" fmla="*/ 57 w 57"/>
                    <a:gd name="T3" fmla="*/ 0 h 131"/>
                    <a:gd name="T4" fmla="*/ 57 w 57"/>
                    <a:gd name="T5" fmla="*/ 115 h 131"/>
                    <a:gd name="T6" fmla="*/ 0 w 57"/>
                    <a:gd name="T7" fmla="*/ 131 h 131"/>
                    <a:gd name="T8" fmla="*/ 0 w 57"/>
                    <a:gd name="T9" fmla="*/ 29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31">
                      <a:moveTo>
                        <a:pt x="0" y="29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31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5" name="Freeform: Shape 101"/>
                <p:cNvSpPr/>
                <p:nvPr/>
              </p:nvSpPr>
              <p:spPr bwMode="auto">
                <a:xfrm>
                  <a:off x="3049588" y="5634038"/>
                  <a:ext cx="90488" cy="184150"/>
                </a:xfrm>
                <a:custGeom>
                  <a:avLst/>
                  <a:gdLst>
                    <a:gd name="T0" fmla="*/ 0 w 57"/>
                    <a:gd name="T1" fmla="*/ 13 h 116"/>
                    <a:gd name="T2" fmla="*/ 57 w 57"/>
                    <a:gd name="T3" fmla="*/ 0 h 116"/>
                    <a:gd name="T4" fmla="*/ 57 w 57"/>
                    <a:gd name="T5" fmla="*/ 114 h 116"/>
                    <a:gd name="T6" fmla="*/ 0 w 57"/>
                    <a:gd name="T7" fmla="*/ 116 h 116"/>
                    <a:gd name="T8" fmla="*/ 0 w 57"/>
                    <a:gd name="T9" fmla="*/ 13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16">
                      <a:moveTo>
                        <a:pt x="0" y="13"/>
                      </a:moveTo>
                      <a:lnTo>
                        <a:pt x="57" y="0"/>
                      </a:lnTo>
                      <a:lnTo>
                        <a:pt x="57" y="114"/>
                      </a:lnTo>
                      <a:lnTo>
                        <a:pt x="0" y="116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38" name="Group 120"/>
            <p:cNvGrpSpPr/>
            <p:nvPr/>
          </p:nvGrpSpPr>
          <p:grpSpPr>
            <a:xfrm>
              <a:off x="2488406" y="5017040"/>
              <a:ext cx="920750" cy="1158876"/>
              <a:chOff x="2093913" y="4664075"/>
              <a:chExt cx="920750" cy="1158876"/>
            </a:xfrm>
          </p:grpSpPr>
          <p:grpSp>
            <p:nvGrpSpPr>
              <p:cNvPr id="98" name="Group 121"/>
              <p:cNvGrpSpPr/>
              <p:nvPr/>
            </p:nvGrpSpPr>
            <p:grpSpPr>
              <a:xfrm>
                <a:off x="2447925" y="4664075"/>
                <a:ext cx="566738" cy="1154113"/>
                <a:chOff x="2447925" y="4664075"/>
                <a:chExt cx="566738" cy="1154113"/>
              </a:xfrm>
            </p:grpSpPr>
            <p:sp>
              <p:nvSpPr>
                <p:cNvPr id="118" name="Rectangle 141"/>
                <p:cNvSpPr/>
                <p:nvPr/>
              </p:nvSpPr>
              <p:spPr bwMode="auto">
                <a:xfrm>
                  <a:off x="2852738" y="56546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9" name="Rectangle 142"/>
                <p:cNvSpPr/>
                <p:nvPr/>
              </p:nvSpPr>
              <p:spPr bwMode="auto">
                <a:xfrm>
                  <a:off x="2852738" y="5456238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0" name="Rectangle 143"/>
                <p:cNvSpPr/>
                <p:nvPr/>
              </p:nvSpPr>
              <p:spPr bwMode="auto">
                <a:xfrm>
                  <a:off x="2852738" y="5259388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1" name="Rectangle 144"/>
                <p:cNvSpPr/>
                <p:nvPr/>
              </p:nvSpPr>
              <p:spPr bwMode="auto">
                <a:xfrm>
                  <a:off x="2852738" y="5060950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2" name="Rectangle 145"/>
                <p:cNvSpPr/>
                <p:nvPr/>
              </p:nvSpPr>
              <p:spPr bwMode="auto">
                <a:xfrm>
                  <a:off x="2852738" y="4862513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3" name="Rectangle 146"/>
                <p:cNvSpPr/>
                <p:nvPr/>
              </p:nvSpPr>
              <p:spPr bwMode="auto">
                <a:xfrm>
                  <a:off x="2852738" y="46640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4" name="Rectangle 147"/>
                <p:cNvSpPr/>
                <p:nvPr/>
              </p:nvSpPr>
              <p:spPr bwMode="auto">
                <a:xfrm>
                  <a:off x="2651125" y="56546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5" name="Rectangle 148"/>
                <p:cNvSpPr/>
                <p:nvPr/>
              </p:nvSpPr>
              <p:spPr bwMode="auto">
                <a:xfrm>
                  <a:off x="2651125" y="5456238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6" name="Rectangle 149"/>
                <p:cNvSpPr/>
                <p:nvPr/>
              </p:nvSpPr>
              <p:spPr bwMode="auto">
                <a:xfrm>
                  <a:off x="2651125" y="5259388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7" name="Rectangle 150"/>
                <p:cNvSpPr/>
                <p:nvPr/>
              </p:nvSpPr>
              <p:spPr bwMode="auto">
                <a:xfrm>
                  <a:off x="2651125" y="5060950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8" name="Rectangle 151"/>
                <p:cNvSpPr/>
                <p:nvPr/>
              </p:nvSpPr>
              <p:spPr bwMode="auto">
                <a:xfrm>
                  <a:off x="2651125" y="4862513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9" name="Rectangle 152"/>
                <p:cNvSpPr/>
                <p:nvPr/>
              </p:nvSpPr>
              <p:spPr bwMode="auto">
                <a:xfrm>
                  <a:off x="2651125" y="46640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0" name="Rectangle 153"/>
                <p:cNvSpPr/>
                <p:nvPr/>
              </p:nvSpPr>
              <p:spPr bwMode="auto">
                <a:xfrm>
                  <a:off x="2447925" y="56546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1" name="Rectangle 154"/>
                <p:cNvSpPr/>
                <p:nvPr/>
              </p:nvSpPr>
              <p:spPr bwMode="auto">
                <a:xfrm>
                  <a:off x="2447925" y="5456238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2" name="Rectangle 155"/>
                <p:cNvSpPr/>
                <p:nvPr/>
              </p:nvSpPr>
              <p:spPr bwMode="auto">
                <a:xfrm>
                  <a:off x="2447925" y="5259388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3" name="Rectangle 156"/>
                <p:cNvSpPr/>
                <p:nvPr/>
              </p:nvSpPr>
              <p:spPr bwMode="auto">
                <a:xfrm>
                  <a:off x="2447925" y="5060950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4" name="Rectangle 157"/>
                <p:cNvSpPr/>
                <p:nvPr/>
              </p:nvSpPr>
              <p:spPr bwMode="auto">
                <a:xfrm>
                  <a:off x="2447925" y="4862513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5" name="Rectangle 158"/>
                <p:cNvSpPr/>
                <p:nvPr/>
              </p:nvSpPr>
              <p:spPr bwMode="auto">
                <a:xfrm>
                  <a:off x="2447925" y="46640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99" name="Group 122"/>
              <p:cNvGrpSpPr/>
              <p:nvPr/>
            </p:nvGrpSpPr>
            <p:grpSpPr>
              <a:xfrm>
                <a:off x="2093913" y="4664075"/>
                <a:ext cx="319087" cy="1158876"/>
                <a:chOff x="2093913" y="4664075"/>
                <a:chExt cx="319087" cy="1158876"/>
              </a:xfrm>
            </p:grpSpPr>
            <p:sp>
              <p:nvSpPr>
                <p:cNvPr id="100" name="Freeform: Shape 123"/>
                <p:cNvSpPr/>
                <p:nvPr/>
              </p:nvSpPr>
              <p:spPr bwMode="auto">
                <a:xfrm>
                  <a:off x="2298700" y="4664075"/>
                  <a:ext cx="114300" cy="249238"/>
                </a:xfrm>
                <a:custGeom>
                  <a:avLst/>
                  <a:gdLst>
                    <a:gd name="T0" fmla="*/ 0 w 72"/>
                    <a:gd name="T1" fmla="*/ 63 h 157"/>
                    <a:gd name="T2" fmla="*/ 72 w 72"/>
                    <a:gd name="T3" fmla="*/ 0 h 157"/>
                    <a:gd name="T4" fmla="*/ 72 w 72"/>
                    <a:gd name="T5" fmla="*/ 103 h 157"/>
                    <a:gd name="T6" fmla="*/ 0 w 72"/>
                    <a:gd name="T7" fmla="*/ 157 h 157"/>
                    <a:gd name="T8" fmla="*/ 0 w 72"/>
                    <a:gd name="T9" fmla="*/ 63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57">
                      <a:moveTo>
                        <a:pt x="0" y="63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57"/>
                      </a:lnTo>
                      <a:lnTo>
                        <a:pt x="0" y="63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1" name="Freeform: Shape 124"/>
                <p:cNvSpPr/>
                <p:nvPr/>
              </p:nvSpPr>
              <p:spPr bwMode="auto">
                <a:xfrm>
                  <a:off x="2298700" y="4862513"/>
                  <a:ext cx="114300" cy="231775"/>
                </a:xfrm>
                <a:custGeom>
                  <a:avLst/>
                  <a:gdLst>
                    <a:gd name="T0" fmla="*/ 0 w 72"/>
                    <a:gd name="T1" fmla="*/ 53 h 146"/>
                    <a:gd name="T2" fmla="*/ 72 w 72"/>
                    <a:gd name="T3" fmla="*/ 0 h 146"/>
                    <a:gd name="T4" fmla="*/ 72 w 72"/>
                    <a:gd name="T5" fmla="*/ 103 h 146"/>
                    <a:gd name="T6" fmla="*/ 0 w 72"/>
                    <a:gd name="T7" fmla="*/ 146 h 146"/>
                    <a:gd name="T8" fmla="*/ 0 w 72"/>
                    <a:gd name="T9" fmla="*/ 53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46">
                      <a:moveTo>
                        <a:pt x="0" y="53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46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2" name="Freeform: Shape 125"/>
                <p:cNvSpPr/>
                <p:nvPr/>
              </p:nvSpPr>
              <p:spPr bwMode="auto">
                <a:xfrm>
                  <a:off x="2298700" y="5060950"/>
                  <a:ext cx="114300" cy="215900"/>
                </a:xfrm>
                <a:custGeom>
                  <a:avLst/>
                  <a:gdLst>
                    <a:gd name="T0" fmla="*/ 0 w 72"/>
                    <a:gd name="T1" fmla="*/ 42 h 136"/>
                    <a:gd name="T2" fmla="*/ 72 w 72"/>
                    <a:gd name="T3" fmla="*/ 0 h 136"/>
                    <a:gd name="T4" fmla="*/ 72 w 72"/>
                    <a:gd name="T5" fmla="*/ 102 h 136"/>
                    <a:gd name="T6" fmla="*/ 0 w 72"/>
                    <a:gd name="T7" fmla="*/ 136 h 136"/>
                    <a:gd name="T8" fmla="*/ 0 w 72"/>
                    <a:gd name="T9" fmla="*/ 42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36">
                      <a:moveTo>
                        <a:pt x="0" y="42"/>
                      </a:moveTo>
                      <a:lnTo>
                        <a:pt x="72" y="0"/>
                      </a:lnTo>
                      <a:lnTo>
                        <a:pt x="72" y="102"/>
                      </a:lnTo>
                      <a:lnTo>
                        <a:pt x="0" y="136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3" name="Freeform: Shape 126"/>
                <p:cNvSpPr/>
                <p:nvPr/>
              </p:nvSpPr>
              <p:spPr bwMode="auto">
                <a:xfrm>
                  <a:off x="2298700" y="5259388"/>
                  <a:ext cx="114300" cy="196850"/>
                </a:xfrm>
                <a:custGeom>
                  <a:avLst/>
                  <a:gdLst>
                    <a:gd name="T0" fmla="*/ 0 w 72"/>
                    <a:gd name="T1" fmla="*/ 31 h 124"/>
                    <a:gd name="T2" fmla="*/ 72 w 72"/>
                    <a:gd name="T3" fmla="*/ 0 h 124"/>
                    <a:gd name="T4" fmla="*/ 72 w 72"/>
                    <a:gd name="T5" fmla="*/ 102 h 124"/>
                    <a:gd name="T6" fmla="*/ 0 w 72"/>
                    <a:gd name="T7" fmla="*/ 124 h 124"/>
                    <a:gd name="T8" fmla="*/ 0 w 72"/>
                    <a:gd name="T9" fmla="*/ 3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0" y="31"/>
                      </a:moveTo>
                      <a:lnTo>
                        <a:pt x="72" y="0"/>
                      </a:lnTo>
                      <a:lnTo>
                        <a:pt x="72" y="102"/>
                      </a:lnTo>
                      <a:lnTo>
                        <a:pt x="0" y="12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4" name="Freeform: Shape 127"/>
                <p:cNvSpPr/>
                <p:nvPr/>
              </p:nvSpPr>
              <p:spPr bwMode="auto">
                <a:xfrm>
                  <a:off x="2298700" y="5456238"/>
                  <a:ext cx="114300" cy="182563"/>
                </a:xfrm>
                <a:custGeom>
                  <a:avLst/>
                  <a:gdLst>
                    <a:gd name="T0" fmla="*/ 0 w 72"/>
                    <a:gd name="T1" fmla="*/ 21 h 115"/>
                    <a:gd name="T2" fmla="*/ 72 w 72"/>
                    <a:gd name="T3" fmla="*/ 0 h 115"/>
                    <a:gd name="T4" fmla="*/ 72 w 72"/>
                    <a:gd name="T5" fmla="*/ 103 h 115"/>
                    <a:gd name="T6" fmla="*/ 0 w 72"/>
                    <a:gd name="T7" fmla="*/ 115 h 115"/>
                    <a:gd name="T8" fmla="*/ 0 w 72"/>
                    <a:gd name="T9" fmla="*/ 21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15">
                      <a:moveTo>
                        <a:pt x="0" y="21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15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5" name="Freeform: Shape 128"/>
                <p:cNvSpPr/>
                <p:nvPr/>
              </p:nvSpPr>
              <p:spPr bwMode="auto">
                <a:xfrm>
                  <a:off x="2298700" y="5654675"/>
                  <a:ext cx="114300" cy="165100"/>
                </a:xfrm>
                <a:custGeom>
                  <a:avLst/>
                  <a:gdLst>
                    <a:gd name="T0" fmla="*/ 0 w 72"/>
                    <a:gd name="T1" fmla="*/ 10 h 104"/>
                    <a:gd name="T2" fmla="*/ 72 w 72"/>
                    <a:gd name="T3" fmla="*/ 0 h 104"/>
                    <a:gd name="T4" fmla="*/ 72 w 72"/>
                    <a:gd name="T5" fmla="*/ 103 h 104"/>
                    <a:gd name="T6" fmla="*/ 0 w 72"/>
                    <a:gd name="T7" fmla="*/ 104 h 104"/>
                    <a:gd name="T8" fmla="*/ 0 w 72"/>
                    <a:gd name="T9" fmla="*/ 1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04">
                      <a:moveTo>
                        <a:pt x="0" y="10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04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6" name="Freeform: Shape 129"/>
                <p:cNvSpPr/>
                <p:nvPr/>
              </p:nvSpPr>
              <p:spPr bwMode="auto">
                <a:xfrm>
                  <a:off x="2181225" y="4789488"/>
                  <a:ext cx="88900" cy="231775"/>
                </a:xfrm>
                <a:custGeom>
                  <a:avLst/>
                  <a:gdLst>
                    <a:gd name="T0" fmla="*/ 0 w 56"/>
                    <a:gd name="T1" fmla="*/ 64 h 146"/>
                    <a:gd name="T2" fmla="*/ 56 w 56"/>
                    <a:gd name="T3" fmla="*/ 0 h 146"/>
                    <a:gd name="T4" fmla="*/ 56 w 56"/>
                    <a:gd name="T5" fmla="*/ 92 h 146"/>
                    <a:gd name="T6" fmla="*/ 0 w 56"/>
                    <a:gd name="T7" fmla="*/ 146 h 146"/>
                    <a:gd name="T8" fmla="*/ 0 w 56"/>
                    <a:gd name="T9" fmla="*/ 64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46">
                      <a:moveTo>
                        <a:pt x="0" y="64"/>
                      </a:moveTo>
                      <a:lnTo>
                        <a:pt x="56" y="0"/>
                      </a:lnTo>
                      <a:lnTo>
                        <a:pt x="56" y="92"/>
                      </a:lnTo>
                      <a:lnTo>
                        <a:pt x="0" y="146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7" name="Freeform: Shape 130"/>
                <p:cNvSpPr/>
                <p:nvPr/>
              </p:nvSpPr>
              <p:spPr bwMode="auto">
                <a:xfrm>
                  <a:off x="2181225" y="4967288"/>
                  <a:ext cx="88900" cy="214313"/>
                </a:xfrm>
                <a:custGeom>
                  <a:avLst/>
                  <a:gdLst>
                    <a:gd name="T0" fmla="*/ 0 w 56"/>
                    <a:gd name="T1" fmla="*/ 52 h 135"/>
                    <a:gd name="T2" fmla="*/ 56 w 56"/>
                    <a:gd name="T3" fmla="*/ 0 h 135"/>
                    <a:gd name="T4" fmla="*/ 56 w 56"/>
                    <a:gd name="T5" fmla="*/ 91 h 135"/>
                    <a:gd name="T6" fmla="*/ 0 w 56"/>
                    <a:gd name="T7" fmla="*/ 135 h 135"/>
                    <a:gd name="T8" fmla="*/ 0 w 56"/>
                    <a:gd name="T9" fmla="*/ 52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35">
                      <a:moveTo>
                        <a:pt x="0" y="52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35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8" name="Freeform: Shape 131"/>
                <p:cNvSpPr/>
                <p:nvPr/>
              </p:nvSpPr>
              <p:spPr bwMode="auto">
                <a:xfrm>
                  <a:off x="2181225" y="5143500"/>
                  <a:ext cx="88900" cy="198438"/>
                </a:xfrm>
                <a:custGeom>
                  <a:avLst/>
                  <a:gdLst>
                    <a:gd name="T0" fmla="*/ 0 w 56"/>
                    <a:gd name="T1" fmla="*/ 42 h 125"/>
                    <a:gd name="T2" fmla="*/ 56 w 56"/>
                    <a:gd name="T3" fmla="*/ 0 h 125"/>
                    <a:gd name="T4" fmla="*/ 56 w 56"/>
                    <a:gd name="T5" fmla="*/ 91 h 125"/>
                    <a:gd name="T6" fmla="*/ 0 w 56"/>
                    <a:gd name="T7" fmla="*/ 125 h 125"/>
                    <a:gd name="T8" fmla="*/ 0 w 56"/>
                    <a:gd name="T9" fmla="*/ 42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25">
                      <a:moveTo>
                        <a:pt x="0" y="42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25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9" name="Freeform: Shape 132"/>
                <p:cNvSpPr/>
                <p:nvPr/>
              </p:nvSpPr>
              <p:spPr bwMode="auto">
                <a:xfrm>
                  <a:off x="2181225" y="5321300"/>
                  <a:ext cx="88900" cy="180975"/>
                </a:xfrm>
                <a:custGeom>
                  <a:avLst/>
                  <a:gdLst>
                    <a:gd name="T0" fmla="*/ 0 w 56"/>
                    <a:gd name="T1" fmla="*/ 31 h 114"/>
                    <a:gd name="T2" fmla="*/ 56 w 56"/>
                    <a:gd name="T3" fmla="*/ 0 h 114"/>
                    <a:gd name="T4" fmla="*/ 56 w 56"/>
                    <a:gd name="T5" fmla="*/ 91 h 114"/>
                    <a:gd name="T6" fmla="*/ 0 w 56"/>
                    <a:gd name="T7" fmla="*/ 114 h 114"/>
                    <a:gd name="T8" fmla="*/ 0 w 56"/>
                    <a:gd name="T9" fmla="*/ 31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14">
                      <a:moveTo>
                        <a:pt x="0" y="31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1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0" name="Freeform: Shape 133"/>
                <p:cNvSpPr/>
                <p:nvPr/>
              </p:nvSpPr>
              <p:spPr bwMode="auto">
                <a:xfrm>
                  <a:off x="2181225" y="5497513"/>
                  <a:ext cx="88900" cy="163513"/>
                </a:xfrm>
                <a:custGeom>
                  <a:avLst/>
                  <a:gdLst>
                    <a:gd name="T0" fmla="*/ 0 w 56"/>
                    <a:gd name="T1" fmla="*/ 20 h 103"/>
                    <a:gd name="T2" fmla="*/ 56 w 56"/>
                    <a:gd name="T3" fmla="*/ 0 h 103"/>
                    <a:gd name="T4" fmla="*/ 56 w 56"/>
                    <a:gd name="T5" fmla="*/ 91 h 103"/>
                    <a:gd name="T6" fmla="*/ 0 w 56"/>
                    <a:gd name="T7" fmla="*/ 103 h 103"/>
                    <a:gd name="T8" fmla="*/ 0 w 56"/>
                    <a:gd name="T9" fmla="*/ 2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03">
                      <a:moveTo>
                        <a:pt x="0" y="20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03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1" name="Freeform: Shape 134"/>
                <p:cNvSpPr/>
                <p:nvPr/>
              </p:nvSpPr>
              <p:spPr bwMode="auto">
                <a:xfrm>
                  <a:off x="2181225" y="5675313"/>
                  <a:ext cx="88900" cy="146050"/>
                </a:xfrm>
                <a:custGeom>
                  <a:avLst/>
                  <a:gdLst>
                    <a:gd name="T0" fmla="*/ 0 w 56"/>
                    <a:gd name="T1" fmla="*/ 9 h 92"/>
                    <a:gd name="T2" fmla="*/ 56 w 56"/>
                    <a:gd name="T3" fmla="*/ 0 h 92"/>
                    <a:gd name="T4" fmla="*/ 56 w 56"/>
                    <a:gd name="T5" fmla="*/ 91 h 92"/>
                    <a:gd name="T6" fmla="*/ 0 w 56"/>
                    <a:gd name="T7" fmla="*/ 92 h 92"/>
                    <a:gd name="T8" fmla="*/ 0 w 56"/>
                    <a:gd name="T9" fmla="*/ 9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92">
                      <a:moveTo>
                        <a:pt x="0" y="9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92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2" name="Freeform: Shape 135"/>
                <p:cNvSpPr/>
                <p:nvPr/>
              </p:nvSpPr>
              <p:spPr bwMode="auto">
                <a:xfrm>
                  <a:off x="2093913" y="4914900"/>
                  <a:ext cx="65088" cy="214313"/>
                </a:xfrm>
                <a:custGeom>
                  <a:avLst/>
                  <a:gdLst>
                    <a:gd name="T0" fmla="*/ 0 w 41"/>
                    <a:gd name="T1" fmla="*/ 63 h 135"/>
                    <a:gd name="T2" fmla="*/ 41 w 41"/>
                    <a:gd name="T3" fmla="*/ 0 h 135"/>
                    <a:gd name="T4" fmla="*/ 41 w 41"/>
                    <a:gd name="T5" fmla="*/ 81 h 135"/>
                    <a:gd name="T6" fmla="*/ 0 w 41"/>
                    <a:gd name="T7" fmla="*/ 135 h 135"/>
                    <a:gd name="T8" fmla="*/ 0 w 41"/>
                    <a:gd name="T9" fmla="*/ 63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35">
                      <a:moveTo>
                        <a:pt x="0" y="63"/>
                      </a:moveTo>
                      <a:lnTo>
                        <a:pt x="41" y="0"/>
                      </a:lnTo>
                      <a:lnTo>
                        <a:pt x="41" y="81"/>
                      </a:lnTo>
                      <a:lnTo>
                        <a:pt x="0" y="135"/>
                      </a:lnTo>
                      <a:lnTo>
                        <a:pt x="0" y="63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3" name="Freeform: Shape 136"/>
                <p:cNvSpPr/>
                <p:nvPr/>
              </p:nvSpPr>
              <p:spPr bwMode="auto">
                <a:xfrm>
                  <a:off x="2093913" y="5072063"/>
                  <a:ext cx="65088" cy="196850"/>
                </a:xfrm>
                <a:custGeom>
                  <a:avLst/>
                  <a:gdLst>
                    <a:gd name="T0" fmla="*/ 0 w 41"/>
                    <a:gd name="T1" fmla="*/ 52 h 124"/>
                    <a:gd name="T2" fmla="*/ 41 w 41"/>
                    <a:gd name="T3" fmla="*/ 0 h 124"/>
                    <a:gd name="T4" fmla="*/ 41 w 41"/>
                    <a:gd name="T5" fmla="*/ 80 h 124"/>
                    <a:gd name="T6" fmla="*/ 0 w 41"/>
                    <a:gd name="T7" fmla="*/ 124 h 124"/>
                    <a:gd name="T8" fmla="*/ 0 w 41"/>
                    <a:gd name="T9" fmla="*/ 5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24">
                      <a:moveTo>
                        <a:pt x="0" y="52"/>
                      </a:moveTo>
                      <a:lnTo>
                        <a:pt x="41" y="0"/>
                      </a:lnTo>
                      <a:lnTo>
                        <a:pt x="41" y="80"/>
                      </a:lnTo>
                      <a:lnTo>
                        <a:pt x="0" y="124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4" name="Freeform: Shape 137"/>
                <p:cNvSpPr/>
                <p:nvPr/>
              </p:nvSpPr>
              <p:spPr bwMode="auto">
                <a:xfrm>
                  <a:off x="2093913" y="5226050"/>
                  <a:ext cx="65088" cy="180975"/>
                </a:xfrm>
                <a:custGeom>
                  <a:avLst/>
                  <a:gdLst>
                    <a:gd name="T0" fmla="*/ 0 w 41"/>
                    <a:gd name="T1" fmla="*/ 42 h 114"/>
                    <a:gd name="T2" fmla="*/ 41 w 41"/>
                    <a:gd name="T3" fmla="*/ 0 h 114"/>
                    <a:gd name="T4" fmla="*/ 41 w 41"/>
                    <a:gd name="T5" fmla="*/ 81 h 114"/>
                    <a:gd name="T6" fmla="*/ 0 w 41"/>
                    <a:gd name="T7" fmla="*/ 114 h 114"/>
                    <a:gd name="T8" fmla="*/ 0 w 41"/>
                    <a:gd name="T9" fmla="*/ 42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14">
                      <a:moveTo>
                        <a:pt x="0" y="42"/>
                      </a:moveTo>
                      <a:lnTo>
                        <a:pt x="41" y="0"/>
                      </a:lnTo>
                      <a:lnTo>
                        <a:pt x="41" y="81"/>
                      </a:lnTo>
                      <a:lnTo>
                        <a:pt x="0" y="114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5" name="Freeform: Shape 138"/>
                <p:cNvSpPr/>
                <p:nvPr/>
              </p:nvSpPr>
              <p:spPr bwMode="auto">
                <a:xfrm>
                  <a:off x="2093913" y="5383213"/>
                  <a:ext cx="65088" cy="161925"/>
                </a:xfrm>
                <a:custGeom>
                  <a:avLst/>
                  <a:gdLst>
                    <a:gd name="T0" fmla="*/ 0 w 41"/>
                    <a:gd name="T1" fmla="*/ 31 h 102"/>
                    <a:gd name="T2" fmla="*/ 41 w 41"/>
                    <a:gd name="T3" fmla="*/ 0 h 102"/>
                    <a:gd name="T4" fmla="*/ 41 w 41"/>
                    <a:gd name="T5" fmla="*/ 80 h 102"/>
                    <a:gd name="T6" fmla="*/ 0 w 41"/>
                    <a:gd name="T7" fmla="*/ 102 h 102"/>
                    <a:gd name="T8" fmla="*/ 0 w 41"/>
                    <a:gd name="T9" fmla="*/ 3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02">
                      <a:moveTo>
                        <a:pt x="0" y="31"/>
                      </a:moveTo>
                      <a:lnTo>
                        <a:pt x="41" y="0"/>
                      </a:lnTo>
                      <a:lnTo>
                        <a:pt x="41" y="80"/>
                      </a:lnTo>
                      <a:lnTo>
                        <a:pt x="0" y="102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6" name="Freeform: Shape 139"/>
                <p:cNvSpPr/>
                <p:nvPr/>
              </p:nvSpPr>
              <p:spPr bwMode="auto">
                <a:xfrm>
                  <a:off x="2093913" y="5537200"/>
                  <a:ext cx="65088" cy="147638"/>
                </a:xfrm>
                <a:custGeom>
                  <a:avLst/>
                  <a:gdLst>
                    <a:gd name="T0" fmla="*/ 0 w 41"/>
                    <a:gd name="T1" fmla="*/ 21 h 93"/>
                    <a:gd name="T2" fmla="*/ 41 w 41"/>
                    <a:gd name="T3" fmla="*/ 0 h 93"/>
                    <a:gd name="T4" fmla="*/ 41 w 41"/>
                    <a:gd name="T5" fmla="*/ 81 h 93"/>
                    <a:gd name="T6" fmla="*/ 0 w 41"/>
                    <a:gd name="T7" fmla="*/ 93 h 93"/>
                    <a:gd name="T8" fmla="*/ 0 w 41"/>
                    <a:gd name="T9" fmla="*/ 21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93">
                      <a:moveTo>
                        <a:pt x="0" y="21"/>
                      </a:moveTo>
                      <a:lnTo>
                        <a:pt x="41" y="0"/>
                      </a:lnTo>
                      <a:lnTo>
                        <a:pt x="41" y="81"/>
                      </a:lnTo>
                      <a:lnTo>
                        <a:pt x="0" y="93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7" name="Freeform: Shape 140"/>
                <p:cNvSpPr/>
                <p:nvPr/>
              </p:nvSpPr>
              <p:spPr bwMode="auto">
                <a:xfrm>
                  <a:off x="2093913" y="5694363"/>
                  <a:ext cx="65088" cy="128588"/>
                </a:xfrm>
                <a:custGeom>
                  <a:avLst/>
                  <a:gdLst>
                    <a:gd name="T0" fmla="*/ 0 w 41"/>
                    <a:gd name="T1" fmla="*/ 9 h 81"/>
                    <a:gd name="T2" fmla="*/ 41 w 41"/>
                    <a:gd name="T3" fmla="*/ 0 h 81"/>
                    <a:gd name="T4" fmla="*/ 41 w 41"/>
                    <a:gd name="T5" fmla="*/ 80 h 81"/>
                    <a:gd name="T6" fmla="*/ 0 w 41"/>
                    <a:gd name="T7" fmla="*/ 81 h 81"/>
                    <a:gd name="T8" fmla="*/ 0 w 41"/>
                    <a:gd name="T9" fmla="*/ 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81">
                      <a:moveTo>
                        <a:pt x="0" y="9"/>
                      </a:moveTo>
                      <a:lnTo>
                        <a:pt x="41" y="0"/>
                      </a:lnTo>
                      <a:lnTo>
                        <a:pt x="41" y="80"/>
                      </a:lnTo>
                      <a:lnTo>
                        <a:pt x="0" y="81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39" name="Group 159"/>
            <p:cNvGrpSpPr/>
            <p:nvPr/>
          </p:nvGrpSpPr>
          <p:grpSpPr>
            <a:xfrm>
              <a:off x="4787106" y="3781965"/>
              <a:ext cx="2617788" cy="2381250"/>
              <a:chOff x="4392613" y="3429000"/>
              <a:chExt cx="2617788" cy="2381250"/>
            </a:xfrm>
          </p:grpSpPr>
          <p:grpSp>
            <p:nvGrpSpPr>
              <p:cNvPr id="41" name="Group 160"/>
              <p:cNvGrpSpPr/>
              <p:nvPr/>
            </p:nvGrpSpPr>
            <p:grpSpPr>
              <a:xfrm>
                <a:off x="5119688" y="3429000"/>
                <a:ext cx="1165225" cy="2370138"/>
                <a:chOff x="5119688" y="3429000"/>
                <a:chExt cx="1165225" cy="2370138"/>
              </a:xfrm>
            </p:grpSpPr>
            <p:sp>
              <p:nvSpPr>
                <p:cNvPr id="80" name="Rectangle 199"/>
                <p:cNvSpPr/>
                <p:nvPr/>
              </p:nvSpPr>
              <p:spPr bwMode="auto">
                <a:xfrm>
                  <a:off x="5119688" y="5465763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1" name="Rectangle 200"/>
                <p:cNvSpPr/>
                <p:nvPr/>
              </p:nvSpPr>
              <p:spPr bwMode="auto">
                <a:xfrm>
                  <a:off x="5119688" y="50577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2" name="Rectangle 201"/>
                <p:cNvSpPr/>
                <p:nvPr/>
              </p:nvSpPr>
              <p:spPr bwMode="auto">
                <a:xfrm>
                  <a:off x="5119688" y="46513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3" name="Rectangle 202"/>
                <p:cNvSpPr/>
                <p:nvPr/>
              </p:nvSpPr>
              <p:spPr bwMode="auto">
                <a:xfrm>
                  <a:off x="5119688" y="4243388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4" name="Rectangle 203"/>
                <p:cNvSpPr/>
                <p:nvPr/>
              </p:nvSpPr>
              <p:spPr bwMode="auto">
                <a:xfrm>
                  <a:off x="5119688" y="3836988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5" name="Rectangle 204"/>
                <p:cNvSpPr/>
                <p:nvPr/>
              </p:nvSpPr>
              <p:spPr bwMode="auto">
                <a:xfrm>
                  <a:off x="5119688" y="3429000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6" name="Rectangle 205"/>
                <p:cNvSpPr/>
                <p:nvPr/>
              </p:nvSpPr>
              <p:spPr bwMode="auto">
                <a:xfrm>
                  <a:off x="5534025" y="5465763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7" name="Rectangle 206"/>
                <p:cNvSpPr/>
                <p:nvPr/>
              </p:nvSpPr>
              <p:spPr bwMode="auto">
                <a:xfrm>
                  <a:off x="5534025" y="5057775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8" name="Rectangle 207"/>
                <p:cNvSpPr/>
                <p:nvPr/>
              </p:nvSpPr>
              <p:spPr bwMode="auto">
                <a:xfrm>
                  <a:off x="5534025" y="4651375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9" name="Rectangle 208"/>
                <p:cNvSpPr/>
                <p:nvPr/>
              </p:nvSpPr>
              <p:spPr bwMode="auto">
                <a:xfrm>
                  <a:off x="5534025" y="4243388"/>
                  <a:ext cx="334963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0" name="Rectangle 209"/>
                <p:cNvSpPr/>
                <p:nvPr/>
              </p:nvSpPr>
              <p:spPr bwMode="auto">
                <a:xfrm>
                  <a:off x="5534025" y="3836988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1" name="Rectangle 210"/>
                <p:cNvSpPr/>
                <p:nvPr/>
              </p:nvSpPr>
              <p:spPr bwMode="auto">
                <a:xfrm>
                  <a:off x="5534025" y="3429000"/>
                  <a:ext cx="334963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2" name="Rectangle 211"/>
                <p:cNvSpPr/>
                <p:nvPr/>
              </p:nvSpPr>
              <p:spPr bwMode="auto">
                <a:xfrm>
                  <a:off x="5951538" y="5465763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3" name="Rectangle 212"/>
                <p:cNvSpPr/>
                <p:nvPr/>
              </p:nvSpPr>
              <p:spPr bwMode="auto">
                <a:xfrm>
                  <a:off x="5951538" y="50577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4" name="Rectangle 213"/>
                <p:cNvSpPr/>
                <p:nvPr/>
              </p:nvSpPr>
              <p:spPr bwMode="auto">
                <a:xfrm>
                  <a:off x="5951538" y="46513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5" name="Rectangle 214"/>
                <p:cNvSpPr/>
                <p:nvPr/>
              </p:nvSpPr>
              <p:spPr bwMode="auto">
                <a:xfrm>
                  <a:off x="5951538" y="4243388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6" name="Rectangle 215"/>
                <p:cNvSpPr/>
                <p:nvPr/>
              </p:nvSpPr>
              <p:spPr bwMode="auto">
                <a:xfrm>
                  <a:off x="5951538" y="3836988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7" name="Rectangle 216"/>
                <p:cNvSpPr/>
                <p:nvPr/>
              </p:nvSpPr>
              <p:spPr bwMode="auto">
                <a:xfrm>
                  <a:off x="5951538" y="3429000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42" name="Group 161"/>
              <p:cNvGrpSpPr/>
              <p:nvPr/>
            </p:nvGrpSpPr>
            <p:grpSpPr>
              <a:xfrm>
                <a:off x="6354763" y="3429000"/>
                <a:ext cx="655638" cy="2381250"/>
                <a:chOff x="6354763" y="3429000"/>
                <a:chExt cx="655638" cy="2381250"/>
              </a:xfrm>
            </p:grpSpPr>
            <p:sp>
              <p:nvSpPr>
                <p:cNvPr id="62" name="Freeform: Shape 181"/>
                <p:cNvSpPr/>
                <p:nvPr/>
              </p:nvSpPr>
              <p:spPr bwMode="auto">
                <a:xfrm>
                  <a:off x="6354763" y="3429000"/>
                  <a:ext cx="236538" cy="512763"/>
                </a:xfrm>
                <a:custGeom>
                  <a:avLst/>
                  <a:gdLst>
                    <a:gd name="T0" fmla="*/ 149 w 149"/>
                    <a:gd name="T1" fmla="*/ 131 h 323"/>
                    <a:gd name="T2" fmla="*/ 0 w 149"/>
                    <a:gd name="T3" fmla="*/ 0 h 323"/>
                    <a:gd name="T4" fmla="*/ 0 w 149"/>
                    <a:gd name="T5" fmla="*/ 211 h 323"/>
                    <a:gd name="T6" fmla="*/ 149 w 149"/>
                    <a:gd name="T7" fmla="*/ 323 h 323"/>
                    <a:gd name="T8" fmla="*/ 149 w 149"/>
                    <a:gd name="T9" fmla="*/ 131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23">
                      <a:moveTo>
                        <a:pt x="149" y="131"/>
                      </a:moveTo>
                      <a:lnTo>
                        <a:pt x="0" y="0"/>
                      </a:lnTo>
                      <a:lnTo>
                        <a:pt x="0" y="211"/>
                      </a:lnTo>
                      <a:lnTo>
                        <a:pt x="149" y="323"/>
                      </a:lnTo>
                      <a:lnTo>
                        <a:pt x="149" y="13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3" name="Freeform: Shape 182"/>
                <p:cNvSpPr/>
                <p:nvPr/>
              </p:nvSpPr>
              <p:spPr bwMode="auto">
                <a:xfrm>
                  <a:off x="6354763" y="3836988"/>
                  <a:ext cx="236538" cy="477838"/>
                </a:xfrm>
                <a:custGeom>
                  <a:avLst/>
                  <a:gdLst>
                    <a:gd name="T0" fmla="*/ 149 w 149"/>
                    <a:gd name="T1" fmla="*/ 108 h 301"/>
                    <a:gd name="T2" fmla="*/ 0 w 149"/>
                    <a:gd name="T3" fmla="*/ 0 h 301"/>
                    <a:gd name="T4" fmla="*/ 0 w 149"/>
                    <a:gd name="T5" fmla="*/ 210 h 301"/>
                    <a:gd name="T6" fmla="*/ 149 w 149"/>
                    <a:gd name="T7" fmla="*/ 301 h 301"/>
                    <a:gd name="T8" fmla="*/ 149 w 149"/>
                    <a:gd name="T9" fmla="*/ 108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01">
                      <a:moveTo>
                        <a:pt x="149" y="108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301"/>
                      </a:lnTo>
                      <a:lnTo>
                        <a:pt x="149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4" name="Freeform: Shape 183"/>
                <p:cNvSpPr/>
                <p:nvPr/>
              </p:nvSpPr>
              <p:spPr bwMode="auto">
                <a:xfrm>
                  <a:off x="6354763" y="4243388"/>
                  <a:ext cx="236538" cy="442913"/>
                </a:xfrm>
                <a:custGeom>
                  <a:avLst/>
                  <a:gdLst>
                    <a:gd name="T0" fmla="*/ 149 w 149"/>
                    <a:gd name="T1" fmla="*/ 87 h 279"/>
                    <a:gd name="T2" fmla="*/ 0 w 149"/>
                    <a:gd name="T3" fmla="*/ 0 h 279"/>
                    <a:gd name="T4" fmla="*/ 0 w 149"/>
                    <a:gd name="T5" fmla="*/ 211 h 279"/>
                    <a:gd name="T6" fmla="*/ 149 w 149"/>
                    <a:gd name="T7" fmla="*/ 279 h 279"/>
                    <a:gd name="T8" fmla="*/ 149 w 149"/>
                    <a:gd name="T9" fmla="*/ 87 h 2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79">
                      <a:moveTo>
                        <a:pt x="149" y="87"/>
                      </a:moveTo>
                      <a:lnTo>
                        <a:pt x="0" y="0"/>
                      </a:lnTo>
                      <a:lnTo>
                        <a:pt x="0" y="211"/>
                      </a:lnTo>
                      <a:lnTo>
                        <a:pt x="149" y="279"/>
                      </a:lnTo>
                      <a:lnTo>
                        <a:pt x="149" y="87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5" name="Freeform: Shape 184"/>
                <p:cNvSpPr/>
                <p:nvPr/>
              </p:nvSpPr>
              <p:spPr bwMode="auto">
                <a:xfrm>
                  <a:off x="6354763" y="4651375"/>
                  <a:ext cx="236538" cy="406400"/>
                </a:xfrm>
                <a:custGeom>
                  <a:avLst/>
                  <a:gdLst>
                    <a:gd name="T0" fmla="*/ 149 w 149"/>
                    <a:gd name="T1" fmla="*/ 64 h 256"/>
                    <a:gd name="T2" fmla="*/ 0 w 149"/>
                    <a:gd name="T3" fmla="*/ 0 h 256"/>
                    <a:gd name="T4" fmla="*/ 0 w 149"/>
                    <a:gd name="T5" fmla="*/ 210 h 256"/>
                    <a:gd name="T6" fmla="*/ 149 w 149"/>
                    <a:gd name="T7" fmla="*/ 256 h 256"/>
                    <a:gd name="T8" fmla="*/ 149 w 149"/>
                    <a:gd name="T9" fmla="*/ 64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56">
                      <a:moveTo>
                        <a:pt x="149" y="64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256"/>
                      </a:lnTo>
                      <a:lnTo>
                        <a:pt x="149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6" name="Freeform: Shape 185"/>
                <p:cNvSpPr/>
                <p:nvPr/>
              </p:nvSpPr>
              <p:spPr bwMode="auto">
                <a:xfrm>
                  <a:off x="6354763" y="5057775"/>
                  <a:ext cx="236538" cy="373063"/>
                </a:xfrm>
                <a:custGeom>
                  <a:avLst/>
                  <a:gdLst>
                    <a:gd name="T0" fmla="*/ 149 w 149"/>
                    <a:gd name="T1" fmla="*/ 42 h 235"/>
                    <a:gd name="T2" fmla="*/ 0 w 149"/>
                    <a:gd name="T3" fmla="*/ 0 h 235"/>
                    <a:gd name="T4" fmla="*/ 0 w 149"/>
                    <a:gd name="T5" fmla="*/ 210 h 235"/>
                    <a:gd name="T6" fmla="*/ 149 w 149"/>
                    <a:gd name="T7" fmla="*/ 235 h 235"/>
                    <a:gd name="T8" fmla="*/ 149 w 149"/>
                    <a:gd name="T9" fmla="*/ 42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35">
                      <a:moveTo>
                        <a:pt x="149" y="42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235"/>
                      </a:lnTo>
                      <a:lnTo>
                        <a:pt x="149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7" name="Freeform: Shape 186"/>
                <p:cNvSpPr/>
                <p:nvPr/>
              </p:nvSpPr>
              <p:spPr bwMode="auto">
                <a:xfrm>
                  <a:off x="6354763" y="5465763"/>
                  <a:ext cx="236538" cy="336550"/>
                </a:xfrm>
                <a:custGeom>
                  <a:avLst/>
                  <a:gdLst>
                    <a:gd name="T0" fmla="*/ 149 w 149"/>
                    <a:gd name="T1" fmla="*/ 19 h 212"/>
                    <a:gd name="T2" fmla="*/ 0 w 149"/>
                    <a:gd name="T3" fmla="*/ 0 h 212"/>
                    <a:gd name="T4" fmla="*/ 0 w 149"/>
                    <a:gd name="T5" fmla="*/ 210 h 212"/>
                    <a:gd name="T6" fmla="*/ 149 w 149"/>
                    <a:gd name="T7" fmla="*/ 212 h 212"/>
                    <a:gd name="T8" fmla="*/ 149 w 149"/>
                    <a:gd name="T9" fmla="*/ 19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12">
                      <a:moveTo>
                        <a:pt x="149" y="19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212"/>
                      </a:lnTo>
                      <a:lnTo>
                        <a:pt x="149" y="19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8" name="Freeform: Shape 187"/>
                <p:cNvSpPr/>
                <p:nvPr/>
              </p:nvSpPr>
              <p:spPr bwMode="auto">
                <a:xfrm>
                  <a:off x="6648450" y="3687763"/>
                  <a:ext cx="184150" cy="474663"/>
                </a:xfrm>
                <a:custGeom>
                  <a:avLst/>
                  <a:gdLst>
                    <a:gd name="T0" fmla="*/ 116 w 116"/>
                    <a:gd name="T1" fmla="*/ 130 h 299"/>
                    <a:gd name="T2" fmla="*/ 0 w 116"/>
                    <a:gd name="T3" fmla="*/ 0 h 299"/>
                    <a:gd name="T4" fmla="*/ 0 w 116"/>
                    <a:gd name="T5" fmla="*/ 188 h 299"/>
                    <a:gd name="T6" fmla="*/ 116 w 116"/>
                    <a:gd name="T7" fmla="*/ 299 h 299"/>
                    <a:gd name="T8" fmla="*/ 116 w 116"/>
                    <a:gd name="T9" fmla="*/ 130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99">
                      <a:moveTo>
                        <a:pt x="116" y="130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99"/>
                      </a:lnTo>
                      <a:lnTo>
                        <a:pt x="116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9" name="Freeform: Shape 188"/>
                <p:cNvSpPr/>
                <p:nvPr/>
              </p:nvSpPr>
              <p:spPr bwMode="auto">
                <a:xfrm>
                  <a:off x="6648450" y="4051300"/>
                  <a:ext cx="184150" cy="439738"/>
                </a:xfrm>
                <a:custGeom>
                  <a:avLst/>
                  <a:gdLst>
                    <a:gd name="T0" fmla="*/ 116 w 116"/>
                    <a:gd name="T1" fmla="*/ 108 h 277"/>
                    <a:gd name="T2" fmla="*/ 0 w 116"/>
                    <a:gd name="T3" fmla="*/ 0 h 277"/>
                    <a:gd name="T4" fmla="*/ 0 w 116"/>
                    <a:gd name="T5" fmla="*/ 188 h 277"/>
                    <a:gd name="T6" fmla="*/ 116 w 116"/>
                    <a:gd name="T7" fmla="*/ 277 h 277"/>
                    <a:gd name="T8" fmla="*/ 116 w 116"/>
                    <a:gd name="T9" fmla="*/ 108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77">
                      <a:moveTo>
                        <a:pt x="116" y="108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77"/>
                      </a:lnTo>
                      <a:lnTo>
                        <a:pt x="116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0" name="Freeform: Shape 189"/>
                <p:cNvSpPr/>
                <p:nvPr/>
              </p:nvSpPr>
              <p:spPr bwMode="auto">
                <a:xfrm>
                  <a:off x="6648450" y="4414838"/>
                  <a:ext cx="184150" cy="406400"/>
                </a:xfrm>
                <a:custGeom>
                  <a:avLst/>
                  <a:gdLst>
                    <a:gd name="T0" fmla="*/ 116 w 116"/>
                    <a:gd name="T1" fmla="*/ 85 h 256"/>
                    <a:gd name="T2" fmla="*/ 0 w 116"/>
                    <a:gd name="T3" fmla="*/ 0 h 256"/>
                    <a:gd name="T4" fmla="*/ 0 w 116"/>
                    <a:gd name="T5" fmla="*/ 188 h 256"/>
                    <a:gd name="T6" fmla="*/ 116 w 116"/>
                    <a:gd name="T7" fmla="*/ 256 h 256"/>
                    <a:gd name="T8" fmla="*/ 116 w 116"/>
                    <a:gd name="T9" fmla="*/ 85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56">
                      <a:moveTo>
                        <a:pt x="116" y="85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56"/>
                      </a:lnTo>
                      <a:lnTo>
                        <a:pt x="116" y="85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1" name="Freeform: Shape 190"/>
                <p:cNvSpPr/>
                <p:nvPr/>
              </p:nvSpPr>
              <p:spPr bwMode="auto">
                <a:xfrm>
                  <a:off x="6648450" y="4776788"/>
                  <a:ext cx="184150" cy="371475"/>
                </a:xfrm>
                <a:custGeom>
                  <a:avLst/>
                  <a:gdLst>
                    <a:gd name="T0" fmla="*/ 116 w 116"/>
                    <a:gd name="T1" fmla="*/ 64 h 234"/>
                    <a:gd name="T2" fmla="*/ 0 w 116"/>
                    <a:gd name="T3" fmla="*/ 0 h 234"/>
                    <a:gd name="T4" fmla="*/ 0 w 116"/>
                    <a:gd name="T5" fmla="*/ 188 h 234"/>
                    <a:gd name="T6" fmla="*/ 116 w 116"/>
                    <a:gd name="T7" fmla="*/ 234 h 234"/>
                    <a:gd name="T8" fmla="*/ 116 w 116"/>
                    <a:gd name="T9" fmla="*/ 64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34">
                      <a:moveTo>
                        <a:pt x="116" y="64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34"/>
                      </a:lnTo>
                      <a:lnTo>
                        <a:pt x="116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2" name="Freeform: Shape 191"/>
                <p:cNvSpPr/>
                <p:nvPr/>
              </p:nvSpPr>
              <p:spPr bwMode="auto">
                <a:xfrm>
                  <a:off x="6648450" y="5140325"/>
                  <a:ext cx="184150" cy="336550"/>
                </a:xfrm>
                <a:custGeom>
                  <a:avLst/>
                  <a:gdLst>
                    <a:gd name="T0" fmla="*/ 116 w 116"/>
                    <a:gd name="T1" fmla="*/ 43 h 212"/>
                    <a:gd name="T2" fmla="*/ 0 w 116"/>
                    <a:gd name="T3" fmla="*/ 0 h 212"/>
                    <a:gd name="T4" fmla="*/ 0 w 116"/>
                    <a:gd name="T5" fmla="*/ 188 h 212"/>
                    <a:gd name="T6" fmla="*/ 116 w 116"/>
                    <a:gd name="T7" fmla="*/ 212 h 212"/>
                    <a:gd name="T8" fmla="*/ 116 w 116"/>
                    <a:gd name="T9" fmla="*/ 43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12">
                      <a:moveTo>
                        <a:pt x="116" y="43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12"/>
                      </a:lnTo>
                      <a:lnTo>
                        <a:pt x="116" y="43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3" name="Freeform: Shape 192"/>
                <p:cNvSpPr/>
                <p:nvPr/>
              </p:nvSpPr>
              <p:spPr bwMode="auto">
                <a:xfrm>
                  <a:off x="6648450" y="5503863"/>
                  <a:ext cx="184150" cy="301625"/>
                </a:xfrm>
                <a:custGeom>
                  <a:avLst/>
                  <a:gdLst>
                    <a:gd name="T0" fmla="*/ 116 w 116"/>
                    <a:gd name="T1" fmla="*/ 21 h 190"/>
                    <a:gd name="T2" fmla="*/ 0 w 116"/>
                    <a:gd name="T3" fmla="*/ 0 h 190"/>
                    <a:gd name="T4" fmla="*/ 0 w 116"/>
                    <a:gd name="T5" fmla="*/ 188 h 190"/>
                    <a:gd name="T6" fmla="*/ 116 w 116"/>
                    <a:gd name="T7" fmla="*/ 190 h 190"/>
                    <a:gd name="T8" fmla="*/ 116 w 116"/>
                    <a:gd name="T9" fmla="*/ 21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190">
                      <a:moveTo>
                        <a:pt x="116" y="21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190"/>
                      </a:lnTo>
                      <a:lnTo>
                        <a:pt x="116" y="2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4" name="Freeform: Shape 193"/>
                <p:cNvSpPr/>
                <p:nvPr/>
              </p:nvSpPr>
              <p:spPr bwMode="auto">
                <a:xfrm>
                  <a:off x="6878638" y="3944938"/>
                  <a:ext cx="131763" cy="441325"/>
                </a:xfrm>
                <a:custGeom>
                  <a:avLst/>
                  <a:gdLst>
                    <a:gd name="T0" fmla="*/ 83 w 83"/>
                    <a:gd name="T1" fmla="*/ 130 h 278"/>
                    <a:gd name="T2" fmla="*/ 0 w 83"/>
                    <a:gd name="T3" fmla="*/ 0 h 278"/>
                    <a:gd name="T4" fmla="*/ 0 w 83"/>
                    <a:gd name="T5" fmla="*/ 165 h 278"/>
                    <a:gd name="T6" fmla="*/ 83 w 83"/>
                    <a:gd name="T7" fmla="*/ 278 h 278"/>
                    <a:gd name="T8" fmla="*/ 83 w 83"/>
                    <a:gd name="T9" fmla="*/ 130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78">
                      <a:moveTo>
                        <a:pt x="83" y="130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278"/>
                      </a:lnTo>
                      <a:lnTo>
                        <a:pt x="83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5" name="Freeform: Shape 194"/>
                <p:cNvSpPr/>
                <p:nvPr/>
              </p:nvSpPr>
              <p:spPr bwMode="auto">
                <a:xfrm>
                  <a:off x="6878638" y="4265613"/>
                  <a:ext cx="131763" cy="404813"/>
                </a:xfrm>
                <a:custGeom>
                  <a:avLst/>
                  <a:gdLst>
                    <a:gd name="T0" fmla="*/ 83 w 83"/>
                    <a:gd name="T1" fmla="*/ 108 h 255"/>
                    <a:gd name="T2" fmla="*/ 0 w 83"/>
                    <a:gd name="T3" fmla="*/ 0 h 255"/>
                    <a:gd name="T4" fmla="*/ 0 w 83"/>
                    <a:gd name="T5" fmla="*/ 165 h 255"/>
                    <a:gd name="T6" fmla="*/ 83 w 83"/>
                    <a:gd name="T7" fmla="*/ 255 h 255"/>
                    <a:gd name="T8" fmla="*/ 83 w 83"/>
                    <a:gd name="T9" fmla="*/ 108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55">
                      <a:moveTo>
                        <a:pt x="83" y="108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255"/>
                      </a:lnTo>
                      <a:lnTo>
                        <a:pt x="83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6" name="Freeform: Shape 195"/>
                <p:cNvSpPr/>
                <p:nvPr/>
              </p:nvSpPr>
              <p:spPr bwMode="auto">
                <a:xfrm>
                  <a:off x="6878638" y="4584700"/>
                  <a:ext cx="131763" cy="369888"/>
                </a:xfrm>
                <a:custGeom>
                  <a:avLst/>
                  <a:gdLst>
                    <a:gd name="T0" fmla="*/ 83 w 83"/>
                    <a:gd name="T1" fmla="*/ 86 h 233"/>
                    <a:gd name="T2" fmla="*/ 0 w 83"/>
                    <a:gd name="T3" fmla="*/ 0 h 233"/>
                    <a:gd name="T4" fmla="*/ 0 w 83"/>
                    <a:gd name="T5" fmla="*/ 165 h 233"/>
                    <a:gd name="T6" fmla="*/ 83 w 83"/>
                    <a:gd name="T7" fmla="*/ 233 h 233"/>
                    <a:gd name="T8" fmla="*/ 83 w 83"/>
                    <a:gd name="T9" fmla="*/ 86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33">
                      <a:moveTo>
                        <a:pt x="83" y="86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233"/>
                      </a:lnTo>
                      <a:lnTo>
                        <a:pt x="83" y="86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7" name="Freeform: Shape 196"/>
                <p:cNvSpPr/>
                <p:nvPr/>
              </p:nvSpPr>
              <p:spPr bwMode="auto">
                <a:xfrm>
                  <a:off x="6878638" y="4903788"/>
                  <a:ext cx="131763" cy="336550"/>
                </a:xfrm>
                <a:custGeom>
                  <a:avLst/>
                  <a:gdLst>
                    <a:gd name="T0" fmla="*/ 83 w 83"/>
                    <a:gd name="T1" fmla="*/ 64 h 212"/>
                    <a:gd name="T2" fmla="*/ 0 w 83"/>
                    <a:gd name="T3" fmla="*/ 0 h 212"/>
                    <a:gd name="T4" fmla="*/ 0 w 83"/>
                    <a:gd name="T5" fmla="*/ 166 h 212"/>
                    <a:gd name="T6" fmla="*/ 83 w 83"/>
                    <a:gd name="T7" fmla="*/ 212 h 212"/>
                    <a:gd name="T8" fmla="*/ 83 w 83"/>
                    <a:gd name="T9" fmla="*/ 64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12">
                      <a:moveTo>
                        <a:pt x="83" y="64"/>
                      </a:moveTo>
                      <a:lnTo>
                        <a:pt x="0" y="0"/>
                      </a:lnTo>
                      <a:lnTo>
                        <a:pt x="0" y="166"/>
                      </a:lnTo>
                      <a:lnTo>
                        <a:pt x="83" y="212"/>
                      </a:lnTo>
                      <a:lnTo>
                        <a:pt x="83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8" name="Freeform: Shape 197"/>
                <p:cNvSpPr/>
                <p:nvPr/>
              </p:nvSpPr>
              <p:spPr bwMode="auto">
                <a:xfrm>
                  <a:off x="6878638" y="5224463"/>
                  <a:ext cx="131763" cy="300038"/>
                </a:xfrm>
                <a:custGeom>
                  <a:avLst/>
                  <a:gdLst>
                    <a:gd name="T0" fmla="*/ 83 w 83"/>
                    <a:gd name="T1" fmla="*/ 42 h 189"/>
                    <a:gd name="T2" fmla="*/ 0 w 83"/>
                    <a:gd name="T3" fmla="*/ 0 h 189"/>
                    <a:gd name="T4" fmla="*/ 0 w 83"/>
                    <a:gd name="T5" fmla="*/ 165 h 189"/>
                    <a:gd name="T6" fmla="*/ 83 w 83"/>
                    <a:gd name="T7" fmla="*/ 189 h 189"/>
                    <a:gd name="T8" fmla="*/ 83 w 83"/>
                    <a:gd name="T9" fmla="*/ 42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89">
                      <a:moveTo>
                        <a:pt x="83" y="42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189"/>
                      </a:lnTo>
                      <a:lnTo>
                        <a:pt x="83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9" name="Freeform: Shape 198"/>
                <p:cNvSpPr/>
                <p:nvPr/>
              </p:nvSpPr>
              <p:spPr bwMode="auto">
                <a:xfrm>
                  <a:off x="6878638" y="5543550"/>
                  <a:ext cx="131763" cy="266700"/>
                </a:xfrm>
                <a:custGeom>
                  <a:avLst/>
                  <a:gdLst>
                    <a:gd name="T0" fmla="*/ 83 w 83"/>
                    <a:gd name="T1" fmla="*/ 20 h 168"/>
                    <a:gd name="T2" fmla="*/ 0 w 83"/>
                    <a:gd name="T3" fmla="*/ 0 h 168"/>
                    <a:gd name="T4" fmla="*/ 0 w 83"/>
                    <a:gd name="T5" fmla="*/ 166 h 168"/>
                    <a:gd name="T6" fmla="*/ 83 w 83"/>
                    <a:gd name="T7" fmla="*/ 168 h 168"/>
                    <a:gd name="T8" fmla="*/ 83 w 83"/>
                    <a:gd name="T9" fmla="*/ 2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68">
                      <a:moveTo>
                        <a:pt x="83" y="20"/>
                      </a:moveTo>
                      <a:lnTo>
                        <a:pt x="0" y="0"/>
                      </a:lnTo>
                      <a:lnTo>
                        <a:pt x="0" y="166"/>
                      </a:lnTo>
                      <a:lnTo>
                        <a:pt x="83" y="168"/>
                      </a:lnTo>
                      <a:lnTo>
                        <a:pt x="83" y="2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43" name="Group 162"/>
              <p:cNvGrpSpPr/>
              <p:nvPr/>
            </p:nvGrpSpPr>
            <p:grpSpPr>
              <a:xfrm>
                <a:off x="4392613" y="3429000"/>
                <a:ext cx="655638" cy="2381250"/>
                <a:chOff x="4392613" y="3429000"/>
                <a:chExt cx="655638" cy="2381250"/>
              </a:xfrm>
            </p:grpSpPr>
            <p:sp>
              <p:nvSpPr>
                <p:cNvPr id="44" name="Freeform: Shape 163"/>
                <p:cNvSpPr/>
                <p:nvPr/>
              </p:nvSpPr>
              <p:spPr bwMode="auto">
                <a:xfrm>
                  <a:off x="4811713" y="3429000"/>
                  <a:ext cx="236538" cy="512763"/>
                </a:xfrm>
                <a:custGeom>
                  <a:avLst/>
                  <a:gdLst>
                    <a:gd name="T0" fmla="*/ 0 w 149"/>
                    <a:gd name="T1" fmla="*/ 131 h 323"/>
                    <a:gd name="T2" fmla="*/ 149 w 149"/>
                    <a:gd name="T3" fmla="*/ 0 h 323"/>
                    <a:gd name="T4" fmla="*/ 149 w 149"/>
                    <a:gd name="T5" fmla="*/ 211 h 323"/>
                    <a:gd name="T6" fmla="*/ 0 w 149"/>
                    <a:gd name="T7" fmla="*/ 323 h 323"/>
                    <a:gd name="T8" fmla="*/ 0 w 149"/>
                    <a:gd name="T9" fmla="*/ 131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23">
                      <a:moveTo>
                        <a:pt x="0" y="131"/>
                      </a:moveTo>
                      <a:lnTo>
                        <a:pt x="149" y="0"/>
                      </a:lnTo>
                      <a:lnTo>
                        <a:pt x="149" y="211"/>
                      </a:lnTo>
                      <a:lnTo>
                        <a:pt x="0" y="323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Freeform: Shape 164"/>
                <p:cNvSpPr/>
                <p:nvPr/>
              </p:nvSpPr>
              <p:spPr bwMode="auto">
                <a:xfrm>
                  <a:off x="4811713" y="3836988"/>
                  <a:ext cx="236538" cy="477838"/>
                </a:xfrm>
                <a:custGeom>
                  <a:avLst/>
                  <a:gdLst>
                    <a:gd name="T0" fmla="*/ 0 w 149"/>
                    <a:gd name="T1" fmla="*/ 108 h 301"/>
                    <a:gd name="T2" fmla="*/ 149 w 149"/>
                    <a:gd name="T3" fmla="*/ 0 h 301"/>
                    <a:gd name="T4" fmla="*/ 149 w 149"/>
                    <a:gd name="T5" fmla="*/ 210 h 301"/>
                    <a:gd name="T6" fmla="*/ 0 w 149"/>
                    <a:gd name="T7" fmla="*/ 301 h 301"/>
                    <a:gd name="T8" fmla="*/ 0 w 149"/>
                    <a:gd name="T9" fmla="*/ 108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01">
                      <a:moveTo>
                        <a:pt x="0" y="108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301"/>
                      </a:lnTo>
                      <a:lnTo>
                        <a:pt x="0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6" name="Freeform: Shape 165"/>
                <p:cNvSpPr/>
                <p:nvPr/>
              </p:nvSpPr>
              <p:spPr bwMode="auto">
                <a:xfrm>
                  <a:off x="4811713" y="4243388"/>
                  <a:ext cx="236538" cy="442913"/>
                </a:xfrm>
                <a:custGeom>
                  <a:avLst/>
                  <a:gdLst>
                    <a:gd name="T0" fmla="*/ 0 w 149"/>
                    <a:gd name="T1" fmla="*/ 87 h 279"/>
                    <a:gd name="T2" fmla="*/ 149 w 149"/>
                    <a:gd name="T3" fmla="*/ 0 h 279"/>
                    <a:gd name="T4" fmla="*/ 149 w 149"/>
                    <a:gd name="T5" fmla="*/ 211 h 279"/>
                    <a:gd name="T6" fmla="*/ 0 w 149"/>
                    <a:gd name="T7" fmla="*/ 279 h 279"/>
                    <a:gd name="T8" fmla="*/ 0 w 149"/>
                    <a:gd name="T9" fmla="*/ 87 h 2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79">
                      <a:moveTo>
                        <a:pt x="0" y="87"/>
                      </a:moveTo>
                      <a:lnTo>
                        <a:pt x="149" y="0"/>
                      </a:lnTo>
                      <a:lnTo>
                        <a:pt x="149" y="211"/>
                      </a:lnTo>
                      <a:lnTo>
                        <a:pt x="0" y="279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Freeform: Shape 166"/>
                <p:cNvSpPr/>
                <p:nvPr/>
              </p:nvSpPr>
              <p:spPr bwMode="auto">
                <a:xfrm>
                  <a:off x="4811713" y="4651375"/>
                  <a:ext cx="236538" cy="406400"/>
                </a:xfrm>
                <a:custGeom>
                  <a:avLst/>
                  <a:gdLst>
                    <a:gd name="T0" fmla="*/ 0 w 149"/>
                    <a:gd name="T1" fmla="*/ 64 h 256"/>
                    <a:gd name="T2" fmla="*/ 149 w 149"/>
                    <a:gd name="T3" fmla="*/ 0 h 256"/>
                    <a:gd name="T4" fmla="*/ 149 w 149"/>
                    <a:gd name="T5" fmla="*/ 210 h 256"/>
                    <a:gd name="T6" fmla="*/ 0 w 149"/>
                    <a:gd name="T7" fmla="*/ 256 h 256"/>
                    <a:gd name="T8" fmla="*/ 0 w 149"/>
                    <a:gd name="T9" fmla="*/ 64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56">
                      <a:moveTo>
                        <a:pt x="0" y="64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256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Freeform: Shape 167"/>
                <p:cNvSpPr/>
                <p:nvPr/>
              </p:nvSpPr>
              <p:spPr bwMode="auto">
                <a:xfrm>
                  <a:off x="4811713" y="5057775"/>
                  <a:ext cx="236538" cy="373063"/>
                </a:xfrm>
                <a:custGeom>
                  <a:avLst/>
                  <a:gdLst>
                    <a:gd name="T0" fmla="*/ 0 w 149"/>
                    <a:gd name="T1" fmla="*/ 42 h 235"/>
                    <a:gd name="T2" fmla="*/ 149 w 149"/>
                    <a:gd name="T3" fmla="*/ 0 h 235"/>
                    <a:gd name="T4" fmla="*/ 149 w 149"/>
                    <a:gd name="T5" fmla="*/ 210 h 235"/>
                    <a:gd name="T6" fmla="*/ 0 w 149"/>
                    <a:gd name="T7" fmla="*/ 235 h 235"/>
                    <a:gd name="T8" fmla="*/ 0 w 149"/>
                    <a:gd name="T9" fmla="*/ 42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35">
                      <a:moveTo>
                        <a:pt x="0" y="42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235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Freeform: Shape 168"/>
                <p:cNvSpPr/>
                <p:nvPr/>
              </p:nvSpPr>
              <p:spPr bwMode="auto">
                <a:xfrm>
                  <a:off x="4811713" y="5465763"/>
                  <a:ext cx="236538" cy="336550"/>
                </a:xfrm>
                <a:custGeom>
                  <a:avLst/>
                  <a:gdLst>
                    <a:gd name="T0" fmla="*/ 0 w 149"/>
                    <a:gd name="T1" fmla="*/ 19 h 212"/>
                    <a:gd name="T2" fmla="*/ 149 w 149"/>
                    <a:gd name="T3" fmla="*/ 0 h 212"/>
                    <a:gd name="T4" fmla="*/ 149 w 149"/>
                    <a:gd name="T5" fmla="*/ 210 h 212"/>
                    <a:gd name="T6" fmla="*/ 0 w 149"/>
                    <a:gd name="T7" fmla="*/ 212 h 212"/>
                    <a:gd name="T8" fmla="*/ 0 w 149"/>
                    <a:gd name="T9" fmla="*/ 19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12">
                      <a:moveTo>
                        <a:pt x="0" y="19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212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Freeform: Shape 169"/>
                <p:cNvSpPr/>
                <p:nvPr/>
              </p:nvSpPr>
              <p:spPr bwMode="auto">
                <a:xfrm>
                  <a:off x="4570413" y="3687763"/>
                  <a:ext cx="184150" cy="474663"/>
                </a:xfrm>
                <a:custGeom>
                  <a:avLst/>
                  <a:gdLst>
                    <a:gd name="T0" fmla="*/ 0 w 116"/>
                    <a:gd name="T1" fmla="*/ 130 h 299"/>
                    <a:gd name="T2" fmla="*/ 116 w 116"/>
                    <a:gd name="T3" fmla="*/ 0 h 299"/>
                    <a:gd name="T4" fmla="*/ 116 w 116"/>
                    <a:gd name="T5" fmla="*/ 188 h 299"/>
                    <a:gd name="T6" fmla="*/ 0 w 116"/>
                    <a:gd name="T7" fmla="*/ 299 h 299"/>
                    <a:gd name="T8" fmla="*/ 0 w 116"/>
                    <a:gd name="T9" fmla="*/ 130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99">
                      <a:moveTo>
                        <a:pt x="0" y="130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99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Freeform: Shape 170"/>
                <p:cNvSpPr/>
                <p:nvPr/>
              </p:nvSpPr>
              <p:spPr bwMode="auto">
                <a:xfrm>
                  <a:off x="4570413" y="4051300"/>
                  <a:ext cx="184150" cy="439738"/>
                </a:xfrm>
                <a:custGeom>
                  <a:avLst/>
                  <a:gdLst>
                    <a:gd name="T0" fmla="*/ 0 w 116"/>
                    <a:gd name="T1" fmla="*/ 108 h 277"/>
                    <a:gd name="T2" fmla="*/ 116 w 116"/>
                    <a:gd name="T3" fmla="*/ 0 h 277"/>
                    <a:gd name="T4" fmla="*/ 116 w 116"/>
                    <a:gd name="T5" fmla="*/ 188 h 277"/>
                    <a:gd name="T6" fmla="*/ 0 w 116"/>
                    <a:gd name="T7" fmla="*/ 277 h 277"/>
                    <a:gd name="T8" fmla="*/ 0 w 116"/>
                    <a:gd name="T9" fmla="*/ 108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77">
                      <a:moveTo>
                        <a:pt x="0" y="108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77"/>
                      </a:lnTo>
                      <a:lnTo>
                        <a:pt x="0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Freeform: Shape 171"/>
                <p:cNvSpPr/>
                <p:nvPr/>
              </p:nvSpPr>
              <p:spPr bwMode="auto">
                <a:xfrm>
                  <a:off x="4570413" y="4414838"/>
                  <a:ext cx="184150" cy="406400"/>
                </a:xfrm>
                <a:custGeom>
                  <a:avLst/>
                  <a:gdLst>
                    <a:gd name="T0" fmla="*/ 0 w 116"/>
                    <a:gd name="T1" fmla="*/ 85 h 256"/>
                    <a:gd name="T2" fmla="*/ 116 w 116"/>
                    <a:gd name="T3" fmla="*/ 0 h 256"/>
                    <a:gd name="T4" fmla="*/ 116 w 116"/>
                    <a:gd name="T5" fmla="*/ 188 h 256"/>
                    <a:gd name="T6" fmla="*/ 0 w 116"/>
                    <a:gd name="T7" fmla="*/ 256 h 256"/>
                    <a:gd name="T8" fmla="*/ 0 w 116"/>
                    <a:gd name="T9" fmla="*/ 85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56">
                      <a:moveTo>
                        <a:pt x="0" y="85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56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Freeform: Shape 172"/>
                <p:cNvSpPr/>
                <p:nvPr/>
              </p:nvSpPr>
              <p:spPr bwMode="auto">
                <a:xfrm>
                  <a:off x="4570413" y="4776788"/>
                  <a:ext cx="184150" cy="371475"/>
                </a:xfrm>
                <a:custGeom>
                  <a:avLst/>
                  <a:gdLst>
                    <a:gd name="T0" fmla="*/ 0 w 116"/>
                    <a:gd name="T1" fmla="*/ 64 h 234"/>
                    <a:gd name="T2" fmla="*/ 116 w 116"/>
                    <a:gd name="T3" fmla="*/ 0 h 234"/>
                    <a:gd name="T4" fmla="*/ 116 w 116"/>
                    <a:gd name="T5" fmla="*/ 188 h 234"/>
                    <a:gd name="T6" fmla="*/ 0 w 116"/>
                    <a:gd name="T7" fmla="*/ 234 h 234"/>
                    <a:gd name="T8" fmla="*/ 0 w 116"/>
                    <a:gd name="T9" fmla="*/ 64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34">
                      <a:moveTo>
                        <a:pt x="0" y="64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34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Freeform: Shape 173"/>
                <p:cNvSpPr/>
                <p:nvPr/>
              </p:nvSpPr>
              <p:spPr bwMode="auto">
                <a:xfrm>
                  <a:off x="4570413" y="5140325"/>
                  <a:ext cx="184150" cy="336550"/>
                </a:xfrm>
                <a:custGeom>
                  <a:avLst/>
                  <a:gdLst>
                    <a:gd name="T0" fmla="*/ 0 w 116"/>
                    <a:gd name="T1" fmla="*/ 43 h 212"/>
                    <a:gd name="T2" fmla="*/ 116 w 116"/>
                    <a:gd name="T3" fmla="*/ 0 h 212"/>
                    <a:gd name="T4" fmla="*/ 116 w 116"/>
                    <a:gd name="T5" fmla="*/ 188 h 212"/>
                    <a:gd name="T6" fmla="*/ 0 w 116"/>
                    <a:gd name="T7" fmla="*/ 212 h 212"/>
                    <a:gd name="T8" fmla="*/ 0 w 116"/>
                    <a:gd name="T9" fmla="*/ 43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12">
                      <a:moveTo>
                        <a:pt x="0" y="43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12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Freeform: Shape 174"/>
                <p:cNvSpPr/>
                <p:nvPr/>
              </p:nvSpPr>
              <p:spPr bwMode="auto">
                <a:xfrm>
                  <a:off x="4570413" y="5503863"/>
                  <a:ext cx="184150" cy="301625"/>
                </a:xfrm>
                <a:custGeom>
                  <a:avLst/>
                  <a:gdLst>
                    <a:gd name="T0" fmla="*/ 0 w 116"/>
                    <a:gd name="T1" fmla="*/ 21 h 190"/>
                    <a:gd name="T2" fmla="*/ 116 w 116"/>
                    <a:gd name="T3" fmla="*/ 0 h 190"/>
                    <a:gd name="T4" fmla="*/ 116 w 116"/>
                    <a:gd name="T5" fmla="*/ 188 h 190"/>
                    <a:gd name="T6" fmla="*/ 0 w 116"/>
                    <a:gd name="T7" fmla="*/ 190 h 190"/>
                    <a:gd name="T8" fmla="*/ 0 w 116"/>
                    <a:gd name="T9" fmla="*/ 21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190">
                      <a:moveTo>
                        <a:pt x="0" y="21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190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Freeform: Shape 175"/>
                <p:cNvSpPr/>
                <p:nvPr/>
              </p:nvSpPr>
              <p:spPr bwMode="auto">
                <a:xfrm>
                  <a:off x="4392613" y="3944938"/>
                  <a:ext cx="131763" cy="441325"/>
                </a:xfrm>
                <a:custGeom>
                  <a:avLst/>
                  <a:gdLst>
                    <a:gd name="T0" fmla="*/ 0 w 83"/>
                    <a:gd name="T1" fmla="*/ 130 h 278"/>
                    <a:gd name="T2" fmla="*/ 83 w 83"/>
                    <a:gd name="T3" fmla="*/ 0 h 278"/>
                    <a:gd name="T4" fmla="*/ 83 w 83"/>
                    <a:gd name="T5" fmla="*/ 165 h 278"/>
                    <a:gd name="T6" fmla="*/ 0 w 83"/>
                    <a:gd name="T7" fmla="*/ 278 h 278"/>
                    <a:gd name="T8" fmla="*/ 0 w 83"/>
                    <a:gd name="T9" fmla="*/ 130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78">
                      <a:moveTo>
                        <a:pt x="0" y="130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278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7" name="Freeform: Shape 176"/>
                <p:cNvSpPr/>
                <p:nvPr/>
              </p:nvSpPr>
              <p:spPr bwMode="auto">
                <a:xfrm>
                  <a:off x="4392613" y="4265613"/>
                  <a:ext cx="131763" cy="404813"/>
                </a:xfrm>
                <a:custGeom>
                  <a:avLst/>
                  <a:gdLst>
                    <a:gd name="T0" fmla="*/ 0 w 83"/>
                    <a:gd name="T1" fmla="*/ 108 h 255"/>
                    <a:gd name="T2" fmla="*/ 83 w 83"/>
                    <a:gd name="T3" fmla="*/ 0 h 255"/>
                    <a:gd name="T4" fmla="*/ 83 w 83"/>
                    <a:gd name="T5" fmla="*/ 165 h 255"/>
                    <a:gd name="T6" fmla="*/ 0 w 83"/>
                    <a:gd name="T7" fmla="*/ 255 h 255"/>
                    <a:gd name="T8" fmla="*/ 0 w 83"/>
                    <a:gd name="T9" fmla="*/ 108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55">
                      <a:moveTo>
                        <a:pt x="0" y="108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255"/>
                      </a:lnTo>
                      <a:lnTo>
                        <a:pt x="0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Freeform: Shape 177"/>
                <p:cNvSpPr/>
                <p:nvPr/>
              </p:nvSpPr>
              <p:spPr bwMode="auto">
                <a:xfrm>
                  <a:off x="4392613" y="4584700"/>
                  <a:ext cx="131763" cy="369888"/>
                </a:xfrm>
                <a:custGeom>
                  <a:avLst/>
                  <a:gdLst>
                    <a:gd name="T0" fmla="*/ 0 w 83"/>
                    <a:gd name="T1" fmla="*/ 86 h 233"/>
                    <a:gd name="T2" fmla="*/ 83 w 83"/>
                    <a:gd name="T3" fmla="*/ 0 h 233"/>
                    <a:gd name="T4" fmla="*/ 83 w 83"/>
                    <a:gd name="T5" fmla="*/ 165 h 233"/>
                    <a:gd name="T6" fmla="*/ 0 w 83"/>
                    <a:gd name="T7" fmla="*/ 233 h 233"/>
                    <a:gd name="T8" fmla="*/ 0 w 83"/>
                    <a:gd name="T9" fmla="*/ 86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33">
                      <a:moveTo>
                        <a:pt x="0" y="86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233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9" name="Freeform: Shape 178"/>
                <p:cNvSpPr/>
                <p:nvPr/>
              </p:nvSpPr>
              <p:spPr bwMode="auto">
                <a:xfrm>
                  <a:off x="4392613" y="4903788"/>
                  <a:ext cx="131763" cy="336550"/>
                </a:xfrm>
                <a:custGeom>
                  <a:avLst/>
                  <a:gdLst>
                    <a:gd name="T0" fmla="*/ 0 w 83"/>
                    <a:gd name="T1" fmla="*/ 64 h 212"/>
                    <a:gd name="T2" fmla="*/ 83 w 83"/>
                    <a:gd name="T3" fmla="*/ 0 h 212"/>
                    <a:gd name="T4" fmla="*/ 83 w 83"/>
                    <a:gd name="T5" fmla="*/ 166 h 212"/>
                    <a:gd name="T6" fmla="*/ 0 w 83"/>
                    <a:gd name="T7" fmla="*/ 212 h 212"/>
                    <a:gd name="T8" fmla="*/ 0 w 83"/>
                    <a:gd name="T9" fmla="*/ 64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12">
                      <a:moveTo>
                        <a:pt x="0" y="64"/>
                      </a:moveTo>
                      <a:lnTo>
                        <a:pt x="83" y="0"/>
                      </a:lnTo>
                      <a:lnTo>
                        <a:pt x="83" y="166"/>
                      </a:lnTo>
                      <a:lnTo>
                        <a:pt x="0" y="212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0" name="Freeform: Shape 179"/>
                <p:cNvSpPr/>
                <p:nvPr/>
              </p:nvSpPr>
              <p:spPr bwMode="auto">
                <a:xfrm>
                  <a:off x="4392613" y="5224463"/>
                  <a:ext cx="131763" cy="300038"/>
                </a:xfrm>
                <a:custGeom>
                  <a:avLst/>
                  <a:gdLst>
                    <a:gd name="T0" fmla="*/ 0 w 83"/>
                    <a:gd name="T1" fmla="*/ 42 h 189"/>
                    <a:gd name="T2" fmla="*/ 83 w 83"/>
                    <a:gd name="T3" fmla="*/ 0 h 189"/>
                    <a:gd name="T4" fmla="*/ 83 w 83"/>
                    <a:gd name="T5" fmla="*/ 165 h 189"/>
                    <a:gd name="T6" fmla="*/ 0 w 83"/>
                    <a:gd name="T7" fmla="*/ 189 h 189"/>
                    <a:gd name="T8" fmla="*/ 0 w 83"/>
                    <a:gd name="T9" fmla="*/ 42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89">
                      <a:moveTo>
                        <a:pt x="0" y="42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189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1" name="Freeform: Shape 180"/>
                <p:cNvSpPr/>
                <p:nvPr/>
              </p:nvSpPr>
              <p:spPr bwMode="auto">
                <a:xfrm>
                  <a:off x="4392613" y="5543550"/>
                  <a:ext cx="131763" cy="266700"/>
                </a:xfrm>
                <a:custGeom>
                  <a:avLst/>
                  <a:gdLst>
                    <a:gd name="T0" fmla="*/ 0 w 83"/>
                    <a:gd name="T1" fmla="*/ 20 h 168"/>
                    <a:gd name="T2" fmla="*/ 83 w 83"/>
                    <a:gd name="T3" fmla="*/ 0 h 168"/>
                    <a:gd name="T4" fmla="*/ 83 w 83"/>
                    <a:gd name="T5" fmla="*/ 166 h 168"/>
                    <a:gd name="T6" fmla="*/ 0 w 83"/>
                    <a:gd name="T7" fmla="*/ 168 h 168"/>
                    <a:gd name="T8" fmla="*/ 0 w 83"/>
                    <a:gd name="T9" fmla="*/ 2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68">
                      <a:moveTo>
                        <a:pt x="0" y="20"/>
                      </a:moveTo>
                      <a:lnTo>
                        <a:pt x="83" y="0"/>
                      </a:lnTo>
                      <a:lnTo>
                        <a:pt x="83" y="166"/>
                      </a:lnTo>
                      <a:lnTo>
                        <a:pt x="0" y="168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sp>
          <p:nvSpPr>
            <p:cNvPr id="40" name="Freeform: Shape 217"/>
            <p:cNvSpPr/>
            <p:nvPr/>
          </p:nvSpPr>
          <p:spPr bwMode="auto">
            <a:xfrm>
              <a:off x="373063" y="6163215"/>
              <a:ext cx="11445875" cy="111125"/>
            </a:xfrm>
            <a:custGeom>
              <a:avLst/>
              <a:gdLst>
                <a:gd name="T0" fmla="*/ 0 w 16666"/>
                <a:gd name="T1" fmla="*/ 81 h 161"/>
                <a:gd name="T2" fmla="*/ 1041 w 16666"/>
                <a:gd name="T3" fmla="*/ 58 h 161"/>
                <a:gd name="T4" fmla="*/ 2083 w 16666"/>
                <a:gd name="T5" fmla="*/ 41 h 161"/>
                <a:gd name="T6" fmla="*/ 4166 w 16666"/>
                <a:gd name="T7" fmla="*/ 18 h 161"/>
                <a:gd name="T8" fmla="*/ 8333 w 16666"/>
                <a:gd name="T9" fmla="*/ 1 h 161"/>
                <a:gd name="T10" fmla="*/ 12500 w 16666"/>
                <a:gd name="T11" fmla="*/ 18 h 161"/>
                <a:gd name="T12" fmla="*/ 14583 w 16666"/>
                <a:gd name="T13" fmla="*/ 41 h 161"/>
                <a:gd name="T14" fmla="*/ 15625 w 16666"/>
                <a:gd name="T15" fmla="*/ 58 h 161"/>
                <a:gd name="T16" fmla="*/ 16666 w 16666"/>
                <a:gd name="T17" fmla="*/ 81 h 161"/>
                <a:gd name="T18" fmla="*/ 15625 w 16666"/>
                <a:gd name="T19" fmla="*/ 103 h 161"/>
                <a:gd name="T20" fmla="*/ 14583 w 16666"/>
                <a:gd name="T21" fmla="*/ 120 h 161"/>
                <a:gd name="T22" fmla="*/ 12500 w 16666"/>
                <a:gd name="T23" fmla="*/ 143 h 161"/>
                <a:gd name="T24" fmla="*/ 8333 w 16666"/>
                <a:gd name="T25" fmla="*/ 160 h 161"/>
                <a:gd name="T26" fmla="*/ 4166 w 16666"/>
                <a:gd name="T27" fmla="*/ 143 h 161"/>
                <a:gd name="T28" fmla="*/ 2083 w 16666"/>
                <a:gd name="T29" fmla="*/ 120 h 161"/>
                <a:gd name="T30" fmla="*/ 1041 w 16666"/>
                <a:gd name="T31" fmla="*/ 103 h 161"/>
                <a:gd name="T32" fmla="*/ 0 w 16666"/>
                <a:gd name="T33" fmla="*/ 8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666" h="161">
                  <a:moveTo>
                    <a:pt x="0" y="81"/>
                  </a:moveTo>
                  <a:cubicBezTo>
                    <a:pt x="347" y="72"/>
                    <a:pt x="694" y="65"/>
                    <a:pt x="1041" y="58"/>
                  </a:cubicBezTo>
                  <a:cubicBezTo>
                    <a:pt x="1389" y="52"/>
                    <a:pt x="1736" y="47"/>
                    <a:pt x="2083" y="41"/>
                  </a:cubicBezTo>
                  <a:cubicBezTo>
                    <a:pt x="2777" y="31"/>
                    <a:pt x="3472" y="24"/>
                    <a:pt x="4166" y="18"/>
                  </a:cubicBezTo>
                  <a:cubicBezTo>
                    <a:pt x="5555" y="6"/>
                    <a:pt x="6944" y="1"/>
                    <a:pt x="8333" y="1"/>
                  </a:cubicBezTo>
                  <a:cubicBezTo>
                    <a:pt x="9722" y="0"/>
                    <a:pt x="11111" y="6"/>
                    <a:pt x="12500" y="18"/>
                  </a:cubicBezTo>
                  <a:cubicBezTo>
                    <a:pt x="13194" y="24"/>
                    <a:pt x="13889" y="31"/>
                    <a:pt x="14583" y="41"/>
                  </a:cubicBezTo>
                  <a:cubicBezTo>
                    <a:pt x="14930" y="46"/>
                    <a:pt x="15277" y="52"/>
                    <a:pt x="15625" y="58"/>
                  </a:cubicBezTo>
                  <a:cubicBezTo>
                    <a:pt x="15972" y="65"/>
                    <a:pt x="16319" y="72"/>
                    <a:pt x="16666" y="81"/>
                  </a:cubicBezTo>
                  <a:cubicBezTo>
                    <a:pt x="16319" y="89"/>
                    <a:pt x="15972" y="96"/>
                    <a:pt x="15625" y="103"/>
                  </a:cubicBezTo>
                  <a:cubicBezTo>
                    <a:pt x="15277" y="109"/>
                    <a:pt x="14930" y="115"/>
                    <a:pt x="14583" y="120"/>
                  </a:cubicBezTo>
                  <a:cubicBezTo>
                    <a:pt x="13889" y="130"/>
                    <a:pt x="13194" y="137"/>
                    <a:pt x="12500" y="143"/>
                  </a:cubicBezTo>
                  <a:cubicBezTo>
                    <a:pt x="11111" y="155"/>
                    <a:pt x="9722" y="161"/>
                    <a:pt x="8333" y="160"/>
                  </a:cubicBezTo>
                  <a:cubicBezTo>
                    <a:pt x="6944" y="160"/>
                    <a:pt x="5555" y="155"/>
                    <a:pt x="4166" y="143"/>
                  </a:cubicBezTo>
                  <a:cubicBezTo>
                    <a:pt x="3472" y="137"/>
                    <a:pt x="2777" y="130"/>
                    <a:pt x="2083" y="120"/>
                  </a:cubicBezTo>
                  <a:cubicBezTo>
                    <a:pt x="1736" y="115"/>
                    <a:pt x="1389" y="109"/>
                    <a:pt x="1041" y="103"/>
                  </a:cubicBezTo>
                  <a:cubicBezTo>
                    <a:pt x="694" y="96"/>
                    <a:pt x="347" y="89"/>
                    <a:pt x="0" y="8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867902" y="2780539"/>
            <a:ext cx="1974516" cy="1402906"/>
            <a:chOff x="867902" y="2780539"/>
            <a:chExt cx="1974516" cy="1402906"/>
          </a:xfrm>
        </p:grpSpPr>
        <p:grpSp>
          <p:nvGrpSpPr>
            <p:cNvPr id="8" name="Group 242"/>
            <p:cNvGrpSpPr/>
            <p:nvPr/>
          </p:nvGrpSpPr>
          <p:grpSpPr>
            <a:xfrm>
              <a:off x="1645926" y="2780539"/>
              <a:ext cx="469617" cy="469617"/>
              <a:chOff x="1645926" y="2963191"/>
              <a:chExt cx="469617" cy="469617"/>
            </a:xfrm>
          </p:grpSpPr>
          <p:sp>
            <p:nvSpPr>
              <p:cNvPr id="27" name="Rectangle 243"/>
              <p:cNvSpPr/>
              <p:nvPr/>
            </p:nvSpPr>
            <p:spPr>
              <a:xfrm flipH="1">
                <a:off x="1645926" y="2963191"/>
                <a:ext cx="469617" cy="46961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244"/>
              <p:cNvSpPr>
                <a:spLocks noChangeAspect="1"/>
              </p:cNvSpPr>
              <p:nvPr/>
            </p:nvSpPr>
            <p:spPr bwMode="auto">
              <a:xfrm>
                <a:off x="1724704" y="3041928"/>
                <a:ext cx="312061" cy="312142"/>
              </a:xfrm>
              <a:custGeom>
                <a:avLst/>
                <a:gdLst>
                  <a:gd name="T0" fmla="+- 0 10798 9"/>
                  <a:gd name="T1" fmla="*/ T0 w 21578"/>
                  <a:gd name="T2" fmla="*/ 10800 h 21600"/>
                  <a:gd name="T3" fmla="+- 0 10798 9"/>
                  <a:gd name="T4" fmla="*/ T3 w 21578"/>
                  <a:gd name="T5" fmla="*/ 10800 h 21600"/>
                  <a:gd name="T6" fmla="+- 0 10798 9"/>
                  <a:gd name="T7" fmla="*/ T6 w 21578"/>
                  <a:gd name="T8" fmla="*/ 10800 h 21600"/>
                  <a:gd name="T9" fmla="+- 0 10798 9"/>
                  <a:gd name="T10" fmla="*/ T9 w 2157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78" h="21600">
                    <a:moveTo>
                      <a:pt x="21416" y="10074"/>
                    </a:moveTo>
                    <a:cubicBezTo>
                      <a:pt x="21507" y="10166"/>
                      <a:pt x="21562" y="10284"/>
                      <a:pt x="21574" y="10428"/>
                    </a:cubicBezTo>
                    <a:cubicBezTo>
                      <a:pt x="21590" y="10569"/>
                      <a:pt x="21562" y="10702"/>
                      <a:pt x="21483" y="10820"/>
                    </a:cubicBezTo>
                    <a:lnTo>
                      <a:pt x="20967" y="11551"/>
                    </a:lnTo>
                    <a:cubicBezTo>
                      <a:pt x="20891" y="11678"/>
                      <a:pt x="20778" y="11744"/>
                      <a:pt x="20634" y="11744"/>
                    </a:cubicBezTo>
                    <a:lnTo>
                      <a:pt x="19889" y="11744"/>
                    </a:lnTo>
                    <a:cubicBezTo>
                      <a:pt x="19769" y="11744"/>
                      <a:pt x="19671" y="11704"/>
                      <a:pt x="19601" y="11632"/>
                    </a:cubicBezTo>
                    <a:lnTo>
                      <a:pt x="11078" y="3253"/>
                    </a:lnTo>
                    <a:cubicBezTo>
                      <a:pt x="10884" y="3072"/>
                      <a:pt x="10695" y="3072"/>
                      <a:pt x="10503" y="3253"/>
                    </a:cubicBezTo>
                    <a:lnTo>
                      <a:pt x="1980" y="11632"/>
                    </a:lnTo>
                    <a:cubicBezTo>
                      <a:pt x="1918" y="11704"/>
                      <a:pt x="1819" y="11744"/>
                      <a:pt x="1692" y="11744"/>
                    </a:cubicBezTo>
                    <a:lnTo>
                      <a:pt x="944" y="11744"/>
                    </a:lnTo>
                    <a:cubicBezTo>
                      <a:pt x="808" y="11744"/>
                      <a:pt x="695" y="11678"/>
                      <a:pt x="611" y="11551"/>
                    </a:cubicBezTo>
                    <a:lnTo>
                      <a:pt x="96" y="10820"/>
                    </a:lnTo>
                    <a:cubicBezTo>
                      <a:pt x="19" y="10710"/>
                      <a:pt x="-9" y="10584"/>
                      <a:pt x="2" y="10440"/>
                    </a:cubicBezTo>
                    <a:cubicBezTo>
                      <a:pt x="19" y="10298"/>
                      <a:pt x="74" y="10175"/>
                      <a:pt x="165" y="10074"/>
                    </a:cubicBezTo>
                    <a:lnTo>
                      <a:pt x="10112" y="287"/>
                    </a:lnTo>
                    <a:cubicBezTo>
                      <a:pt x="10321" y="106"/>
                      <a:pt x="10546" y="8"/>
                      <a:pt x="10788" y="0"/>
                    </a:cubicBezTo>
                    <a:cubicBezTo>
                      <a:pt x="11042" y="0"/>
                      <a:pt x="11267" y="97"/>
                      <a:pt x="11469" y="287"/>
                    </a:cubicBezTo>
                    <a:lnTo>
                      <a:pt x="14220" y="2991"/>
                    </a:lnTo>
                    <a:lnTo>
                      <a:pt x="14220" y="1586"/>
                    </a:lnTo>
                    <a:cubicBezTo>
                      <a:pt x="14220" y="1436"/>
                      <a:pt x="14266" y="1313"/>
                      <a:pt x="14352" y="1206"/>
                    </a:cubicBezTo>
                    <a:cubicBezTo>
                      <a:pt x="14441" y="1099"/>
                      <a:pt x="14546" y="1048"/>
                      <a:pt x="14669" y="1048"/>
                    </a:cubicBezTo>
                    <a:lnTo>
                      <a:pt x="17226" y="1048"/>
                    </a:lnTo>
                    <a:cubicBezTo>
                      <a:pt x="17348" y="1048"/>
                      <a:pt x="17451" y="1099"/>
                      <a:pt x="17530" y="1206"/>
                    </a:cubicBezTo>
                    <a:cubicBezTo>
                      <a:pt x="17609" y="1312"/>
                      <a:pt x="17653" y="1436"/>
                      <a:pt x="17653" y="1586"/>
                    </a:cubicBezTo>
                    <a:lnTo>
                      <a:pt x="17653" y="6383"/>
                    </a:lnTo>
                    <a:lnTo>
                      <a:pt x="21416" y="10074"/>
                    </a:lnTo>
                    <a:close/>
                    <a:moveTo>
                      <a:pt x="18523" y="11977"/>
                    </a:moveTo>
                    <a:lnTo>
                      <a:pt x="18523" y="20551"/>
                    </a:lnTo>
                    <a:cubicBezTo>
                      <a:pt x="18523" y="20854"/>
                      <a:pt x="18441" y="21104"/>
                      <a:pt x="18276" y="21300"/>
                    </a:cubicBezTo>
                    <a:cubicBezTo>
                      <a:pt x="18110" y="21502"/>
                      <a:pt x="17904" y="21599"/>
                      <a:pt x="17653" y="21599"/>
                    </a:cubicBezTo>
                    <a:lnTo>
                      <a:pt x="12809" y="21599"/>
                    </a:lnTo>
                    <a:lnTo>
                      <a:pt x="12809" y="14736"/>
                    </a:lnTo>
                    <a:lnTo>
                      <a:pt x="8772" y="14736"/>
                    </a:lnTo>
                    <a:lnTo>
                      <a:pt x="8772" y="21599"/>
                    </a:lnTo>
                    <a:lnTo>
                      <a:pt x="3928" y="21599"/>
                    </a:lnTo>
                    <a:cubicBezTo>
                      <a:pt x="3677" y="21599"/>
                      <a:pt x="3468" y="21502"/>
                      <a:pt x="3303" y="21300"/>
                    </a:cubicBezTo>
                    <a:cubicBezTo>
                      <a:pt x="3140" y="21104"/>
                      <a:pt x="3056" y="20854"/>
                      <a:pt x="3056" y="20551"/>
                    </a:cubicBezTo>
                    <a:lnTo>
                      <a:pt x="3056" y="11977"/>
                    </a:lnTo>
                    <a:lnTo>
                      <a:pt x="10788" y="4356"/>
                    </a:lnTo>
                    <a:lnTo>
                      <a:pt x="18523" y="119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Group 227"/>
            <p:cNvGrpSpPr/>
            <p:nvPr/>
          </p:nvGrpSpPr>
          <p:grpSpPr>
            <a:xfrm>
              <a:off x="867902" y="3250156"/>
              <a:ext cx="1974516" cy="933289"/>
              <a:chOff x="867902" y="3340710"/>
              <a:chExt cx="1974516" cy="933289"/>
            </a:xfrm>
          </p:grpSpPr>
          <p:sp>
            <p:nvSpPr>
              <p:cNvPr id="23" name="TextBox 249"/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4" name="TextBox 250"/>
              <p:cNvSpPr txBox="1"/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50" name="千图PPT彼岸天：ID 8661124库_组合 249"/>
          <p:cNvGrpSpPr/>
          <p:nvPr>
            <p:custDataLst>
              <p:tags r:id="rId3"/>
            </p:custDataLst>
          </p:nvPr>
        </p:nvGrpSpPr>
        <p:grpSpPr>
          <a:xfrm>
            <a:off x="2990390" y="2009286"/>
            <a:ext cx="1974516" cy="1402906"/>
            <a:chOff x="2990390" y="2009286"/>
            <a:chExt cx="1974516" cy="1402906"/>
          </a:xfrm>
        </p:grpSpPr>
        <p:grpSp>
          <p:nvGrpSpPr>
            <p:cNvPr id="5" name="Group 233"/>
            <p:cNvGrpSpPr/>
            <p:nvPr/>
          </p:nvGrpSpPr>
          <p:grpSpPr>
            <a:xfrm>
              <a:off x="3739271" y="2009286"/>
              <a:ext cx="469617" cy="469617"/>
              <a:chOff x="3739271" y="2191938"/>
              <a:chExt cx="469617" cy="469617"/>
            </a:xfrm>
          </p:grpSpPr>
          <p:sp>
            <p:nvSpPr>
              <p:cNvPr id="33" name="Rectangle 234"/>
              <p:cNvSpPr/>
              <p:nvPr/>
            </p:nvSpPr>
            <p:spPr>
              <a:xfrm flipH="1">
                <a:off x="3739271" y="2191938"/>
                <a:ext cx="469617" cy="46961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235"/>
              <p:cNvSpPr>
                <a:spLocks noChangeAspect="1"/>
              </p:cNvSpPr>
              <p:nvPr/>
            </p:nvSpPr>
            <p:spPr bwMode="auto">
              <a:xfrm>
                <a:off x="3824159" y="2306928"/>
                <a:ext cx="299841" cy="23963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84" y="0"/>
                    </a:moveTo>
                    <a:cubicBezTo>
                      <a:pt x="20941" y="0"/>
                      <a:pt x="21159" y="103"/>
                      <a:pt x="21335" y="310"/>
                    </a:cubicBezTo>
                    <a:cubicBezTo>
                      <a:pt x="21511" y="518"/>
                      <a:pt x="21599" y="760"/>
                      <a:pt x="21599" y="1048"/>
                    </a:cubicBezTo>
                    <a:lnTo>
                      <a:pt x="21599" y="16238"/>
                    </a:lnTo>
                    <a:cubicBezTo>
                      <a:pt x="21599" y="16523"/>
                      <a:pt x="21511" y="16767"/>
                      <a:pt x="21335" y="16969"/>
                    </a:cubicBezTo>
                    <a:cubicBezTo>
                      <a:pt x="21161" y="17173"/>
                      <a:pt x="20943" y="17274"/>
                      <a:pt x="20684" y="17274"/>
                    </a:cubicBezTo>
                    <a:lnTo>
                      <a:pt x="19807" y="17274"/>
                    </a:lnTo>
                    <a:lnTo>
                      <a:pt x="19807" y="17369"/>
                    </a:lnTo>
                    <a:cubicBezTo>
                      <a:pt x="19807" y="17948"/>
                      <a:pt x="19709" y="18498"/>
                      <a:pt x="19513" y="19017"/>
                    </a:cubicBezTo>
                    <a:cubicBezTo>
                      <a:pt x="19317" y="19535"/>
                      <a:pt x="19060" y="19984"/>
                      <a:pt x="18746" y="20361"/>
                    </a:cubicBezTo>
                    <a:cubicBezTo>
                      <a:pt x="18433" y="20738"/>
                      <a:pt x="18051" y="21038"/>
                      <a:pt x="17608" y="21263"/>
                    </a:cubicBezTo>
                    <a:cubicBezTo>
                      <a:pt x="17167" y="21487"/>
                      <a:pt x="16697" y="21599"/>
                      <a:pt x="16197" y="21599"/>
                    </a:cubicBezTo>
                    <a:cubicBezTo>
                      <a:pt x="15705" y="21599"/>
                      <a:pt x="15237" y="21487"/>
                      <a:pt x="14796" y="21263"/>
                    </a:cubicBezTo>
                    <a:cubicBezTo>
                      <a:pt x="14353" y="21038"/>
                      <a:pt x="13973" y="20738"/>
                      <a:pt x="13653" y="20361"/>
                    </a:cubicBezTo>
                    <a:cubicBezTo>
                      <a:pt x="13332" y="19984"/>
                      <a:pt x="13077" y="19535"/>
                      <a:pt x="12886" y="19017"/>
                    </a:cubicBezTo>
                    <a:cubicBezTo>
                      <a:pt x="12695" y="18498"/>
                      <a:pt x="12600" y="17948"/>
                      <a:pt x="12600" y="17369"/>
                    </a:cubicBezTo>
                    <a:lnTo>
                      <a:pt x="12600" y="17274"/>
                    </a:lnTo>
                    <a:lnTo>
                      <a:pt x="9000" y="17274"/>
                    </a:lnTo>
                    <a:lnTo>
                      <a:pt x="9000" y="17369"/>
                    </a:lnTo>
                    <a:cubicBezTo>
                      <a:pt x="9000" y="17948"/>
                      <a:pt x="8904" y="18498"/>
                      <a:pt x="8713" y="19017"/>
                    </a:cubicBezTo>
                    <a:cubicBezTo>
                      <a:pt x="8522" y="19535"/>
                      <a:pt x="8265" y="19984"/>
                      <a:pt x="7946" y="20361"/>
                    </a:cubicBezTo>
                    <a:cubicBezTo>
                      <a:pt x="7628" y="20738"/>
                      <a:pt x="7244" y="21038"/>
                      <a:pt x="6803" y="21263"/>
                    </a:cubicBezTo>
                    <a:cubicBezTo>
                      <a:pt x="6360" y="21487"/>
                      <a:pt x="5894" y="21599"/>
                      <a:pt x="5402" y="21599"/>
                    </a:cubicBezTo>
                    <a:cubicBezTo>
                      <a:pt x="4910" y="21599"/>
                      <a:pt x="4442" y="21487"/>
                      <a:pt x="4004" y="21263"/>
                    </a:cubicBezTo>
                    <a:cubicBezTo>
                      <a:pt x="3558" y="21038"/>
                      <a:pt x="3178" y="20738"/>
                      <a:pt x="2857" y="20361"/>
                    </a:cubicBezTo>
                    <a:cubicBezTo>
                      <a:pt x="2537" y="19984"/>
                      <a:pt x="2282" y="19535"/>
                      <a:pt x="2091" y="19017"/>
                    </a:cubicBezTo>
                    <a:cubicBezTo>
                      <a:pt x="1900" y="18498"/>
                      <a:pt x="1804" y="17948"/>
                      <a:pt x="1804" y="17369"/>
                    </a:cubicBezTo>
                    <a:lnTo>
                      <a:pt x="1804" y="17274"/>
                    </a:lnTo>
                    <a:lnTo>
                      <a:pt x="891" y="17274"/>
                    </a:lnTo>
                    <a:cubicBezTo>
                      <a:pt x="646" y="17274"/>
                      <a:pt x="438" y="17168"/>
                      <a:pt x="262" y="16960"/>
                    </a:cubicBezTo>
                    <a:cubicBezTo>
                      <a:pt x="88" y="16756"/>
                      <a:pt x="0" y="16514"/>
                      <a:pt x="0" y="16238"/>
                    </a:cubicBezTo>
                    <a:lnTo>
                      <a:pt x="0" y="10668"/>
                    </a:lnTo>
                    <a:cubicBezTo>
                      <a:pt x="0" y="10441"/>
                      <a:pt x="26" y="10205"/>
                      <a:pt x="68" y="9960"/>
                    </a:cubicBezTo>
                    <a:cubicBezTo>
                      <a:pt x="117" y="9715"/>
                      <a:pt x="186" y="9474"/>
                      <a:pt x="274" y="9229"/>
                    </a:cubicBezTo>
                    <a:cubicBezTo>
                      <a:pt x="364" y="8984"/>
                      <a:pt x="470" y="8751"/>
                      <a:pt x="592" y="8526"/>
                    </a:cubicBezTo>
                    <a:cubicBezTo>
                      <a:pt x="712" y="8301"/>
                      <a:pt x="837" y="8114"/>
                      <a:pt x="959" y="7964"/>
                    </a:cubicBezTo>
                    <a:lnTo>
                      <a:pt x="3573" y="4906"/>
                    </a:lnTo>
                    <a:cubicBezTo>
                      <a:pt x="3697" y="4759"/>
                      <a:pt x="3857" y="4613"/>
                      <a:pt x="4053" y="4474"/>
                    </a:cubicBezTo>
                    <a:cubicBezTo>
                      <a:pt x="4248" y="4330"/>
                      <a:pt x="4449" y="4209"/>
                      <a:pt x="4657" y="4109"/>
                    </a:cubicBezTo>
                    <a:cubicBezTo>
                      <a:pt x="4863" y="4005"/>
                      <a:pt x="5071" y="3927"/>
                      <a:pt x="5277" y="3867"/>
                    </a:cubicBezTo>
                    <a:cubicBezTo>
                      <a:pt x="5485" y="3806"/>
                      <a:pt x="5686" y="3775"/>
                      <a:pt x="5882" y="3775"/>
                    </a:cubicBezTo>
                    <a:lnTo>
                      <a:pt x="6820" y="3775"/>
                    </a:lnTo>
                    <a:lnTo>
                      <a:pt x="6820" y="1048"/>
                    </a:lnTo>
                    <a:cubicBezTo>
                      <a:pt x="6820" y="760"/>
                      <a:pt x="6908" y="518"/>
                      <a:pt x="7082" y="310"/>
                    </a:cubicBezTo>
                    <a:cubicBezTo>
                      <a:pt x="7258" y="103"/>
                      <a:pt x="7464" y="0"/>
                      <a:pt x="7699" y="0"/>
                    </a:cubicBezTo>
                    <a:lnTo>
                      <a:pt x="20684" y="0"/>
                    </a:lnTo>
                    <a:close/>
                    <a:moveTo>
                      <a:pt x="6791" y="6438"/>
                    </a:moveTo>
                    <a:lnTo>
                      <a:pt x="5877" y="6438"/>
                    </a:lnTo>
                    <a:cubicBezTo>
                      <a:pt x="5799" y="6438"/>
                      <a:pt x="5676" y="6478"/>
                      <a:pt x="5510" y="6550"/>
                    </a:cubicBezTo>
                    <a:cubicBezTo>
                      <a:pt x="5341" y="6625"/>
                      <a:pt x="5223" y="6703"/>
                      <a:pt x="5152" y="6784"/>
                    </a:cubicBezTo>
                    <a:lnTo>
                      <a:pt x="2539" y="9830"/>
                    </a:lnTo>
                    <a:cubicBezTo>
                      <a:pt x="2478" y="9902"/>
                      <a:pt x="2412" y="10040"/>
                      <a:pt x="2351" y="10239"/>
                    </a:cubicBezTo>
                    <a:cubicBezTo>
                      <a:pt x="2289" y="10435"/>
                      <a:pt x="2257" y="10579"/>
                      <a:pt x="2257" y="10671"/>
                    </a:cubicBezTo>
                    <a:lnTo>
                      <a:pt x="2257" y="11527"/>
                    </a:lnTo>
                    <a:lnTo>
                      <a:pt x="6795" y="11527"/>
                    </a:lnTo>
                    <a:lnTo>
                      <a:pt x="6795" y="6438"/>
                    </a:lnTo>
                    <a:close/>
                    <a:moveTo>
                      <a:pt x="5395" y="18942"/>
                    </a:moveTo>
                    <a:cubicBezTo>
                      <a:pt x="5760" y="18942"/>
                      <a:pt x="6075" y="18789"/>
                      <a:pt x="6340" y="18481"/>
                    </a:cubicBezTo>
                    <a:cubicBezTo>
                      <a:pt x="6600" y="18173"/>
                      <a:pt x="6732" y="17804"/>
                      <a:pt x="6732" y="17372"/>
                    </a:cubicBezTo>
                    <a:cubicBezTo>
                      <a:pt x="6732" y="16940"/>
                      <a:pt x="6600" y="16569"/>
                      <a:pt x="6340" y="16252"/>
                    </a:cubicBezTo>
                    <a:cubicBezTo>
                      <a:pt x="6078" y="15944"/>
                      <a:pt x="5762" y="15786"/>
                      <a:pt x="5395" y="15786"/>
                    </a:cubicBezTo>
                    <a:cubicBezTo>
                      <a:pt x="5027" y="15786"/>
                      <a:pt x="4714" y="15941"/>
                      <a:pt x="4444" y="16246"/>
                    </a:cubicBezTo>
                    <a:cubicBezTo>
                      <a:pt x="4180" y="16557"/>
                      <a:pt x="4045" y="16932"/>
                      <a:pt x="4045" y="17372"/>
                    </a:cubicBezTo>
                    <a:cubicBezTo>
                      <a:pt x="4045" y="17804"/>
                      <a:pt x="4180" y="18173"/>
                      <a:pt x="4444" y="18481"/>
                    </a:cubicBezTo>
                    <a:cubicBezTo>
                      <a:pt x="4714" y="18789"/>
                      <a:pt x="5027" y="18942"/>
                      <a:pt x="5395" y="18942"/>
                    </a:cubicBezTo>
                    <a:moveTo>
                      <a:pt x="16195" y="18942"/>
                    </a:moveTo>
                    <a:cubicBezTo>
                      <a:pt x="16560" y="18942"/>
                      <a:pt x="16878" y="18789"/>
                      <a:pt x="17145" y="18481"/>
                    </a:cubicBezTo>
                    <a:cubicBezTo>
                      <a:pt x="17409" y="18173"/>
                      <a:pt x="17544" y="17804"/>
                      <a:pt x="17544" y="17372"/>
                    </a:cubicBezTo>
                    <a:cubicBezTo>
                      <a:pt x="17544" y="16940"/>
                      <a:pt x="17412" y="16569"/>
                      <a:pt x="17150" y="16252"/>
                    </a:cubicBezTo>
                    <a:cubicBezTo>
                      <a:pt x="16890" y="15944"/>
                      <a:pt x="16572" y="15786"/>
                      <a:pt x="16195" y="15786"/>
                    </a:cubicBezTo>
                    <a:cubicBezTo>
                      <a:pt x="15827" y="15786"/>
                      <a:pt x="15514" y="15941"/>
                      <a:pt x="15249" y="16246"/>
                    </a:cubicBezTo>
                    <a:cubicBezTo>
                      <a:pt x="14990" y="16557"/>
                      <a:pt x="14857" y="16932"/>
                      <a:pt x="14857" y="17372"/>
                    </a:cubicBezTo>
                    <a:cubicBezTo>
                      <a:pt x="14857" y="17804"/>
                      <a:pt x="14990" y="18173"/>
                      <a:pt x="15249" y="18481"/>
                    </a:cubicBezTo>
                    <a:cubicBezTo>
                      <a:pt x="15511" y="18789"/>
                      <a:pt x="15825" y="18942"/>
                      <a:pt x="16195" y="1894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251"/>
            <p:cNvGrpSpPr/>
            <p:nvPr/>
          </p:nvGrpSpPr>
          <p:grpSpPr>
            <a:xfrm>
              <a:off x="2990390" y="2478903"/>
              <a:ext cx="1974516" cy="933289"/>
              <a:chOff x="867902" y="3340710"/>
              <a:chExt cx="1974516" cy="933289"/>
            </a:xfrm>
          </p:grpSpPr>
          <p:sp>
            <p:nvSpPr>
              <p:cNvPr id="21" name="TextBox 252"/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2" name="TextBox 253"/>
              <p:cNvSpPr txBox="1"/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52" name="千图PPT彼岸天：ID 8661124库_组合 251"/>
          <p:cNvGrpSpPr/>
          <p:nvPr>
            <p:custDataLst>
              <p:tags r:id="rId4"/>
            </p:custDataLst>
          </p:nvPr>
        </p:nvGrpSpPr>
        <p:grpSpPr>
          <a:xfrm>
            <a:off x="7294102" y="2009286"/>
            <a:ext cx="1974516" cy="1402906"/>
            <a:chOff x="7294102" y="2009286"/>
            <a:chExt cx="1974516" cy="1402906"/>
          </a:xfrm>
        </p:grpSpPr>
        <p:grpSp>
          <p:nvGrpSpPr>
            <p:cNvPr id="6" name="Group 236"/>
            <p:cNvGrpSpPr/>
            <p:nvPr/>
          </p:nvGrpSpPr>
          <p:grpSpPr>
            <a:xfrm>
              <a:off x="8027476" y="2009286"/>
              <a:ext cx="469617" cy="469617"/>
              <a:chOff x="8027476" y="2191938"/>
              <a:chExt cx="469617" cy="469617"/>
            </a:xfrm>
          </p:grpSpPr>
          <p:sp>
            <p:nvSpPr>
              <p:cNvPr id="31" name="Rectangle 237"/>
              <p:cNvSpPr/>
              <p:nvPr/>
            </p:nvSpPr>
            <p:spPr>
              <a:xfrm>
                <a:off x="8027476" y="2191938"/>
                <a:ext cx="469617" cy="46961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238"/>
              <p:cNvSpPr>
                <a:spLocks noChangeAspect="1"/>
              </p:cNvSpPr>
              <p:nvPr/>
            </p:nvSpPr>
            <p:spPr bwMode="auto">
              <a:xfrm>
                <a:off x="8130654" y="2300804"/>
                <a:ext cx="263261" cy="25188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20" y="19326"/>
                    </a:moveTo>
                    <a:cubicBezTo>
                      <a:pt x="21574" y="19434"/>
                      <a:pt x="21599" y="19552"/>
                      <a:pt x="21599" y="19677"/>
                    </a:cubicBezTo>
                    <a:cubicBezTo>
                      <a:pt x="21599" y="19974"/>
                      <a:pt x="21492" y="20237"/>
                      <a:pt x="21274" y="20463"/>
                    </a:cubicBezTo>
                    <a:lnTo>
                      <a:pt x="20490" y="21235"/>
                    </a:lnTo>
                    <a:cubicBezTo>
                      <a:pt x="20281" y="21461"/>
                      <a:pt x="20026" y="21574"/>
                      <a:pt x="19720" y="21574"/>
                    </a:cubicBezTo>
                    <a:lnTo>
                      <a:pt x="19664" y="21574"/>
                    </a:lnTo>
                    <a:cubicBezTo>
                      <a:pt x="19350" y="21537"/>
                      <a:pt x="19081" y="21396"/>
                      <a:pt x="18866" y="21153"/>
                    </a:cubicBezTo>
                    <a:lnTo>
                      <a:pt x="12700" y="13222"/>
                    </a:lnTo>
                    <a:cubicBezTo>
                      <a:pt x="11958" y="13870"/>
                      <a:pt x="11265" y="14438"/>
                      <a:pt x="10623" y="14927"/>
                    </a:cubicBezTo>
                    <a:cubicBezTo>
                      <a:pt x="9975" y="15413"/>
                      <a:pt x="9366" y="15835"/>
                      <a:pt x="8789" y="16188"/>
                    </a:cubicBezTo>
                    <a:lnTo>
                      <a:pt x="9261" y="19988"/>
                    </a:lnTo>
                    <a:lnTo>
                      <a:pt x="9261" y="20124"/>
                    </a:lnTo>
                    <a:cubicBezTo>
                      <a:pt x="9261" y="20423"/>
                      <a:pt x="9162" y="20672"/>
                      <a:pt x="8964" y="20870"/>
                    </a:cubicBezTo>
                    <a:lnTo>
                      <a:pt x="8546" y="21289"/>
                    </a:lnTo>
                    <a:cubicBezTo>
                      <a:pt x="8339" y="21498"/>
                      <a:pt x="8076" y="21599"/>
                      <a:pt x="7762" y="21599"/>
                    </a:cubicBezTo>
                    <a:lnTo>
                      <a:pt x="7705" y="21599"/>
                    </a:lnTo>
                    <a:cubicBezTo>
                      <a:pt x="7354" y="21563"/>
                      <a:pt x="7088" y="21424"/>
                      <a:pt x="6907" y="21178"/>
                    </a:cubicBezTo>
                    <a:lnTo>
                      <a:pt x="4131" y="17500"/>
                    </a:lnTo>
                    <a:lnTo>
                      <a:pt x="418" y="14695"/>
                    </a:lnTo>
                    <a:cubicBezTo>
                      <a:pt x="155" y="14472"/>
                      <a:pt x="16" y="14201"/>
                      <a:pt x="0" y="13884"/>
                    </a:cubicBezTo>
                    <a:lnTo>
                      <a:pt x="0" y="13833"/>
                    </a:lnTo>
                    <a:cubicBezTo>
                      <a:pt x="0" y="13550"/>
                      <a:pt x="104" y="13293"/>
                      <a:pt x="311" y="13059"/>
                    </a:cubicBezTo>
                    <a:lnTo>
                      <a:pt x="715" y="12668"/>
                    </a:lnTo>
                    <a:cubicBezTo>
                      <a:pt x="897" y="12439"/>
                      <a:pt x="1151" y="12332"/>
                      <a:pt x="1477" y="12340"/>
                    </a:cubicBezTo>
                    <a:cubicBezTo>
                      <a:pt x="1550" y="12340"/>
                      <a:pt x="1596" y="12352"/>
                      <a:pt x="1612" y="12369"/>
                    </a:cubicBezTo>
                    <a:lnTo>
                      <a:pt x="5407" y="12801"/>
                    </a:lnTo>
                    <a:cubicBezTo>
                      <a:pt x="5761" y="12233"/>
                      <a:pt x="6180" y="11625"/>
                      <a:pt x="6672" y="10983"/>
                    </a:cubicBezTo>
                    <a:cubicBezTo>
                      <a:pt x="7167" y="10336"/>
                      <a:pt x="7733" y="9655"/>
                      <a:pt x="8376" y="8931"/>
                    </a:cubicBezTo>
                    <a:lnTo>
                      <a:pt x="478" y="2748"/>
                    </a:lnTo>
                    <a:cubicBezTo>
                      <a:pt x="195" y="2521"/>
                      <a:pt x="59" y="2256"/>
                      <a:pt x="59" y="1950"/>
                    </a:cubicBezTo>
                    <a:lnTo>
                      <a:pt x="59" y="1894"/>
                    </a:lnTo>
                    <a:cubicBezTo>
                      <a:pt x="59" y="1614"/>
                      <a:pt x="161" y="1354"/>
                      <a:pt x="370" y="1111"/>
                    </a:cubicBezTo>
                    <a:lnTo>
                      <a:pt x="1140" y="336"/>
                    </a:lnTo>
                    <a:cubicBezTo>
                      <a:pt x="1383" y="130"/>
                      <a:pt x="1641" y="25"/>
                      <a:pt x="1910" y="25"/>
                    </a:cubicBezTo>
                    <a:lnTo>
                      <a:pt x="2088" y="25"/>
                    </a:lnTo>
                    <a:cubicBezTo>
                      <a:pt x="2153" y="25"/>
                      <a:pt x="2215" y="45"/>
                      <a:pt x="2269" y="79"/>
                    </a:cubicBezTo>
                    <a:lnTo>
                      <a:pt x="13147" y="4045"/>
                    </a:lnTo>
                    <a:lnTo>
                      <a:pt x="15193" y="2030"/>
                    </a:lnTo>
                    <a:cubicBezTo>
                      <a:pt x="15827" y="1396"/>
                      <a:pt x="16551" y="901"/>
                      <a:pt x="17375" y="540"/>
                    </a:cubicBezTo>
                    <a:cubicBezTo>
                      <a:pt x="18195" y="180"/>
                      <a:pt x="18951" y="0"/>
                      <a:pt x="19636" y="0"/>
                    </a:cubicBezTo>
                    <a:cubicBezTo>
                      <a:pt x="20284" y="0"/>
                      <a:pt x="20779" y="166"/>
                      <a:pt x="21113" y="500"/>
                    </a:cubicBezTo>
                    <a:cubicBezTo>
                      <a:pt x="21291" y="661"/>
                      <a:pt x="21418" y="870"/>
                      <a:pt x="21492" y="1125"/>
                    </a:cubicBezTo>
                    <a:cubicBezTo>
                      <a:pt x="21563" y="1374"/>
                      <a:pt x="21599" y="1659"/>
                      <a:pt x="21599" y="1973"/>
                    </a:cubicBezTo>
                    <a:cubicBezTo>
                      <a:pt x="21599" y="2660"/>
                      <a:pt x="21424" y="3415"/>
                      <a:pt x="21076" y="4235"/>
                    </a:cubicBezTo>
                    <a:cubicBezTo>
                      <a:pt x="20728" y="5055"/>
                      <a:pt x="20230" y="5778"/>
                      <a:pt x="19582" y="6400"/>
                    </a:cubicBezTo>
                    <a:lnTo>
                      <a:pt x="17547" y="8456"/>
                    </a:lnTo>
                    <a:lnTo>
                      <a:pt x="21520" y="193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Group 254"/>
            <p:cNvGrpSpPr/>
            <p:nvPr/>
          </p:nvGrpSpPr>
          <p:grpSpPr>
            <a:xfrm>
              <a:off x="7294102" y="2478903"/>
              <a:ext cx="1974516" cy="933289"/>
              <a:chOff x="867902" y="3340710"/>
              <a:chExt cx="1974516" cy="933289"/>
            </a:xfrm>
          </p:grpSpPr>
          <p:sp>
            <p:nvSpPr>
              <p:cNvPr id="19" name="TextBox 255"/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0" name="TextBox 256"/>
              <p:cNvSpPr txBox="1"/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53" name="千图PPT彼岸天：ID 8661124库_组合 252"/>
          <p:cNvGrpSpPr/>
          <p:nvPr>
            <p:custDataLst>
              <p:tags r:id="rId5"/>
            </p:custDataLst>
          </p:nvPr>
        </p:nvGrpSpPr>
        <p:grpSpPr>
          <a:xfrm>
            <a:off x="9368371" y="2780539"/>
            <a:ext cx="1974516" cy="1402906"/>
            <a:chOff x="9368371" y="2780539"/>
            <a:chExt cx="1974516" cy="1402906"/>
          </a:xfrm>
        </p:grpSpPr>
        <p:grpSp>
          <p:nvGrpSpPr>
            <p:cNvPr id="9" name="Group 245"/>
            <p:cNvGrpSpPr/>
            <p:nvPr/>
          </p:nvGrpSpPr>
          <p:grpSpPr>
            <a:xfrm>
              <a:off x="10120821" y="2780539"/>
              <a:ext cx="469617" cy="469617"/>
              <a:chOff x="10120821" y="2963191"/>
              <a:chExt cx="469617" cy="469617"/>
            </a:xfrm>
          </p:grpSpPr>
          <p:sp>
            <p:nvSpPr>
              <p:cNvPr id="25" name="Rectangle 246"/>
              <p:cNvSpPr/>
              <p:nvPr/>
            </p:nvSpPr>
            <p:spPr>
              <a:xfrm>
                <a:off x="10120821" y="2963191"/>
                <a:ext cx="469617" cy="469617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247"/>
              <p:cNvSpPr>
                <a:spLocks noChangeAspect="1"/>
              </p:cNvSpPr>
              <p:nvPr/>
            </p:nvSpPr>
            <p:spPr bwMode="auto">
              <a:xfrm>
                <a:off x="10216488" y="3058822"/>
                <a:ext cx="278282" cy="27835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598" y="2167"/>
                    </a:moveTo>
                    <a:cubicBezTo>
                      <a:pt x="3598" y="2549"/>
                      <a:pt x="3517" y="2902"/>
                      <a:pt x="3358" y="3213"/>
                    </a:cubicBezTo>
                    <a:cubicBezTo>
                      <a:pt x="3197" y="3525"/>
                      <a:pt x="2981" y="3792"/>
                      <a:pt x="2707" y="4006"/>
                    </a:cubicBezTo>
                    <a:lnTo>
                      <a:pt x="2707" y="21050"/>
                    </a:lnTo>
                    <a:cubicBezTo>
                      <a:pt x="2707" y="21203"/>
                      <a:pt x="2663" y="21329"/>
                      <a:pt x="2580" y="21438"/>
                    </a:cubicBezTo>
                    <a:cubicBezTo>
                      <a:pt x="2492" y="21547"/>
                      <a:pt x="2386" y="21599"/>
                      <a:pt x="2262" y="21599"/>
                    </a:cubicBezTo>
                    <a:lnTo>
                      <a:pt x="1348" y="21599"/>
                    </a:lnTo>
                    <a:cubicBezTo>
                      <a:pt x="1221" y="21599"/>
                      <a:pt x="1118" y="21544"/>
                      <a:pt x="1038" y="21438"/>
                    </a:cubicBezTo>
                    <a:cubicBezTo>
                      <a:pt x="954" y="21329"/>
                      <a:pt x="913" y="21203"/>
                      <a:pt x="913" y="21050"/>
                    </a:cubicBezTo>
                    <a:lnTo>
                      <a:pt x="913" y="4006"/>
                    </a:lnTo>
                    <a:cubicBezTo>
                      <a:pt x="641" y="3792"/>
                      <a:pt x="421" y="3525"/>
                      <a:pt x="252" y="3213"/>
                    </a:cubicBezTo>
                    <a:cubicBezTo>
                      <a:pt x="83" y="2902"/>
                      <a:pt x="0" y="2549"/>
                      <a:pt x="0" y="2167"/>
                    </a:cubicBezTo>
                    <a:cubicBezTo>
                      <a:pt x="0" y="1574"/>
                      <a:pt x="176" y="1069"/>
                      <a:pt x="528" y="640"/>
                    </a:cubicBezTo>
                    <a:cubicBezTo>
                      <a:pt x="878" y="211"/>
                      <a:pt x="1304" y="0"/>
                      <a:pt x="1804" y="0"/>
                    </a:cubicBezTo>
                    <a:cubicBezTo>
                      <a:pt x="2296" y="0"/>
                      <a:pt x="2719" y="211"/>
                      <a:pt x="3069" y="640"/>
                    </a:cubicBezTo>
                    <a:cubicBezTo>
                      <a:pt x="3422" y="1069"/>
                      <a:pt x="3598" y="1571"/>
                      <a:pt x="3598" y="2167"/>
                    </a:cubicBezTo>
                    <a:moveTo>
                      <a:pt x="20838" y="2476"/>
                    </a:moveTo>
                    <a:cubicBezTo>
                      <a:pt x="21063" y="2323"/>
                      <a:pt x="21247" y="2297"/>
                      <a:pt x="21389" y="2391"/>
                    </a:cubicBezTo>
                    <a:cubicBezTo>
                      <a:pt x="21529" y="2485"/>
                      <a:pt x="21599" y="2684"/>
                      <a:pt x="21599" y="2996"/>
                    </a:cubicBezTo>
                    <a:lnTo>
                      <a:pt x="21599" y="13515"/>
                    </a:lnTo>
                    <a:cubicBezTo>
                      <a:pt x="21599" y="13803"/>
                      <a:pt x="21526" y="14106"/>
                      <a:pt x="21382" y="14420"/>
                    </a:cubicBezTo>
                    <a:cubicBezTo>
                      <a:pt x="21237" y="14737"/>
                      <a:pt x="21056" y="14966"/>
                      <a:pt x="20838" y="15119"/>
                    </a:cubicBezTo>
                    <a:cubicBezTo>
                      <a:pt x="19954" y="15757"/>
                      <a:pt x="19146" y="16165"/>
                      <a:pt x="18412" y="16350"/>
                    </a:cubicBezTo>
                    <a:cubicBezTo>
                      <a:pt x="17678" y="16529"/>
                      <a:pt x="17036" y="16606"/>
                      <a:pt x="16490" y="16567"/>
                    </a:cubicBezTo>
                    <a:cubicBezTo>
                      <a:pt x="15849" y="16526"/>
                      <a:pt x="15281" y="16371"/>
                      <a:pt x="14791" y="16103"/>
                    </a:cubicBezTo>
                    <a:cubicBezTo>
                      <a:pt x="14392" y="15851"/>
                      <a:pt x="14003" y="15607"/>
                      <a:pt x="13623" y="15378"/>
                    </a:cubicBezTo>
                    <a:cubicBezTo>
                      <a:pt x="13244" y="15146"/>
                      <a:pt x="12857" y="14946"/>
                      <a:pt x="12458" y="14773"/>
                    </a:cubicBezTo>
                    <a:cubicBezTo>
                      <a:pt x="12059" y="14599"/>
                      <a:pt x="11640" y="14461"/>
                      <a:pt x="11197" y="14358"/>
                    </a:cubicBezTo>
                    <a:cubicBezTo>
                      <a:pt x="10757" y="14256"/>
                      <a:pt x="10269" y="14203"/>
                      <a:pt x="9738" y="14203"/>
                    </a:cubicBezTo>
                    <a:cubicBezTo>
                      <a:pt x="9310" y="14220"/>
                      <a:pt x="8825" y="14306"/>
                      <a:pt x="8286" y="14455"/>
                    </a:cubicBezTo>
                    <a:cubicBezTo>
                      <a:pt x="7824" y="14588"/>
                      <a:pt x="7266" y="14799"/>
                      <a:pt x="6605" y="15090"/>
                    </a:cubicBezTo>
                    <a:cubicBezTo>
                      <a:pt x="5944" y="15381"/>
                      <a:pt x="5207" y="15792"/>
                      <a:pt x="4394" y="16327"/>
                    </a:cubicBezTo>
                    <a:cubicBezTo>
                      <a:pt x="4169" y="16476"/>
                      <a:pt x="3978" y="16494"/>
                      <a:pt x="3826" y="16382"/>
                    </a:cubicBezTo>
                    <a:cubicBezTo>
                      <a:pt x="3674" y="16268"/>
                      <a:pt x="3598" y="16059"/>
                      <a:pt x="3598" y="15751"/>
                    </a:cubicBezTo>
                    <a:lnTo>
                      <a:pt x="3598" y="5273"/>
                    </a:lnTo>
                    <a:cubicBezTo>
                      <a:pt x="3598" y="4964"/>
                      <a:pt x="3674" y="4653"/>
                      <a:pt x="3826" y="4347"/>
                    </a:cubicBezTo>
                    <a:cubicBezTo>
                      <a:pt x="3978" y="4036"/>
                      <a:pt x="4169" y="3807"/>
                      <a:pt x="4394" y="3654"/>
                    </a:cubicBezTo>
                    <a:cubicBezTo>
                      <a:pt x="5207" y="3143"/>
                      <a:pt x="5941" y="2737"/>
                      <a:pt x="6597" y="2447"/>
                    </a:cubicBezTo>
                    <a:cubicBezTo>
                      <a:pt x="7253" y="2156"/>
                      <a:pt x="7816" y="1944"/>
                      <a:pt x="8286" y="1812"/>
                    </a:cubicBezTo>
                    <a:cubicBezTo>
                      <a:pt x="8832" y="1665"/>
                      <a:pt x="9317" y="1580"/>
                      <a:pt x="9738" y="1559"/>
                    </a:cubicBezTo>
                    <a:cubicBezTo>
                      <a:pt x="10269" y="1559"/>
                      <a:pt x="10757" y="1612"/>
                      <a:pt x="11197" y="1715"/>
                    </a:cubicBezTo>
                    <a:cubicBezTo>
                      <a:pt x="11640" y="1818"/>
                      <a:pt x="12059" y="1956"/>
                      <a:pt x="12458" y="2135"/>
                    </a:cubicBezTo>
                    <a:cubicBezTo>
                      <a:pt x="12857" y="2306"/>
                      <a:pt x="13242" y="2508"/>
                      <a:pt x="13619" y="2737"/>
                    </a:cubicBezTo>
                    <a:cubicBezTo>
                      <a:pt x="13993" y="2967"/>
                      <a:pt x="14385" y="3207"/>
                      <a:pt x="14791" y="3463"/>
                    </a:cubicBezTo>
                    <a:cubicBezTo>
                      <a:pt x="15281" y="3736"/>
                      <a:pt x="15849" y="3889"/>
                      <a:pt x="16490" y="3924"/>
                    </a:cubicBezTo>
                    <a:cubicBezTo>
                      <a:pt x="17036" y="3965"/>
                      <a:pt x="17678" y="3889"/>
                      <a:pt x="18412" y="3707"/>
                    </a:cubicBezTo>
                    <a:cubicBezTo>
                      <a:pt x="19146" y="3522"/>
                      <a:pt x="19957" y="3113"/>
                      <a:pt x="20838" y="247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3" name="Group 257"/>
            <p:cNvGrpSpPr/>
            <p:nvPr/>
          </p:nvGrpSpPr>
          <p:grpSpPr>
            <a:xfrm>
              <a:off x="9368371" y="3250156"/>
              <a:ext cx="1974516" cy="933289"/>
              <a:chOff x="867902" y="3340710"/>
              <a:chExt cx="1974516" cy="933289"/>
            </a:xfrm>
          </p:grpSpPr>
          <p:sp>
            <p:nvSpPr>
              <p:cNvPr id="17" name="TextBox 258"/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8" name="TextBox 259"/>
              <p:cNvSpPr txBox="1"/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51" name="千图PPT彼岸天：ID 8661124库_组合 250"/>
          <p:cNvGrpSpPr/>
          <p:nvPr>
            <p:custDataLst>
              <p:tags r:id="rId6"/>
            </p:custDataLst>
          </p:nvPr>
        </p:nvGrpSpPr>
        <p:grpSpPr>
          <a:xfrm>
            <a:off x="5079798" y="1577279"/>
            <a:ext cx="1974516" cy="1402906"/>
            <a:chOff x="5079798" y="1577279"/>
            <a:chExt cx="1974516" cy="1402906"/>
          </a:xfrm>
        </p:grpSpPr>
        <p:grpSp>
          <p:nvGrpSpPr>
            <p:cNvPr id="7" name="Group 239"/>
            <p:cNvGrpSpPr/>
            <p:nvPr/>
          </p:nvGrpSpPr>
          <p:grpSpPr>
            <a:xfrm>
              <a:off x="5861192" y="1577279"/>
              <a:ext cx="469617" cy="469617"/>
              <a:chOff x="5861192" y="1759931"/>
              <a:chExt cx="469617" cy="469617"/>
            </a:xfrm>
          </p:grpSpPr>
          <p:sp>
            <p:nvSpPr>
              <p:cNvPr id="29" name="Rectangle 240"/>
              <p:cNvSpPr/>
              <p:nvPr/>
            </p:nvSpPr>
            <p:spPr>
              <a:xfrm>
                <a:off x="5861192" y="1759931"/>
                <a:ext cx="469617" cy="469617"/>
              </a:xfrm>
              <a:prstGeom prst="rect">
                <a:avLst/>
              </a:prstGeom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241"/>
              <p:cNvSpPr>
                <a:spLocks noChangeAspect="1"/>
              </p:cNvSpPr>
              <p:nvPr/>
            </p:nvSpPr>
            <p:spPr bwMode="auto">
              <a:xfrm>
                <a:off x="5968307" y="1841909"/>
                <a:ext cx="255387" cy="305660"/>
              </a:xfrm>
              <a:custGeom>
                <a:avLst/>
                <a:gdLst>
                  <a:gd name="connsiteX0" fmla="*/ 206367 w 449768"/>
                  <a:gd name="connsiteY0" fmla="*/ 423375 h 538305"/>
                  <a:gd name="connsiteX1" fmla="*/ 208536 w 449768"/>
                  <a:gd name="connsiteY1" fmla="*/ 434347 h 538305"/>
                  <a:gd name="connsiteX2" fmla="*/ 136133 w 449768"/>
                  <a:gd name="connsiteY2" fmla="*/ 527584 h 538305"/>
                  <a:gd name="connsiteX3" fmla="*/ 120760 w 449768"/>
                  <a:gd name="connsiteY3" fmla="*/ 517169 h 538305"/>
                  <a:gd name="connsiteX4" fmla="*/ 192667 w 449768"/>
                  <a:gd name="connsiteY4" fmla="*/ 423933 h 538305"/>
                  <a:gd name="connsiteX5" fmla="*/ 206367 w 449768"/>
                  <a:gd name="connsiteY5" fmla="*/ 423375 h 538305"/>
                  <a:gd name="connsiteX6" fmla="*/ 158371 w 449768"/>
                  <a:gd name="connsiteY6" fmla="*/ 386315 h 538305"/>
                  <a:gd name="connsiteX7" fmla="*/ 160292 w 449768"/>
                  <a:gd name="connsiteY7" fmla="*/ 397002 h 538305"/>
                  <a:gd name="connsiteX8" fmla="*/ 51725 w 449768"/>
                  <a:gd name="connsiteY8" fmla="*/ 536376 h 538305"/>
                  <a:gd name="connsiteX9" fmla="*/ 41315 w 449768"/>
                  <a:gd name="connsiteY9" fmla="*/ 525997 h 538305"/>
                  <a:gd name="connsiteX10" fmla="*/ 144924 w 449768"/>
                  <a:gd name="connsiteY10" fmla="*/ 387118 h 538305"/>
                  <a:gd name="connsiteX11" fmla="*/ 158371 w 449768"/>
                  <a:gd name="connsiteY11" fmla="*/ 386315 h 538305"/>
                  <a:gd name="connsiteX12" fmla="*/ 112005 w 449768"/>
                  <a:gd name="connsiteY12" fmla="*/ 349971 h 538305"/>
                  <a:gd name="connsiteX13" fmla="*/ 113740 w 449768"/>
                  <a:gd name="connsiteY13" fmla="*/ 362927 h 538305"/>
                  <a:gd name="connsiteX14" fmla="*/ 41338 w 449768"/>
                  <a:gd name="connsiteY14" fmla="*/ 455221 h 538305"/>
                  <a:gd name="connsiteX15" fmla="*/ 25965 w 449768"/>
                  <a:gd name="connsiteY15" fmla="*/ 444857 h 538305"/>
                  <a:gd name="connsiteX16" fmla="*/ 98367 w 449768"/>
                  <a:gd name="connsiteY16" fmla="*/ 352562 h 538305"/>
                  <a:gd name="connsiteX17" fmla="*/ 112005 w 449768"/>
                  <a:gd name="connsiteY17" fmla="*/ 349971 h 538305"/>
                  <a:gd name="connsiteX18" fmla="*/ 287508 w 449768"/>
                  <a:gd name="connsiteY18" fmla="*/ 153269 h 538305"/>
                  <a:gd name="connsiteX19" fmla="*/ 261020 w 449768"/>
                  <a:gd name="connsiteY19" fmla="*/ 165441 h 538305"/>
                  <a:gd name="connsiteX20" fmla="*/ 255548 w 449768"/>
                  <a:gd name="connsiteY20" fmla="*/ 175874 h 538305"/>
                  <a:gd name="connsiteX21" fmla="*/ 276441 w 449768"/>
                  <a:gd name="connsiteY21" fmla="*/ 232511 h 538305"/>
                  <a:gd name="connsiteX22" fmla="*/ 328174 w 449768"/>
                  <a:gd name="connsiteY22" fmla="*/ 227543 h 538305"/>
                  <a:gd name="connsiteX23" fmla="*/ 333645 w 449768"/>
                  <a:gd name="connsiteY23" fmla="*/ 217110 h 538305"/>
                  <a:gd name="connsiteX24" fmla="*/ 317727 w 449768"/>
                  <a:gd name="connsiteY24" fmla="*/ 160472 h 538305"/>
                  <a:gd name="connsiteX25" fmla="*/ 287508 w 449768"/>
                  <a:gd name="connsiteY25" fmla="*/ 153269 h 538305"/>
                  <a:gd name="connsiteX26" fmla="*/ 437111 w 449768"/>
                  <a:gd name="connsiteY26" fmla="*/ 0 h 538305"/>
                  <a:gd name="connsiteX27" fmla="*/ 442086 w 449768"/>
                  <a:gd name="connsiteY27" fmla="*/ 0 h 538305"/>
                  <a:gd name="connsiteX28" fmla="*/ 447557 w 449768"/>
                  <a:gd name="connsiteY28" fmla="*/ 4968 h 538305"/>
                  <a:gd name="connsiteX29" fmla="*/ 447557 w 449768"/>
                  <a:gd name="connsiteY29" fmla="*/ 9937 h 538305"/>
                  <a:gd name="connsiteX30" fmla="*/ 447557 w 449768"/>
                  <a:gd name="connsiteY30" fmla="*/ 20370 h 538305"/>
                  <a:gd name="connsiteX31" fmla="*/ 447557 w 449768"/>
                  <a:gd name="connsiteY31" fmla="*/ 46204 h 538305"/>
                  <a:gd name="connsiteX32" fmla="*/ 442086 w 449768"/>
                  <a:gd name="connsiteY32" fmla="*/ 103338 h 538305"/>
                  <a:gd name="connsiteX33" fmla="*/ 442086 w 449768"/>
                  <a:gd name="connsiteY33" fmla="*/ 113771 h 538305"/>
                  <a:gd name="connsiteX34" fmla="*/ 437111 w 449768"/>
                  <a:gd name="connsiteY34" fmla="*/ 134141 h 538305"/>
                  <a:gd name="connsiteX35" fmla="*/ 421194 w 449768"/>
                  <a:gd name="connsiteY35" fmla="*/ 175874 h 538305"/>
                  <a:gd name="connsiteX36" fmla="*/ 354040 w 449768"/>
                  <a:gd name="connsiteY36" fmla="*/ 289645 h 538305"/>
                  <a:gd name="connsiteX37" fmla="*/ 344091 w 449768"/>
                  <a:gd name="connsiteY37" fmla="*/ 325913 h 538305"/>
                  <a:gd name="connsiteX38" fmla="*/ 276441 w 449768"/>
                  <a:gd name="connsiteY38" fmla="*/ 506754 h 538305"/>
                  <a:gd name="connsiteX39" fmla="*/ 261020 w 449768"/>
                  <a:gd name="connsiteY39" fmla="*/ 496321 h 538305"/>
                  <a:gd name="connsiteX40" fmla="*/ 17278 w 449768"/>
                  <a:gd name="connsiteY40" fmla="*/ 310511 h 538305"/>
                  <a:gd name="connsiteX41" fmla="*/ 1858 w 449768"/>
                  <a:gd name="connsiteY41" fmla="*/ 289645 h 538305"/>
                  <a:gd name="connsiteX42" fmla="*/ 162528 w 449768"/>
                  <a:gd name="connsiteY42" fmla="*/ 186307 h 538305"/>
                  <a:gd name="connsiteX43" fmla="*/ 193369 w 449768"/>
                  <a:gd name="connsiteY43" fmla="*/ 165441 h 538305"/>
                  <a:gd name="connsiteX44" fmla="*/ 312753 w 449768"/>
                  <a:gd name="connsiteY44" fmla="*/ 51669 h 538305"/>
                  <a:gd name="connsiteX45" fmla="*/ 400799 w 449768"/>
                  <a:gd name="connsiteY45" fmla="*/ 9937 h 538305"/>
                  <a:gd name="connsiteX46" fmla="*/ 426665 w 449768"/>
                  <a:gd name="connsiteY46" fmla="*/ 4968 h 538305"/>
                  <a:gd name="connsiteX47" fmla="*/ 437111 w 449768"/>
                  <a:gd name="connsiteY47" fmla="*/ 0 h 53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49768" h="538305">
                    <a:moveTo>
                      <a:pt x="206367" y="423375"/>
                    </a:moveTo>
                    <a:cubicBezTo>
                      <a:pt x="209652" y="425297"/>
                      <a:pt x="211016" y="429140"/>
                      <a:pt x="208536" y="434347"/>
                    </a:cubicBezTo>
                    <a:cubicBezTo>
                      <a:pt x="198122" y="460136"/>
                      <a:pt x="172335" y="506754"/>
                      <a:pt x="136133" y="527584"/>
                    </a:cubicBezTo>
                    <a:cubicBezTo>
                      <a:pt x="125719" y="532543"/>
                      <a:pt x="115305" y="527584"/>
                      <a:pt x="120760" y="517169"/>
                    </a:cubicBezTo>
                    <a:cubicBezTo>
                      <a:pt x="130678" y="491380"/>
                      <a:pt x="151507" y="450217"/>
                      <a:pt x="192667" y="423933"/>
                    </a:cubicBezTo>
                    <a:cubicBezTo>
                      <a:pt x="197874" y="421453"/>
                      <a:pt x="203081" y="421453"/>
                      <a:pt x="206367" y="423375"/>
                    </a:cubicBezTo>
                    <a:close/>
                    <a:moveTo>
                      <a:pt x="158371" y="386315"/>
                    </a:moveTo>
                    <a:cubicBezTo>
                      <a:pt x="161532" y="388230"/>
                      <a:pt x="162771" y="392060"/>
                      <a:pt x="160292" y="397002"/>
                    </a:cubicBezTo>
                    <a:cubicBezTo>
                      <a:pt x="144924" y="433081"/>
                      <a:pt x="113693" y="500297"/>
                      <a:pt x="51725" y="536376"/>
                    </a:cubicBezTo>
                    <a:cubicBezTo>
                      <a:pt x="41315" y="541318"/>
                      <a:pt x="36357" y="536376"/>
                      <a:pt x="41315" y="525997"/>
                    </a:cubicBezTo>
                    <a:cubicBezTo>
                      <a:pt x="51725" y="489918"/>
                      <a:pt x="82957" y="422702"/>
                      <a:pt x="144924" y="387118"/>
                    </a:cubicBezTo>
                    <a:cubicBezTo>
                      <a:pt x="150130" y="384399"/>
                      <a:pt x="155211" y="384399"/>
                      <a:pt x="158371" y="386315"/>
                    </a:cubicBezTo>
                    <a:close/>
                    <a:moveTo>
                      <a:pt x="112005" y="349971"/>
                    </a:moveTo>
                    <a:cubicBezTo>
                      <a:pt x="115228" y="352562"/>
                      <a:pt x="116468" y="357744"/>
                      <a:pt x="113740" y="362927"/>
                    </a:cubicBezTo>
                    <a:cubicBezTo>
                      <a:pt x="103326" y="388591"/>
                      <a:pt x="77539" y="429556"/>
                      <a:pt x="41338" y="455221"/>
                    </a:cubicBezTo>
                    <a:cubicBezTo>
                      <a:pt x="25965" y="460157"/>
                      <a:pt x="21006" y="455221"/>
                      <a:pt x="25965" y="444857"/>
                    </a:cubicBezTo>
                    <a:cubicBezTo>
                      <a:pt x="36379" y="419192"/>
                      <a:pt x="57207" y="378227"/>
                      <a:pt x="98367" y="352562"/>
                    </a:cubicBezTo>
                    <a:cubicBezTo>
                      <a:pt x="103574" y="347380"/>
                      <a:pt x="108781" y="347380"/>
                      <a:pt x="112005" y="349971"/>
                    </a:cubicBezTo>
                    <a:close/>
                    <a:moveTo>
                      <a:pt x="287508" y="153269"/>
                    </a:moveTo>
                    <a:cubicBezTo>
                      <a:pt x="277809" y="153890"/>
                      <a:pt x="268730" y="157740"/>
                      <a:pt x="261020" y="165441"/>
                    </a:cubicBezTo>
                    <a:cubicBezTo>
                      <a:pt x="261020" y="170409"/>
                      <a:pt x="261020" y="170409"/>
                      <a:pt x="255548" y="175874"/>
                    </a:cubicBezTo>
                    <a:cubicBezTo>
                      <a:pt x="245600" y="196243"/>
                      <a:pt x="250574" y="222575"/>
                      <a:pt x="276441" y="232511"/>
                    </a:cubicBezTo>
                    <a:cubicBezTo>
                      <a:pt x="291861" y="242944"/>
                      <a:pt x="317727" y="242944"/>
                      <a:pt x="328174" y="227543"/>
                    </a:cubicBezTo>
                    <a:cubicBezTo>
                      <a:pt x="333645" y="222575"/>
                      <a:pt x="333645" y="222575"/>
                      <a:pt x="333645" y="217110"/>
                    </a:cubicBezTo>
                    <a:cubicBezTo>
                      <a:pt x="349066" y="196243"/>
                      <a:pt x="338620" y="170409"/>
                      <a:pt x="317727" y="160472"/>
                    </a:cubicBezTo>
                    <a:cubicBezTo>
                      <a:pt x="307530" y="155256"/>
                      <a:pt x="297208" y="152648"/>
                      <a:pt x="287508" y="153269"/>
                    </a:cubicBezTo>
                    <a:close/>
                    <a:moveTo>
                      <a:pt x="437111" y="0"/>
                    </a:moveTo>
                    <a:lnTo>
                      <a:pt x="442086" y="0"/>
                    </a:lnTo>
                    <a:cubicBezTo>
                      <a:pt x="447557" y="0"/>
                      <a:pt x="452532" y="0"/>
                      <a:pt x="447557" y="4968"/>
                    </a:cubicBezTo>
                    <a:lnTo>
                      <a:pt x="447557" y="9937"/>
                    </a:lnTo>
                    <a:cubicBezTo>
                      <a:pt x="452532" y="15402"/>
                      <a:pt x="447557" y="15402"/>
                      <a:pt x="447557" y="20370"/>
                    </a:cubicBezTo>
                    <a:cubicBezTo>
                      <a:pt x="447557" y="25835"/>
                      <a:pt x="447557" y="36268"/>
                      <a:pt x="447557" y="46204"/>
                    </a:cubicBezTo>
                    <a:cubicBezTo>
                      <a:pt x="447557" y="62102"/>
                      <a:pt x="447557" y="82472"/>
                      <a:pt x="442086" y="103338"/>
                    </a:cubicBezTo>
                    <a:cubicBezTo>
                      <a:pt x="442086" y="108306"/>
                      <a:pt x="442086" y="108306"/>
                      <a:pt x="442086" y="113771"/>
                    </a:cubicBezTo>
                    <a:cubicBezTo>
                      <a:pt x="437111" y="124205"/>
                      <a:pt x="437111" y="129173"/>
                      <a:pt x="437111" y="134141"/>
                    </a:cubicBezTo>
                    <a:cubicBezTo>
                      <a:pt x="431640" y="150039"/>
                      <a:pt x="426665" y="165441"/>
                      <a:pt x="421194" y="175874"/>
                    </a:cubicBezTo>
                    <a:cubicBezTo>
                      <a:pt x="406271" y="212141"/>
                      <a:pt x="385378" y="248409"/>
                      <a:pt x="354040" y="289645"/>
                    </a:cubicBezTo>
                    <a:cubicBezTo>
                      <a:pt x="349066" y="294613"/>
                      <a:pt x="344091" y="315479"/>
                      <a:pt x="344091" y="325913"/>
                    </a:cubicBezTo>
                    <a:cubicBezTo>
                      <a:pt x="354040" y="367148"/>
                      <a:pt x="359512" y="460053"/>
                      <a:pt x="276441" y="506754"/>
                    </a:cubicBezTo>
                    <a:cubicBezTo>
                      <a:pt x="265994" y="517187"/>
                      <a:pt x="255548" y="512219"/>
                      <a:pt x="261020" y="496321"/>
                    </a:cubicBezTo>
                    <a:cubicBezTo>
                      <a:pt x="261020" y="439684"/>
                      <a:pt x="240128" y="305046"/>
                      <a:pt x="17278" y="310511"/>
                    </a:cubicBezTo>
                    <a:cubicBezTo>
                      <a:pt x="1858" y="310511"/>
                      <a:pt x="-3117" y="300078"/>
                      <a:pt x="1858" y="289645"/>
                    </a:cubicBezTo>
                    <a:cubicBezTo>
                      <a:pt x="17278" y="253377"/>
                      <a:pt x="59062" y="180842"/>
                      <a:pt x="162528" y="186307"/>
                    </a:cubicBezTo>
                    <a:cubicBezTo>
                      <a:pt x="172975" y="186307"/>
                      <a:pt x="188395" y="175874"/>
                      <a:pt x="193369" y="165441"/>
                    </a:cubicBezTo>
                    <a:cubicBezTo>
                      <a:pt x="214261" y="139606"/>
                      <a:pt x="250574" y="87937"/>
                      <a:pt x="312753" y="51669"/>
                    </a:cubicBezTo>
                    <a:cubicBezTo>
                      <a:pt x="349066" y="25835"/>
                      <a:pt x="379907" y="15402"/>
                      <a:pt x="400799" y="9937"/>
                    </a:cubicBezTo>
                    <a:cubicBezTo>
                      <a:pt x="416219" y="9937"/>
                      <a:pt x="426665" y="9937"/>
                      <a:pt x="426665" y="4968"/>
                    </a:cubicBezTo>
                    <a:cubicBezTo>
                      <a:pt x="431640" y="4968"/>
                      <a:pt x="431640" y="0"/>
                      <a:pt x="4371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4" name="Group 260"/>
            <p:cNvGrpSpPr/>
            <p:nvPr/>
          </p:nvGrpSpPr>
          <p:grpSpPr>
            <a:xfrm>
              <a:off x="5079798" y="2046896"/>
              <a:ext cx="1974516" cy="933289"/>
              <a:chOff x="867902" y="3340710"/>
              <a:chExt cx="1974516" cy="933289"/>
            </a:xfrm>
          </p:grpSpPr>
          <p:sp>
            <p:nvSpPr>
              <p:cNvPr id="15" name="TextBox 261"/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6" name="TextBox 262"/>
              <p:cNvSpPr txBox="1"/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106744" y="2475069"/>
            <a:ext cx="4303836" cy="4247169"/>
            <a:chOff x="4705060" y="2462889"/>
            <a:chExt cx="3107196" cy="3266702"/>
          </a:xfrm>
        </p:grpSpPr>
        <p:sp>
          <p:nvSpPr>
            <p:cNvPr id="20" name="Freeform: Shape 164"/>
            <p:cNvSpPr/>
            <p:nvPr/>
          </p:nvSpPr>
          <p:spPr bwMode="auto">
            <a:xfrm>
              <a:off x="5886027" y="2462889"/>
              <a:ext cx="746707" cy="952196"/>
            </a:xfrm>
            <a:custGeom>
              <a:avLst/>
              <a:gdLst>
                <a:gd name="T0" fmla="*/ 174 w 348"/>
                <a:gd name="T1" fmla="*/ 0 h 444"/>
                <a:gd name="T2" fmla="*/ 59 w 348"/>
                <a:gd name="T3" fmla="*/ 115 h 444"/>
                <a:gd name="T4" fmla="*/ 59 w 348"/>
                <a:gd name="T5" fmla="*/ 328 h 444"/>
                <a:gd name="T6" fmla="*/ 174 w 348"/>
                <a:gd name="T7" fmla="*/ 444 h 444"/>
                <a:gd name="T8" fmla="*/ 290 w 348"/>
                <a:gd name="T9" fmla="*/ 328 h 444"/>
                <a:gd name="T10" fmla="*/ 290 w 348"/>
                <a:gd name="T11" fmla="*/ 115 h 444"/>
                <a:gd name="T12" fmla="*/ 174 w 348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03</a:t>
              </a:r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21" name="Freeform: Shape 165"/>
            <p:cNvSpPr/>
            <p:nvPr/>
          </p:nvSpPr>
          <p:spPr bwMode="auto">
            <a:xfrm>
              <a:off x="6861505" y="3938979"/>
              <a:ext cx="950751" cy="683034"/>
            </a:xfrm>
            <a:custGeom>
              <a:avLst/>
              <a:gdLst>
                <a:gd name="T0" fmla="*/ 222 w 443"/>
                <a:gd name="T1" fmla="*/ 0 h 318"/>
                <a:gd name="T2" fmla="*/ 115 w 443"/>
                <a:gd name="T3" fmla="*/ 44 h 318"/>
                <a:gd name="T4" fmla="*/ 0 w 443"/>
                <a:gd name="T5" fmla="*/ 159 h 318"/>
                <a:gd name="T6" fmla="*/ 115 w 443"/>
                <a:gd name="T7" fmla="*/ 274 h 318"/>
                <a:gd name="T8" fmla="*/ 222 w 443"/>
                <a:gd name="T9" fmla="*/ 318 h 318"/>
                <a:gd name="T10" fmla="*/ 328 w 443"/>
                <a:gd name="T11" fmla="*/ 274 h 318"/>
                <a:gd name="T12" fmla="*/ 443 w 443"/>
                <a:gd name="T13" fmla="*/ 159 h 318"/>
                <a:gd name="T14" fmla="*/ 328 w 443"/>
                <a:gd name="T15" fmla="*/ 44 h 318"/>
                <a:gd name="T16" fmla="*/ 222 w 443"/>
                <a:gd name="T17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3" h="318">
                  <a:moveTo>
                    <a:pt x="222" y="0"/>
                  </a:moveTo>
                  <a:cubicBezTo>
                    <a:pt x="183" y="0"/>
                    <a:pt x="144" y="14"/>
                    <a:pt x="115" y="44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44" y="304"/>
                    <a:pt x="183" y="318"/>
                    <a:pt x="222" y="318"/>
                  </a:cubicBezTo>
                  <a:cubicBezTo>
                    <a:pt x="260" y="318"/>
                    <a:pt x="299" y="304"/>
                    <a:pt x="328" y="274"/>
                  </a:cubicBezTo>
                  <a:cubicBezTo>
                    <a:pt x="443" y="159"/>
                    <a:pt x="443" y="159"/>
                    <a:pt x="443" y="159"/>
                  </a:cubicBezTo>
                  <a:cubicBezTo>
                    <a:pt x="328" y="44"/>
                    <a:pt x="328" y="44"/>
                    <a:pt x="328" y="44"/>
                  </a:cubicBezTo>
                  <a:cubicBezTo>
                    <a:pt x="299" y="14"/>
                    <a:pt x="260" y="0"/>
                    <a:pt x="222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05</a:t>
              </a:r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22" name="Freeform: Shape 173"/>
            <p:cNvSpPr/>
            <p:nvPr/>
          </p:nvSpPr>
          <p:spPr bwMode="auto">
            <a:xfrm>
              <a:off x="4705060" y="3938979"/>
              <a:ext cx="952195" cy="683034"/>
            </a:xfrm>
            <a:custGeom>
              <a:avLst/>
              <a:gdLst>
                <a:gd name="T0" fmla="*/ 222 w 444"/>
                <a:gd name="T1" fmla="*/ 0 h 318"/>
                <a:gd name="T2" fmla="*/ 116 w 444"/>
                <a:gd name="T3" fmla="*/ 44 h 318"/>
                <a:gd name="T4" fmla="*/ 0 w 444"/>
                <a:gd name="T5" fmla="*/ 159 h 318"/>
                <a:gd name="T6" fmla="*/ 116 w 444"/>
                <a:gd name="T7" fmla="*/ 274 h 318"/>
                <a:gd name="T8" fmla="*/ 222 w 444"/>
                <a:gd name="T9" fmla="*/ 318 h 318"/>
                <a:gd name="T10" fmla="*/ 329 w 444"/>
                <a:gd name="T11" fmla="*/ 274 h 318"/>
                <a:gd name="T12" fmla="*/ 444 w 444"/>
                <a:gd name="T13" fmla="*/ 159 h 318"/>
                <a:gd name="T14" fmla="*/ 329 w 444"/>
                <a:gd name="T15" fmla="*/ 44 h 318"/>
                <a:gd name="T16" fmla="*/ 222 w 444"/>
                <a:gd name="T17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4" h="318">
                  <a:moveTo>
                    <a:pt x="222" y="0"/>
                  </a:moveTo>
                  <a:cubicBezTo>
                    <a:pt x="184" y="0"/>
                    <a:pt x="145" y="14"/>
                    <a:pt x="116" y="44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16" y="274"/>
                    <a:pt x="116" y="274"/>
                    <a:pt x="116" y="274"/>
                  </a:cubicBezTo>
                  <a:cubicBezTo>
                    <a:pt x="145" y="304"/>
                    <a:pt x="184" y="318"/>
                    <a:pt x="222" y="318"/>
                  </a:cubicBezTo>
                  <a:cubicBezTo>
                    <a:pt x="261" y="318"/>
                    <a:pt x="299" y="304"/>
                    <a:pt x="329" y="274"/>
                  </a:cubicBezTo>
                  <a:cubicBezTo>
                    <a:pt x="444" y="159"/>
                    <a:pt x="444" y="159"/>
                    <a:pt x="444" y="159"/>
                  </a:cubicBezTo>
                  <a:cubicBezTo>
                    <a:pt x="329" y="44"/>
                    <a:pt x="329" y="44"/>
                    <a:pt x="329" y="44"/>
                  </a:cubicBezTo>
                  <a:cubicBezTo>
                    <a:pt x="299" y="14"/>
                    <a:pt x="261" y="0"/>
                    <a:pt x="22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01</a:t>
              </a:r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23" name="Freeform: Shape 174"/>
            <p:cNvSpPr/>
            <p:nvPr/>
          </p:nvSpPr>
          <p:spPr bwMode="auto">
            <a:xfrm>
              <a:off x="5152046" y="3063571"/>
              <a:ext cx="677246" cy="670009"/>
            </a:xfrm>
            <a:custGeom>
              <a:avLst/>
              <a:gdLst>
                <a:gd name="T0" fmla="*/ 162 w 316"/>
                <a:gd name="T1" fmla="*/ 0 h 312"/>
                <a:gd name="T2" fmla="*/ 0 w 316"/>
                <a:gd name="T3" fmla="*/ 0 h 312"/>
                <a:gd name="T4" fmla="*/ 0 w 316"/>
                <a:gd name="T5" fmla="*/ 164 h 312"/>
                <a:gd name="T6" fmla="*/ 150 w 316"/>
                <a:gd name="T7" fmla="*/ 312 h 312"/>
                <a:gd name="T8" fmla="*/ 316 w 316"/>
                <a:gd name="T9" fmla="*/ 312 h 312"/>
                <a:gd name="T10" fmla="*/ 316 w 316"/>
                <a:gd name="T11" fmla="*/ 152 h 312"/>
                <a:gd name="T12" fmla="*/ 162 w 316"/>
                <a:gd name="T13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6" h="312">
                  <a:moveTo>
                    <a:pt x="16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247"/>
                    <a:pt x="67" y="312"/>
                    <a:pt x="150" y="312"/>
                  </a:cubicBezTo>
                  <a:cubicBezTo>
                    <a:pt x="316" y="312"/>
                    <a:pt x="316" y="312"/>
                    <a:pt x="316" y="312"/>
                  </a:cubicBezTo>
                  <a:cubicBezTo>
                    <a:pt x="316" y="152"/>
                    <a:pt x="316" y="152"/>
                    <a:pt x="316" y="152"/>
                  </a:cubicBezTo>
                  <a:cubicBezTo>
                    <a:pt x="316" y="68"/>
                    <a:pt x="245" y="0"/>
                    <a:pt x="162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02</a:t>
              </a:r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24" name="Freeform: Shape 175"/>
            <p:cNvSpPr/>
            <p:nvPr/>
          </p:nvSpPr>
          <p:spPr bwMode="auto">
            <a:xfrm>
              <a:off x="6689469" y="3063571"/>
              <a:ext cx="670009" cy="670009"/>
            </a:xfrm>
            <a:custGeom>
              <a:avLst/>
              <a:gdLst>
                <a:gd name="T0" fmla="*/ 312 w 312"/>
                <a:gd name="T1" fmla="*/ 0 h 312"/>
                <a:gd name="T2" fmla="*/ 153 w 312"/>
                <a:gd name="T3" fmla="*/ 0 h 312"/>
                <a:gd name="T4" fmla="*/ 0 w 312"/>
                <a:gd name="T5" fmla="*/ 152 h 312"/>
                <a:gd name="T6" fmla="*/ 0 w 312"/>
                <a:gd name="T7" fmla="*/ 312 h 312"/>
                <a:gd name="T8" fmla="*/ 165 w 312"/>
                <a:gd name="T9" fmla="*/ 312 h 312"/>
                <a:gd name="T10" fmla="*/ 312 w 312"/>
                <a:gd name="T11" fmla="*/ 164 h 312"/>
                <a:gd name="T12" fmla="*/ 312 w 312"/>
                <a:gd name="T13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312">
                  <a:moveTo>
                    <a:pt x="312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69" y="0"/>
                    <a:pt x="0" y="68"/>
                    <a:pt x="0" y="152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165" y="312"/>
                    <a:pt x="165" y="312"/>
                    <a:pt x="165" y="312"/>
                  </a:cubicBezTo>
                  <a:cubicBezTo>
                    <a:pt x="248" y="312"/>
                    <a:pt x="312" y="247"/>
                    <a:pt x="312" y="164"/>
                  </a:cubicBezTo>
                  <a:cubicBezTo>
                    <a:pt x="312" y="0"/>
                    <a:pt x="312" y="0"/>
                    <a:pt x="31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04</a:t>
              </a:r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25" name="Freeform: Shape 177"/>
            <p:cNvSpPr/>
            <p:nvPr/>
          </p:nvSpPr>
          <p:spPr bwMode="auto">
            <a:xfrm>
              <a:off x="5809439" y="3482211"/>
              <a:ext cx="984880" cy="1895036"/>
            </a:xfrm>
            <a:custGeom>
              <a:avLst/>
              <a:gdLst/>
              <a:ahLst/>
              <a:cxnLst>
                <a:cxn ang="0">
                  <a:pos x="670" y="551"/>
                </a:cxn>
                <a:cxn ang="0">
                  <a:pos x="659" y="545"/>
                </a:cxn>
                <a:cxn ang="0">
                  <a:pos x="652" y="551"/>
                </a:cxn>
                <a:cxn ang="0">
                  <a:pos x="518" y="719"/>
                </a:cxn>
                <a:cxn ang="0">
                  <a:pos x="424" y="720"/>
                </a:cxn>
                <a:cxn ang="0">
                  <a:pos x="428" y="647"/>
                </a:cxn>
                <a:cxn ang="0">
                  <a:pos x="528" y="305"/>
                </a:cxn>
                <a:cxn ang="0">
                  <a:pos x="524" y="301"/>
                </a:cxn>
                <a:cxn ang="0">
                  <a:pos x="511" y="308"/>
                </a:cxn>
                <a:cxn ang="0">
                  <a:pos x="419" y="415"/>
                </a:cxn>
                <a:cxn ang="0">
                  <a:pos x="376" y="291"/>
                </a:cxn>
                <a:cxn ang="0">
                  <a:pos x="360" y="121"/>
                </a:cxn>
                <a:cxn ang="0">
                  <a:pos x="342" y="72"/>
                </a:cxn>
                <a:cxn ang="0">
                  <a:pos x="338" y="64"/>
                </a:cxn>
                <a:cxn ang="0">
                  <a:pos x="300" y="7"/>
                </a:cxn>
                <a:cxn ang="0">
                  <a:pos x="299" y="5"/>
                </a:cxn>
                <a:cxn ang="0">
                  <a:pos x="292" y="1"/>
                </a:cxn>
                <a:cxn ang="0">
                  <a:pos x="284" y="4"/>
                </a:cxn>
                <a:cxn ang="0">
                  <a:pos x="282" y="15"/>
                </a:cxn>
                <a:cxn ang="0">
                  <a:pos x="315" y="150"/>
                </a:cxn>
                <a:cxn ang="0">
                  <a:pos x="305" y="279"/>
                </a:cxn>
                <a:cxn ang="0">
                  <a:pos x="138" y="202"/>
                </a:cxn>
                <a:cxn ang="0">
                  <a:pos x="136" y="198"/>
                </a:cxn>
                <a:cxn ang="0">
                  <a:pos x="136" y="198"/>
                </a:cxn>
                <a:cxn ang="0">
                  <a:pos x="126" y="198"/>
                </a:cxn>
                <a:cxn ang="0">
                  <a:pos x="161" y="356"/>
                </a:cxn>
                <a:cxn ang="0">
                  <a:pos x="242" y="420"/>
                </a:cxn>
                <a:cxn ang="0">
                  <a:pos x="297" y="527"/>
                </a:cxn>
                <a:cxn ang="0">
                  <a:pos x="285" y="648"/>
                </a:cxn>
                <a:cxn ang="0">
                  <a:pos x="181" y="699"/>
                </a:cxn>
                <a:cxn ang="0">
                  <a:pos x="102" y="671"/>
                </a:cxn>
                <a:cxn ang="0">
                  <a:pos x="13" y="616"/>
                </a:cxn>
                <a:cxn ang="0">
                  <a:pos x="3" y="619"/>
                </a:cxn>
                <a:cxn ang="0">
                  <a:pos x="4" y="619"/>
                </a:cxn>
                <a:cxn ang="0">
                  <a:pos x="1" y="627"/>
                </a:cxn>
                <a:cxn ang="0">
                  <a:pos x="108" y="748"/>
                </a:cxn>
                <a:cxn ang="0">
                  <a:pos x="221" y="908"/>
                </a:cxn>
                <a:cxn ang="0">
                  <a:pos x="197" y="1295"/>
                </a:cxn>
                <a:cxn ang="0">
                  <a:pos x="200" y="1307"/>
                </a:cxn>
                <a:cxn ang="0">
                  <a:pos x="202" y="1310"/>
                </a:cxn>
                <a:cxn ang="0">
                  <a:pos x="294" y="1313"/>
                </a:cxn>
                <a:cxn ang="0">
                  <a:pos x="445" y="1310"/>
                </a:cxn>
                <a:cxn ang="0">
                  <a:pos x="450" y="1304"/>
                </a:cxn>
                <a:cxn ang="0">
                  <a:pos x="455" y="1296"/>
                </a:cxn>
                <a:cxn ang="0">
                  <a:pos x="422" y="1147"/>
                </a:cxn>
                <a:cxn ang="0">
                  <a:pos x="445" y="879"/>
                </a:cxn>
                <a:cxn ang="0">
                  <a:pos x="592" y="717"/>
                </a:cxn>
                <a:cxn ang="0">
                  <a:pos x="670" y="551"/>
                </a:cxn>
              </a:cxnLst>
              <a:rect l="0" t="0" r="r" b="b"/>
              <a:pathLst>
                <a:path w="687" h="1324">
                  <a:moveTo>
                    <a:pt x="670" y="551"/>
                  </a:moveTo>
                  <a:cubicBezTo>
                    <a:pt x="669" y="545"/>
                    <a:pt x="664" y="543"/>
                    <a:pt x="659" y="545"/>
                  </a:cubicBezTo>
                  <a:cubicBezTo>
                    <a:pt x="656" y="545"/>
                    <a:pt x="653" y="547"/>
                    <a:pt x="652" y="551"/>
                  </a:cubicBezTo>
                  <a:cubicBezTo>
                    <a:pt x="629" y="624"/>
                    <a:pt x="580" y="675"/>
                    <a:pt x="518" y="719"/>
                  </a:cubicBezTo>
                  <a:cubicBezTo>
                    <a:pt x="493" y="737"/>
                    <a:pt x="439" y="763"/>
                    <a:pt x="424" y="720"/>
                  </a:cubicBezTo>
                  <a:cubicBezTo>
                    <a:pt x="416" y="698"/>
                    <a:pt x="423" y="670"/>
                    <a:pt x="428" y="647"/>
                  </a:cubicBezTo>
                  <a:cubicBezTo>
                    <a:pt x="454" y="529"/>
                    <a:pt x="575" y="435"/>
                    <a:pt x="528" y="305"/>
                  </a:cubicBezTo>
                  <a:cubicBezTo>
                    <a:pt x="528" y="302"/>
                    <a:pt x="526" y="301"/>
                    <a:pt x="524" y="301"/>
                  </a:cubicBezTo>
                  <a:cubicBezTo>
                    <a:pt x="520" y="298"/>
                    <a:pt x="512" y="300"/>
                    <a:pt x="511" y="308"/>
                  </a:cubicBezTo>
                  <a:cubicBezTo>
                    <a:pt x="505" y="354"/>
                    <a:pt x="478" y="426"/>
                    <a:pt x="419" y="415"/>
                  </a:cubicBezTo>
                  <a:cubicBezTo>
                    <a:pt x="372" y="407"/>
                    <a:pt x="376" y="326"/>
                    <a:pt x="376" y="291"/>
                  </a:cubicBezTo>
                  <a:cubicBezTo>
                    <a:pt x="375" y="235"/>
                    <a:pt x="373" y="177"/>
                    <a:pt x="360" y="121"/>
                  </a:cubicBezTo>
                  <a:cubicBezTo>
                    <a:pt x="356" y="104"/>
                    <a:pt x="350" y="88"/>
                    <a:pt x="342" y="72"/>
                  </a:cubicBezTo>
                  <a:cubicBezTo>
                    <a:pt x="341" y="69"/>
                    <a:pt x="340" y="66"/>
                    <a:pt x="338" y="64"/>
                  </a:cubicBezTo>
                  <a:cubicBezTo>
                    <a:pt x="330" y="41"/>
                    <a:pt x="317" y="23"/>
                    <a:pt x="300" y="7"/>
                  </a:cubicBezTo>
                  <a:cubicBezTo>
                    <a:pt x="299" y="6"/>
                    <a:pt x="299" y="6"/>
                    <a:pt x="299" y="5"/>
                  </a:cubicBezTo>
                  <a:cubicBezTo>
                    <a:pt x="298" y="2"/>
                    <a:pt x="295" y="1"/>
                    <a:pt x="292" y="1"/>
                  </a:cubicBezTo>
                  <a:cubicBezTo>
                    <a:pt x="289" y="0"/>
                    <a:pt x="286" y="1"/>
                    <a:pt x="284" y="4"/>
                  </a:cubicBezTo>
                  <a:cubicBezTo>
                    <a:pt x="281" y="6"/>
                    <a:pt x="279" y="10"/>
                    <a:pt x="282" y="15"/>
                  </a:cubicBezTo>
                  <a:cubicBezTo>
                    <a:pt x="308" y="53"/>
                    <a:pt x="311" y="105"/>
                    <a:pt x="315" y="150"/>
                  </a:cubicBezTo>
                  <a:cubicBezTo>
                    <a:pt x="318" y="193"/>
                    <a:pt x="317" y="237"/>
                    <a:pt x="305" y="279"/>
                  </a:cubicBezTo>
                  <a:cubicBezTo>
                    <a:pt x="273" y="395"/>
                    <a:pt x="152" y="267"/>
                    <a:pt x="138" y="202"/>
                  </a:cubicBezTo>
                  <a:cubicBezTo>
                    <a:pt x="138" y="201"/>
                    <a:pt x="137" y="199"/>
                    <a:pt x="136" y="198"/>
                  </a:cubicBezTo>
                  <a:cubicBezTo>
                    <a:pt x="136" y="198"/>
                    <a:pt x="136" y="198"/>
                    <a:pt x="136" y="198"/>
                  </a:cubicBezTo>
                  <a:cubicBezTo>
                    <a:pt x="134" y="195"/>
                    <a:pt x="128" y="193"/>
                    <a:pt x="126" y="198"/>
                  </a:cubicBezTo>
                  <a:cubicBezTo>
                    <a:pt x="100" y="258"/>
                    <a:pt x="118" y="311"/>
                    <a:pt x="161" y="356"/>
                  </a:cubicBezTo>
                  <a:cubicBezTo>
                    <a:pt x="184" y="381"/>
                    <a:pt x="215" y="399"/>
                    <a:pt x="242" y="420"/>
                  </a:cubicBezTo>
                  <a:cubicBezTo>
                    <a:pt x="276" y="448"/>
                    <a:pt x="292" y="484"/>
                    <a:pt x="297" y="527"/>
                  </a:cubicBezTo>
                  <a:cubicBezTo>
                    <a:pt x="303" y="568"/>
                    <a:pt x="298" y="609"/>
                    <a:pt x="285" y="648"/>
                  </a:cubicBezTo>
                  <a:cubicBezTo>
                    <a:pt x="268" y="700"/>
                    <a:pt x="231" y="712"/>
                    <a:pt x="181" y="699"/>
                  </a:cubicBezTo>
                  <a:cubicBezTo>
                    <a:pt x="155" y="691"/>
                    <a:pt x="128" y="680"/>
                    <a:pt x="102" y="671"/>
                  </a:cubicBezTo>
                  <a:cubicBezTo>
                    <a:pt x="74" y="661"/>
                    <a:pt x="25" y="646"/>
                    <a:pt x="13" y="616"/>
                  </a:cubicBezTo>
                  <a:cubicBezTo>
                    <a:pt x="10" y="611"/>
                    <a:pt x="1" y="613"/>
                    <a:pt x="3" y="619"/>
                  </a:cubicBezTo>
                  <a:cubicBezTo>
                    <a:pt x="3" y="619"/>
                    <a:pt x="4" y="619"/>
                    <a:pt x="4" y="619"/>
                  </a:cubicBezTo>
                  <a:cubicBezTo>
                    <a:pt x="1" y="621"/>
                    <a:pt x="0" y="624"/>
                    <a:pt x="1" y="627"/>
                  </a:cubicBezTo>
                  <a:cubicBezTo>
                    <a:pt x="27" y="677"/>
                    <a:pt x="68" y="711"/>
                    <a:pt x="108" y="748"/>
                  </a:cubicBezTo>
                  <a:cubicBezTo>
                    <a:pt x="156" y="792"/>
                    <a:pt x="197" y="847"/>
                    <a:pt x="221" y="908"/>
                  </a:cubicBezTo>
                  <a:cubicBezTo>
                    <a:pt x="268" y="1029"/>
                    <a:pt x="254" y="1180"/>
                    <a:pt x="197" y="1295"/>
                  </a:cubicBezTo>
                  <a:cubicBezTo>
                    <a:pt x="194" y="1300"/>
                    <a:pt x="196" y="1304"/>
                    <a:pt x="200" y="1307"/>
                  </a:cubicBezTo>
                  <a:cubicBezTo>
                    <a:pt x="200" y="1308"/>
                    <a:pt x="201" y="1309"/>
                    <a:pt x="202" y="1310"/>
                  </a:cubicBezTo>
                  <a:cubicBezTo>
                    <a:pt x="225" y="1324"/>
                    <a:pt x="269" y="1315"/>
                    <a:pt x="294" y="1313"/>
                  </a:cubicBezTo>
                  <a:cubicBezTo>
                    <a:pt x="343" y="1309"/>
                    <a:pt x="398" y="1322"/>
                    <a:pt x="445" y="1310"/>
                  </a:cubicBezTo>
                  <a:cubicBezTo>
                    <a:pt x="448" y="1310"/>
                    <a:pt x="450" y="1307"/>
                    <a:pt x="450" y="1304"/>
                  </a:cubicBezTo>
                  <a:cubicBezTo>
                    <a:pt x="455" y="1306"/>
                    <a:pt x="459" y="1299"/>
                    <a:pt x="455" y="1296"/>
                  </a:cubicBezTo>
                  <a:cubicBezTo>
                    <a:pt x="420" y="1263"/>
                    <a:pt x="427" y="1191"/>
                    <a:pt x="422" y="1147"/>
                  </a:cubicBezTo>
                  <a:cubicBezTo>
                    <a:pt x="413" y="1057"/>
                    <a:pt x="408" y="964"/>
                    <a:pt x="445" y="879"/>
                  </a:cubicBezTo>
                  <a:cubicBezTo>
                    <a:pt x="475" y="812"/>
                    <a:pt x="540" y="767"/>
                    <a:pt x="592" y="717"/>
                  </a:cubicBezTo>
                  <a:cubicBezTo>
                    <a:pt x="637" y="675"/>
                    <a:pt x="687" y="617"/>
                    <a:pt x="670" y="55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178"/>
            <p:cNvSpPr/>
            <p:nvPr/>
          </p:nvSpPr>
          <p:spPr bwMode="auto">
            <a:xfrm>
              <a:off x="4972515" y="4867620"/>
              <a:ext cx="2626550" cy="861971"/>
            </a:xfrm>
            <a:custGeom>
              <a:avLst/>
              <a:gdLst/>
              <a:ahLst/>
              <a:cxnLst>
                <a:cxn ang="0">
                  <a:pos x="1229" y="237"/>
                </a:cxn>
                <a:cxn ang="0">
                  <a:pos x="0" y="272"/>
                </a:cxn>
                <a:cxn ang="0">
                  <a:pos x="1229" y="237"/>
                </a:cxn>
              </a:cxnLst>
              <a:rect l="0" t="0" r="r" b="b"/>
              <a:pathLst>
                <a:path w="1229" h="272">
                  <a:moveTo>
                    <a:pt x="1229" y="237"/>
                  </a:moveTo>
                  <a:cubicBezTo>
                    <a:pt x="1229" y="237"/>
                    <a:pt x="463" y="138"/>
                    <a:pt x="0" y="272"/>
                  </a:cubicBezTo>
                  <a:cubicBezTo>
                    <a:pt x="0" y="272"/>
                    <a:pt x="516" y="0"/>
                    <a:pt x="1229" y="23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PPT彼岸天：ID 8661124库_组合 28"/>
          <p:cNvGrpSpPr/>
          <p:nvPr>
            <p:custDataLst>
              <p:tags r:id="rId2"/>
            </p:custDataLst>
          </p:nvPr>
        </p:nvGrpSpPr>
        <p:grpSpPr>
          <a:xfrm>
            <a:off x="893186" y="3880634"/>
            <a:ext cx="2935893" cy="1006991"/>
            <a:chOff x="8328246" y="2276873"/>
            <a:chExt cx="2198694" cy="1006991"/>
          </a:xfrm>
        </p:grpSpPr>
        <p:sp>
          <p:nvSpPr>
            <p:cNvPr id="18" name="TextBox 29"/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28800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19" name="TextBox 30"/>
            <p:cNvSpPr txBox="1"/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28800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千图网</a:t>
              </a: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6" name="千图PPT彼岸天：ID 8661124库_组合 31"/>
          <p:cNvGrpSpPr/>
          <p:nvPr>
            <p:custDataLst>
              <p:tags r:id="rId3"/>
            </p:custDataLst>
          </p:nvPr>
        </p:nvGrpSpPr>
        <p:grpSpPr>
          <a:xfrm>
            <a:off x="8705134" y="3880634"/>
            <a:ext cx="2823587" cy="1006991"/>
            <a:chOff x="1197898" y="2503545"/>
            <a:chExt cx="2198693" cy="1006991"/>
          </a:xfrm>
        </p:grpSpPr>
        <p:sp>
          <p:nvSpPr>
            <p:cNvPr id="16" name="TextBox 32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288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17" name="TextBox 33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288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千图网</a:t>
              </a: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7" name="千图PPT彼岸天：ID 8661124库_组合 34"/>
          <p:cNvGrpSpPr/>
          <p:nvPr>
            <p:custDataLst>
              <p:tags r:id="rId4"/>
            </p:custDataLst>
          </p:nvPr>
        </p:nvGrpSpPr>
        <p:grpSpPr>
          <a:xfrm>
            <a:off x="5159896" y="1352841"/>
            <a:ext cx="2204170" cy="1110049"/>
            <a:chOff x="4685471" y="1120457"/>
            <a:chExt cx="2823587" cy="1110049"/>
          </a:xfrm>
        </p:grpSpPr>
        <p:sp>
          <p:nvSpPr>
            <p:cNvPr id="14" name="TextBox 35"/>
            <p:cNvSpPr txBox="1"/>
            <p:nvPr/>
          </p:nvSpPr>
          <p:spPr>
            <a:xfrm>
              <a:off x="4685471" y="1120457"/>
              <a:ext cx="2823587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15" name="TextBox 36"/>
            <p:cNvSpPr txBox="1"/>
            <p:nvPr/>
          </p:nvSpPr>
          <p:spPr>
            <a:xfrm>
              <a:off x="4685471" y="1508682"/>
              <a:ext cx="2823587" cy="721824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千图网</a:t>
              </a: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8" name="千图PPT彼岸天：ID 8661124库_组合 37"/>
          <p:cNvGrpSpPr/>
          <p:nvPr>
            <p:custDataLst>
              <p:tags r:id="rId5"/>
            </p:custDataLst>
          </p:nvPr>
        </p:nvGrpSpPr>
        <p:grpSpPr>
          <a:xfrm>
            <a:off x="1340172" y="2780929"/>
            <a:ext cx="2935893" cy="1006991"/>
            <a:chOff x="8328246" y="2276873"/>
            <a:chExt cx="2198694" cy="1006991"/>
          </a:xfrm>
        </p:grpSpPr>
        <p:sp>
          <p:nvSpPr>
            <p:cNvPr id="12" name="TextBox 38"/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28800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3" name="TextBox 39"/>
            <p:cNvSpPr txBox="1"/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28800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千图网</a:t>
              </a: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9" name="千图PPT彼岸天：ID 8661124库_组合 40"/>
          <p:cNvGrpSpPr/>
          <p:nvPr>
            <p:custDataLst>
              <p:tags r:id="rId6"/>
            </p:custDataLst>
          </p:nvPr>
        </p:nvGrpSpPr>
        <p:grpSpPr>
          <a:xfrm>
            <a:off x="8252356" y="2780929"/>
            <a:ext cx="2823587" cy="1006991"/>
            <a:chOff x="1197898" y="2503545"/>
            <a:chExt cx="2198693" cy="1006991"/>
          </a:xfrm>
        </p:grpSpPr>
        <p:sp>
          <p:nvSpPr>
            <p:cNvPr id="10" name="TextBox 41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288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11" name="TextBox 42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288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千图网</a:t>
              </a: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706655" y="2024845"/>
            <a:ext cx="2727325" cy="2611215"/>
            <a:chOff x="4706655" y="2024845"/>
            <a:chExt cx="2727325" cy="2611215"/>
          </a:xfrm>
        </p:grpSpPr>
        <p:grpSp>
          <p:nvGrpSpPr>
            <p:cNvPr id="4" name="Group 32"/>
            <p:cNvGrpSpPr/>
            <p:nvPr/>
          </p:nvGrpSpPr>
          <p:grpSpPr>
            <a:xfrm>
              <a:off x="5358168" y="3687817"/>
              <a:ext cx="1441071" cy="948243"/>
              <a:chOff x="3851913" y="3203753"/>
              <a:chExt cx="1441071" cy="948243"/>
            </a:xfrm>
          </p:grpSpPr>
          <p:sp>
            <p:nvSpPr>
              <p:cNvPr id="46" name="Rectangle 7"/>
              <p:cNvSpPr/>
              <p:nvPr/>
            </p:nvSpPr>
            <p:spPr bwMode="auto">
              <a:xfrm>
                <a:off x="4129290" y="3433395"/>
                <a:ext cx="859224" cy="71860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8"/>
              <p:cNvSpPr/>
              <p:nvPr/>
            </p:nvSpPr>
            <p:spPr bwMode="auto">
              <a:xfrm>
                <a:off x="4988514" y="3433395"/>
                <a:ext cx="304470" cy="718601"/>
              </a:xfrm>
              <a:custGeom>
                <a:avLst/>
                <a:gdLst>
                  <a:gd name="T0" fmla="*/ 0 w 236"/>
                  <a:gd name="T1" fmla="*/ 0 h 557"/>
                  <a:gd name="T2" fmla="*/ 0 w 236"/>
                  <a:gd name="T3" fmla="*/ 557 h 557"/>
                  <a:gd name="T4" fmla="*/ 236 w 236"/>
                  <a:gd name="T5" fmla="*/ 297 h 557"/>
                  <a:gd name="T6" fmla="*/ 0 w 236"/>
                  <a:gd name="T7" fmla="*/ 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6" h="557">
                    <a:moveTo>
                      <a:pt x="0" y="0"/>
                    </a:moveTo>
                    <a:lnTo>
                      <a:pt x="0" y="557"/>
                    </a:lnTo>
                    <a:lnTo>
                      <a:pt x="236" y="2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Freeform: Shape 9"/>
              <p:cNvSpPr/>
              <p:nvPr/>
            </p:nvSpPr>
            <p:spPr bwMode="auto">
              <a:xfrm>
                <a:off x="3851913" y="3433395"/>
                <a:ext cx="277377" cy="718601"/>
              </a:xfrm>
              <a:custGeom>
                <a:avLst/>
                <a:gdLst>
                  <a:gd name="T0" fmla="*/ 215 w 215"/>
                  <a:gd name="T1" fmla="*/ 0 h 557"/>
                  <a:gd name="T2" fmla="*/ 215 w 215"/>
                  <a:gd name="T3" fmla="*/ 557 h 557"/>
                  <a:gd name="T4" fmla="*/ 0 w 215"/>
                  <a:gd name="T5" fmla="*/ 312 h 557"/>
                  <a:gd name="T6" fmla="*/ 215 w 215"/>
                  <a:gd name="T7" fmla="*/ 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5" h="557">
                    <a:moveTo>
                      <a:pt x="215" y="0"/>
                    </a:moveTo>
                    <a:lnTo>
                      <a:pt x="215" y="557"/>
                    </a:lnTo>
                    <a:lnTo>
                      <a:pt x="0" y="312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10"/>
              <p:cNvSpPr/>
              <p:nvPr/>
            </p:nvSpPr>
            <p:spPr bwMode="auto">
              <a:xfrm>
                <a:off x="4129290" y="3203753"/>
                <a:ext cx="859224" cy="229643"/>
              </a:xfrm>
              <a:custGeom>
                <a:avLst/>
                <a:gdLst>
                  <a:gd name="T0" fmla="*/ 0 w 666"/>
                  <a:gd name="T1" fmla="*/ 178 h 178"/>
                  <a:gd name="T2" fmla="*/ 329 w 666"/>
                  <a:gd name="T3" fmla="*/ 0 h 178"/>
                  <a:gd name="T4" fmla="*/ 666 w 666"/>
                  <a:gd name="T5" fmla="*/ 178 h 178"/>
                  <a:gd name="T6" fmla="*/ 0 w 666"/>
                  <a:gd name="T7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6" h="178">
                    <a:moveTo>
                      <a:pt x="0" y="178"/>
                    </a:moveTo>
                    <a:lnTo>
                      <a:pt x="329" y="0"/>
                    </a:lnTo>
                    <a:lnTo>
                      <a:pt x="666" y="178"/>
                    </a:lnTo>
                    <a:lnTo>
                      <a:pt x="0" y="178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" name="Group 31"/>
            <p:cNvGrpSpPr/>
            <p:nvPr/>
          </p:nvGrpSpPr>
          <p:grpSpPr>
            <a:xfrm>
              <a:off x="6403169" y="2961478"/>
              <a:ext cx="1030811" cy="1339151"/>
              <a:chOff x="4896916" y="2477412"/>
              <a:chExt cx="1030810" cy="1339151"/>
            </a:xfrm>
          </p:grpSpPr>
          <p:sp>
            <p:nvSpPr>
              <p:cNvPr id="42" name="Freeform: Shape 11"/>
              <p:cNvSpPr/>
              <p:nvPr/>
            </p:nvSpPr>
            <p:spPr bwMode="auto">
              <a:xfrm>
                <a:off x="4988514" y="3433395"/>
                <a:ext cx="681187" cy="383168"/>
              </a:xfrm>
              <a:custGeom>
                <a:avLst/>
                <a:gdLst>
                  <a:gd name="T0" fmla="*/ 0 w 528"/>
                  <a:gd name="T1" fmla="*/ 0 h 297"/>
                  <a:gd name="T2" fmla="*/ 528 w 528"/>
                  <a:gd name="T3" fmla="*/ 168 h 297"/>
                  <a:gd name="T4" fmla="*/ 236 w 528"/>
                  <a:gd name="T5" fmla="*/ 297 h 297"/>
                  <a:gd name="T6" fmla="*/ 0 w 528"/>
                  <a:gd name="T7" fmla="*/ 0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8" h="297">
                    <a:moveTo>
                      <a:pt x="0" y="0"/>
                    </a:moveTo>
                    <a:lnTo>
                      <a:pt x="528" y="168"/>
                    </a:lnTo>
                    <a:lnTo>
                      <a:pt x="236" y="2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12"/>
              <p:cNvSpPr/>
              <p:nvPr/>
            </p:nvSpPr>
            <p:spPr bwMode="auto">
              <a:xfrm>
                <a:off x="4988514" y="2621906"/>
                <a:ext cx="939212" cy="1028231"/>
              </a:xfrm>
              <a:custGeom>
                <a:avLst/>
                <a:gdLst>
                  <a:gd name="T0" fmla="*/ 528 w 728"/>
                  <a:gd name="T1" fmla="*/ 797 h 797"/>
                  <a:gd name="T2" fmla="*/ 0 w 728"/>
                  <a:gd name="T3" fmla="*/ 629 h 797"/>
                  <a:gd name="T4" fmla="*/ 199 w 728"/>
                  <a:gd name="T5" fmla="*/ 0 h 797"/>
                  <a:gd name="T6" fmla="*/ 728 w 728"/>
                  <a:gd name="T7" fmla="*/ 168 h 797"/>
                  <a:gd name="T8" fmla="*/ 528 w 728"/>
                  <a:gd name="T9" fmla="*/ 797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8" h="797">
                    <a:moveTo>
                      <a:pt x="528" y="797"/>
                    </a:moveTo>
                    <a:lnTo>
                      <a:pt x="0" y="629"/>
                    </a:lnTo>
                    <a:lnTo>
                      <a:pt x="199" y="0"/>
                    </a:lnTo>
                    <a:lnTo>
                      <a:pt x="728" y="168"/>
                    </a:lnTo>
                    <a:lnTo>
                      <a:pt x="528" y="79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13"/>
              <p:cNvSpPr/>
              <p:nvPr/>
            </p:nvSpPr>
            <p:spPr bwMode="auto">
              <a:xfrm>
                <a:off x="4896916" y="2621906"/>
                <a:ext cx="348334" cy="811490"/>
              </a:xfrm>
              <a:custGeom>
                <a:avLst/>
                <a:gdLst>
                  <a:gd name="T0" fmla="*/ 270 w 270"/>
                  <a:gd name="T1" fmla="*/ 0 h 629"/>
                  <a:gd name="T2" fmla="*/ 71 w 270"/>
                  <a:gd name="T3" fmla="*/ 629 h 629"/>
                  <a:gd name="T4" fmla="*/ 0 w 270"/>
                  <a:gd name="T5" fmla="*/ 256 h 629"/>
                  <a:gd name="T6" fmla="*/ 270 w 270"/>
                  <a:gd name="T7" fmla="*/ 0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0" h="629">
                    <a:moveTo>
                      <a:pt x="270" y="0"/>
                    </a:moveTo>
                    <a:lnTo>
                      <a:pt x="71" y="629"/>
                    </a:lnTo>
                    <a:lnTo>
                      <a:pt x="0" y="256"/>
                    </a:lnTo>
                    <a:lnTo>
                      <a:pt x="270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14"/>
              <p:cNvSpPr/>
              <p:nvPr/>
            </p:nvSpPr>
            <p:spPr bwMode="auto">
              <a:xfrm>
                <a:off x="5245250" y="2477412"/>
                <a:ext cx="682476" cy="361235"/>
              </a:xfrm>
              <a:custGeom>
                <a:avLst/>
                <a:gdLst>
                  <a:gd name="T0" fmla="*/ 529 w 529"/>
                  <a:gd name="T1" fmla="*/ 280 h 280"/>
                  <a:gd name="T2" fmla="*/ 0 w 529"/>
                  <a:gd name="T3" fmla="*/ 112 h 280"/>
                  <a:gd name="T4" fmla="*/ 362 w 529"/>
                  <a:gd name="T5" fmla="*/ 0 h 280"/>
                  <a:gd name="T6" fmla="*/ 529 w 529"/>
                  <a:gd name="T7" fmla="*/ 28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9" h="280">
                    <a:moveTo>
                      <a:pt x="529" y="280"/>
                    </a:moveTo>
                    <a:lnTo>
                      <a:pt x="0" y="112"/>
                    </a:lnTo>
                    <a:lnTo>
                      <a:pt x="362" y="0"/>
                    </a:lnTo>
                    <a:lnTo>
                      <a:pt x="529" y="28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" name="Group 29"/>
            <p:cNvGrpSpPr/>
            <p:nvPr/>
          </p:nvGrpSpPr>
          <p:grpSpPr>
            <a:xfrm>
              <a:off x="6059992" y="2024845"/>
              <a:ext cx="1158534" cy="1081128"/>
              <a:chOff x="4553742" y="1540780"/>
              <a:chExt cx="1158534" cy="1081126"/>
            </a:xfrm>
          </p:grpSpPr>
          <p:sp>
            <p:nvSpPr>
              <p:cNvPr id="37" name="Freeform: Shape 15"/>
              <p:cNvSpPr/>
              <p:nvPr/>
            </p:nvSpPr>
            <p:spPr bwMode="auto">
              <a:xfrm>
                <a:off x="5245250" y="2047799"/>
                <a:ext cx="467026" cy="574107"/>
              </a:xfrm>
              <a:custGeom>
                <a:avLst/>
                <a:gdLst>
                  <a:gd name="T0" fmla="*/ 362 w 362"/>
                  <a:gd name="T1" fmla="*/ 333 h 445"/>
                  <a:gd name="T2" fmla="*/ 0 w 362"/>
                  <a:gd name="T3" fmla="*/ 445 h 445"/>
                  <a:gd name="T4" fmla="*/ 329 w 362"/>
                  <a:gd name="T5" fmla="*/ 0 h 445"/>
                  <a:gd name="T6" fmla="*/ 362 w 362"/>
                  <a:gd name="T7" fmla="*/ 333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2" h="445">
                    <a:moveTo>
                      <a:pt x="362" y="333"/>
                    </a:moveTo>
                    <a:lnTo>
                      <a:pt x="0" y="445"/>
                    </a:lnTo>
                    <a:lnTo>
                      <a:pt x="329" y="0"/>
                    </a:lnTo>
                    <a:lnTo>
                      <a:pt x="362" y="333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16"/>
              <p:cNvSpPr/>
              <p:nvPr/>
            </p:nvSpPr>
            <p:spPr bwMode="auto">
              <a:xfrm>
                <a:off x="4564063" y="1540780"/>
                <a:ext cx="1105638" cy="1081126"/>
              </a:xfrm>
              <a:custGeom>
                <a:avLst/>
                <a:gdLst>
                  <a:gd name="T0" fmla="*/ 857 w 857"/>
                  <a:gd name="T1" fmla="*/ 393 h 838"/>
                  <a:gd name="T2" fmla="*/ 329 w 857"/>
                  <a:gd name="T3" fmla="*/ 0 h 838"/>
                  <a:gd name="T4" fmla="*/ 0 w 857"/>
                  <a:gd name="T5" fmla="*/ 441 h 838"/>
                  <a:gd name="T6" fmla="*/ 528 w 857"/>
                  <a:gd name="T7" fmla="*/ 838 h 838"/>
                  <a:gd name="T8" fmla="*/ 857 w 857"/>
                  <a:gd name="T9" fmla="*/ 393 h 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7" h="838">
                    <a:moveTo>
                      <a:pt x="857" y="393"/>
                    </a:moveTo>
                    <a:lnTo>
                      <a:pt x="329" y="0"/>
                    </a:lnTo>
                    <a:lnTo>
                      <a:pt x="0" y="441"/>
                    </a:lnTo>
                    <a:lnTo>
                      <a:pt x="528" y="838"/>
                    </a:lnTo>
                    <a:lnTo>
                      <a:pt x="857" y="39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17"/>
              <p:cNvSpPr/>
              <p:nvPr/>
            </p:nvSpPr>
            <p:spPr bwMode="auto">
              <a:xfrm>
                <a:off x="4564063" y="1540780"/>
                <a:ext cx="1105638" cy="1081126"/>
              </a:xfrm>
              <a:custGeom>
                <a:avLst/>
                <a:gdLst>
                  <a:gd name="T0" fmla="*/ 857 w 857"/>
                  <a:gd name="T1" fmla="*/ 393 h 838"/>
                  <a:gd name="T2" fmla="*/ 329 w 857"/>
                  <a:gd name="T3" fmla="*/ 0 h 838"/>
                  <a:gd name="T4" fmla="*/ 0 w 857"/>
                  <a:gd name="T5" fmla="*/ 441 h 838"/>
                  <a:gd name="T6" fmla="*/ 528 w 857"/>
                  <a:gd name="T7" fmla="*/ 838 h 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7" h="838">
                    <a:moveTo>
                      <a:pt x="857" y="393"/>
                    </a:moveTo>
                    <a:lnTo>
                      <a:pt x="329" y="0"/>
                    </a:lnTo>
                    <a:lnTo>
                      <a:pt x="0" y="441"/>
                    </a:lnTo>
                    <a:lnTo>
                      <a:pt x="528" y="8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18"/>
              <p:cNvSpPr/>
              <p:nvPr/>
            </p:nvSpPr>
            <p:spPr bwMode="auto">
              <a:xfrm>
                <a:off x="4553742" y="1540780"/>
                <a:ext cx="434772" cy="568946"/>
              </a:xfrm>
              <a:custGeom>
                <a:avLst/>
                <a:gdLst>
                  <a:gd name="T0" fmla="*/ 337 w 337"/>
                  <a:gd name="T1" fmla="*/ 0 h 441"/>
                  <a:gd name="T2" fmla="*/ 8 w 337"/>
                  <a:gd name="T3" fmla="*/ 441 h 441"/>
                  <a:gd name="T4" fmla="*/ 0 w 337"/>
                  <a:gd name="T5" fmla="*/ 62 h 441"/>
                  <a:gd name="T6" fmla="*/ 337 w 337"/>
                  <a:gd name="T7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7" h="441">
                    <a:moveTo>
                      <a:pt x="337" y="0"/>
                    </a:moveTo>
                    <a:lnTo>
                      <a:pt x="8" y="441"/>
                    </a:lnTo>
                    <a:lnTo>
                      <a:pt x="0" y="62"/>
                    </a:lnTo>
                    <a:lnTo>
                      <a:pt x="337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19"/>
              <p:cNvSpPr/>
              <p:nvPr/>
            </p:nvSpPr>
            <p:spPr bwMode="auto">
              <a:xfrm>
                <a:off x="4564063" y="2109725"/>
                <a:ext cx="681187" cy="512181"/>
              </a:xfrm>
              <a:custGeom>
                <a:avLst/>
                <a:gdLst>
                  <a:gd name="T0" fmla="*/ 0 w 528"/>
                  <a:gd name="T1" fmla="*/ 0 h 397"/>
                  <a:gd name="T2" fmla="*/ 528 w 528"/>
                  <a:gd name="T3" fmla="*/ 397 h 397"/>
                  <a:gd name="T4" fmla="*/ 161 w 528"/>
                  <a:gd name="T5" fmla="*/ 339 h 397"/>
                  <a:gd name="T6" fmla="*/ 0 w 528"/>
                  <a:gd name="T7" fmla="*/ 0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8" h="397">
                    <a:moveTo>
                      <a:pt x="0" y="0"/>
                    </a:moveTo>
                    <a:lnTo>
                      <a:pt x="528" y="397"/>
                    </a:lnTo>
                    <a:lnTo>
                      <a:pt x="161" y="3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Group 33"/>
            <p:cNvGrpSpPr/>
            <p:nvPr/>
          </p:nvGrpSpPr>
          <p:grpSpPr>
            <a:xfrm>
              <a:off x="4706655" y="2961474"/>
              <a:ext cx="1025649" cy="1358502"/>
              <a:chOff x="3200400" y="2477412"/>
              <a:chExt cx="1025649" cy="1358502"/>
            </a:xfrm>
          </p:grpSpPr>
          <p:sp>
            <p:nvSpPr>
              <p:cNvPr id="33" name="Freeform: Shape 20"/>
              <p:cNvSpPr/>
              <p:nvPr/>
            </p:nvSpPr>
            <p:spPr bwMode="auto">
              <a:xfrm>
                <a:off x="3454554" y="3433395"/>
                <a:ext cx="674736" cy="402519"/>
              </a:xfrm>
              <a:custGeom>
                <a:avLst/>
                <a:gdLst>
                  <a:gd name="T0" fmla="*/ 523 w 523"/>
                  <a:gd name="T1" fmla="*/ 0 h 312"/>
                  <a:gd name="T2" fmla="*/ 308 w 523"/>
                  <a:gd name="T3" fmla="*/ 312 h 312"/>
                  <a:gd name="T4" fmla="*/ 0 w 523"/>
                  <a:gd name="T5" fmla="*/ 168 h 312"/>
                  <a:gd name="T6" fmla="*/ 523 w 523"/>
                  <a:gd name="T7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3" h="312">
                    <a:moveTo>
                      <a:pt x="523" y="0"/>
                    </a:moveTo>
                    <a:lnTo>
                      <a:pt x="308" y="312"/>
                    </a:lnTo>
                    <a:lnTo>
                      <a:pt x="0" y="168"/>
                    </a:lnTo>
                    <a:lnTo>
                      <a:pt x="523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21"/>
              <p:cNvSpPr/>
              <p:nvPr/>
            </p:nvSpPr>
            <p:spPr bwMode="auto">
              <a:xfrm>
                <a:off x="3200400" y="2621906"/>
                <a:ext cx="928891" cy="1028231"/>
              </a:xfrm>
              <a:custGeom>
                <a:avLst/>
                <a:gdLst>
                  <a:gd name="T0" fmla="*/ 720 w 720"/>
                  <a:gd name="T1" fmla="*/ 629 h 797"/>
                  <a:gd name="T2" fmla="*/ 197 w 720"/>
                  <a:gd name="T3" fmla="*/ 797 h 797"/>
                  <a:gd name="T4" fmla="*/ 0 w 720"/>
                  <a:gd name="T5" fmla="*/ 168 h 797"/>
                  <a:gd name="T6" fmla="*/ 528 w 720"/>
                  <a:gd name="T7" fmla="*/ 0 h 797"/>
                  <a:gd name="T8" fmla="*/ 720 w 720"/>
                  <a:gd name="T9" fmla="*/ 629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0" h="797">
                    <a:moveTo>
                      <a:pt x="720" y="629"/>
                    </a:moveTo>
                    <a:lnTo>
                      <a:pt x="197" y="797"/>
                    </a:lnTo>
                    <a:lnTo>
                      <a:pt x="0" y="168"/>
                    </a:lnTo>
                    <a:lnTo>
                      <a:pt x="528" y="0"/>
                    </a:lnTo>
                    <a:lnTo>
                      <a:pt x="720" y="629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22"/>
              <p:cNvSpPr/>
              <p:nvPr/>
            </p:nvSpPr>
            <p:spPr bwMode="auto">
              <a:xfrm>
                <a:off x="3200400" y="2477412"/>
                <a:ext cx="681187" cy="361235"/>
              </a:xfrm>
              <a:custGeom>
                <a:avLst/>
                <a:gdLst>
                  <a:gd name="T0" fmla="*/ 0 w 528"/>
                  <a:gd name="T1" fmla="*/ 280 h 280"/>
                  <a:gd name="T2" fmla="*/ 528 w 528"/>
                  <a:gd name="T3" fmla="*/ 112 h 280"/>
                  <a:gd name="T4" fmla="*/ 163 w 528"/>
                  <a:gd name="T5" fmla="*/ 0 h 280"/>
                  <a:gd name="T6" fmla="*/ 0 w 528"/>
                  <a:gd name="T7" fmla="*/ 28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8" h="280">
                    <a:moveTo>
                      <a:pt x="0" y="280"/>
                    </a:moveTo>
                    <a:lnTo>
                      <a:pt x="528" y="112"/>
                    </a:lnTo>
                    <a:lnTo>
                      <a:pt x="163" y="0"/>
                    </a:lnTo>
                    <a:lnTo>
                      <a:pt x="0" y="28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23"/>
              <p:cNvSpPr/>
              <p:nvPr/>
            </p:nvSpPr>
            <p:spPr bwMode="auto">
              <a:xfrm>
                <a:off x="3881586" y="2621906"/>
                <a:ext cx="344463" cy="811490"/>
              </a:xfrm>
              <a:custGeom>
                <a:avLst/>
                <a:gdLst>
                  <a:gd name="T0" fmla="*/ 192 w 267"/>
                  <a:gd name="T1" fmla="*/ 629 h 629"/>
                  <a:gd name="T2" fmla="*/ 0 w 267"/>
                  <a:gd name="T3" fmla="*/ 0 h 629"/>
                  <a:gd name="T4" fmla="*/ 267 w 267"/>
                  <a:gd name="T5" fmla="*/ 262 h 629"/>
                  <a:gd name="T6" fmla="*/ 192 w 267"/>
                  <a:gd name="T7" fmla="*/ 629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7" h="629">
                    <a:moveTo>
                      <a:pt x="192" y="629"/>
                    </a:moveTo>
                    <a:lnTo>
                      <a:pt x="0" y="0"/>
                    </a:lnTo>
                    <a:lnTo>
                      <a:pt x="267" y="262"/>
                    </a:lnTo>
                    <a:lnTo>
                      <a:pt x="192" y="629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" name="Group 30"/>
            <p:cNvGrpSpPr/>
            <p:nvPr/>
          </p:nvGrpSpPr>
          <p:grpSpPr>
            <a:xfrm>
              <a:off x="4916944" y="2024845"/>
              <a:ext cx="1153373" cy="1081128"/>
              <a:chOff x="3410690" y="1540780"/>
              <a:chExt cx="1153373" cy="1081126"/>
            </a:xfrm>
          </p:grpSpPr>
          <p:sp>
            <p:nvSpPr>
              <p:cNvPr id="29" name="Freeform: Shape 24"/>
              <p:cNvSpPr/>
              <p:nvPr/>
            </p:nvSpPr>
            <p:spPr bwMode="auto">
              <a:xfrm>
                <a:off x="4129290" y="1540780"/>
                <a:ext cx="434772" cy="568946"/>
              </a:xfrm>
              <a:custGeom>
                <a:avLst/>
                <a:gdLst>
                  <a:gd name="T0" fmla="*/ 329 w 337"/>
                  <a:gd name="T1" fmla="*/ 62 h 441"/>
                  <a:gd name="T2" fmla="*/ 337 w 337"/>
                  <a:gd name="T3" fmla="*/ 441 h 441"/>
                  <a:gd name="T4" fmla="*/ 0 w 337"/>
                  <a:gd name="T5" fmla="*/ 0 h 441"/>
                  <a:gd name="T6" fmla="*/ 329 w 337"/>
                  <a:gd name="T7" fmla="*/ 62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7" h="441">
                    <a:moveTo>
                      <a:pt x="329" y="62"/>
                    </a:moveTo>
                    <a:lnTo>
                      <a:pt x="337" y="441"/>
                    </a:lnTo>
                    <a:lnTo>
                      <a:pt x="0" y="0"/>
                    </a:lnTo>
                    <a:lnTo>
                      <a:pt x="329" y="6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25"/>
              <p:cNvSpPr/>
              <p:nvPr/>
            </p:nvSpPr>
            <p:spPr bwMode="auto">
              <a:xfrm>
                <a:off x="3410690" y="2047799"/>
                <a:ext cx="470896" cy="574107"/>
              </a:xfrm>
              <a:custGeom>
                <a:avLst/>
                <a:gdLst>
                  <a:gd name="T0" fmla="*/ 365 w 365"/>
                  <a:gd name="T1" fmla="*/ 445 h 445"/>
                  <a:gd name="T2" fmla="*/ 0 w 365"/>
                  <a:gd name="T3" fmla="*/ 333 h 445"/>
                  <a:gd name="T4" fmla="*/ 34 w 365"/>
                  <a:gd name="T5" fmla="*/ 0 h 445"/>
                  <a:gd name="T6" fmla="*/ 365 w 365"/>
                  <a:gd name="T7" fmla="*/ 445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" h="445">
                    <a:moveTo>
                      <a:pt x="365" y="445"/>
                    </a:moveTo>
                    <a:lnTo>
                      <a:pt x="0" y="333"/>
                    </a:lnTo>
                    <a:lnTo>
                      <a:pt x="34" y="0"/>
                    </a:lnTo>
                    <a:lnTo>
                      <a:pt x="365" y="44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26"/>
              <p:cNvSpPr/>
              <p:nvPr/>
            </p:nvSpPr>
            <p:spPr bwMode="auto">
              <a:xfrm>
                <a:off x="3454554" y="1540780"/>
                <a:ext cx="1109509" cy="1081126"/>
              </a:xfrm>
              <a:custGeom>
                <a:avLst/>
                <a:gdLst>
                  <a:gd name="T0" fmla="*/ 523 w 860"/>
                  <a:gd name="T1" fmla="*/ 0 h 838"/>
                  <a:gd name="T2" fmla="*/ 0 w 860"/>
                  <a:gd name="T3" fmla="*/ 393 h 838"/>
                  <a:gd name="T4" fmla="*/ 331 w 860"/>
                  <a:gd name="T5" fmla="*/ 838 h 838"/>
                  <a:gd name="T6" fmla="*/ 860 w 860"/>
                  <a:gd name="T7" fmla="*/ 441 h 838"/>
                  <a:gd name="T8" fmla="*/ 523 w 860"/>
                  <a:gd name="T9" fmla="*/ 0 h 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0" h="838">
                    <a:moveTo>
                      <a:pt x="523" y="0"/>
                    </a:moveTo>
                    <a:lnTo>
                      <a:pt x="0" y="393"/>
                    </a:lnTo>
                    <a:lnTo>
                      <a:pt x="331" y="838"/>
                    </a:lnTo>
                    <a:lnTo>
                      <a:pt x="860" y="441"/>
                    </a:lnTo>
                    <a:lnTo>
                      <a:pt x="52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27"/>
              <p:cNvSpPr/>
              <p:nvPr/>
            </p:nvSpPr>
            <p:spPr bwMode="auto">
              <a:xfrm>
                <a:off x="3881586" y="2109725"/>
                <a:ext cx="682476" cy="512181"/>
              </a:xfrm>
              <a:custGeom>
                <a:avLst/>
                <a:gdLst>
                  <a:gd name="T0" fmla="*/ 529 w 529"/>
                  <a:gd name="T1" fmla="*/ 0 h 397"/>
                  <a:gd name="T2" fmla="*/ 369 w 529"/>
                  <a:gd name="T3" fmla="*/ 338 h 397"/>
                  <a:gd name="T4" fmla="*/ 0 w 529"/>
                  <a:gd name="T5" fmla="*/ 397 h 397"/>
                  <a:gd name="T6" fmla="*/ 529 w 529"/>
                  <a:gd name="T7" fmla="*/ 0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9" h="397">
                    <a:moveTo>
                      <a:pt x="529" y="0"/>
                    </a:moveTo>
                    <a:lnTo>
                      <a:pt x="369" y="338"/>
                    </a:lnTo>
                    <a:lnTo>
                      <a:pt x="0" y="397"/>
                    </a:lnTo>
                    <a:lnTo>
                      <a:pt x="529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9" name="Freeform: Shape 42"/>
            <p:cNvSpPr/>
            <p:nvPr/>
          </p:nvSpPr>
          <p:spPr bwMode="auto">
            <a:xfrm>
              <a:off x="5878892" y="4041912"/>
              <a:ext cx="441232" cy="441232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45"/>
            <p:cNvSpPr/>
            <p:nvPr/>
          </p:nvSpPr>
          <p:spPr bwMode="auto">
            <a:xfrm>
              <a:off x="6403169" y="2348657"/>
              <a:ext cx="441232" cy="441232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46"/>
            <p:cNvSpPr/>
            <p:nvPr/>
          </p:nvSpPr>
          <p:spPr bwMode="auto">
            <a:xfrm>
              <a:off x="5273032" y="2348657"/>
              <a:ext cx="441232" cy="441232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47"/>
            <p:cNvSpPr/>
            <p:nvPr/>
          </p:nvSpPr>
          <p:spPr bwMode="auto">
            <a:xfrm>
              <a:off x="4938420" y="3380760"/>
              <a:ext cx="441232" cy="441232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48"/>
            <p:cNvSpPr/>
            <p:nvPr/>
          </p:nvSpPr>
          <p:spPr bwMode="auto">
            <a:xfrm>
              <a:off x="6734723" y="3380760"/>
              <a:ext cx="441232" cy="441232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4" name="千图PPT彼岸天：ID 8661124库_组合 5"/>
          <p:cNvGrpSpPr/>
          <p:nvPr>
            <p:custDataLst>
              <p:tags r:id="rId2"/>
            </p:custDataLst>
          </p:nvPr>
        </p:nvGrpSpPr>
        <p:grpSpPr>
          <a:xfrm>
            <a:off x="7432692" y="1994907"/>
            <a:ext cx="2616696" cy="866137"/>
            <a:chOff x="7432692" y="1994907"/>
            <a:chExt cx="2616696" cy="866137"/>
          </a:xfrm>
        </p:grpSpPr>
        <p:sp>
          <p:nvSpPr>
            <p:cNvPr id="27" name="TextBox 49"/>
            <p:cNvSpPr txBox="1"/>
            <p:nvPr/>
          </p:nvSpPr>
          <p:spPr bwMode="auto">
            <a:xfrm>
              <a:off x="7432692" y="1994907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2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2"/>
                </a:solidFill>
                <a:effectLst/>
              </a:endParaRPr>
            </a:p>
          </p:txBody>
        </p:sp>
        <p:sp>
          <p:nvSpPr>
            <p:cNvPr id="28" name="TextBox 50"/>
            <p:cNvSpPr txBox="1"/>
            <p:nvPr/>
          </p:nvSpPr>
          <p:spPr bwMode="auto">
            <a:xfrm>
              <a:off x="7432692" y="2304865"/>
              <a:ext cx="2616696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千图网</a:t>
              </a:r>
              <a:r>
                <a:rPr lang="en-US" altLang="zh-CN" sz="10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5" name="千图PPT彼岸天：ID 8661124库_组合 6"/>
          <p:cNvGrpSpPr/>
          <p:nvPr>
            <p:custDataLst>
              <p:tags r:id="rId3"/>
            </p:custDataLst>
          </p:nvPr>
        </p:nvGrpSpPr>
        <p:grpSpPr>
          <a:xfrm>
            <a:off x="7602713" y="3377859"/>
            <a:ext cx="2616696" cy="866137"/>
            <a:chOff x="7602713" y="3377859"/>
            <a:chExt cx="2616696" cy="866137"/>
          </a:xfrm>
        </p:grpSpPr>
        <p:sp>
          <p:nvSpPr>
            <p:cNvPr id="25" name="TextBox 51"/>
            <p:cNvSpPr txBox="1"/>
            <p:nvPr/>
          </p:nvSpPr>
          <p:spPr bwMode="auto">
            <a:xfrm>
              <a:off x="7602713" y="3377859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3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3"/>
                </a:solidFill>
                <a:effectLst/>
              </a:endParaRPr>
            </a:p>
          </p:txBody>
        </p:sp>
        <p:sp>
          <p:nvSpPr>
            <p:cNvPr id="26" name="TextBox 52"/>
            <p:cNvSpPr txBox="1"/>
            <p:nvPr/>
          </p:nvSpPr>
          <p:spPr bwMode="auto">
            <a:xfrm>
              <a:off x="7602713" y="3687817"/>
              <a:ext cx="2616696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千图网</a:t>
              </a:r>
              <a:r>
                <a:rPr lang="en-US" altLang="zh-CN" sz="10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6" name="千图PPT彼岸天：ID 8661124库_组合 2"/>
          <p:cNvGrpSpPr/>
          <p:nvPr>
            <p:custDataLst>
              <p:tags r:id="rId4"/>
            </p:custDataLst>
          </p:nvPr>
        </p:nvGrpSpPr>
        <p:grpSpPr>
          <a:xfrm>
            <a:off x="2038192" y="1994907"/>
            <a:ext cx="2616696" cy="866137"/>
            <a:chOff x="2038192" y="1994907"/>
            <a:chExt cx="2616696" cy="866137"/>
          </a:xfrm>
        </p:grpSpPr>
        <p:sp>
          <p:nvSpPr>
            <p:cNvPr id="23" name="TextBox 53"/>
            <p:cNvSpPr txBox="1"/>
            <p:nvPr/>
          </p:nvSpPr>
          <p:spPr bwMode="auto">
            <a:xfrm>
              <a:off x="3395912" y="1994907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1"/>
                </a:solidFill>
                <a:effectLst/>
              </a:endParaRPr>
            </a:p>
          </p:txBody>
        </p:sp>
        <p:sp>
          <p:nvSpPr>
            <p:cNvPr id="24" name="TextBox 54"/>
            <p:cNvSpPr txBox="1"/>
            <p:nvPr/>
          </p:nvSpPr>
          <p:spPr bwMode="auto">
            <a:xfrm>
              <a:off x="2038192" y="2304865"/>
              <a:ext cx="2616696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千图网</a:t>
              </a:r>
              <a:r>
                <a:rPr lang="en-US" altLang="zh-CN" sz="10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7" name="千图PPT彼岸天：ID 8661124库_组合 3"/>
          <p:cNvGrpSpPr/>
          <p:nvPr>
            <p:custDataLst>
              <p:tags r:id="rId5"/>
            </p:custDataLst>
          </p:nvPr>
        </p:nvGrpSpPr>
        <p:grpSpPr>
          <a:xfrm>
            <a:off x="1922727" y="3377859"/>
            <a:ext cx="2616696" cy="866137"/>
            <a:chOff x="1922727" y="3377859"/>
            <a:chExt cx="2616696" cy="866137"/>
          </a:xfrm>
        </p:grpSpPr>
        <p:sp>
          <p:nvSpPr>
            <p:cNvPr id="21" name="TextBox 55"/>
            <p:cNvSpPr txBox="1"/>
            <p:nvPr/>
          </p:nvSpPr>
          <p:spPr bwMode="auto">
            <a:xfrm>
              <a:off x="3280447" y="3377859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5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5"/>
                </a:solidFill>
                <a:effectLst/>
              </a:endParaRPr>
            </a:p>
          </p:txBody>
        </p:sp>
        <p:sp>
          <p:nvSpPr>
            <p:cNvPr id="22" name="TextBox 56"/>
            <p:cNvSpPr txBox="1"/>
            <p:nvPr/>
          </p:nvSpPr>
          <p:spPr bwMode="auto">
            <a:xfrm>
              <a:off x="1922727" y="3687817"/>
              <a:ext cx="2616696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千图网</a:t>
              </a:r>
              <a:r>
                <a:rPr lang="en-US" altLang="zh-CN" sz="10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8" name="千图PPT彼岸天：ID 8661124库_组合 4"/>
          <p:cNvGrpSpPr/>
          <p:nvPr>
            <p:custDataLst>
              <p:tags r:id="rId6"/>
            </p:custDataLst>
          </p:nvPr>
        </p:nvGrpSpPr>
        <p:grpSpPr>
          <a:xfrm>
            <a:off x="4805157" y="4790710"/>
            <a:ext cx="2616696" cy="866137"/>
            <a:chOff x="4805157" y="4790710"/>
            <a:chExt cx="2616696" cy="866137"/>
          </a:xfrm>
        </p:grpSpPr>
        <p:sp>
          <p:nvSpPr>
            <p:cNvPr id="19" name="TextBox 57"/>
            <p:cNvSpPr txBox="1"/>
            <p:nvPr/>
          </p:nvSpPr>
          <p:spPr bwMode="auto">
            <a:xfrm>
              <a:off x="5484017" y="4790710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4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4"/>
                </a:solidFill>
                <a:effectLst/>
              </a:endParaRPr>
            </a:p>
          </p:txBody>
        </p:sp>
        <p:sp>
          <p:nvSpPr>
            <p:cNvPr id="20" name="TextBox 58"/>
            <p:cNvSpPr txBox="1"/>
            <p:nvPr/>
          </p:nvSpPr>
          <p:spPr bwMode="auto">
            <a:xfrm>
              <a:off x="4805157" y="5100668"/>
              <a:ext cx="2616696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千图网</a:t>
              </a:r>
              <a:r>
                <a:rPr lang="en-US" altLang="zh-CN" sz="10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8"/>
          <p:cNvSpPr txBox="1"/>
          <p:nvPr/>
        </p:nvSpPr>
        <p:spPr>
          <a:xfrm>
            <a:off x="4218711" y="4270522"/>
            <a:ext cx="3754576" cy="635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13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</a:t>
            </a:r>
            <a:endParaRPr lang="en-GB" altLang="zh-CN" sz="413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TextBox 49"/>
          <p:cNvSpPr txBox="1"/>
          <p:nvPr/>
        </p:nvSpPr>
        <p:spPr>
          <a:xfrm>
            <a:off x="3638961" y="4982687"/>
            <a:ext cx="491407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eaLnBrk="0" hangingPunct="0"/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6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千图PPT彼岸天：ID 8661124库_组合 43"/>
          <p:cNvGrpSpPr/>
          <p:nvPr>
            <p:custDataLst>
              <p:tags r:id="rId1"/>
            </p:custDataLst>
          </p:nvPr>
        </p:nvGrpSpPr>
        <p:grpSpPr>
          <a:xfrm>
            <a:off x="1524000" y="2567766"/>
            <a:ext cx="9143997" cy="1828799"/>
            <a:chOff x="1524000" y="2567766"/>
            <a:chExt cx="9143997" cy="1828799"/>
          </a:xfrm>
        </p:grpSpPr>
        <p:sp>
          <p:nvSpPr>
            <p:cNvPr id="4" name="弧形 3"/>
            <p:cNvSpPr/>
            <p:nvPr/>
          </p:nvSpPr>
          <p:spPr>
            <a:xfrm>
              <a:off x="1524000" y="2567766"/>
              <a:ext cx="1828799" cy="1828799"/>
            </a:xfrm>
            <a:prstGeom prst="arc">
              <a:avLst>
                <a:gd name="adj1" fmla="val 10763432"/>
                <a:gd name="adj2" fmla="val 0"/>
              </a:avLst>
            </a:prstGeom>
            <a:noFill/>
            <a:ln w="63500" cap="rnd">
              <a:solidFill>
                <a:schemeClr val="tx2"/>
              </a:solidFill>
              <a:headEnd type="oval"/>
            </a:ln>
            <a:effectLst>
              <a:outerShdw blurRad="228600" dist="1016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弧形 4"/>
            <p:cNvSpPr/>
            <p:nvPr/>
          </p:nvSpPr>
          <p:spPr>
            <a:xfrm>
              <a:off x="3352799" y="2567766"/>
              <a:ext cx="1828799" cy="1828799"/>
            </a:xfrm>
            <a:prstGeom prst="arc">
              <a:avLst>
                <a:gd name="adj1" fmla="val 10922726"/>
                <a:gd name="adj2" fmla="val 0"/>
              </a:avLst>
            </a:prstGeom>
            <a:noFill/>
            <a:ln w="63500" cap="rnd">
              <a:solidFill>
                <a:schemeClr val="tx2"/>
              </a:solidFill>
            </a:ln>
            <a:effectLst>
              <a:outerShdw blurRad="228600" dist="1016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弧形 5"/>
            <p:cNvSpPr/>
            <p:nvPr/>
          </p:nvSpPr>
          <p:spPr>
            <a:xfrm>
              <a:off x="5181599" y="2567766"/>
              <a:ext cx="1828799" cy="1828799"/>
            </a:xfrm>
            <a:prstGeom prst="arc">
              <a:avLst>
                <a:gd name="adj1" fmla="val 10881839"/>
                <a:gd name="adj2" fmla="val 0"/>
              </a:avLst>
            </a:prstGeom>
            <a:noFill/>
            <a:ln w="63500" cap="rnd">
              <a:solidFill>
                <a:schemeClr val="tx2"/>
              </a:solidFill>
            </a:ln>
            <a:effectLst>
              <a:outerShdw blurRad="228600" dist="1016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弧形 6"/>
            <p:cNvSpPr/>
            <p:nvPr/>
          </p:nvSpPr>
          <p:spPr>
            <a:xfrm>
              <a:off x="7010398" y="2567766"/>
              <a:ext cx="1828799" cy="1828799"/>
            </a:xfrm>
            <a:prstGeom prst="arc">
              <a:avLst>
                <a:gd name="adj1" fmla="val 10839970"/>
                <a:gd name="adj2" fmla="val 0"/>
              </a:avLst>
            </a:prstGeom>
            <a:noFill/>
            <a:ln w="63500" cap="rnd">
              <a:solidFill>
                <a:schemeClr val="tx2"/>
              </a:solidFill>
            </a:ln>
            <a:effectLst>
              <a:outerShdw blurRad="228600" dist="1016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弧形 7"/>
            <p:cNvSpPr/>
            <p:nvPr/>
          </p:nvSpPr>
          <p:spPr>
            <a:xfrm>
              <a:off x="8839198" y="2567766"/>
              <a:ext cx="1828799" cy="1828799"/>
            </a:xfrm>
            <a:prstGeom prst="arc">
              <a:avLst>
                <a:gd name="adj1" fmla="val 10800000"/>
                <a:gd name="adj2" fmla="val 0"/>
              </a:avLst>
            </a:prstGeom>
            <a:noFill/>
            <a:ln w="63500" cap="rnd">
              <a:solidFill>
                <a:schemeClr val="tx2"/>
              </a:solidFill>
              <a:tailEnd type="triangle"/>
            </a:ln>
            <a:effectLst>
              <a:outerShdw blurRad="228600" dist="1016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1981200" y="1984378"/>
            <a:ext cx="914400" cy="1901823"/>
            <a:chOff x="1981200" y="1984378"/>
            <a:chExt cx="914400" cy="1901823"/>
          </a:xfrm>
        </p:grpSpPr>
        <p:sp>
          <p:nvSpPr>
            <p:cNvPr id="9" name="文本框 7"/>
            <p:cNvSpPr txBox="1"/>
            <p:nvPr/>
          </p:nvSpPr>
          <p:spPr>
            <a:xfrm>
              <a:off x="2089586" y="1984378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</a:rPr>
                <a:t>2015</a:t>
              </a:r>
              <a:endParaRPr 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981200" y="2971801"/>
              <a:ext cx="914400" cy="914400"/>
            </a:xfrm>
            <a:prstGeom prst="ellipse">
              <a:avLst/>
            </a:prstGeom>
            <a:solidFill>
              <a:schemeClr val="accent1"/>
            </a:solidFill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2298734" y="3301376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36" y="8255"/>
                  </a:moveTo>
                  <a:lnTo>
                    <a:pt x="12837" y="10800"/>
                  </a:lnTo>
                  <a:lnTo>
                    <a:pt x="8836" y="13345"/>
                  </a:lnTo>
                  <a:cubicBezTo>
                    <a:pt x="8836" y="13345"/>
                    <a:pt x="8836" y="8255"/>
                    <a:pt x="8836" y="8255"/>
                  </a:cubicBezTo>
                  <a:close/>
                  <a:moveTo>
                    <a:pt x="8345" y="14727"/>
                  </a:moveTo>
                  <a:cubicBezTo>
                    <a:pt x="8461" y="14727"/>
                    <a:pt x="8564" y="14681"/>
                    <a:pt x="8647" y="14614"/>
                  </a:cubicBezTo>
                  <a:lnTo>
                    <a:pt x="8652" y="14620"/>
                  </a:lnTo>
                  <a:lnTo>
                    <a:pt x="14052" y="11184"/>
                  </a:lnTo>
                  <a:lnTo>
                    <a:pt x="14047" y="11178"/>
                  </a:lnTo>
                  <a:cubicBezTo>
                    <a:pt x="14160" y="11088"/>
                    <a:pt x="14236" y="10955"/>
                    <a:pt x="14236" y="10800"/>
                  </a:cubicBezTo>
                  <a:cubicBezTo>
                    <a:pt x="14236" y="10645"/>
                    <a:pt x="14160" y="10512"/>
                    <a:pt x="14047" y="10422"/>
                  </a:cubicBezTo>
                  <a:lnTo>
                    <a:pt x="14052" y="10417"/>
                  </a:lnTo>
                  <a:lnTo>
                    <a:pt x="8652" y="6980"/>
                  </a:lnTo>
                  <a:lnTo>
                    <a:pt x="8647" y="6986"/>
                  </a:lnTo>
                  <a:cubicBezTo>
                    <a:pt x="8564" y="6919"/>
                    <a:pt x="8461" y="6873"/>
                    <a:pt x="8345" y="6873"/>
                  </a:cubicBezTo>
                  <a:cubicBezTo>
                    <a:pt x="8074" y="6873"/>
                    <a:pt x="7855" y="7093"/>
                    <a:pt x="7855" y="7364"/>
                  </a:cubicBezTo>
                  <a:lnTo>
                    <a:pt x="7855" y="14236"/>
                  </a:lnTo>
                  <a:cubicBezTo>
                    <a:pt x="7855" y="14507"/>
                    <a:pt x="8074" y="14727"/>
                    <a:pt x="8345" y="14727"/>
                  </a:cubicBezTo>
                  <a:moveTo>
                    <a:pt x="19636" y="18655"/>
                  </a:moveTo>
                  <a:lnTo>
                    <a:pt x="18655" y="18655"/>
                  </a:lnTo>
                  <a:lnTo>
                    <a:pt x="18655" y="19636"/>
                  </a:lnTo>
                  <a:lnTo>
                    <a:pt x="19636" y="19636"/>
                  </a:lnTo>
                  <a:cubicBezTo>
                    <a:pt x="19636" y="19636"/>
                    <a:pt x="19636" y="18655"/>
                    <a:pt x="19636" y="18655"/>
                  </a:cubicBezTo>
                  <a:close/>
                  <a:moveTo>
                    <a:pt x="19636" y="14727"/>
                  </a:moveTo>
                  <a:lnTo>
                    <a:pt x="18655" y="14727"/>
                  </a:lnTo>
                  <a:lnTo>
                    <a:pt x="18655" y="15709"/>
                  </a:lnTo>
                  <a:lnTo>
                    <a:pt x="19636" y="15709"/>
                  </a:lnTo>
                  <a:cubicBezTo>
                    <a:pt x="19636" y="15709"/>
                    <a:pt x="19636" y="14727"/>
                    <a:pt x="19636" y="14727"/>
                  </a:cubicBezTo>
                  <a:close/>
                  <a:moveTo>
                    <a:pt x="19636" y="12764"/>
                  </a:moveTo>
                  <a:lnTo>
                    <a:pt x="18655" y="12764"/>
                  </a:lnTo>
                  <a:lnTo>
                    <a:pt x="18655" y="13745"/>
                  </a:lnTo>
                  <a:lnTo>
                    <a:pt x="19636" y="13745"/>
                  </a:lnTo>
                  <a:cubicBezTo>
                    <a:pt x="19636" y="13745"/>
                    <a:pt x="19636" y="12764"/>
                    <a:pt x="19636" y="12764"/>
                  </a:cubicBezTo>
                  <a:close/>
                  <a:moveTo>
                    <a:pt x="19636" y="16691"/>
                  </a:moveTo>
                  <a:lnTo>
                    <a:pt x="18655" y="16691"/>
                  </a:lnTo>
                  <a:lnTo>
                    <a:pt x="18655" y="17673"/>
                  </a:lnTo>
                  <a:lnTo>
                    <a:pt x="19636" y="17673"/>
                  </a:lnTo>
                  <a:cubicBezTo>
                    <a:pt x="19636" y="17673"/>
                    <a:pt x="19636" y="16691"/>
                    <a:pt x="19636" y="16691"/>
                  </a:cubicBezTo>
                  <a:close/>
                  <a:moveTo>
                    <a:pt x="18655" y="2945"/>
                  </a:moveTo>
                  <a:lnTo>
                    <a:pt x="19636" y="2945"/>
                  </a:lnTo>
                  <a:lnTo>
                    <a:pt x="19636" y="1964"/>
                  </a:lnTo>
                  <a:lnTo>
                    <a:pt x="18655" y="1964"/>
                  </a:lnTo>
                  <a:cubicBezTo>
                    <a:pt x="18655" y="1964"/>
                    <a:pt x="18655" y="2945"/>
                    <a:pt x="18655" y="2945"/>
                  </a:cubicBezTo>
                  <a:close/>
                  <a:moveTo>
                    <a:pt x="20618" y="10309"/>
                  </a:moveTo>
                  <a:lnTo>
                    <a:pt x="17673" y="10309"/>
                  </a:lnTo>
                  <a:lnTo>
                    <a:pt x="17673" y="982"/>
                  </a:lnTo>
                  <a:lnTo>
                    <a:pt x="19636" y="982"/>
                  </a:lnTo>
                  <a:cubicBezTo>
                    <a:pt x="20178" y="982"/>
                    <a:pt x="20618" y="1421"/>
                    <a:pt x="20618" y="1964"/>
                  </a:cubicBezTo>
                  <a:cubicBezTo>
                    <a:pt x="20618" y="1964"/>
                    <a:pt x="20618" y="10309"/>
                    <a:pt x="20618" y="10309"/>
                  </a:cubicBezTo>
                  <a:close/>
                  <a:moveTo>
                    <a:pt x="20618" y="19636"/>
                  </a:moveTo>
                  <a:cubicBezTo>
                    <a:pt x="20618" y="20178"/>
                    <a:pt x="20178" y="20618"/>
                    <a:pt x="19636" y="20618"/>
                  </a:cubicBezTo>
                  <a:lnTo>
                    <a:pt x="17673" y="20618"/>
                  </a:lnTo>
                  <a:lnTo>
                    <a:pt x="17673" y="11291"/>
                  </a:lnTo>
                  <a:lnTo>
                    <a:pt x="20618" y="11291"/>
                  </a:lnTo>
                  <a:cubicBezTo>
                    <a:pt x="20618" y="11291"/>
                    <a:pt x="20618" y="19636"/>
                    <a:pt x="20618" y="19636"/>
                  </a:cubicBezTo>
                  <a:close/>
                  <a:moveTo>
                    <a:pt x="16691" y="20618"/>
                  </a:moveTo>
                  <a:lnTo>
                    <a:pt x="4909" y="20618"/>
                  </a:lnTo>
                  <a:lnTo>
                    <a:pt x="4909" y="982"/>
                  </a:lnTo>
                  <a:lnTo>
                    <a:pt x="16691" y="982"/>
                  </a:lnTo>
                  <a:cubicBezTo>
                    <a:pt x="16691" y="982"/>
                    <a:pt x="16691" y="20618"/>
                    <a:pt x="16691" y="20618"/>
                  </a:cubicBezTo>
                  <a:close/>
                  <a:moveTo>
                    <a:pt x="3927" y="10309"/>
                  </a:moveTo>
                  <a:lnTo>
                    <a:pt x="982" y="10309"/>
                  </a:lnTo>
                  <a:lnTo>
                    <a:pt x="982" y="1964"/>
                  </a:lnTo>
                  <a:cubicBezTo>
                    <a:pt x="982" y="1421"/>
                    <a:pt x="1422" y="982"/>
                    <a:pt x="1964" y="982"/>
                  </a:cubicBezTo>
                  <a:lnTo>
                    <a:pt x="3927" y="982"/>
                  </a:lnTo>
                  <a:cubicBezTo>
                    <a:pt x="3927" y="982"/>
                    <a:pt x="3927" y="10309"/>
                    <a:pt x="3927" y="10309"/>
                  </a:cubicBezTo>
                  <a:close/>
                  <a:moveTo>
                    <a:pt x="3927" y="20618"/>
                  </a:moveTo>
                  <a:lnTo>
                    <a:pt x="1964" y="20618"/>
                  </a:lnTo>
                  <a:cubicBezTo>
                    <a:pt x="1422" y="20618"/>
                    <a:pt x="982" y="20178"/>
                    <a:pt x="982" y="19636"/>
                  </a:cubicBezTo>
                  <a:lnTo>
                    <a:pt x="982" y="11291"/>
                  </a:lnTo>
                  <a:lnTo>
                    <a:pt x="3927" y="11291"/>
                  </a:lnTo>
                  <a:cubicBezTo>
                    <a:pt x="3927" y="11291"/>
                    <a:pt x="3927" y="20618"/>
                    <a:pt x="3927" y="20618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18655" y="8836"/>
                  </a:moveTo>
                  <a:lnTo>
                    <a:pt x="19636" y="8836"/>
                  </a:lnTo>
                  <a:lnTo>
                    <a:pt x="19636" y="7855"/>
                  </a:lnTo>
                  <a:lnTo>
                    <a:pt x="18655" y="7855"/>
                  </a:lnTo>
                  <a:cubicBezTo>
                    <a:pt x="18655" y="7855"/>
                    <a:pt x="18655" y="8836"/>
                    <a:pt x="18655" y="8836"/>
                  </a:cubicBezTo>
                  <a:close/>
                  <a:moveTo>
                    <a:pt x="18655" y="6873"/>
                  </a:moveTo>
                  <a:lnTo>
                    <a:pt x="19636" y="6873"/>
                  </a:lnTo>
                  <a:lnTo>
                    <a:pt x="19636" y="5891"/>
                  </a:lnTo>
                  <a:lnTo>
                    <a:pt x="18655" y="5891"/>
                  </a:lnTo>
                  <a:cubicBezTo>
                    <a:pt x="18655" y="5891"/>
                    <a:pt x="18655" y="6873"/>
                    <a:pt x="18655" y="6873"/>
                  </a:cubicBezTo>
                  <a:close/>
                  <a:moveTo>
                    <a:pt x="18655" y="4909"/>
                  </a:moveTo>
                  <a:lnTo>
                    <a:pt x="19636" y="4909"/>
                  </a:lnTo>
                  <a:lnTo>
                    <a:pt x="19636" y="3927"/>
                  </a:lnTo>
                  <a:lnTo>
                    <a:pt x="18655" y="3927"/>
                  </a:lnTo>
                  <a:cubicBezTo>
                    <a:pt x="18655" y="3927"/>
                    <a:pt x="18655" y="4909"/>
                    <a:pt x="18655" y="4909"/>
                  </a:cubicBezTo>
                  <a:close/>
                  <a:moveTo>
                    <a:pt x="1964" y="2945"/>
                  </a:moveTo>
                  <a:lnTo>
                    <a:pt x="2945" y="2945"/>
                  </a:lnTo>
                  <a:lnTo>
                    <a:pt x="2945" y="1964"/>
                  </a:lnTo>
                  <a:lnTo>
                    <a:pt x="1964" y="1964"/>
                  </a:lnTo>
                  <a:cubicBezTo>
                    <a:pt x="1964" y="1964"/>
                    <a:pt x="1964" y="2945"/>
                    <a:pt x="1964" y="2945"/>
                  </a:cubicBezTo>
                  <a:close/>
                  <a:moveTo>
                    <a:pt x="1964" y="8836"/>
                  </a:moveTo>
                  <a:lnTo>
                    <a:pt x="2945" y="8836"/>
                  </a:lnTo>
                  <a:lnTo>
                    <a:pt x="2945" y="7855"/>
                  </a:lnTo>
                  <a:lnTo>
                    <a:pt x="1964" y="7855"/>
                  </a:lnTo>
                  <a:cubicBezTo>
                    <a:pt x="1964" y="7855"/>
                    <a:pt x="1964" y="8836"/>
                    <a:pt x="1964" y="8836"/>
                  </a:cubicBezTo>
                  <a:close/>
                  <a:moveTo>
                    <a:pt x="2945" y="16691"/>
                  </a:moveTo>
                  <a:lnTo>
                    <a:pt x="1964" y="16691"/>
                  </a:lnTo>
                  <a:lnTo>
                    <a:pt x="1964" y="17673"/>
                  </a:lnTo>
                  <a:lnTo>
                    <a:pt x="2945" y="17673"/>
                  </a:lnTo>
                  <a:cubicBezTo>
                    <a:pt x="2945" y="17673"/>
                    <a:pt x="2945" y="16691"/>
                    <a:pt x="2945" y="16691"/>
                  </a:cubicBezTo>
                  <a:close/>
                  <a:moveTo>
                    <a:pt x="2945" y="12764"/>
                  </a:moveTo>
                  <a:lnTo>
                    <a:pt x="1964" y="12764"/>
                  </a:lnTo>
                  <a:lnTo>
                    <a:pt x="1964" y="13745"/>
                  </a:lnTo>
                  <a:lnTo>
                    <a:pt x="2945" y="13745"/>
                  </a:lnTo>
                  <a:cubicBezTo>
                    <a:pt x="2945" y="13745"/>
                    <a:pt x="2945" y="12764"/>
                    <a:pt x="2945" y="12764"/>
                  </a:cubicBezTo>
                  <a:close/>
                  <a:moveTo>
                    <a:pt x="2945" y="14727"/>
                  </a:moveTo>
                  <a:lnTo>
                    <a:pt x="1964" y="14727"/>
                  </a:lnTo>
                  <a:lnTo>
                    <a:pt x="1964" y="15709"/>
                  </a:lnTo>
                  <a:lnTo>
                    <a:pt x="2945" y="15709"/>
                  </a:lnTo>
                  <a:cubicBezTo>
                    <a:pt x="2945" y="15709"/>
                    <a:pt x="2945" y="14727"/>
                    <a:pt x="2945" y="14727"/>
                  </a:cubicBezTo>
                  <a:close/>
                  <a:moveTo>
                    <a:pt x="2945" y="18655"/>
                  </a:moveTo>
                  <a:lnTo>
                    <a:pt x="1964" y="18655"/>
                  </a:lnTo>
                  <a:lnTo>
                    <a:pt x="1964" y="19636"/>
                  </a:lnTo>
                  <a:lnTo>
                    <a:pt x="2945" y="19636"/>
                  </a:lnTo>
                  <a:cubicBezTo>
                    <a:pt x="2945" y="19636"/>
                    <a:pt x="2945" y="18655"/>
                    <a:pt x="2945" y="18655"/>
                  </a:cubicBezTo>
                  <a:close/>
                  <a:moveTo>
                    <a:pt x="1964" y="6873"/>
                  </a:moveTo>
                  <a:lnTo>
                    <a:pt x="2945" y="6873"/>
                  </a:lnTo>
                  <a:lnTo>
                    <a:pt x="2945" y="5891"/>
                  </a:lnTo>
                  <a:lnTo>
                    <a:pt x="1964" y="5891"/>
                  </a:lnTo>
                  <a:cubicBezTo>
                    <a:pt x="1964" y="5891"/>
                    <a:pt x="1964" y="6873"/>
                    <a:pt x="1964" y="6873"/>
                  </a:cubicBezTo>
                  <a:close/>
                  <a:moveTo>
                    <a:pt x="1964" y="4909"/>
                  </a:moveTo>
                  <a:lnTo>
                    <a:pt x="2945" y="4909"/>
                  </a:lnTo>
                  <a:lnTo>
                    <a:pt x="2945" y="3927"/>
                  </a:lnTo>
                  <a:lnTo>
                    <a:pt x="1964" y="3927"/>
                  </a:lnTo>
                  <a:cubicBezTo>
                    <a:pt x="1964" y="3927"/>
                    <a:pt x="1964" y="4909"/>
                    <a:pt x="1964" y="490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0" name="千图PPT彼岸天：ID 8661124库_组合 39"/>
          <p:cNvGrpSpPr/>
          <p:nvPr>
            <p:custDataLst>
              <p:tags r:id="rId3"/>
            </p:custDataLst>
          </p:nvPr>
        </p:nvGrpSpPr>
        <p:grpSpPr>
          <a:xfrm>
            <a:off x="3809999" y="1984378"/>
            <a:ext cx="914400" cy="1901823"/>
            <a:chOff x="3809999" y="1984378"/>
            <a:chExt cx="914400" cy="1901823"/>
          </a:xfrm>
        </p:grpSpPr>
        <p:sp>
          <p:nvSpPr>
            <p:cNvPr id="10" name="文本框 8"/>
            <p:cNvSpPr txBox="1"/>
            <p:nvPr/>
          </p:nvSpPr>
          <p:spPr>
            <a:xfrm>
              <a:off x="3918385" y="1984378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b="1">
                  <a:solidFill>
                    <a:schemeClr val="tx2"/>
                  </a:solidFill>
                </a:rPr>
                <a:t>2016</a:t>
              </a:r>
              <a:endParaRPr lang="en-US" b="1">
                <a:solidFill>
                  <a:schemeClr val="tx2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809999" y="2971801"/>
              <a:ext cx="914400" cy="914400"/>
            </a:xfrm>
            <a:prstGeom prst="ellipse">
              <a:avLst/>
            </a:prstGeom>
            <a:solidFill>
              <a:schemeClr val="accent2"/>
            </a:solidFill>
            <a:effec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4127465" y="3301376"/>
              <a:ext cx="279328" cy="228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1" name="千图PPT彼岸天：ID 8661124库_组合 40"/>
          <p:cNvGrpSpPr/>
          <p:nvPr>
            <p:custDataLst>
              <p:tags r:id="rId4"/>
            </p:custDataLst>
          </p:nvPr>
        </p:nvGrpSpPr>
        <p:grpSpPr>
          <a:xfrm>
            <a:off x="5638799" y="1984378"/>
            <a:ext cx="914400" cy="1901823"/>
            <a:chOff x="5638799" y="1984378"/>
            <a:chExt cx="914400" cy="1901823"/>
          </a:xfrm>
        </p:grpSpPr>
        <p:sp>
          <p:nvSpPr>
            <p:cNvPr id="11" name="文本框 9"/>
            <p:cNvSpPr txBox="1"/>
            <p:nvPr/>
          </p:nvSpPr>
          <p:spPr>
            <a:xfrm>
              <a:off x="5747185" y="1984378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b="1">
                  <a:solidFill>
                    <a:schemeClr val="tx2"/>
                  </a:solidFill>
                </a:rPr>
                <a:t>2017</a:t>
              </a:r>
              <a:endParaRPr lang="en-US" b="1">
                <a:solidFill>
                  <a:schemeClr val="tx2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5638799" y="2971801"/>
              <a:ext cx="914400" cy="914400"/>
            </a:xfrm>
            <a:prstGeom prst="ellipse">
              <a:avLst/>
            </a:prstGeom>
            <a:solidFill>
              <a:schemeClr val="accent3"/>
            </a:solidFill>
            <a:effec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5961736" y="3307125"/>
              <a:ext cx="279328" cy="279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3" extrusionOk="0">
                  <a:moveTo>
                    <a:pt x="12364" y="11941"/>
                  </a:moveTo>
                  <a:lnTo>
                    <a:pt x="13062" y="14033"/>
                  </a:lnTo>
                  <a:lnTo>
                    <a:pt x="11365" y="12790"/>
                  </a:lnTo>
                  <a:lnTo>
                    <a:pt x="10785" y="12365"/>
                  </a:lnTo>
                  <a:lnTo>
                    <a:pt x="10205" y="12790"/>
                  </a:lnTo>
                  <a:lnTo>
                    <a:pt x="8508" y="14033"/>
                  </a:lnTo>
                  <a:lnTo>
                    <a:pt x="9206" y="11941"/>
                  </a:lnTo>
                  <a:lnTo>
                    <a:pt x="9426" y="11282"/>
                  </a:lnTo>
                  <a:lnTo>
                    <a:pt x="8877" y="10856"/>
                  </a:lnTo>
                  <a:lnTo>
                    <a:pt x="7511" y="9794"/>
                  </a:lnTo>
                  <a:lnTo>
                    <a:pt x="9790" y="9794"/>
                  </a:lnTo>
                  <a:lnTo>
                    <a:pt x="10030" y="9160"/>
                  </a:lnTo>
                  <a:lnTo>
                    <a:pt x="10785" y="7162"/>
                  </a:lnTo>
                  <a:lnTo>
                    <a:pt x="11540" y="9160"/>
                  </a:lnTo>
                  <a:lnTo>
                    <a:pt x="11779" y="9794"/>
                  </a:lnTo>
                  <a:lnTo>
                    <a:pt x="14059" y="9794"/>
                  </a:lnTo>
                  <a:lnTo>
                    <a:pt x="12692" y="10856"/>
                  </a:lnTo>
                  <a:lnTo>
                    <a:pt x="12144" y="11282"/>
                  </a:lnTo>
                  <a:cubicBezTo>
                    <a:pt x="12144" y="11282"/>
                    <a:pt x="12364" y="11941"/>
                    <a:pt x="12364" y="11941"/>
                  </a:cubicBezTo>
                  <a:close/>
                  <a:moveTo>
                    <a:pt x="12458" y="8813"/>
                  </a:moveTo>
                  <a:lnTo>
                    <a:pt x="10785" y="4384"/>
                  </a:lnTo>
                  <a:lnTo>
                    <a:pt x="9111" y="8813"/>
                  </a:lnTo>
                  <a:lnTo>
                    <a:pt x="4649" y="8813"/>
                  </a:lnTo>
                  <a:lnTo>
                    <a:pt x="8275" y="11631"/>
                  </a:lnTo>
                  <a:lnTo>
                    <a:pt x="6601" y="16647"/>
                  </a:lnTo>
                  <a:lnTo>
                    <a:pt x="10785" y="13582"/>
                  </a:lnTo>
                  <a:lnTo>
                    <a:pt x="14969" y="16647"/>
                  </a:lnTo>
                  <a:lnTo>
                    <a:pt x="13295" y="11631"/>
                  </a:lnTo>
                  <a:lnTo>
                    <a:pt x="16921" y="8813"/>
                  </a:lnTo>
                  <a:cubicBezTo>
                    <a:pt x="16921" y="8813"/>
                    <a:pt x="12458" y="8813"/>
                    <a:pt x="12458" y="8813"/>
                  </a:cubicBezTo>
                  <a:close/>
                  <a:moveTo>
                    <a:pt x="10800" y="20592"/>
                  </a:moveTo>
                  <a:cubicBezTo>
                    <a:pt x="9796" y="20381"/>
                    <a:pt x="982" y="17399"/>
                    <a:pt x="982" y="12263"/>
                  </a:cubicBezTo>
                  <a:cubicBezTo>
                    <a:pt x="982" y="7469"/>
                    <a:pt x="2322" y="2919"/>
                    <a:pt x="2778" y="1179"/>
                  </a:cubicBezTo>
                  <a:cubicBezTo>
                    <a:pt x="4022" y="1719"/>
                    <a:pt x="7232" y="2943"/>
                    <a:pt x="10800" y="2943"/>
                  </a:cubicBezTo>
                  <a:cubicBezTo>
                    <a:pt x="14368" y="2943"/>
                    <a:pt x="17579" y="1719"/>
                    <a:pt x="18823" y="1179"/>
                  </a:cubicBezTo>
                  <a:cubicBezTo>
                    <a:pt x="19278" y="2918"/>
                    <a:pt x="20618" y="7466"/>
                    <a:pt x="20618" y="12263"/>
                  </a:cubicBezTo>
                  <a:cubicBezTo>
                    <a:pt x="20618" y="17393"/>
                    <a:pt x="11803" y="20381"/>
                    <a:pt x="10800" y="20592"/>
                  </a:cubicBezTo>
                  <a:moveTo>
                    <a:pt x="19618" y="356"/>
                  </a:moveTo>
                  <a:cubicBezTo>
                    <a:pt x="19577" y="216"/>
                    <a:pt x="19477" y="101"/>
                    <a:pt x="19343" y="42"/>
                  </a:cubicBezTo>
                  <a:cubicBezTo>
                    <a:pt x="19210" y="-17"/>
                    <a:pt x="19057" y="-13"/>
                    <a:pt x="18926" y="52"/>
                  </a:cubicBezTo>
                  <a:cubicBezTo>
                    <a:pt x="18888" y="71"/>
                    <a:pt x="15053" y="1962"/>
                    <a:pt x="10800" y="1962"/>
                  </a:cubicBezTo>
                  <a:cubicBezTo>
                    <a:pt x="6556" y="1962"/>
                    <a:pt x="2712" y="71"/>
                    <a:pt x="2674" y="52"/>
                  </a:cubicBezTo>
                  <a:cubicBezTo>
                    <a:pt x="2543" y="-13"/>
                    <a:pt x="2391" y="-17"/>
                    <a:pt x="2257" y="42"/>
                  </a:cubicBezTo>
                  <a:cubicBezTo>
                    <a:pt x="2124" y="101"/>
                    <a:pt x="2023" y="216"/>
                    <a:pt x="1983" y="356"/>
                  </a:cubicBezTo>
                  <a:cubicBezTo>
                    <a:pt x="1963" y="426"/>
                    <a:pt x="0" y="6376"/>
                    <a:pt x="0" y="12263"/>
                  </a:cubicBezTo>
                  <a:cubicBezTo>
                    <a:pt x="0" y="18484"/>
                    <a:pt x="10271" y="21491"/>
                    <a:pt x="10708" y="21575"/>
                  </a:cubicBezTo>
                  <a:cubicBezTo>
                    <a:pt x="10739" y="21580"/>
                    <a:pt x="10770" y="21583"/>
                    <a:pt x="10800" y="21583"/>
                  </a:cubicBezTo>
                  <a:cubicBezTo>
                    <a:pt x="10831" y="21583"/>
                    <a:pt x="10862" y="21580"/>
                    <a:pt x="10892" y="21575"/>
                  </a:cubicBezTo>
                  <a:cubicBezTo>
                    <a:pt x="11329" y="21491"/>
                    <a:pt x="21600" y="18484"/>
                    <a:pt x="21600" y="12263"/>
                  </a:cubicBezTo>
                  <a:cubicBezTo>
                    <a:pt x="21600" y="6376"/>
                    <a:pt x="19637" y="426"/>
                    <a:pt x="19618" y="356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2" name="千图PPT彼岸天：ID 8661124库_组合 41"/>
          <p:cNvGrpSpPr/>
          <p:nvPr>
            <p:custDataLst>
              <p:tags r:id="rId5"/>
            </p:custDataLst>
          </p:nvPr>
        </p:nvGrpSpPr>
        <p:grpSpPr>
          <a:xfrm>
            <a:off x="7467598" y="1996417"/>
            <a:ext cx="914400" cy="1889784"/>
            <a:chOff x="7467598" y="1996417"/>
            <a:chExt cx="914400" cy="1889784"/>
          </a:xfrm>
        </p:grpSpPr>
        <p:sp>
          <p:nvSpPr>
            <p:cNvPr id="12" name="文本框 10"/>
            <p:cNvSpPr txBox="1"/>
            <p:nvPr/>
          </p:nvSpPr>
          <p:spPr>
            <a:xfrm>
              <a:off x="7575984" y="1996417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b="1">
                  <a:solidFill>
                    <a:schemeClr val="tx2"/>
                  </a:solidFill>
                </a:rPr>
                <a:t>2018</a:t>
              </a:r>
              <a:endParaRPr lang="en-US" b="1">
                <a:solidFill>
                  <a:schemeClr val="tx2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7467598" y="2971801"/>
              <a:ext cx="914400" cy="914400"/>
            </a:xfrm>
            <a:prstGeom prst="ellipse">
              <a:avLst/>
            </a:prstGeom>
            <a:solidFill>
              <a:schemeClr val="accent4"/>
            </a:solidFill>
            <a:effectLst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7797871" y="3274126"/>
              <a:ext cx="279328" cy="254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4" extrusionOk="0">
                  <a:moveTo>
                    <a:pt x="20618" y="7406"/>
                  </a:moveTo>
                  <a:lnTo>
                    <a:pt x="13580" y="7406"/>
                  </a:lnTo>
                  <a:cubicBezTo>
                    <a:pt x="13156" y="6803"/>
                    <a:pt x="12718" y="6095"/>
                    <a:pt x="12319" y="5293"/>
                  </a:cubicBezTo>
                  <a:lnTo>
                    <a:pt x="20618" y="5293"/>
                  </a:lnTo>
                  <a:cubicBezTo>
                    <a:pt x="20618" y="5293"/>
                    <a:pt x="20618" y="7406"/>
                    <a:pt x="20618" y="7406"/>
                  </a:cubicBezTo>
                  <a:close/>
                  <a:moveTo>
                    <a:pt x="19636" y="13747"/>
                  </a:moveTo>
                  <a:lnTo>
                    <a:pt x="11291" y="13747"/>
                  </a:lnTo>
                  <a:lnTo>
                    <a:pt x="11291" y="8463"/>
                  </a:lnTo>
                  <a:lnTo>
                    <a:pt x="13090" y="8463"/>
                  </a:lnTo>
                  <a:cubicBezTo>
                    <a:pt x="14022" y="9712"/>
                    <a:pt x="14815" y="10437"/>
                    <a:pt x="14882" y="10497"/>
                  </a:cubicBezTo>
                  <a:cubicBezTo>
                    <a:pt x="15009" y="10610"/>
                    <a:pt x="15174" y="10644"/>
                    <a:pt x="15323" y="10601"/>
                  </a:cubicBezTo>
                  <a:cubicBezTo>
                    <a:pt x="15418" y="10574"/>
                    <a:pt x="15505" y="10516"/>
                    <a:pt x="15573" y="10429"/>
                  </a:cubicBezTo>
                  <a:cubicBezTo>
                    <a:pt x="15746" y="10205"/>
                    <a:pt x="15718" y="9871"/>
                    <a:pt x="15510" y="9684"/>
                  </a:cubicBezTo>
                  <a:cubicBezTo>
                    <a:pt x="15498" y="9674"/>
                    <a:pt x="15023" y="9238"/>
                    <a:pt x="14383" y="8463"/>
                  </a:cubicBezTo>
                  <a:lnTo>
                    <a:pt x="19636" y="8463"/>
                  </a:lnTo>
                  <a:cubicBezTo>
                    <a:pt x="19636" y="8463"/>
                    <a:pt x="19636" y="13747"/>
                    <a:pt x="19636" y="13747"/>
                  </a:cubicBezTo>
                  <a:close/>
                  <a:moveTo>
                    <a:pt x="19636" y="20087"/>
                  </a:moveTo>
                  <a:lnTo>
                    <a:pt x="11291" y="20087"/>
                  </a:lnTo>
                  <a:lnTo>
                    <a:pt x="11291" y="14803"/>
                  </a:lnTo>
                  <a:lnTo>
                    <a:pt x="19636" y="14803"/>
                  </a:lnTo>
                  <a:cubicBezTo>
                    <a:pt x="19636" y="14803"/>
                    <a:pt x="19636" y="20087"/>
                    <a:pt x="19636" y="20087"/>
                  </a:cubicBezTo>
                  <a:close/>
                  <a:moveTo>
                    <a:pt x="11291" y="5461"/>
                  </a:moveTo>
                  <a:cubicBezTo>
                    <a:pt x="11626" y="6178"/>
                    <a:pt x="11991" y="6828"/>
                    <a:pt x="12360" y="7406"/>
                  </a:cubicBezTo>
                  <a:lnTo>
                    <a:pt x="11291" y="7406"/>
                  </a:lnTo>
                  <a:cubicBezTo>
                    <a:pt x="11291" y="7406"/>
                    <a:pt x="11291" y="5461"/>
                    <a:pt x="11291" y="5461"/>
                  </a:cubicBezTo>
                  <a:close/>
                  <a:moveTo>
                    <a:pt x="12871" y="1481"/>
                  </a:moveTo>
                  <a:cubicBezTo>
                    <a:pt x="14045" y="751"/>
                    <a:pt x="15436" y="979"/>
                    <a:pt x="15979" y="1990"/>
                  </a:cubicBezTo>
                  <a:cubicBezTo>
                    <a:pt x="16343" y="2668"/>
                    <a:pt x="16223" y="3523"/>
                    <a:pt x="15755" y="4236"/>
                  </a:cubicBezTo>
                  <a:lnTo>
                    <a:pt x="11845" y="4236"/>
                  </a:lnTo>
                  <a:cubicBezTo>
                    <a:pt x="11740" y="3975"/>
                    <a:pt x="11641" y="3708"/>
                    <a:pt x="11550" y="3432"/>
                  </a:cubicBezTo>
                  <a:cubicBezTo>
                    <a:pt x="11653" y="2691"/>
                    <a:pt x="12120" y="1947"/>
                    <a:pt x="12871" y="1481"/>
                  </a:cubicBezTo>
                  <a:moveTo>
                    <a:pt x="10309" y="7406"/>
                  </a:moveTo>
                  <a:lnTo>
                    <a:pt x="9224" y="7406"/>
                  </a:lnTo>
                  <a:cubicBezTo>
                    <a:pt x="9600" y="6819"/>
                    <a:pt x="9970" y="6158"/>
                    <a:pt x="10309" y="5429"/>
                  </a:cubicBezTo>
                  <a:cubicBezTo>
                    <a:pt x="10309" y="5429"/>
                    <a:pt x="10309" y="7406"/>
                    <a:pt x="10309" y="7406"/>
                  </a:cubicBezTo>
                  <a:close/>
                  <a:moveTo>
                    <a:pt x="10309" y="13747"/>
                  </a:moveTo>
                  <a:lnTo>
                    <a:pt x="1964" y="13747"/>
                  </a:lnTo>
                  <a:lnTo>
                    <a:pt x="1964" y="8463"/>
                  </a:lnTo>
                  <a:lnTo>
                    <a:pt x="7202" y="8463"/>
                  </a:lnTo>
                  <a:cubicBezTo>
                    <a:pt x="6563" y="9238"/>
                    <a:pt x="6087" y="9674"/>
                    <a:pt x="6075" y="9684"/>
                  </a:cubicBezTo>
                  <a:cubicBezTo>
                    <a:pt x="5867" y="9871"/>
                    <a:pt x="5839" y="10205"/>
                    <a:pt x="6012" y="10429"/>
                  </a:cubicBezTo>
                  <a:cubicBezTo>
                    <a:pt x="6080" y="10516"/>
                    <a:pt x="6167" y="10574"/>
                    <a:pt x="6261" y="10601"/>
                  </a:cubicBezTo>
                  <a:cubicBezTo>
                    <a:pt x="6411" y="10644"/>
                    <a:pt x="6575" y="10610"/>
                    <a:pt x="6703" y="10497"/>
                  </a:cubicBezTo>
                  <a:cubicBezTo>
                    <a:pt x="6770" y="10437"/>
                    <a:pt x="7563" y="9712"/>
                    <a:pt x="8495" y="8463"/>
                  </a:cubicBezTo>
                  <a:lnTo>
                    <a:pt x="10309" y="8463"/>
                  </a:lnTo>
                  <a:cubicBezTo>
                    <a:pt x="10309" y="8463"/>
                    <a:pt x="10309" y="13747"/>
                    <a:pt x="10309" y="13747"/>
                  </a:cubicBezTo>
                  <a:close/>
                  <a:moveTo>
                    <a:pt x="10309" y="20087"/>
                  </a:moveTo>
                  <a:lnTo>
                    <a:pt x="1964" y="20087"/>
                  </a:lnTo>
                  <a:lnTo>
                    <a:pt x="1964" y="14803"/>
                  </a:lnTo>
                  <a:lnTo>
                    <a:pt x="10309" y="14803"/>
                  </a:lnTo>
                  <a:cubicBezTo>
                    <a:pt x="10309" y="14803"/>
                    <a:pt x="10309" y="20087"/>
                    <a:pt x="10309" y="20087"/>
                  </a:cubicBezTo>
                  <a:close/>
                  <a:moveTo>
                    <a:pt x="982" y="7406"/>
                  </a:moveTo>
                  <a:lnTo>
                    <a:pt x="982" y="5293"/>
                  </a:lnTo>
                  <a:lnTo>
                    <a:pt x="9266" y="5293"/>
                  </a:lnTo>
                  <a:cubicBezTo>
                    <a:pt x="8867" y="6095"/>
                    <a:pt x="8429" y="6803"/>
                    <a:pt x="8005" y="7406"/>
                  </a:cubicBezTo>
                  <a:cubicBezTo>
                    <a:pt x="8005" y="7406"/>
                    <a:pt x="982" y="7406"/>
                    <a:pt x="982" y="7406"/>
                  </a:cubicBezTo>
                  <a:close/>
                  <a:moveTo>
                    <a:pt x="5606" y="1990"/>
                  </a:moveTo>
                  <a:cubicBezTo>
                    <a:pt x="6148" y="980"/>
                    <a:pt x="7540" y="751"/>
                    <a:pt x="8714" y="1481"/>
                  </a:cubicBezTo>
                  <a:cubicBezTo>
                    <a:pt x="9465" y="1948"/>
                    <a:pt x="9931" y="2692"/>
                    <a:pt x="10035" y="3433"/>
                  </a:cubicBezTo>
                  <a:cubicBezTo>
                    <a:pt x="9944" y="3708"/>
                    <a:pt x="9845" y="3975"/>
                    <a:pt x="9740" y="4236"/>
                  </a:cubicBezTo>
                  <a:lnTo>
                    <a:pt x="5830" y="4236"/>
                  </a:lnTo>
                  <a:cubicBezTo>
                    <a:pt x="5362" y="3523"/>
                    <a:pt x="5242" y="2668"/>
                    <a:pt x="5606" y="1990"/>
                  </a:cubicBezTo>
                  <a:moveTo>
                    <a:pt x="20618" y="4236"/>
                  </a:moveTo>
                  <a:lnTo>
                    <a:pt x="16874" y="4236"/>
                  </a:lnTo>
                  <a:cubicBezTo>
                    <a:pt x="17259" y="3325"/>
                    <a:pt x="17284" y="2310"/>
                    <a:pt x="16829" y="1461"/>
                  </a:cubicBezTo>
                  <a:cubicBezTo>
                    <a:pt x="16015" y="-54"/>
                    <a:pt x="14024" y="-456"/>
                    <a:pt x="12380" y="565"/>
                  </a:cubicBezTo>
                  <a:cubicBezTo>
                    <a:pt x="11747" y="959"/>
                    <a:pt x="11277" y="1511"/>
                    <a:pt x="10965" y="2122"/>
                  </a:cubicBezTo>
                  <a:cubicBezTo>
                    <a:pt x="10949" y="2115"/>
                    <a:pt x="10937" y="2103"/>
                    <a:pt x="10920" y="2098"/>
                  </a:cubicBezTo>
                  <a:cubicBezTo>
                    <a:pt x="10909" y="2095"/>
                    <a:pt x="10899" y="2097"/>
                    <a:pt x="10888" y="2095"/>
                  </a:cubicBezTo>
                  <a:cubicBezTo>
                    <a:pt x="10861" y="2089"/>
                    <a:pt x="10834" y="2089"/>
                    <a:pt x="10806" y="2088"/>
                  </a:cubicBezTo>
                  <a:cubicBezTo>
                    <a:pt x="10782" y="2089"/>
                    <a:pt x="10759" y="2089"/>
                    <a:pt x="10735" y="2093"/>
                  </a:cubicBezTo>
                  <a:cubicBezTo>
                    <a:pt x="10712" y="2096"/>
                    <a:pt x="10689" y="2090"/>
                    <a:pt x="10665" y="2098"/>
                  </a:cubicBezTo>
                  <a:cubicBezTo>
                    <a:pt x="10648" y="2103"/>
                    <a:pt x="10636" y="2115"/>
                    <a:pt x="10620" y="2122"/>
                  </a:cubicBezTo>
                  <a:cubicBezTo>
                    <a:pt x="10307" y="1511"/>
                    <a:pt x="9837" y="959"/>
                    <a:pt x="9205" y="566"/>
                  </a:cubicBezTo>
                  <a:cubicBezTo>
                    <a:pt x="7561" y="-456"/>
                    <a:pt x="5569" y="-54"/>
                    <a:pt x="4755" y="1461"/>
                  </a:cubicBezTo>
                  <a:cubicBezTo>
                    <a:pt x="4301" y="2310"/>
                    <a:pt x="4325" y="3325"/>
                    <a:pt x="4711" y="4236"/>
                  </a:cubicBezTo>
                  <a:lnTo>
                    <a:pt x="982" y="4236"/>
                  </a:lnTo>
                  <a:cubicBezTo>
                    <a:pt x="440" y="4236"/>
                    <a:pt x="0" y="4709"/>
                    <a:pt x="0" y="5293"/>
                  </a:cubicBezTo>
                  <a:lnTo>
                    <a:pt x="0" y="7406"/>
                  </a:lnTo>
                  <a:cubicBezTo>
                    <a:pt x="0" y="7990"/>
                    <a:pt x="440" y="8463"/>
                    <a:pt x="982" y="8463"/>
                  </a:cubicBezTo>
                  <a:lnTo>
                    <a:pt x="982" y="20087"/>
                  </a:lnTo>
                  <a:cubicBezTo>
                    <a:pt x="982" y="20671"/>
                    <a:pt x="1422" y="21144"/>
                    <a:pt x="1964" y="21144"/>
                  </a:cubicBezTo>
                  <a:lnTo>
                    <a:pt x="19636" y="21144"/>
                  </a:lnTo>
                  <a:cubicBezTo>
                    <a:pt x="20178" y="21144"/>
                    <a:pt x="20618" y="20671"/>
                    <a:pt x="20618" y="20087"/>
                  </a:cubicBezTo>
                  <a:lnTo>
                    <a:pt x="20618" y="8463"/>
                  </a:lnTo>
                  <a:cubicBezTo>
                    <a:pt x="21160" y="8463"/>
                    <a:pt x="21600" y="7990"/>
                    <a:pt x="21600" y="7406"/>
                  </a:cubicBezTo>
                  <a:lnTo>
                    <a:pt x="21600" y="5293"/>
                  </a:lnTo>
                  <a:cubicBezTo>
                    <a:pt x="21600" y="4709"/>
                    <a:pt x="21160" y="4236"/>
                    <a:pt x="20618" y="4236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3" name="千图PPT彼岸天：ID 8661124库_组合 42"/>
          <p:cNvGrpSpPr/>
          <p:nvPr>
            <p:custDataLst>
              <p:tags r:id="rId6"/>
            </p:custDataLst>
          </p:nvPr>
        </p:nvGrpSpPr>
        <p:grpSpPr>
          <a:xfrm>
            <a:off x="9296397" y="1996417"/>
            <a:ext cx="914400" cy="1889784"/>
            <a:chOff x="9296397" y="1996417"/>
            <a:chExt cx="914400" cy="1889784"/>
          </a:xfrm>
        </p:grpSpPr>
        <p:sp>
          <p:nvSpPr>
            <p:cNvPr id="13" name="文本框 11"/>
            <p:cNvSpPr txBox="1"/>
            <p:nvPr/>
          </p:nvSpPr>
          <p:spPr>
            <a:xfrm>
              <a:off x="9404783" y="1996417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b="1">
                  <a:solidFill>
                    <a:schemeClr val="tx2"/>
                  </a:solidFill>
                </a:rPr>
                <a:t>2019</a:t>
              </a:r>
              <a:endParaRPr lang="en-US" b="1">
                <a:solidFill>
                  <a:schemeClr val="tx2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9296397" y="2971801"/>
              <a:ext cx="914400" cy="914400"/>
            </a:xfrm>
            <a:prstGeom prst="ellipse">
              <a:avLst/>
            </a:prstGeom>
            <a:solidFill>
              <a:schemeClr val="accent5"/>
            </a:solidFill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9613933" y="3301376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79" y="17044"/>
                  </a:moveTo>
                  <a:cubicBezTo>
                    <a:pt x="9428" y="17174"/>
                    <a:pt x="9252" y="17274"/>
                    <a:pt x="9050" y="17344"/>
                  </a:cubicBezTo>
                  <a:cubicBezTo>
                    <a:pt x="8849" y="17415"/>
                    <a:pt x="8636" y="17450"/>
                    <a:pt x="8413" y="17450"/>
                  </a:cubicBezTo>
                  <a:cubicBezTo>
                    <a:pt x="7887" y="17450"/>
                    <a:pt x="7488" y="17288"/>
                    <a:pt x="7214" y="16966"/>
                  </a:cubicBezTo>
                  <a:cubicBezTo>
                    <a:pt x="6941" y="16644"/>
                    <a:pt x="6797" y="16226"/>
                    <a:pt x="6782" y="15715"/>
                  </a:cubicBezTo>
                  <a:lnTo>
                    <a:pt x="5864" y="15715"/>
                  </a:lnTo>
                  <a:cubicBezTo>
                    <a:pt x="5857" y="16122"/>
                    <a:pt x="5913" y="16486"/>
                    <a:pt x="6032" y="16805"/>
                  </a:cubicBezTo>
                  <a:cubicBezTo>
                    <a:pt x="6151" y="17123"/>
                    <a:pt x="6321" y="17393"/>
                    <a:pt x="6545" y="17611"/>
                  </a:cubicBezTo>
                  <a:cubicBezTo>
                    <a:pt x="6767" y="17830"/>
                    <a:pt x="7038" y="17995"/>
                    <a:pt x="7355" y="18106"/>
                  </a:cubicBezTo>
                  <a:cubicBezTo>
                    <a:pt x="7671" y="18218"/>
                    <a:pt x="8024" y="18273"/>
                    <a:pt x="8413" y="18273"/>
                  </a:cubicBezTo>
                  <a:cubicBezTo>
                    <a:pt x="8773" y="18273"/>
                    <a:pt x="9113" y="18223"/>
                    <a:pt x="9434" y="18123"/>
                  </a:cubicBezTo>
                  <a:cubicBezTo>
                    <a:pt x="9754" y="18023"/>
                    <a:pt x="10033" y="17873"/>
                    <a:pt x="10271" y="17672"/>
                  </a:cubicBezTo>
                  <a:cubicBezTo>
                    <a:pt x="10509" y="17472"/>
                    <a:pt x="10697" y="17222"/>
                    <a:pt x="10837" y="16922"/>
                  </a:cubicBezTo>
                  <a:cubicBezTo>
                    <a:pt x="10978" y="16621"/>
                    <a:pt x="11048" y="16275"/>
                    <a:pt x="11048" y="15881"/>
                  </a:cubicBezTo>
                  <a:cubicBezTo>
                    <a:pt x="11048" y="15407"/>
                    <a:pt x="10935" y="14995"/>
                    <a:pt x="10708" y="14646"/>
                  </a:cubicBezTo>
                  <a:cubicBezTo>
                    <a:pt x="10481" y="14298"/>
                    <a:pt x="10134" y="14072"/>
                    <a:pt x="9666" y="13968"/>
                  </a:cubicBezTo>
                  <a:lnTo>
                    <a:pt x="9666" y="13946"/>
                  </a:lnTo>
                  <a:cubicBezTo>
                    <a:pt x="9968" y="13805"/>
                    <a:pt x="10220" y="13597"/>
                    <a:pt x="10422" y="13323"/>
                  </a:cubicBezTo>
                  <a:cubicBezTo>
                    <a:pt x="10624" y="13048"/>
                    <a:pt x="10724" y="12734"/>
                    <a:pt x="10724" y="12377"/>
                  </a:cubicBezTo>
                  <a:cubicBezTo>
                    <a:pt x="10724" y="12014"/>
                    <a:pt x="10665" y="11698"/>
                    <a:pt x="10546" y="11432"/>
                  </a:cubicBezTo>
                  <a:cubicBezTo>
                    <a:pt x="10427" y="11165"/>
                    <a:pt x="10263" y="10946"/>
                    <a:pt x="10055" y="10776"/>
                  </a:cubicBezTo>
                  <a:cubicBezTo>
                    <a:pt x="9846" y="10605"/>
                    <a:pt x="9599" y="10477"/>
                    <a:pt x="9315" y="10392"/>
                  </a:cubicBezTo>
                  <a:cubicBezTo>
                    <a:pt x="9030" y="10306"/>
                    <a:pt x="8722" y="10264"/>
                    <a:pt x="8391" y="10264"/>
                  </a:cubicBezTo>
                  <a:cubicBezTo>
                    <a:pt x="8010" y="10264"/>
                    <a:pt x="7673" y="10326"/>
                    <a:pt x="7382" y="10453"/>
                  </a:cubicBezTo>
                  <a:cubicBezTo>
                    <a:pt x="7090" y="10579"/>
                    <a:pt x="6847" y="10753"/>
                    <a:pt x="6653" y="10976"/>
                  </a:cubicBezTo>
                  <a:cubicBezTo>
                    <a:pt x="6459" y="11198"/>
                    <a:pt x="6309" y="11466"/>
                    <a:pt x="6204" y="11777"/>
                  </a:cubicBezTo>
                  <a:cubicBezTo>
                    <a:pt x="6100" y="12088"/>
                    <a:pt x="6040" y="12433"/>
                    <a:pt x="6026" y="12811"/>
                  </a:cubicBezTo>
                  <a:lnTo>
                    <a:pt x="6944" y="12811"/>
                  </a:lnTo>
                  <a:cubicBezTo>
                    <a:pt x="6944" y="12581"/>
                    <a:pt x="6972" y="12363"/>
                    <a:pt x="7031" y="12155"/>
                  </a:cubicBezTo>
                  <a:cubicBezTo>
                    <a:pt x="7088" y="11947"/>
                    <a:pt x="7177" y="11766"/>
                    <a:pt x="7296" y="11610"/>
                  </a:cubicBezTo>
                  <a:cubicBezTo>
                    <a:pt x="7414" y="11454"/>
                    <a:pt x="7565" y="11330"/>
                    <a:pt x="7749" y="11237"/>
                  </a:cubicBezTo>
                  <a:cubicBezTo>
                    <a:pt x="7932" y="11144"/>
                    <a:pt x="8147" y="11098"/>
                    <a:pt x="8391" y="11098"/>
                  </a:cubicBezTo>
                  <a:cubicBezTo>
                    <a:pt x="8780" y="11098"/>
                    <a:pt x="9104" y="11204"/>
                    <a:pt x="9364" y="11415"/>
                  </a:cubicBezTo>
                  <a:cubicBezTo>
                    <a:pt x="9623" y="11627"/>
                    <a:pt x="9752" y="11943"/>
                    <a:pt x="9752" y="12366"/>
                  </a:cubicBezTo>
                  <a:cubicBezTo>
                    <a:pt x="9752" y="12574"/>
                    <a:pt x="9713" y="12759"/>
                    <a:pt x="9634" y="12922"/>
                  </a:cubicBezTo>
                  <a:cubicBezTo>
                    <a:pt x="9554" y="13086"/>
                    <a:pt x="9448" y="13221"/>
                    <a:pt x="9315" y="13329"/>
                  </a:cubicBezTo>
                  <a:cubicBezTo>
                    <a:pt x="9182" y="13436"/>
                    <a:pt x="9027" y="13517"/>
                    <a:pt x="8851" y="13574"/>
                  </a:cubicBezTo>
                  <a:cubicBezTo>
                    <a:pt x="8674" y="13629"/>
                    <a:pt x="8488" y="13657"/>
                    <a:pt x="8294" y="13657"/>
                  </a:cubicBezTo>
                  <a:lnTo>
                    <a:pt x="7992" y="13657"/>
                  </a:lnTo>
                  <a:cubicBezTo>
                    <a:pt x="7963" y="13657"/>
                    <a:pt x="7930" y="13653"/>
                    <a:pt x="7895" y="13645"/>
                  </a:cubicBezTo>
                  <a:lnTo>
                    <a:pt x="7895" y="14447"/>
                  </a:lnTo>
                  <a:cubicBezTo>
                    <a:pt x="8067" y="14424"/>
                    <a:pt x="8251" y="14413"/>
                    <a:pt x="8445" y="14413"/>
                  </a:cubicBezTo>
                  <a:cubicBezTo>
                    <a:pt x="8676" y="14413"/>
                    <a:pt x="8890" y="14444"/>
                    <a:pt x="9088" y="14507"/>
                  </a:cubicBezTo>
                  <a:cubicBezTo>
                    <a:pt x="9286" y="14571"/>
                    <a:pt x="9457" y="14667"/>
                    <a:pt x="9601" y="14797"/>
                  </a:cubicBezTo>
                  <a:cubicBezTo>
                    <a:pt x="9745" y="14927"/>
                    <a:pt x="9860" y="15086"/>
                    <a:pt x="9947" y="15275"/>
                  </a:cubicBezTo>
                  <a:cubicBezTo>
                    <a:pt x="10033" y="15464"/>
                    <a:pt x="10076" y="15682"/>
                    <a:pt x="10076" y="15926"/>
                  </a:cubicBezTo>
                  <a:cubicBezTo>
                    <a:pt x="10076" y="16163"/>
                    <a:pt x="10031" y="16377"/>
                    <a:pt x="9941" y="16565"/>
                  </a:cubicBezTo>
                  <a:cubicBezTo>
                    <a:pt x="9851" y="16754"/>
                    <a:pt x="9731" y="16914"/>
                    <a:pt x="9579" y="17044"/>
                  </a:cubicBezTo>
                  <a:moveTo>
                    <a:pt x="14257" y="18151"/>
                  </a:moveTo>
                  <a:lnTo>
                    <a:pt x="15175" y="18151"/>
                  </a:lnTo>
                  <a:lnTo>
                    <a:pt x="15175" y="10264"/>
                  </a:lnTo>
                  <a:lnTo>
                    <a:pt x="14473" y="10264"/>
                  </a:lnTo>
                  <a:cubicBezTo>
                    <a:pt x="14422" y="10561"/>
                    <a:pt x="14329" y="10805"/>
                    <a:pt x="14192" y="10998"/>
                  </a:cubicBezTo>
                  <a:cubicBezTo>
                    <a:pt x="14055" y="11191"/>
                    <a:pt x="13888" y="11343"/>
                    <a:pt x="13690" y="11454"/>
                  </a:cubicBezTo>
                  <a:cubicBezTo>
                    <a:pt x="13492" y="11565"/>
                    <a:pt x="13271" y="11641"/>
                    <a:pt x="13026" y="11682"/>
                  </a:cubicBezTo>
                  <a:cubicBezTo>
                    <a:pt x="12781" y="11723"/>
                    <a:pt x="12529" y="11743"/>
                    <a:pt x="12270" y="11743"/>
                  </a:cubicBezTo>
                  <a:lnTo>
                    <a:pt x="12270" y="12499"/>
                  </a:lnTo>
                  <a:lnTo>
                    <a:pt x="14257" y="12499"/>
                  </a:lnTo>
                  <a:cubicBezTo>
                    <a:pt x="14257" y="12499"/>
                    <a:pt x="14257" y="18151"/>
                    <a:pt x="14257" y="18151"/>
                  </a:cubicBezTo>
                  <a:close/>
                  <a:moveTo>
                    <a:pt x="20618" y="6873"/>
                  </a:moveTo>
                  <a:lnTo>
                    <a:pt x="982" y="6873"/>
                  </a:lnTo>
                  <a:lnTo>
                    <a:pt x="982" y="3928"/>
                  </a:lnTo>
                  <a:cubicBezTo>
                    <a:pt x="982" y="3385"/>
                    <a:pt x="1421" y="2945"/>
                    <a:pt x="1964" y="2945"/>
                  </a:cubicBezTo>
                  <a:lnTo>
                    <a:pt x="3927" y="2945"/>
                  </a:lnTo>
                  <a:lnTo>
                    <a:pt x="3927" y="4418"/>
                  </a:lnTo>
                  <a:cubicBezTo>
                    <a:pt x="3927" y="4690"/>
                    <a:pt x="4147" y="4909"/>
                    <a:pt x="4418" y="4909"/>
                  </a:cubicBezTo>
                  <a:cubicBezTo>
                    <a:pt x="4690" y="4909"/>
                    <a:pt x="4909" y="4690"/>
                    <a:pt x="4909" y="4418"/>
                  </a:cubicBezTo>
                  <a:lnTo>
                    <a:pt x="4909" y="2945"/>
                  </a:lnTo>
                  <a:lnTo>
                    <a:pt x="16691" y="2945"/>
                  </a:lnTo>
                  <a:lnTo>
                    <a:pt x="16691" y="4418"/>
                  </a:lnTo>
                  <a:cubicBezTo>
                    <a:pt x="16691" y="4690"/>
                    <a:pt x="16910" y="4909"/>
                    <a:pt x="17182" y="4909"/>
                  </a:cubicBezTo>
                  <a:cubicBezTo>
                    <a:pt x="17453" y="4909"/>
                    <a:pt x="17673" y="4690"/>
                    <a:pt x="17673" y="4418"/>
                  </a:cubicBezTo>
                  <a:lnTo>
                    <a:pt x="17673" y="2945"/>
                  </a:lnTo>
                  <a:lnTo>
                    <a:pt x="19636" y="2945"/>
                  </a:lnTo>
                  <a:cubicBezTo>
                    <a:pt x="20179" y="2945"/>
                    <a:pt x="20618" y="3385"/>
                    <a:pt x="20618" y="3928"/>
                  </a:cubicBezTo>
                  <a:cubicBezTo>
                    <a:pt x="20618" y="3928"/>
                    <a:pt x="20618" y="6873"/>
                    <a:pt x="20618" y="6873"/>
                  </a:cubicBezTo>
                  <a:close/>
                  <a:moveTo>
                    <a:pt x="20618" y="19636"/>
                  </a:moveTo>
                  <a:cubicBezTo>
                    <a:pt x="20618" y="20179"/>
                    <a:pt x="20179" y="20618"/>
                    <a:pt x="19636" y="20618"/>
                  </a:cubicBezTo>
                  <a:lnTo>
                    <a:pt x="1964" y="20618"/>
                  </a:lnTo>
                  <a:cubicBezTo>
                    <a:pt x="1421" y="20618"/>
                    <a:pt x="982" y="20179"/>
                    <a:pt x="982" y="19636"/>
                  </a:cubicBezTo>
                  <a:lnTo>
                    <a:pt x="982" y="7855"/>
                  </a:lnTo>
                  <a:lnTo>
                    <a:pt x="20618" y="7855"/>
                  </a:lnTo>
                  <a:cubicBezTo>
                    <a:pt x="20618" y="7855"/>
                    <a:pt x="20618" y="19636"/>
                    <a:pt x="20618" y="19636"/>
                  </a:cubicBezTo>
                  <a:close/>
                  <a:moveTo>
                    <a:pt x="19636" y="1964"/>
                  </a:moveTo>
                  <a:lnTo>
                    <a:pt x="17673" y="1964"/>
                  </a:lnTo>
                  <a:lnTo>
                    <a:pt x="17673" y="491"/>
                  </a:lnTo>
                  <a:cubicBezTo>
                    <a:pt x="17673" y="220"/>
                    <a:pt x="17453" y="0"/>
                    <a:pt x="17182" y="0"/>
                  </a:cubicBezTo>
                  <a:cubicBezTo>
                    <a:pt x="16910" y="0"/>
                    <a:pt x="16691" y="220"/>
                    <a:pt x="16691" y="491"/>
                  </a:cubicBezTo>
                  <a:lnTo>
                    <a:pt x="16691" y="1964"/>
                  </a:lnTo>
                  <a:lnTo>
                    <a:pt x="4909" y="1964"/>
                  </a:lnTo>
                  <a:lnTo>
                    <a:pt x="4909" y="491"/>
                  </a:lnTo>
                  <a:cubicBezTo>
                    <a:pt x="4909" y="220"/>
                    <a:pt x="4690" y="0"/>
                    <a:pt x="4418" y="0"/>
                  </a:cubicBezTo>
                  <a:cubicBezTo>
                    <a:pt x="4147" y="0"/>
                    <a:pt x="3927" y="220"/>
                    <a:pt x="3927" y="491"/>
                  </a:cubicBezTo>
                  <a:lnTo>
                    <a:pt x="3927" y="1964"/>
                  </a:lnTo>
                  <a:lnTo>
                    <a:pt x="1964" y="1964"/>
                  </a:lnTo>
                  <a:cubicBezTo>
                    <a:pt x="879" y="1964"/>
                    <a:pt x="0" y="2843"/>
                    <a:pt x="0" y="3928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3928"/>
                  </a:lnTo>
                  <a:cubicBezTo>
                    <a:pt x="21600" y="2843"/>
                    <a:pt x="20721" y="1964"/>
                    <a:pt x="19636" y="1964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5" name="千图PPT彼岸天：ID 8661124库_组合 24"/>
          <p:cNvGrpSpPr/>
          <p:nvPr>
            <p:custDataLst>
              <p:tags r:id="rId7"/>
            </p:custDataLst>
          </p:nvPr>
        </p:nvGrpSpPr>
        <p:grpSpPr>
          <a:xfrm>
            <a:off x="1414411" y="4215775"/>
            <a:ext cx="1777107" cy="857260"/>
            <a:chOff x="1732858" y="5001250"/>
            <a:chExt cx="2213143" cy="857260"/>
          </a:xfrm>
        </p:grpSpPr>
        <p:sp>
          <p:nvSpPr>
            <p:cNvPr id="38" name="文本框 42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39" name="文本框 43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</p:grpSp>
      <p:grpSp>
        <p:nvGrpSpPr>
          <p:cNvPr id="26" name="千图PPT彼岸天：ID 8661124库_组合 25"/>
          <p:cNvGrpSpPr/>
          <p:nvPr>
            <p:custDataLst>
              <p:tags r:id="rId8"/>
            </p:custDataLst>
          </p:nvPr>
        </p:nvGrpSpPr>
        <p:grpSpPr>
          <a:xfrm>
            <a:off x="3310929" y="4215775"/>
            <a:ext cx="1777107" cy="857260"/>
            <a:chOff x="1732858" y="5001250"/>
            <a:chExt cx="2213143" cy="857260"/>
          </a:xfrm>
        </p:grpSpPr>
        <p:sp>
          <p:nvSpPr>
            <p:cNvPr id="36" name="文本框 40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2"/>
                </a:solidFill>
              </a:endParaRPr>
            </a:p>
          </p:txBody>
        </p:sp>
        <p:sp>
          <p:nvSpPr>
            <p:cNvPr id="37" name="文本框 41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</p:grpSp>
      <p:grpSp>
        <p:nvGrpSpPr>
          <p:cNvPr id="27" name="千图PPT彼岸天：ID 8661124库_组合 26"/>
          <p:cNvGrpSpPr/>
          <p:nvPr>
            <p:custDataLst>
              <p:tags r:id="rId9"/>
            </p:custDataLst>
          </p:nvPr>
        </p:nvGrpSpPr>
        <p:grpSpPr>
          <a:xfrm>
            <a:off x="5207448" y="4215775"/>
            <a:ext cx="1777107" cy="857260"/>
            <a:chOff x="1732858" y="5001250"/>
            <a:chExt cx="2213143" cy="857260"/>
          </a:xfrm>
        </p:grpSpPr>
        <p:sp>
          <p:nvSpPr>
            <p:cNvPr id="34" name="文本框 38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3"/>
                </a:solidFill>
              </a:endParaRPr>
            </a:p>
          </p:txBody>
        </p:sp>
        <p:sp>
          <p:nvSpPr>
            <p:cNvPr id="35" name="文本框 39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</p:grpSp>
      <p:grpSp>
        <p:nvGrpSpPr>
          <p:cNvPr id="28" name="千图PPT彼岸天：ID 8661124库_组合 27"/>
          <p:cNvGrpSpPr/>
          <p:nvPr>
            <p:custDataLst>
              <p:tags r:id="rId10"/>
            </p:custDataLst>
          </p:nvPr>
        </p:nvGrpSpPr>
        <p:grpSpPr>
          <a:xfrm>
            <a:off x="7103966" y="4215775"/>
            <a:ext cx="1777107" cy="857260"/>
            <a:chOff x="1732858" y="5001250"/>
            <a:chExt cx="2213143" cy="857260"/>
          </a:xfrm>
        </p:grpSpPr>
        <p:sp>
          <p:nvSpPr>
            <p:cNvPr id="32" name="文本框 36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4"/>
                </a:solidFill>
              </a:endParaRPr>
            </a:p>
          </p:txBody>
        </p:sp>
        <p:sp>
          <p:nvSpPr>
            <p:cNvPr id="33" name="文本框 37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</p:grpSp>
      <p:grpSp>
        <p:nvGrpSpPr>
          <p:cNvPr id="29" name="千图PPT彼岸天：ID 8661124库_组合 28"/>
          <p:cNvGrpSpPr/>
          <p:nvPr>
            <p:custDataLst>
              <p:tags r:id="rId11"/>
            </p:custDataLst>
          </p:nvPr>
        </p:nvGrpSpPr>
        <p:grpSpPr>
          <a:xfrm>
            <a:off x="9000484" y="4215775"/>
            <a:ext cx="1777107" cy="857260"/>
            <a:chOff x="1732858" y="5001250"/>
            <a:chExt cx="2213143" cy="857260"/>
          </a:xfrm>
        </p:grpSpPr>
        <p:sp>
          <p:nvSpPr>
            <p:cNvPr id="30" name="文本框 34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5"/>
                </a:solidFill>
              </a:endParaRPr>
            </a:p>
          </p:txBody>
        </p:sp>
        <p:sp>
          <p:nvSpPr>
            <p:cNvPr id="31" name="文本框 35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6"/>
          <p:cNvGrpSpPr/>
          <p:nvPr>
            <p:custDataLst>
              <p:tags r:id="rId1"/>
            </p:custDataLst>
          </p:nvPr>
        </p:nvGrpSpPr>
        <p:grpSpPr>
          <a:xfrm>
            <a:off x="3777232" y="1589567"/>
            <a:ext cx="3616391" cy="4141378"/>
            <a:chOff x="3777232" y="1589567"/>
            <a:chExt cx="3616391" cy="4141378"/>
          </a:xfrm>
        </p:grpSpPr>
        <p:sp>
          <p:nvSpPr>
            <p:cNvPr id="33" name="Freeform: Shape 3"/>
            <p:cNvSpPr/>
            <p:nvPr/>
          </p:nvSpPr>
          <p:spPr>
            <a:xfrm>
              <a:off x="3870257" y="4625160"/>
              <a:ext cx="2760036" cy="1105785"/>
            </a:xfrm>
            <a:custGeom>
              <a:avLst/>
              <a:gdLst>
                <a:gd name="connsiteX0" fmla="*/ 311948 w 2760036"/>
                <a:gd name="connsiteY0" fmla="*/ 0 h 1105785"/>
                <a:gd name="connsiteX1" fmla="*/ 1924950 w 2760036"/>
                <a:gd name="connsiteY1" fmla="*/ 0 h 1105785"/>
                <a:gd name="connsiteX2" fmla="*/ 1919200 w 2760036"/>
                <a:gd name="connsiteY2" fmla="*/ 41897 h 1105785"/>
                <a:gd name="connsiteX3" fmla="*/ 1935373 w 2760036"/>
                <a:gd name="connsiteY3" fmla="*/ 41897 h 1105785"/>
                <a:gd name="connsiteX4" fmla="*/ 1955599 w 2760036"/>
                <a:gd name="connsiteY4" fmla="*/ 49984 h 1105785"/>
                <a:gd name="connsiteX5" fmla="*/ 1969738 w 2760036"/>
                <a:gd name="connsiteY5" fmla="*/ 76279 h 1105785"/>
                <a:gd name="connsiteX6" fmla="*/ 1979807 w 2760036"/>
                <a:gd name="connsiteY6" fmla="*/ 102575 h 1105785"/>
                <a:gd name="connsiteX7" fmla="*/ 1993963 w 2760036"/>
                <a:gd name="connsiteY7" fmla="*/ 98540 h 1105785"/>
                <a:gd name="connsiteX8" fmla="*/ 2008066 w 2760036"/>
                <a:gd name="connsiteY8" fmla="*/ 94488 h 1105785"/>
                <a:gd name="connsiteX9" fmla="*/ 2036379 w 2760036"/>
                <a:gd name="connsiteY9" fmla="*/ 94488 h 1105785"/>
                <a:gd name="connsiteX10" fmla="*/ 2056552 w 2760036"/>
                <a:gd name="connsiteY10" fmla="*/ 94488 h 1105785"/>
                <a:gd name="connsiteX11" fmla="*/ 2076778 w 2760036"/>
                <a:gd name="connsiteY11" fmla="*/ 82349 h 1105785"/>
                <a:gd name="connsiteX12" fmla="*/ 2060587 w 2760036"/>
                <a:gd name="connsiteY12" fmla="*/ 33810 h 1105785"/>
                <a:gd name="connsiteX13" fmla="*/ 2113054 w 2760036"/>
                <a:gd name="connsiteY13" fmla="*/ 41897 h 1105785"/>
                <a:gd name="connsiteX14" fmla="*/ 2173661 w 2760036"/>
                <a:gd name="connsiteY14" fmla="*/ 62123 h 1105785"/>
                <a:gd name="connsiteX15" fmla="*/ 2189781 w 2760036"/>
                <a:gd name="connsiteY15" fmla="*/ 21671 h 1105785"/>
                <a:gd name="connsiteX16" fmla="*/ 2201920 w 2760036"/>
                <a:gd name="connsiteY16" fmla="*/ 66175 h 1105785"/>
                <a:gd name="connsiteX17" fmla="*/ 2226446 w 2760036"/>
                <a:gd name="connsiteY17" fmla="*/ 5497 h 1105785"/>
                <a:gd name="connsiteX18" fmla="*/ 2229558 w 2760036"/>
                <a:gd name="connsiteY18" fmla="*/ 0 h 1105785"/>
                <a:gd name="connsiteX19" fmla="*/ 2350545 w 2760036"/>
                <a:gd name="connsiteY19" fmla="*/ 0 h 1105785"/>
                <a:gd name="connsiteX20" fmla="*/ 2345077 w 2760036"/>
                <a:gd name="connsiteY20" fmla="*/ 54036 h 1105785"/>
                <a:gd name="connsiteX21" fmla="*/ 2357375 w 2760036"/>
                <a:gd name="connsiteY21" fmla="*/ 49984 h 1105785"/>
                <a:gd name="connsiteX22" fmla="*/ 2385971 w 2760036"/>
                <a:gd name="connsiteY22" fmla="*/ 58088 h 1105785"/>
                <a:gd name="connsiteX23" fmla="*/ 2422795 w 2760036"/>
                <a:gd name="connsiteY23" fmla="*/ 72245 h 1105785"/>
                <a:gd name="connsiteX24" fmla="*/ 2435094 w 2760036"/>
                <a:gd name="connsiteY24" fmla="*/ 54036 h 1105785"/>
                <a:gd name="connsiteX25" fmla="*/ 2447339 w 2760036"/>
                <a:gd name="connsiteY25" fmla="*/ 25723 h 1105785"/>
                <a:gd name="connsiteX26" fmla="*/ 2451321 w 2760036"/>
                <a:gd name="connsiteY26" fmla="*/ 58088 h 1105785"/>
                <a:gd name="connsiteX27" fmla="*/ 2559670 w 2760036"/>
                <a:gd name="connsiteY27" fmla="*/ 90436 h 1105785"/>
                <a:gd name="connsiteX28" fmla="*/ 2583683 w 2760036"/>
                <a:gd name="connsiteY28" fmla="*/ 17637 h 1105785"/>
                <a:gd name="connsiteX29" fmla="*/ 2595751 w 2760036"/>
                <a:gd name="connsiteY29" fmla="*/ 33810 h 1105785"/>
                <a:gd name="connsiteX30" fmla="*/ 2627798 w 2760036"/>
                <a:gd name="connsiteY30" fmla="*/ 66175 h 1105785"/>
                <a:gd name="connsiteX31" fmla="*/ 2652005 w 2760036"/>
                <a:gd name="connsiteY31" fmla="*/ 86401 h 1105785"/>
                <a:gd name="connsiteX32" fmla="*/ 2647970 w 2760036"/>
                <a:gd name="connsiteY32" fmla="*/ 122801 h 1105785"/>
                <a:gd name="connsiteX33" fmla="*/ 2635831 w 2760036"/>
                <a:gd name="connsiteY33" fmla="*/ 159218 h 1105785"/>
                <a:gd name="connsiteX34" fmla="*/ 2635831 w 2760036"/>
                <a:gd name="connsiteY34" fmla="*/ 167305 h 1105785"/>
                <a:gd name="connsiteX35" fmla="*/ 2695943 w 2760036"/>
                <a:gd name="connsiteY35" fmla="*/ 155166 h 1105785"/>
                <a:gd name="connsiteX36" fmla="*/ 2756037 w 2760036"/>
                <a:gd name="connsiteY36" fmla="*/ 122801 h 1105785"/>
                <a:gd name="connsiteX37" fmla="*/ 2760036 w 2760036"/>
                <a:gd name="connsiteY37" fmla="*/ 130888 h 1105785"/>
                <a:gd name="connsiteX38" fmla="*/ 2720026 w 2760036"/>
                <a:gd name="connsiteY38" fmla="*/ 155166 h 1105785"/>
                <a:gd name="connsiteX39" fmla="*/ 2732024 w 2760036"/>
                <a:gd name="connsiteY39" fmla="*/ 163253 h 1105785"/>
                <a:gd name="connsiteX40" fmla="*/ 2727989 w 2760036"/>
                <a:gd name="connsiteY40" fmla="*/ 171340 h 1105785"/>
                <a:gd name="connsiteX41" fmla="*/ 2703959 w 2760036"/>
                <a:gd name="connsiteY41" fmla="*/ 159218 h 1105785"/>
                <a:gd name="connsiteX42" fmla="*/ 2667931 w 2760036"/>
                <a:gd name="connsiteY42" fmla="*/ 175392 h 1105785"/>
                <a:gd name="connsiteX43" fmla="*/ 2688157 w 2760036"/>
                <a:gd name="connsiteY43" fmla="*/ 195618 h 1105785"/>
                <a:gd name="connsiteX44" fmla="*/ 2708383 w 2760036"/>
                <a:gd name="connsiteY44" fmla="*/ 227983 h 1105785"/>
                <a:gd name="connsiteX45" fmla="*/ 2706366 w 2760036"/>
                <a:gd name="connsiteY45" fmla="*/ 256296 h 1105785"/>
                <a:gd name="connsiteX46" fmla="*/ 2688157 w 2760036"/>
                <a:gd name="connsiteY46" fmla="*/ 256296 h 1105785"/>
                <a:gd name="connsiteX47" fmla="*/ 2665984 w 2760036"/>
                <a:gd name="connsiteY47" fmla="*/ 238087 h 1105785"/>
                <a:gd name="connsiteX48" fmla="*/ 2647900 w 2760036"/>
                <a:gd name="connsiteY48" fmla="*/ 219896 h 1105785"/>
                <a:gd name="connsiteX49" fmla="*/ 2631903 w 2760036"/>
                <a:gd name="connsiteY49" fmla="*/ 195618 h 1105785"/>
                <a:gd name="connsiteX50" fmla="*/ 2623887 w 2760036"/>
                <a:gd name="connsiteY50" fmla="*/ 211791 h 1105785"/>
                <a:gd name="connsiteX51" fmla="*/ 2631903 w 2760036"/>
                <a:gd name="connsiteY51" fmla="*/ 240122 h 1105785"/>
                <a:gd name="connsiteX52" fmla="*/ 2637919 w 2760036"/>
                <a:gd name="connsiteY52" fmla="*/ 274504 h 1105785"/>
                <a:gd name="connsiteX53" fmla="*/ 2631903 w 2760036"/>
                <a:gd name="connsiteY53" fmla="*/ 312921 h 1105785"/>
                <a:gd name="connsiteX54" fmla="*/ 2579825 w 2760036"/>
                <a:gd name="connsiteY54" fmla="*/ 288661 h 1105785"/>
                <a:gd name="connsiteX55" fmla="*/ 2549831 w 2760036"/>
                <a:gd name="connsiteY55" fmla="*/ 254278 h 1105785"/>
                <a:gd name="connsiteX56" fmla="*/ 2555812 w 2760036"/>
                <a:gd name="connsiteY56" fmla="*/ 199670 h 1105785"/>
                <a:gd name="connsiteX57" fmla="*/ 2539816 w 2760036"/>
                <a:gd name="connsiteY57" fmla="*/ 207757 h 1105785"/>
                <a:gd name="connsiteX58" fmla="*/ 2483756 w 2760036"/>
                <a:gd name="connsiteY58" fmla="*/ 203705 h 1105785"/>
                <a:gd name="connsiteX59" fmla="*/ 2413682 w 2760036"/>
                <a:gd name="connsiteY59" fmla="*/ 171340 h 1105785"/>
                <a:gd name="connsiteX60" fmla="*/ 2372452 w 2760036"/>
                <a:gd name="connsiteY60" fmla="*/ 163253 h 1105785"/>
                <a:gd name="connsiteX61" fmla="*/ 2355977 w 2760036"/>
                <a:gd name="connsiteY61" fmla="*/ 167305 h 1105785"/>
                <a:gd name="connsiteX62" fmla="*/ 2339520 w 2760036"/>
                <a:gd name="connsiteY62" fmla="*/ 167305 h 1105785"/>
                <a:gd name="connsiteX63" fmla="*/ 2323028 w 2760036"/>
                <a:gd name="connsiteY63" fmla="*/ 167305 h 1105785"/>
                <a:gd name="connsiteX64" fmla="*/ 2331115 w 2760036"/>
                <a:gd name="connsiteY64" fmla="*/ 191565 h 1105785"/>
                <a:gd name="connsiteX65" fmla="*/ 2359357 w 2760036"/>
                <a:gd name="connsiteY65" fmla="*/ 199670 h 1105785"/>
                <a:gd name="connsiteX66" fmla="*/ 2363409 w 2760036"/>
                <a:gd name="connsiteY66" fmla="*/ 211791 h 1105785"/>
                <a:gd name="connsiteX67" fmla="*/ 2310942 w 2760036"/>
                <a:gd name="connsiteY67" fmla="*/ 191565 h 1105785"/>
                <a:gd name="connsiteX68" fmla="*/ 2310942 w 2760036"/>
                <a:gd name="connsiteY68" fmla="*/ 183479 h 1105785"/>
                <a:gd name="connsiteX69" fmla="*/ 2290716 w 2760036"/>
                <a:gd name="connsiteY69" fmla="*/ 171340 h 1105785"/>
                <a:gd name="connsiteX70" fmla="*/ 2280648 w 2760036"/>
                <a:gd name="connsiteY70" fmla="*/ 169322 h 1105785"/>
                <a:gd name="connsiteX71" fmla="*/ 2282629 w 2760036"/>
                <a:gd name="connsiteY71" fmla="*/ 165270 h 1105785"/>
                <a:gd name="connsiteX72" fmla="*/ 2276595 w 2760036"/>
                <a:gd name="connsiteY72" fmla="*/ 161235 h 1105785"/>
                <a:gd name="connsiteX73" fmla="*/ 2242301 w 2760036"/>
                <a:gd name="connsiteY73" fmla="*/ 155166 h 1105785"/>
                <a:gd name="connsiteX74" fmla="*/ 2165574 w 2760036"/>
                <a:gd name="connsiteY74" fmla="*/ 147079 h 1105785"/>
                <a:gd name="connsiteX75" fmla="*/ 2145348 w 2760036"/>
                <a:gd name="connsiteY75" fmla="*/ 138992 h 1105785"/>
                <a:gd name="connsiteX76" fmla="*/ 2153435 w 2760036"/>
                <a:gd name="connsiteY76" fmla="*/ 167305 h 1105785"/>
                <a:gd name="connsiteX77" fmla="*/ 2161522 w 2760036"/>
                <a:gd name="connsiteY77" fmla="*/ 223931 h 1105785"/>
                <a:gd name="connsiteX78" fmla="*/ 2121140 w 2760036"/>
                <a:gd name="connsiteY78" fmla="*/ 207757 h 1105785"/>
                <a:gd name="connsiteX79" fmla="*/ 2092916 w 2760036"/>
                <a:gd name="connsiteY79" fmla="*/ 187531 h 1105785"/>
                <a:gd name="connsiteX80" fmla="*/ 2084794 w 2760036"/>
                <a:gd name="connsiteY80" fmla="*/ 155166 h 1105785"/>
                <a:gd name="connsiteX81" fmla="*/ 2076778 w 2760036"/>
                <a:gd name="connsiteY81" fmla="*/ 155166 h 1105785"/>
                <a:gd name="connsiteX82" fmla="*/ 2048447 w 2760036"/>
                <a:gd name="connsiteY82" fmla="*/ 163253 h 1105785"/>
                <a:gd name="connsiteX83" fmla="*/ 2020135 w 2760036"/>
                <a:gd name="connsiteY83" fmla="*/ 171340 h 1105785"/>
                <a:gd name="connsiteX84" fmla="*/ 2007996 w 2760036"/>
                <a:gd name="connsiteY84" fmla="*/ 171340 h 1105785"/>
                <a:gd name="connsiteX85" fmla="*/ 2016100 w 2760036"/>
                <a:gd name="connsiteY85" fmla="*/ 183479 h 1105785"/>
                <a:gd name="connsiteX86" fmla="*/ 2020135 w 2760036"/>
                <a:gd name="connsiteY86" fmla="*/ 197635 h 1105785"/>
                <a:gd name="connsiteX87" fmla="*/ 2024187 w 2760036"/>
                <a:gd name="connsiteY87" fmla="*/ 211791 h 1105785"/>
                <a:gd name="connsiteX88" fmla="*/ 2048447 w 2760036"/>
                <a:gd name="connsiteY88" fmla="*/ 242139 h 1105785"/>
                <a:gd name="connsiteX89" fmla="*/ 2064639 w 2760036"/>
                <a:gd name="connsiteY89" fmla="*/ 284608 h 1105785"/>
                <a:gd name="connsiteX90" fmla="*/ 2064639 w 2760036"/>
                <a:gd name="connsiteY90" fmla="*/ 337199 h 1105785"/>
                <a:gd name="connsiteX91" fmla="*/ 2032345 w 2760036"/>
                <a:gd name="connsiteY91" fmla="*/ 300800 h 1105785"/>
                <a:gd name="connsiteX92" fmla="*/ 2012172 w 2760036"/>
                <a:gd name="connsiteY92" fmla="*/ 304834 h 1105785"/>
                <a:gd name="connsiteX93" fmla="*/ 1994034 w 2760036"/>
                <a:gd name="connsiteY93" fmla="*/ 306852 h 1105785"/>
                <a:gd name="connsiteX94" fmla="*/ 1971844 w 2760036"/>
                <a:gd name="connsiteY94" fmla="*/ 300800 h 1105785"/>
                <a:gd name="connsiteX95" fmla="*/ 1967809 w 2760036"/>
                <a:gd name="connsiteY95" fmla="*/ 321026 h 1105785"/>
                <a:gd name="connsiteX96" fmla="*/ 1955723 w 2760036"/>
                <a:gd name="connsiteY96" fmla="*/ 349338 h 1105785"/>
                <a:gd name="connsiteX97" fmla="*/ 1941567 w 2760036"/>
                <a:gd name="connsiteY97" fmla="*/ 371582 h 1105785"/>
                <a:gd name="connsiteX98" fmla="*/ 1935497 w 2760036"/>
                <a:gd name="connsiteY98" fmla="*/ 389790 h 1105785"/>
                <a:gd name="connsiteX99" fmla="*/ 1919394 w 2760036"/>
                <a:gd name="connsiteY99" fmla="*/ 405964 h 1105785"/>
                <a:gd name="connsiteX100" fmla="*/ 1903274 w 2760036"/>
                <a:gd name="connsiteY100" fmla="*/ 410016 h 1105785"/>
                <a:gd name="connsiteX101" fmla="*/ 1899221 w 2760036"/>
                <a:gd name="connsiteY101" fmla="*/ 438329 h 1105785"/>
                <a:gd name="connsiteX102" fmla="*/ 1903274 w 2760036"/>
                <a:gd name="connsiteY102" fmla="*/ 486868 h 1105785"/>
                <a:gd name="connsiteX103" fmla="*/ 1911325 w 2760036"/>
                <a:gd name="connsiteY103" fmla="*/ 513163 h 1105785"/>
                <a:gd name="connsiteX104" fmla="*/ 1907308 w 2760036"/>
                <a:gd name="connsiteY104" fmla="*/ 543511 h 1105785"/>
                <a:gd name="connsiteX105" fmla="*/ 1903274 w 2760036"/>
                <a:gd name="connsiteY105" fmla="*/ 561702 h 1105785"/>
                <a:gd name="connsiteX106" fmla="*/ 1899221 w 2760036"/>
                <a:gd name="connsiteY106" fmla="*/ 583963 h 1105785"/>
                <a:gd name="connsiteX107" fmla="*/ 1901239 w 2760036"/>
                <a:gd name="connsiteY107" fmla="*/ 622380 h 1105785"/>
                <a:gd name="connsiteX108" fmla="*/ 1907308 w 2760036"/>
                <a:gd name="connsiteY108" fmla="*/ 660814 h 1105785"/>
                <a:gd name="connsiteX109" fmla="*/ 1975896 w 2760036"/>
                <a:gd name="connsiteY109" fmla="*/ 757892 h 1105785"/>
                <a:gd name="connsiteX110" fmla="*/ 1996051 w 2760036"/>
                <a:gd name="connsiteY110" fmla="*/ 761944 h 1105785"/>
                <a:gd name="connsiteX111" fmla="*/ 2024311 w 2760036"/>
                <a:gd name="connsiteY111" fmla="*/ 786222 h 1105785"/>
                <a:gd name="connsiteX112" fmla="*/ 2062639 w 2760036"/>
                <a:gd name="connsiteY112" fmla="*/ 802396 h 1105785"/>
                <a:gd name="connsiteX113" fmla="*/ 2101038 w 2760036"/>
                <a:gd name="connsiteY113" fmla="*/ 818570 h 1105785"/>
                <a:gd name="connsiteX114" fmla="*/ 2127334 w 2760036"/>
                <a:gd name="connsiteY114" fmla="*/ 826674 h 1105785"/>
                <a:gd name="connsiteX115" fmla="*/ 2173855 w 2760036"/>
                <a:gd name="connsiteY115" fmla="*/ 830709 h 1105785"/>
                <a:gd name="connsiteX116" fmla="*/ 2258811 w 2760036"/>
                <a:gd name="connsiteY116" fmla="*/ 842848 h 1105785"/>
                <a:gd name="connsiteX117" fmla="*/ 2319489 w 2760036"/>
                <a:gd name="connsiteY117" fmla="*/ 854987 h 1105785"/>
                <a:gd name="connsiteX118" fmla="*/ 2351837 w 2760036"/>
                <a:gd name="connsiteY118" fmla="*/ 861057 h 1105785"/>
                <a:gd name="connsiteX119" fmla="*/ 2384202 w 2760036"/>
                <a:gd name="connsiteY119" fmla="*/ 867126 h 1105785"/>
                <a:gd name="connsiteX120" fmla="*/ 2420619 w 2760036"/>
                <a:gd name="connsiteY120" fmla="*/ 899473 h 1105785"/>
                <a:gd name="connsiteX121" fmla="*/ 2406445 w 2760036"/>
                <a:gd name="connsiteY121" fmla="*/ 901508 h 1105785"/>
                <a:gd name="connsiteX122" fmla="*/ 2372062 w 2760036"/>
                <a:gd name="connsiteY122" fmla="*/ 895439 h 1105785"/>
                <a:gd name="connsiteX123" fmla="*/ 2331611 w 2760036"/>
                <a:gd name="connsiteY123" fmla="*/ 885317 h 1105785"/>
                <a:gd name="connsiteX124" fmla="*/ 2307350 w 2760036"/>
                <a:gd name="connsiteY124" fmla="*/ 879248 h 1105785"/>
                <a:gd name="connsiteX125" fmla="*/ 2277002 w 2760036"/>
                <a:gd name="connsiteY125" fmla="*/ 875213 h 1105785"/>
                <a:gd name="connsiteX126" fmla="*/ 2206220 w 2760036"/>
                <a:gd name="connsiteY126" fmla="*/ 867126 h 1105785"/>
                <a:gd name="connsiteX127" fmla="*/ 2169803 w 2760036"/>
                <a:gd name="connsiteY127" fmla="*/ 861057 h 1105785"/>
                <a:gd name="connsiteX128" fmla="*/ 2147560 w 2760036"/>
                <a:gd name="connsiteY128" fmla="*/ 857004 h 1105785"/>
                <a:gd name="connsiteX129" fmla="*/ 2125317 w 2760036"/>
                <a:gd name="connsiteY129" fmla="*/ 854987 h 1105785"/>
                <a:gd name="connsiteX130" fmla="*/ 2088899 w 2760036"/>
                <a:gd name="connsiteY130" fmla="*/ 850935 h 1105785"/>
                <a:gd name="connsiteX131" fmla="*/ 2030345 w 2760036"/>
                <a:gd name="connsiteY131" fmla="*/ 848917 h 1105785"/>
                <a:gd name="connsiteX132" fmla="*/ 2008119 w 2760036"/>
                <a:gd name="connsiteY132" fmla="*/ 854987 h 1105785"/>
                <a:gd name="connsiteX133" fmla="*/ 1998086 w 2760036"/>
                <a:gd name="connsiteY133" fmla="*/ 869143 h 1105785"/>
                <a:gd name="connsiteX134" fmla="*/ 2000103 w 2760036"/>
                <a:gd name="connsiteY134" fmla="*/ 891387 h 1105785"/>
                <a:gd name="connsiteX135" fmla="*/ 2026328 w 2760036"/>
                <a:gd name="connsiteY135" fmla="*/ 917682 h 1105785"/>
                <a:gd name="connsiteX136" fmla="*/ 2080812 w 2760036"/>
                <a:gd name="connsiteY136" fmla="*/ 956117 h 1105785"/>
                <a:gd name="connsiteX137" fmla="*/ 2131386 w 2760036"/>
                <a:gd name="connsiteY137" fmla="*/ 980377 h 1105785"/>
                <a:gd name="connsiteX138" fmla="*/ 2194081 w 2760036"/>
                <a:gd name="connsiteY138" fmla="*/ 996569 h 1105785"/>
                <a:gd name="connsiteX139" fmla="*/ 2291159 w 2760036"/>
                <a:gd name="connsiteY139" fmla="*/ 1037020 h 1105785"/>
                <a:gd name="connsiteX140" fmla="*/ 2303298 w 2760036"/>
                <a:gd name="connsiteY140" fmla="*/ 1061281 h 1105785"/>
                <a:gd name="connsiteX141" fmla="*/ 2283072 w 2760036"/>
                <a:gd name="connsiteY141" fmla="*/ 1063316 h 1105785"/>
                <a:gd name="connsiteX142" fmla="*/ 2254759 w 2760036"/>
                <a:gd name="connsiteY142" fmla="*/ 1049160 h 1105785"/>
                <a:gd name="connsiteX143" fmla="*/ 2226446 w 2760036"/>
                <a:gd name="connsiteY143" fmla="*/ 1037020 h 1105785"/>
                <a:gd name="connsiteX144" fmla="*/ 2181942 w 2760036"/>
                <a:gd name="connsiteY144" fmla="*/ 1018812 h 1105785"/>
                <a:gd name="connsiteX145" fmla="*/ 2137456 w 2760036"/>
                <a:gd name="connsiteY145" fmla="*/ 1002638 h 1105785"/>
                <a:gd name="connsiteX146" fmla="*/ 2109125 w 2760036"/>
                <a:gd name="connsiteY146" fmla="*/ 992516 h 1105785"/>
                <a:gd name="connsiteX147" fmla="*/ 2068709 w 2760036"/>
                <a:gd name="connsiteY147" fmla="*/ 982412 h 1105785"/>
                <a:gd name="connsiteX148" fmla="*/ 1992017 w 2760036"/>
                <a:gd name="connsiteY148" fmla="*/ 976343 h 1105785"/>
                <a:gd name="connsiteX149" fmla="*/ 1949636 w 2760036"/>
                <a:gd name="connsiteY149" fmla="*/ 966221 h 1105785"/>
                <a:gd name="connsiteX150" fmla="*/ 1923429 w 2760036"/>
                <a:gd name="connsiteY150" fmla="*/ 950047 h 1105785"/>
                <a:gd name="connsiteX151" fmla="*/ 1899257 w 2760036"/>
                <a:gd name="connsiteY151" fmla="*/ 929821 h 1105785"/>
                <a:gd name="connsiteX152" fmla="*/ 1862946 w 2760036"/>
                <a:gd name="connsiteY152" fmla="*/ 911613 h 1105785"/>
                <a:gd name="connsiteX153" fmla="*/ 1802392 w 2760036"/>
                <a:gd name="connsiteY153" fmla="*/ 885317 h 1105785"/>
                <a:gd name="connsiteX154" fmla="*/ 1774132 w 2760036"/>
                <a:gd name="connsiteY154" fmla="*/ 842848 h 1105785"/>
                <a:gd name="connsiteX155" fmla="*/ 1737856 w 2760036"/>
                <a:gd name="connsiteY155" fmla="*/ 818570 h 1105785"/>
                <a:gd name="connsiteX156" fmla="*/ 1729769 w 2760036"/>
                <a:gd name="connsiteY156" fmla="*/ 826674 h 1105785"/>
                <a:gd name="connsiteX157" fmla="*/ 1717701 w 2760036"/>
                <a:gd name="connsiteY157" fmla="*/ 899473 h 1105785"/>
                <a:gd name="connsiteX158" fmla="*/ 1707579 w 2760036"/>
                <a:gd name="connsiteY158" fmla="*/ 958134 h 1105785"/>
                <a:gd name="connsiteX159" fmla="*/ 1705562 w 2760036"/>
                <a:gd name="connsiteY159" fmla="*/ 992516 h 1105785"/>
                <a:gd name="connsiteX160" fmla="*/ 1703545 w 2760036"/>
                <a:gd name="connsiteY160" fmla="*/ 1008708 h 1105785"/>
                <a:gd name="connsiteX161" fmla="*/ 1705562 w 2760036"/>
                <a:gd name="connsiteY161" fmla="*/ 1028934 h 1105785"/>
                <a:gd name="connsiteX162" fmla="*/ 1715666 w 2760036"/>
                <a:gd name="connsiteY162" fmla="*/ 1051177 h 1105785"/>
                <a:gd name="connsiteX163" fmla="*/ 1741909 w 2760036"/>
                <a:gd name="connsiteY163" fmla="*/ 1061281 h 1105785"/>
                <a:gd name="connsiteX164" fmla="*/ 1774132 w 2760036"/>
                <a:gd name="connsiteY164" fmla="*/ 1085559 h 1105785"/>
                <a:gd name="connsiteX165" fmla="*/ 1782237 w 2760036"/>
                <a:gd name="connsiteY165" fmla="*/ 1097698 h 1105785"/>
                <a:gd name="connsiteX166" fmla="*/ 1745943 w 2760036"/>
                <a:gd name="connsiteY166" fmla="*/ 1105785 h 1105785"/>
                <a:gd name="connsiteX167" fmla="*/ 1705562 w 2760036"/>
                <a:gd name="connsiteY167" fmla="*/ 1103768 h 1105785"/>
                <a:gd name="connsiteX168" fmla="*/ 1657147 w 2760036"/>
                <a:gd name="connsiteY168" fmla="*/ 1081507 h 1105785"/>
                <a:gd name="connsiteX169" fmla="*/ 1608768 w 2760036"/>
                <a:gd name="connsiteY169" fmla="*/ 1032968 h 1105785"/>
                <a:gd name="connsiteX170" fmla="*/ 1612767 w 2760036"/>
                <a:gd name="connsiteY170" fmla="*/ 988482 h 1105785"/>
                <a:gd name="connsiteX171" fmla="*/ 1604715 w 2760036"/>
                <a:gd name="connsiteY171" fmla="*/ 956117 h 1105785"/>
                <a:gd name="connsiteX172" fmla="*/ 1592612 w 2760036"/>
                <a:gd name="connsiteY172" fmla="*/ 915665 h 1105785"/>
                <a:gd name="connsiteX173" fmla="*/ 1572421 w 2760036"/>
                <a:gd name="connsiteY173" fmla="*/ 879248 h 1105785"/>
                <a:gd name="connsiteX174" fmla="*/ 1548249 w 2760036"/>
                <a:gd name="connsiteY174" fmla="*/ 859022 h 1105785"/>
                <a:gd name="connsiteX175" fmla="*/ 1511920 w 2760036"/>
                <a:gd name="connsiteY175" fmla="*/ 859022 h 1105785"/>
                <a:gd name="connsiteX176" fmla="*/ 1451402 w 2760036"/>
                <a:gd name="connsiteY176" fmla="*/ 891387 h 1105785"/>
                <a:gd name="connsiteX177" fmla="*/ 1403022 w 2760036"/>
                <a:gd name="connsiteY177" fmla="*/ 929821 h 1105785"/>
                <a:gd name="connsiteX178" fmla="*/ 1378780 w 2760036"/>
                <a:gd name="connsiteY178" fmla="*/ 960151 h 1105785"/>
                <a:gd name="connsiteX179" fmla="*/ 1358624 w 2760036"/>
                <a:gd name="connsiteY179" fmla="*/ 986447 h 1105785"/>
                <a:gd name="connsiteX180" fmla="*/ 1330365 w 2760036"/>
                <a:gd name="connsiteY180" fmla="*/ 1024881 h 1105785"/>
                <a:gd name="connsiteX181" fmla="*/ 1316279 w 2760036"/>
                <a:gd name="connsiteY181" fmla="*/ 1061281 h 1105785"/>
                <a:gd name="connsiteX182" fmla="*/ 1294089 w 2760036"/>
                <a:gd name="connsiteY182" fmla="*/ 1081507 h 1105785"/>
                <a:gd name="connsiteX183" fmla="*/ 1279968 w 2760036"/>
                <a:gd name="connsiteY183" fmla="*/ 1073420 h 1105785"/>
                <a:gd name="connsiteX184" fmla="*/ 1286002 w 2760036"/>
                <a:gd name="connsiteY184" fmla="*/ 1037020 h 1105785"/>
                <a:gd name="connsiteX185" fmla="*/ 1290037 w 2760036"/>
                <a:gd name="connsiteY185" fmla="*/ 1004655 h 1105785"/>
                <a:gd name="connsiteX186" fmla="*/ 1302123 w 2760036"/>
                <a:gd name="connsiteY186" fmla="*/ 980377 h 1105785"/>
                <a:gd name="connsiteX187" fmla="*/ 1330365 w 2760036"/>
                <a:gd name="connsiteY187" fmla="*/ 927804 h 1105785"/>
                <a:gd name="connsiteX188" fmla="*/ 1352555 w 2760036"/>
                <a:gd name="connsiteY188" fmla="*/ 911613 h 1105785"/>
                <a:gd name="connsiteX189" fmla="*/ 1370693 w 2760036"/>
                <a:gd name="connsiteY189" fmla="*/ 891387 h 1105785"/>
                <a:gd name="connsiteX190" fmla="*/ 1374780 w 2760036"/>
                <a:gd name="connsiteY190" fmla="*/ 871161 h 1105785"/>
                <a:gd name="connsiteX191" fmla="*/ 1342504 w 2760036"/>
                <a:gd name="connsiteY191" fmla="*/ 854987 h 1105785"/>
                <a:gd name="connsiteX192" fmla="*/ 1298106 w 2760036"/>
                <a:gd name="connsiteY192" fmla="*/ 850935 h 1105785"/>
                <a:gd name="connsiteX193" fmla="*/ 1273934 w 2760036"/>
                <a:gd name="connsiteY193" fmla="*/ 854987 h 1105785"/>
                <a:gd name="connsiteX194" fmla="*/ 1243657 w 2760036"/>
                <a:gd name="connsiteY194" fmla="*/ 865091 h 1105785"/>
                <a:gd name="connsiteX195" fmla="*/ 1209328 w 2760036"/>
                <a:gd name="connsiteY195" fmla="*/ 879248 h 1105785"/>
                <a:gd name="connsiteX196" fmla="*/ 1177069 w 2760036"/>
                <a:gd name="connsiteY196" fmla="*/ 879248 h 1105785"/>
                <a:gd name="connsiteX197" fmla="*/ 1124566 w 2760036"/>
                <a:gd name="connsiteY197" fmla="*/ 875213 h 1105785"/>
                <a:gd name="connsiteX198" fmla="*/ 1082097 w 2760036"/>
                <a:gd name="connsiteY198" fmla="*/ 877230 h 1105785"/>
                <a:gd name="connsiteX199" fmla="*/ 1031523 w 2760036"/>
                <a:gd name="connsiteY199" fmla="*/ 887352 h 1105785"/>
                <a:gd name="connsiteX200" fmla="*/ 966811 w 2760036"/>
                <a:gd name="connsiteY200" fmla="*/ 893404 h 1105785"/>
                <a:gd name="connsiteX201" fmla="*/ 938498 w 2760036"/>
                <a:gd name="connsiteY201" fmla="*/ 899473 h 1105785"/>
                <a:gd name="connsiteX202" fmla="*/ 904116 w 2760036"/>
                <a:gd name="connsiteY202" fmla="*/ 915665 h 1105785"/>
                <a:gd name="connsiteX203" fmla="*/ 861629 w 2760036"/>
                <a:gd name="connsiteY203" fmla="*/ 923752 h 1105785"/>
                <a:gd name="connsiteX204" fmla="*/ 837368 w 2760036"/>
                <a:gd name="connsiteY204" fmla="*/ 921734 h 1105785"/>
                <a:gd name="connsiteX205" fmla="*/ 809038 w 2760036"/>
                <a:gd name="connsiteY205" fmla="*/ 919699 h 1105785"/>
                <a:gd name="connsiteX206" fmla="*/ 813090 w 2760036"/>
                <a:gd name="connsiteY206" fmla="*/ 907578 h 1105785"/>
                <a:gd name="connsiteX207" fmla="*/ 881855 w 2760036"/>
                <a:gd name="connsiteY207" fmla="*/ 887352 h 1105785"/>
                <a:gd name="connsiteX208" fmla="*/ 954672 w 2760036"/>
                <a:gd name="connsiteY208" fmla="*/ 867126 h 1105785"/>
                <a:gd name="connsiteX209" fmla="*/ 1031523 w 2760036"/>
                <a:gd name="connsiteY209" fmla="*/ 846900 h 1105785"/>
                <a:gd name="connsiteX210" fmla="*/ 1092201 w 2760036"/>
                <a:gd name="connsiteY210" fmla="*/ 836778 h 1105785"/>
                <a:gd name="connsiteX211" fmla="*/ 1144792 w 2760036"/>
                <a:gd name="connsiteY211" fmla="*/ 826674 h 1105785"/>
                <a:gd name="connsiteX212" fmla="*/ 1221661 w 2760036"/>
                <a:gd name="connsiteY212" fmla="*/ 816552 h 1105785"/>
                <a:gd name="connsiteX213" fmla="*/ 1310652 w 2760036"/>
                <a:gd name="connsiteY213" fmla="*/ 798344 h 1105785"/>
                <a:gd name="connsiteX214" fmla="*/ 1359191 w 2760036"/>
                <a:gd name="connsiteY214" fmla="*/ 786222 h 1105785"/>
                <a:gd name="connsiteX215" fmla="*/ 1363243 w 2760036"/>
                <a:gd name="connsiteY215" fmla="*/ 786222 h 1105785"/>
                <a:gd name="connsiteX216" fmla="*/ 1395590 w 2760036"/>
                <a:gd name="connsiteY216" fmla="*/ 765996 h 1105785"/>
                <a:gd name="connsiteX217" fmla="*/ 1421886 w 2760036"/>
                <a:gd name="connsiteY217" fmla="*/ 749805 h 1105785"/>
                <a:gd name="connsiteX218" fmla="*/ 1444147 w 2760036"/>
                <a:gd name="connsiteY218" fmla="*/ 733631 h 1105785"/>
                <a:gd name="connsiteX219" fmla="*/ 1472459 w 2760036"/>
                <a:gd name="connsiteY219" fmla="*/ 691144 h 1105785"/>
                <a:gd name="connsiteX220" fmla="*/ 1516946 w 2760036"/>
                <a:gd name="connsiteY220" fmla="*/ 656762 h 1105785"/>
                <a:gd name="connsiteX221" fmla="*/ 1533137 w 2760036"/>
                <a:gd name="connsiteY221" fmla="*/ 620363 h 1105785"/>
                <a:gd name="connsiteX222" fmla="*/ 1529085 w 2760036"/>
                <a:gd name="connsiteY222" fmla="*/ 616310 h 1105785"/>
                <a:gd name="connsiteX223" fmla="*/ 1527068 w 2760036"/>
                <a:gd name="connsiteY223" fmla="*/ 610241 h 1105785"/>
                <a:gd name="connsiteX224" fmla="*/ 1525050 w 2760036"/>
                <a:gd name="connsiteY224" fmla="*/ 600137 h 1105785"/>
                <a:gd name="connsiteX225" fmla="*/ 1523015 w 2760036"/>
                <a:gd name="connsiteY225" fmla="*/ 583963 h 1105785"/>
                <a:gd name="connsiteX226" fmla="*/ 1525050 w 2760036"/>
                <a:gd name="connsiteY226" fmla="*/ 567772 h 1105785"/>
                <a:gd name="connsiteX227" fmla="*/ 1533137 w 2760036"/>
                <a:gd name="connsiteY227" fmla="*/ 549563 h 1105785"/>
                <a:gd name="connsiteX228" fmla="*/ 1541224 w 2760036"/>
                <a:gd name="connsiteY228" fmla="*/ 531372 h 1105785"/>
                <a:gd name="connsiteX229" fmla="*/ 1549311 w 2760036"/>
                <a:gd name="connsiteY229" fmla="*/ 511146 h 1105785"/>
                <a:gd name="connsiteX230" fmla="*/ 1557398 w 2760036"/>
                <a:gd name="connsiteY230" fmla="*/ 478781 h 1105785"/>
                <a:gd name="connsiteX231" fmla="*/ 1561450 w 2760036"/>
                <a:gd name="connsiteY231" fmla="*/ 450468 h 1105785"/>
                <a:gd name="connsiteX232" fmla="*/ 1565502 w 2760036"/>
                <a:gd name="connsiteY232" fmla="*/ 426190 h 1105785"/>
                <a:gd name="connsiteX233" fmla="*/ 1567520 w 2760036"/>
                <a:gd name="connsiteY233" fmla="*/ 405964 h 1105785"/>
                <a:gd name="connsiteX234" fmla="*/ 1569537 w 2760036"/>
                <a:gd name="connsiteY234" fmla="*/ 385738 h 1105785"/>
                <a:gd name="connsiteX235" fmla="*/ 1573589 w 2760036"/>
                <a:gd name="connsiteY235" fmla="*/ 365512 h 1105785"/>
                <a:gd name="connsiteX236" fmla="*/ 1553363 w 2760036"/>
                <a:gd name="connsiteY236" fmla="*/ 373599 h 1105785"/>
                <a:gd name="connsiteX237" fmla="*/ 1529085 w 2760036"/>
                <a:gd name="connsiteY237" fmla="*/ 381703 h 1105785"/>
                <a:gd name="connsiteX238" fmla="*/ 1525050 w 2760036"/>
                <a:gd name="connsiteY238" fmla="*/ 369564 h 1105785"/>
                <a:gd name="connsiteX239" fmla="*/ 1525050 w 2760036"/>
                <a:gd name="connsiteY239" fmla="*/ 337199 h 1105785"/>
                <a:gd name="connsiteX240" fmla="*/ 1504824 w 2760036"/>
                <a:gd name="connsiteY240" fmla="*/ 329113 h 1105785"/>
                <a:gd name="connsiteX241" fmla="*/ 1492685 w 2760036"/>
                <a:gd name="connsiteY241" fmla="*/ 321026 h 1105785"/>
                <a:gd name="connsiteX242" fmla="*/ 1484599 w 2760036"/>
                <a:gd name="connsiteY242" fmla="*/ 316973 h 1105785"/>
                <a:gd name="connsiteX243" fmla="*/ 1478529 w 2760036"/>
                <a:gd name="connsiteY243" fmla="*/ 318991 h 1105785"/>
                <a:gd name="connsiteX244" fmla="*/ 1472459 w 2760036"/>
                <a:gd name="connsiteY244" fmla="*/ 321026 h 1105785"/>
                <a:gd name="connsiteX245" fmla="*/ 1468407 w 2760036"/>
                <a:gd name="connsiteY245" fmla="*/ 321026 h 1105785"/>
                <a:gd name="connsiteX246" fmla="*/ 1456268 w 2760036"/>
                <a:gd name="connsiteY246" fmla="*/ 325060 h 1105785"/>
                <a:gd name="connsiteX247" fmla="*/ 1427955 w 2760036"/>
                <a:gd name="connsiteY247" fmla="*/ 341252 h 1105785"/>
                <a:gd name="connsiteX248" fmla="*/ 1399642 w 2760036"/>
                <a:gd name="connsiteY248" fmla="*/ 381703 h 1105785"/>
                <a:gd name="connsiteX249" fmla="*/ 1399642 w 2760036"/>
                <a:gd name="connsiteY249" fmla="*/ 399894 h 1105785"/>
                <a:gd name="connsiteX250" fmla="*/ 1395590 w 2760036"/>
                <a:gd name="connsiteY250" fmla="*/ 418103 h 1105785"/>
                <a:gd name="connsiteX251" fmla="*/ 1399642 w 2760036"/>
                <a:gd name="connsiteY251" fmla="*/ 442381 h 1105785"/>
                <a:gd name="connsiteX252" fmla="*/ 1403695 w 2760036"/>
                <a:gd name="connsiteY252" fmla="*/ 454503 h 1105785"/>
                <a:gd name="connsiteX253" fmla="*/ 1399642 w 2760036"/>
                <a:gd name="connsiteY253" fmla="*/ 458555 h 1105785"/>
                <a:gd name="connsiteX254" fmla="*/ 1371330 w 2760036"/>
                <a:gd name="connsiteY254" fmla="*/ 446416 h 1105785"/>
                <a:gd name="connsiteX255" fmla="*/ 1355138 w 2760036"/>
                <a:gd name="connsiteY255" fmla="*/ 426190 h 1105785"/>
                <a:gd name="connsiteX256" fmla="*/ 1359191 w 2760036"/>
                <a:gd name="connsiteY256" fmla="*/ 422155 h 1105785"/>
                <a:gd name="connsiteX257" fmla="*/ 1355138 w 2760036"/>
                <a:gd name="connsiteY257" fmla="*/ 422155 h 1105785"/>
                <a:gd name="connsiteX258" fmla="*/ 1355138 w 2760036"/>
                <a:gd name="connsiteY258" fmla="*/ 426190 h 1105785"/>
                <a:gd name="connsiteX259" fmla="*/ 1326826 w 2760036"/>
                <a:gd name="connsiteY259" fmla="*/ 452485 h 1105785"/>
                <a:gd name="connsiteX260" fmla="*/ 1294461 w 2760036"/>
                <a:gd name="connsiteY260" fmla="*/ 466642 h 1105785"/>
                <a:gd name="connsiteX261" fmla="*/ 1258061 w 2760036"/>
                <a:gd name="connsiteY261" fmla="*/ 462607 h 1105785"/>
                <a:gd name="connsiteX262" fmla="*/ 1233783 w 2760036"/>
                <a:gd name="connsiteY262" fmla="*/ 458555 h 1105785"/>
                <a:gd name="connsiteX263" fmla="*/ 1233783 w 2760036"/>
                <a:gd name="connsiteY263" fmla="*/ 478781 h 1105785"/>
                <a:gd name="connsiteX264" fmla="*/ 1225696 w 2760036"/>
                <a:gd name="connsiteY264" fmla="*/ 507094 h 1105785"/>
                <a:gd name="connsiteX265" fmla="*/ 1215592 w 2760036"/>
                <a:gd name="connsiteY265" fmla="*/ 509111 h 1105785"/>
                <a:gd name="connsiteX266" fmla="*/ 1193331 w 2760036"/>
                <a:gd name="connsiteY266" fmla="*/ 527320 h 1105785"/>
                <a:gd name="connsiteX267" fmla="*/ 1140758 w 2760036"/>
                <a:gd name="connsiteY267" fmla="*/ 551598 h 1105785"/>
                <a:gd name="connsiteX268" fmla="*/ 1124566 w 2760036"/>
                <a:gd name="connsiteY268" fmla="*/ 519233 h 1105785"/>
                <a:gd name="connsiteX269" fmla="*/ 1138723 w 2760036"/>
                <a:gd name="connsiteY269" fmla="*/ 507094 h 1105785"/>
                <a:gd name="connsiteX270" fmla="*/ 1169070 w 2760036"/>
                <a:gd name="connsiteY270" fmla="*/ 486868 h 1105785"/>
                <a:gd name="connsiteX271" fmla="*/ 1193207 w 2760036"/>
                <a:gd name="connsiteY271" fmla="*/ 462607 h 1105785"/>
                <a:gd name="connsiteX272" fmla="*/ 1209328 w 2760036"/>
                <a:gd name="connsiteY272" fmla="*/ 450468 h 1105785"/>
                <a:gd name="connsiteX273" fmla="*/ 1197259 w 2760036"/>
                <a:gd name="connsiteY273" fmla="*/ 430242 h 1105785"/>
                <a:gd name="connsiteX274" fmla="*/ 1217414 w 2760036"/>
                <a:gd name="connsiteY274" fmla="*/ 426190 h 1105785"/>
                <a:gd name="connsiteX275" fmla="*/ 1237516 w 2760036"/>
                <a:gd name="connsiteY275" fmla="*/ 430242 h 1105785"/>
                <a:gd name="connsiteX276" fmla="*/ 1239534 w 2760036"/>
                <a:gd name="connsiteY276" fmla="*/ 440346 h 1105785"/>
                <a:gd name="connsiteX277" fmla="*/ 1241569 w 2760036"/>
                <a:gd name="connsiteY277" fmla="*/ 446416 h 1105785"/>
                <a:gd name="connsiteX278" fmla="*/ 1241569 w 2760036"/>
                <a:gd name="connsiteY278" fmla="*/ 450468 h 1105785"/>
                <a:gd name="connsiteX279" fmla="*/ 1269758 w 2760036"/>
                <a:gd name="connsiteY279" fmla="*/ 454503 h 1105785"/>
                <a:gd name="connsiteX280" fmla="*/ 1293930 w 2760036"/>
                <a:gd name="connsiteY280" fmla="*/ 452485 h 1105785"/>
                <a:gd name="connsiteX281" fmla="*/ 1318102 w 2760036"/>
                <a:gd name="connsiteY281" fmla="*/ 434277 h 1105785"/>
                <a:gd name="connsiteX282" fmla="*/ 1354395 w 2760036"/>
                <a:gd name="connsiteY282" fmla="*/ 405964 h 1105785"/>
                <a:gd name="connsiteX283" fmla="*/ 1370445 w 2760036"/>
                <a:gd name="connsiteY283" fmla="*/ 397877 h 1105785"/>
                <a:gd name="connsiteX284" fmla="*/ 1334222 w 2760036"/>
                <a:gd name="connsiteY284" fmla="*/ 389790 h 1105785"/>
                <a:gd name="connsiteX285" fmla="*/ 1306033 w 2760036"/>
                <a:gd name="connsiteY285" fmla="*/ 357425 h 1105785"/>
                <a:gd name="connsiteX286" fmla="*/ 1285878 w 2760036"/>
                <a:gd name="connsiteY286" fmla="*/ 381703 h 1105785"/>
                <a:gd name="connsiteX287" fmla="*/ 1205346 w 2760036"/>
                <a:gd name="connsiteY287" fmla="*/ 385738 h 1105785"/>
                <a:gd name="connsiteX288" fmla="*/ 1221396 w 2760036"/>
                <a:gd name="connsiteY288" fmla="*/ 333147 h 1105785"/>
                <a:gd name="connsiteX289" fmla="*/ 1249620 w 2760036"/>
                <a:gd name="connsiteY289" fmla="*/ 302817 h 1105785"/>
                <a:gd name="connsiteX290" fmla="*/ 1301981 w 2760036"/>
                <a:gd name="connsiteY290" fmla="*/ 300800 h 1105785"/>
                <a:gd name="connsiteX291" fmla="*/ 1285878 w 2760036"/>
                <a:gd name="connsiteY291" fmla="*/ 288661 h 1105785"/>
                <a:gd name="connsiteX292" fmla="*/ 1330188 w 2760036"/>
                <a:gd name="connsiteY292" fmla="*/ 308887 h 1105785"/>
                <a:gd name="connsiteX293" fmla="*/ 1338275 w 2760036"/>
                <a:gd name="connsiteY293" fmla="*/ 272469 h 1105785"/>
                <a:gd name="connsiteX294" fmla="*/ 1406721 w 2760036"/>
                <a:gd name="connsiteY294" fmla="*/ 260348 h 1105785"/>
                <a:gd name="connsiteX295" fmla="*/ 1410773 w 2760036"/>
                <a:gd name="connsiteY295" fmla="*/ 272469 h 1105785"/>
                <a:gd name="connsiteX296" fmla="*/ 1406721 w 2760036"/>
                <a:gd name="connsiteY296" fmla="*/ 296747 h 1105785"/>
                <a:gd name="connsiteX297" fmla="*/ 1451030 w 2760036"/>
                <a:gd name="connsiteY297" fmla="*/ 288661 h 1105785"/>
                <a:gd name="connsiteX298" fmla="*/ 1426894 w 2760036"/>
                <a:gd name="connsiteY298" fmla="*/ 260348 h 1105785"/>
                <a:gd name="connsiteX299" fmla="*/ 1459117 w 2760036"/>
                <a:gd name="connsiteY299" fmla="*/ 171340 h 1105785"/>
                <a:gd name="connsiteX300" fmla="*/ 1483271 w 2760036"/>
                <a:gd name="connsiteY300" fmla="*/ 203705 h 1105785"/>
                <a:gd name="connsiteX301" fmla="*/ 1495340 w 2760036"/>
                <a:gd name="connsiteY301" fmla="*/ 264382 h 1105785"/>
                <a:gd name="connsiteX302" fmla="*/ 1511460 w 2760036"/>
                <a:gd name="connsiteY302" fmla="*/ 260348 h 1105785"/>
                <a:gd name="connsiteX303" fmla="*/ 1495340 w 2760036"/>
                <a:gd name="connsiteY303" fmla="*/ 195618 h 1105785"/>
                <a:gd name="connsiteX304" fmla="*/ 1503427 w 2760036"/>
                <a:gd name="connsiteY304" fmla="*/ 191565 h 1105785"/>
                <a:gd name="connsiteX305" fmla="*/ 1511460 w 2760036"/>
                <a:gd name="connsiteY305" fmla="*/ 175392 h 1105785"/>
                <a:gd name="connsiteX306" fmla="*/ 1507408 w 2760036"/>
                <a:gd name="connsiteY306" fmla="*/ 159218 h 1105785"/>
                <a:gd name="connsiteX307" fmla="*/ 1519547 w 2760036"/>
                <a:gd name="connsiteY307" fmla="*/ 147079 h 1105785"/>
                <a:gd name="connsiteX308" fmla="*/ 1507408 w 2760036"/>
                <a:gd name="connsiteY308" fmla="*/ 134940 h 1105785"/>
                <a:gd name="connsiteX309" fmla="*/ 1491287 w 2760036"/>
                <a:gd name="connsiteY309" fmla="*/ 122801 h 1105785"/>
                <a:gd name="connsiteX310" fmla="*/ 1475238 w 2760036"/>
                <a:gd name="connsiteY310" fmla="*/ 106627 h 1105785"/>
                <a:gd name="connsiteX311" fmla="*/ 1469168 w 2760036"/>
                <a:gd name="connsiteY311" fmla="*/ 102575 h 1105785"/>
                <a:gd name="connsiteX312" fmla="*/ 1459117 w 2760036"/>
                <a:gd name="connsiteY312" fmla="*/ 94488 h 1105785"/>
                <a:gd name="connsiteX313" fmla="*/ 1422841 w 2760036"/>
                <a:gd name="connsiteY313" fmla="*/ 78314 h 1105785"/>
                <a:gd name="connsiteX314" fmla="*/ 1420824 w 2760036"/>
                <a:gd name="connsiteY314" fmla="*/ 68193 h 1105785"/>
                <a:gd name="connsiteX315" fmla="*/ 1418789 w 2760036"/>
                <a:gd name="connsiteY315" fmla="*/ 54036 h 1105785"/>
                <a:gd name="connsiteX316" fmla="*/ 1414808 w 2760036"/>
                <a:gd name="connsiteY316" fmla="*/ 37862 h 1105785"/>
                <a:gd name="connsiteX317" fmla="*/ 1398687 w 2760036"/>
                <a:gd name="connsiteY317" fmla="*/ 17637 h 1105785"/>
                <a:gd name="connsiteX318" fmla="*/ 1382584 w 2760036"/>
                <a:gd name="connsiteY318" fmla="*/ 25723 h 1105785"/>
                <a:gd name="connsiteX319" fmla="*/ 1378532 w 2760036"/>
                <a:gd name="connsiteY319" fmla="*/ 49984 h 1105785"/>
                <a:gd name="connsiteX320" fmla="*/ 1366463 w 2760036"/>
                <a:gd name="connsiteY320" fmla="*/ 70210 h 1105785"/>
                <a:gd name="connsiteX321" fmla="*/ 1350378 w 2760036"/>
                <a:gd name="connsiteY321" fmla="*/ 78314 h 1105785"/>
                <a:gd name="connsiteX322" fmla="*/ 1314120 w 2760036"/>
                <a:gd name="connsiteY322" fmla="*/ 86401 h 1105785"/>
                <a:gd name="connsiteX323" fmla="*/ 1279897 w 2760036"/>
                <a:gd name="connsiteY323" fmla="*/ 96505 h 1105785"/>
                <a:gd name="connsiteX324" fmla="*/ 1269811 w 2760036"/>
                <a:gd name="connsiteY324" fmla="*/ 94488 h 1105785"/>
                <a:gd name="connsiteX325" fmla="*/ 1261759 w 2760036"/>
                <a:gd name="connsiteY325" fmla="*/ 92471 h 1105785"/>
                <a:gd name="connsiteX326" fmla="*/ 1249656 w 2760036"/>
                <a:gd name="connsiteY326" fmla="*/ 90436 h 1105785"/>
                <a:gd name="connsiteX327" fmla="*/ 1237587 w 2760036"/>
                <a:gd name="connsiteY327" fmla="*/ 90436 h 1105785"/>
                <a:gd name="connsiteX328" fmla="*/ 1241622 w 2760036"/>
                <a:gd name="connsiteY328" fmla="*/ 74262 h 1105785"/>
                <a:gd name="connsiteX329" fmla="*/ 1229553 w 2760036"/>
                <a:gd name="connsiteY329" fmla="*/ 54036 h 1105785"/>
                <a:gd name="connsiteX330" fmla="*/ 1181209 w 2760036"/>
                <a:gd name="connsiteY330" fmla="*/ 74262 h 1105785"/>
                <a:gd name="connsiteX331" fmla="*/ 1189296 w 2760036"/>
                <a:gd name="connsiteY331" fmla="*/ 90436 h 1105785"/>
                <a:gd name="connsiteX332" fmla="*/ 1177157 w 2760036"/>
                <a:gd name="connsiteY332" fmla="*/ 114714 h 1105785"/>
                <a:gd name="connsiteX333" fmla="*/ 1150862 w 2760036"/>
                <a:gd name="connsiteY333" fmla="*/ 124818 h 1105785"/>
                <a:gd name="connsiteX334" fmla="*/ 1132653 w 2760036"/>
                <a:gd name="connsiteY334" fmla="*/ 122801 h 1105785"/>
                <a:gd name="connsiteX335" fmla="*/ 1096253 w 2760036"/>
                <a:gd name="connsiteY335" fmla="*/ 118766 h 1105785"/>
                <a:gd name="connsiteX336" fmla="*/ 1071975 w 2760036"/>
                <a:gd name="connsiteY336" fmla="*/ 122801 h 1105785"/>
                <a:gd name="connsiteX337" fmla="*/ 1031523 w 2760036"/>
                <a:gd name="connsiteY337" fmla="*/ 134940 h 1105785"/>
                <a:gd name="connsiteX338" fmla="*/ 987037 w 2760036"/>
                <a:gd name="connsiteY338" fmla="*/ 145044 h 1105785"/>
                <a:gd name="connsiteX339" fmla="*/ 958724 w 2760036"/>
                <a:gd name="connsiteY339" fmla="*/ 151114 h 1105785"/>
                <a:gd name="connsiteX340" fmla="*/ 920289 w 2760036"/>
                <a:gd name="connsiteY340" fmla="*/ 159218 h 1105785"/>
                <a:gd name="connsiteX341" fmla="*/ 881855 w 2760036"/>
                <a:gd name="connsiteY341" fmla="*/ 163253 h 1105785"/>
                <a:gd name="connsiteX342" fmla="*/ 849490 w 2760036"/>
                <a:gd name="connsiteY342" fmla="*/ 145044 h 1105785"/>
                <a:gd name="connsiteX343" fmla="*/ 809038 w 2760036"/>
                <a:gd name="connsiteY343" fmla="*/ 126853 h 1105785"/>
                <a:gd name="connsiteX344" fmla="*/ 792864 w 2760036"/>
                <a:gd name="connsiteY344" fmla="*/ 114714 h 1105785"/>
                <a:gd name="connsiteX345" fmla="*/ 788812 w 2760036"/>
                <a:gd name="connsiteY345" fmla="*/ 106627 h 1105785"/>
                <a:gd name="connsiteX346" fmla="*/ 800951 w 2760036"/>
                <a:gd name="connsiteY346" fmla="*/ 102575 h 1105785"/>
                <a:gd name="connsiteX347" fmla="*/ 829264 w 2760036"/>
                <a:gd name="connsiteY347" fmla="*/ 118766 h 1105785"/>
                <a:gd name="connsiteX348" fmla="*/ 873768 w 2760036"/>
                <a:gd name="connsiteY348" fmla="*/ 134940 h 1105785"/>
                <a:gd name="connsiteX349" fmla="*/ 891977 w 2760036"/>
                <a:gd name="connsiteY349" fmla="*/ 145044 h 1105785"/>
                <a:gd name="connsiteX350" fmla="*/ 914220 w 2760036"/>
                <a:gd name="connsiteY350" fmla="*/ 143027 h 1105785"/>
                <a:gd name="connsiteX351" fmla="*/ 934446 w 2760036"/>
                <a:gd name="connsiteY351" fmla="*/ 134940 h 1105785"/>
                <a:gd name="connsiteX352" fmla="*/ 958724 w 2760036"/>
                <a:gd name="connsiteY352" fmla="*/ 126853 h 1105785"/>
                <a:gd name="connsiteX353" fmla="*/ 982985 w 2760036"/>
                <a:gd name="connsiteY353" fmla="*/ 118766 h 1105785"/>
                <a:gd name="connsiteX354" fmla="*/ 978950 w 2760036"/>
                <a:gd name="connsiteY354" fmla="*/ 94488 h 1105785"/>
                <a:gd name="connsiteX355" fmla="*/ 987037 w 2760036"/>
                <a:gd name="connsiteY355" fmla="*/ 90436 h 1105785"/>
                <a:gd name="connsiteX356" fmla="*/ 991071 w 2760036"/>
                <a:gd name="connsiteY356" fmla="*/ 122801 h 1105785"/>
                <a:gd name="connsiteX357" fmla="*/ 1027489 w 2760036"/>
                <a:gd name="connsiteY357" fmla="*/ 110662 h 1105785"/>
                <a:gd name="connsiteX358" fmla="*/ 1015350 w 2760036"/>
                <a:gd name="connsiteY358" fmla="*/ 82349 h 1105785"/>
                <a:gd name="connsiteX359" fmla="*/ 1005246 w 2760036"/>
                <a:gd name="connsiteY359" fmla="*/ 64140 h 1105785"/>
                <a:gd name="connsiteX360" fmla="*/ 999176 w 2760036"/>
                <a:gd name="connsiteY360" fmla="*/ 49984 h 1105785"/>
                <a:gd name="connsiteX361" fmla="*/ 974898 w 2760036"/>
                <a:gd name="connsiteY361" fmla="*/ 33810 h 1105785"/>
                <a:gd name="connsiteX362" fmla="*/ 966811 w 2760036"/>
                <a:gd name="connsiteY362" fmla="*/ 21671 h 1105785"/>
                <a:gd name="connsiteX363" fmla="*/ 958724 w 2760036"/>
                <a:gd name="connsiteY363" fmla="*/ 29758 h 1105785"/>
                <a:gd name="connsiteX364" fmla="*/ 946585 w 2760036"/>
                <a:gd name="connsiteY364" fmla="*/ 54036 h 1105785"/>
                <a:gd name="connsiteX365" fmla="*/ 948602 w 2760036"/>
                <a:gd name="connsiteY365" fmla="*/ 80332 h 1105785"/>
                <a:gd name="connsiteX366" fmla="*/ 946585 w 2760036"/>
                <a:gd name="connsiteY366" fmla="*/ 90436 h 1105785"/>
                <a:gd name="connsiteX367" fmla="*/ 934446 w 2760036"/>
                <a:gd name="connsiteY367" fmla="*/ 96505 h 1105785"/>
                <a:gd name="connsiteX368" fmla="*/ 922307 w 2760036"/>
                <a:gd name="connsiteY368" fmla="*/ 78314 h 1105785"/>
                <a:gd name="connsiteX369" fmla="*/ 916237 w 2760036"/>
                <a:gd name="connsiteY369" fmla="*/ 58088 h 1105785"/>
                <a:gd name="connsiteX370" fmla="*/ 910168 w 2760036"/>
                <a:gd name="connsiteY370" fmla="*/ 37862 h 1105785"/>
                <a:gd name="connsiteX371" fmla="*/ 902081 w 2760036"/>
                <a:gd name="connsiteY371" fmla="*/ 21671 h 1105785"/>
                <a:gd name="connsiteX372" fmla="*/ 902081 w 2760036"/>
                <a:gd name="connsiteY372" fmla="*/ 33810 h 1105785"/>
                <a:gd name="connsiteX373" fmla="*/ 898046 w 2760036"/>
                <a:gd name="connsiteY373" fmla="*/ 43914 h 1105785"/>
                <a:gd name="connsiteX374" fmla="*/ 889942 w 2760036"/>
                <a:gd name="connsiteY374" fmla="*/ 54036 h 1105785"/>
                <a:gd name="connsiteX375" fmla="*/ 869716 w 2760036"/>
                <a:gd name="connsiteY375" fmla="*/ 78314 h 1105785"/>
                <a:gd name="connsiteX376" fmla="*/ 861629 w 2760036"/>
                <a:gd name="connsiteY376" fmla="*/ 90436 h 1105785"/>
                <a:gd name="connsiteX377" fmla="*/ 845455 w 2760036"/>
                <a:gd name="connsiteY377" fmla="*/ 66175 h 1105785"/>
                <a:gd name="connsiteX378" fmla="*/ 833316 w 2760036"/>
                <a:gd name="connsiteY378" fmla="*/ 25723 h 1105785"/>
                <a:gd name="connsiteX379" fmla="*/ 829264 w 2760036"/>
                <a:gd name="connsiteY379" fmla="*/ 25723 h 1105785"/>
                <a:gd name="connsiteX380" fmla="*/ 792864 w 2760036"/>
                <a:gd name="connsiteY380" fmla="*/ 25723 h 1105785"/>
                <a:gd name="connsiteX381" fmla="*/ 762534 w 2760036"/>
                <a:gd name="connsiteY381" fmla="*/ 33810 h 1105785"/>
                <a:gd name="connsiteX382" fmla="*/ 752412 w 2760036"/>
                <a:gd name="connsiteY382" fmla="*/ 37862 h 1105785"/>
                <a:gd name="connsiteX383" fmla="*/ 740273 w 2760036"/>
                <a:gd name="connsiteY383" fmla="*/ 54036 h 1105785"/>
                <a:gd name="connsiteX384" fmla="*/ 728134 w 2760036"/>
                <a:gd name="connsiteY384" fmla="*/ 62123 h 1105785"/>
                <a:gd name="connsiteX385" fmla="*/ 716013 w 2760036"/>
                <a:gd name="connsiteY385" fmla="*/ 66175 h 1105785"/>
                <a:gd name="connsiteX386" fmla="*/ 716013 w 2760036"/>
                <a:gd name="connsiteY386" fmla="*/ 90436 h 1105785"/>
                <a:gd name="connsiteX387" fmla="*/ 699821 w 2760036"/>
                <a:gd name="connsiteY387" fmla="*/ 122801 h 1105785"/>
                <a:gd name="connsiteX388" fmla="*/ 683648 w 2760036"/>
                <a:gd name="connsiteY388" fmla="*/ 145044 h 1105785"/>
                <a:gd name="connsiteX389" fmla="*/ 663422 w 2760036"/>
                <a:gd name="connsiteY389" fmla="*/ 159218 h 1105785"/>
                <a:gd name="connsiteX390" fmla="*/ 639144 w 2760036"/>
                <a:gd name="connsiteY390" fmla="*/ 161235 h 1105785"/>
                <a:gd name="connsiteX391" fmla="*/ 627004 w 2760036"/>
                <a:gd name="connsiteY391" fmla="*/ 147079 h 1105785"/>
                <a:gd name="connsiteX392" fmla="*/ 590605 w 2760036"/>
                <a:gd name="connsiteY392" fmla="*/ 122801 h 1105785"/>
                <a:gd name="connsiteX393" fmla="*/ 598692 w 2760036"/>
                <a:gd name="connsiteY393" fmla="*/ 114714 h 1105785"/>
                <a:gd name="connsiteX394" fmla="*/ 614883 w 2760036"/>
                <a:gd name="connsiteY394" fmla="*/ 94488 h 1105785"/>
                <a:gd name="connsiteX395" fmla="*/ 647230 w 2760036"/>
                <a:gd name="connsiteY395" fmla="*/ 78314 h 1105785"/>
                <a:gd name="connsiteX396" fmla="*/ 671509 w 2760036"/>
                <a:gd name="connsiteY396" fmla="*/ 62123 h 1105785"/>
                <a:gd name="connsiteX397" fmla="*/ 639144 w 2760036"/>
                <a:gd name="connsiteY397" fmla="*/ 66175 h 1105785"/>
                <a:gd name="connsiteX398" fmla="*/ 602744 w 2760036"/>
                <a:gd name="connsiteY398" fmla="*/ 66175 h 1105785"/>
                <a:gd name="connsiteX399" fmla="*/ 590605 w 2760036"/>
                <a:gd name="connsiteY399" fmla="*/ 70210 h 1105785"/>
                <a:gd name="connsiteX400" fmla="*/ 582518 w 2760036"/>
                <a:gd name="connsiteY400" fmla="*/ 70210 h 1105785"/>
                <a:gd name="connsiteX401" fmla="*/ 578466 w 2760036"/>
                <a:gd name="connsiteY401" fmla="*/ 82349 h 1105785"/>
                <a:gd name="connsiteX402" fmla="*/ 558240 w 2760036"/>
                <a:gd name="connsiteY402" fmla="*/ 102575 h 1105785"/>
                <a:gd name="connsiteX403" fmla="*/ 542066 w 2760036"/>
                <a:gd name="connsiteY403" fmla="*/ 122801 h 1105785"/>
                <a:gd name="connsiteX404" fmla="*/ 533979 w 2760036"/>
                <a:gd name="connsiteY404" fmla="*/ 120784 h 1105785"/>
                <a:gd name="connsiteX405" fmla="*/ 517788 w 2760036"/>
                <a:gd name="connsiteY405" fmla="*/ 126853 h 1105785"/>
                <a:gd name="connsiteX406" fmla="*/ 497562 w 2760036"/>
                <a:gd name="connsiteY406" fmla="*/ 163253 h 1105785"/>
                <a:gd name="connsiteX407" fmla="*/ 485423 w 2760036"/>
                <a:gd name="connsiteY407" fmla="*/ 161235 h 1105785"/>
                <a:gd name="connsiteX408" fmla="*/ 481388 w 2760036"/>
                <a:gd name="connsiteY408" fmla="*/ 147079 h 1105785"/>
                <a:gd name="connsiteX409" fmla="*/ 481388 w 2760036"/>
                <a:gd name="connsiteY409" fmla="*/ 126853 h 1105785"/>
                <a:gd name="connsiteX410" fmla="*/ 440936 w 2760036"/>
                <a:gd name="connsiteY410" fmla="*/ 122801 h 1105785"/>
                <a:gd name="connsiteX411" fmla="*/ 444971 w 2760036"/>
                <a:gd name="connsiteY411" fmla="*/ 98540 h 1105785"/>
                <a:gd name="connsiteX412" fmla="*/ 469249 w 2760036"/>
                <a:gd name="connsiteY412" fmla="*/ 49984 h 1105785"/>
                <a:gd name="connsiteX413" fmla="*/ 453076 w 2760036"/>
                <a:gd name="connsiteY413" fmla="*/ 37862 h 1105785"/>
                <a:gd name="connsiteX414" fmla="*/ 420710 w 2760036"/>
                <a:gd name="connsiteY414" fmla="*/ 33810 h 1105785"/>
                <a:gd name="connsiteX415" fmla="*/ 388345 w 2760036"/>
                <a:gd name="connsiteY415" fmla="*/ 43914 h 1105785"/>
                <a:gd name="connsiteX416" fmla="*/ 372172 w 2760036"/>
                <a:gd name="connsiteY416" fmla="*/ 49984 h 1105785"/>
                <a:gd name="connsiteX417" fmla="*/ 343841 w 2760036"/>
                <a:gd name="connsiteY417" fmla="*/ 70210 h 1105785"/>
                <a:gd name="connsiteX418" fmla="*/ 299355 w 2760036"/>
                <a:gd name="connsiteY418" fmla="*/ 102575 h 1105785"/>
                <a:gd name="connsiteX419" fmla="*/ 258903 w 2760036"/>
                <a:gd name="connsiteY419" fmla="*/ 118766 h 1105785"/>
                <a:gd name="connsiteX420" fmla="*/ 218451 w 2760036"/>
                <a:gd name="connsiteY420" fmla="*/ 138992 h 1105785"/>
                <a:gd name="connsiteX421" fmla="*/ 186086 w 2760036"/>
                <a:gd name="connsiteY421" fmla="*/ 167305 h 1105785"/>
                <a:gd name="connsiteX422" fmla="*/ 171930 w 2760036"/>
                <a:gd name="connsiteY422" fmla="*/ 155166 h 1105785"/>
                <a:gd name="connsiteX423" fmla="*/ 157773 w 2760036"/>
                <a:gd name="connsiteY423" fmla="*/ 147079 h 1105785"/>
                <a:gd name="connsiteX424" fmla="*/ 153721 w 2760036"/>
                <a:gd name="connsiteY424" fmla="*/ 132923 h 1105785"/>
                <a:gd name="connsiteX425" fmla="*/ 153721 w 2760036"/>
                <a:gd name="connsiteY425" fmla="*/ 118766 h 1105785"/>
                <a:gd name="connsiteX426" fmla="*/ 149686 w 2760036"/>
                <a:gd name="connsiteY426" fmla="*/ 106627 h 1105785"/>
                <a:gd name="connsiteX427" fmla="*/ 141582 w 2760036"/>
                <a:gd name="connsiteY427" fmla="*/ 94488 h 1105785"/>
                <a:gd name="connsiteX428" fmla="*/ 133495 w 2760036"/>
                <a:gd name="connsiteY428" fmla="*/ 82349 h 1105785"/>
                <a:gd name="connsiteX429" fmla="*/ 145634 w 2760036"/>
                <a:gd name="connsiteY429" fmla="*/ 78314 h 1105785"/>
                <a:gd name="connsiteX430" fmla="*/ 161808 w 2760036"/>
                <a:gd name="connsiteY430" fmla="*/ 70210 h 1105785"/>
                <a:gd name="connsiteX431" fmla="*/ 175982 w 2760036"/>
                <a:gd name="connsiteY431" fmla="*/ 66175 h 1105785"/>
                <a:gd name="connsiteX432" fmla="*/ 194173 w 2760036"/>
                <a:gd name="connsiteY432" fmla="*/ 62123 h 1105785"/>
                <a:gd name="connsiteX433" fmla="*/ 218451 w 2760036"/>
                <a:gd name="connsiteY433" fmla="*/ 58088 h 1105785"/>
                <a:gd name="connsiteX434" fmla="*/ 230590 w 2760036"/>
                <a:gd name="connsiteY434" fmla="*/ 45949 h 1105785"/>
                <a:gd name="connsiteX435" fmla="*/ 254851 w 2760036"/>
                <a:gd name="connsiteY435" fmla="*/ 45949 h 1105785"/>
                <a:gd name="connsiteX436" fmla="*/ 295303 w 2760036"/>
                <a:gd name="connsiteY436" fmla="*/ 21671 h 1105785"/>
                <a:gd name="connsiteX437" fmla="*/ 311494 w 2760036"/>
                <a:gd name="connsiteY437" fmla="*/ 5497 h 1105785"/>
                <a:gd name="connsiteX438" fmla="*/ 155385 w 2760036"/>
                <a:gd name="connsiteY438" fmla="*/ 0 h 1105785"/>
                <a:gd name="connsiteX439" fmla="*/ 257175 w 2760036"/>
                <a:gd name="connsiteY439" fmla="*/ 0 h 1105785"/>
                <a:gd name="connsiteX440" fmla="*/ 246764 w 2760036"/>
                <a:gd name="connsiteY440" fmla="*/ 15602 h 1105785"/>
                <a:gd name="connsiteX441" fmla="*/ 222486 w 2760036"/>
                <a:gd name="connsiteY441" fmla="*/ 25723 h 1105785"/>
                <a:gd name="connsiteX442" fmla="*/ 206312 w 2760036"/>
                <a:gd name="connsiteY442" fmla="*/ 23688 h 1105785"/>
                <a:gd name="connsiteX443" fmla="*/ 190138 w 2760036"/>
                <a:gd name="connsiteY443" fmla="*/ 21671 h 1105785"/>
                <a:gd name="connsiteX444" fmla="*/ 177999 w 2760036"/>
                <a:gd name="connsiteY444" fmla="*/ 21671 h 1105785"/>
                <a:gd name="connsiteX445" fmla="*/ 157773 w 2760036"/>
                <a:gd name="connsiteY445" fmla="*/ 9532 h 1105785"/>
                <a:gd name="connsiteX446" fmla="*/ 9195 w 2760036"/>
                <a:gd name="connsiteY446" fmla="*/ 0 h 1105785"/>
                <a:gd name="connsiteX447" fmla="*/ 66539 w 2760036"/>
                <a:gd name="connsiteY447" fmla="*/ 0 h 1105785"/>
                <a:gd name="connsiteX448" fmla="*/ 64730 w 2760036"/>
                <a:gd name="connsiteY448" fmla="*/ 1445 h 1105785"/>
                <a:gd name="connsiteX449" fmla="*/ 48557 w 2760036"/>
                <a:gd name="connsiteY449" fmla="*/ 25723 h 1105785"/>
                <a:gd name="connsiteX450" fmla="*/ 36418 w 2760036"/>
                <a:gd name="connsiteY450" fmla="*/ 41897 h 1105785"/>
                <a:gd name="connsiteX451" fmla="*/ 12139 w 2760036"/>
                <a:gd name="connsiteY451" fmla="*/ 45949 h 1105785"/>
                <a:gd name="connsiteX452" fmla="*/ 0 w 2760036"/>
                <a:gd name="connsiteY452" fmla="*/ 45949 h 1105785"/>
                <a:gd name="connsiteX453" fmla="*/ 4053 w 2760036"/>
                <a:gd name="connsiteY453" fmla="*/ 25723 h 1105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</a:cxnLst>
              <a:rect l="l" t="t" r="r" b="b"/>
              <a:pathLst>
                <a:path w="2760036" h="1105785">
                  <a:moveTo>
                    <a:pt x="311948" y="0"/>
                  </a:moveTo>
                  <a:lnTo>
                    <a:pt x="1924950" y="0"/>
                  </a:lnTo>
                  <a:lnTo>
                    <a:pt x="1919200" y="41897"/>
                  </a:lnTo>
                  <a:lnTo>
                    <a:pt x="1935373" y="41897"/>
                  </a:lnTo>
                  <a:cubicBezTo>
                    <a:pt x="1943460" y="41897"/>
                    <a:pt x="1950202" y="44604"/>
                    <a:pt x="1955599" y="49984"/>
                  </a:cubicBezTo>
                  <a:cubicBezTo>
                    <a:pt x="1960996" y="55381"/>
                    <a:pt x="1965703" y="64140"/>
                    <a:pt x="1969738" y="76279"/>
                  </a:cubicBezTo>
                  <a:cubicBezTo>
                    <a:pt x="1973755" y="88418"/>
                    <a:pt x="1977117" y="97178"/>
                    <a:pt x="1979807" y="102575"/>
                  </a:cubicBezTo>
                  <a:cubicBezTo>
                    <a:pt x="1985204" y="102575"/>
                    <a:pt x="1989928" y="101230"/>
                    <a:pt x="1993963" y="98540"/>
                  </a:cubicBezTo>
                  <a:cubicBezTo>
                    <a:pt x="1998015" y="95833"/>
                    <a:pt x="2002705" y="94488"/>
                    <a:pt x="2008066" y="94488"/>
                  </a:cubicBezTo>
                  <a:lnTo>
                    <a:pt x="2036379" y="94488"/>
                  </a:lnTo>
                  <a:lnTo>
                    <a:pt x="2056552" y="94488"/>
                  </a:lnTo>
                  <a:lnTo>
                    <a:pt x="2076778" y="82349"/>
                  </a:lnTo>
                  <a:lnTo>
                    <a:pt x="2060587" y="33810"/>
                  </a:lnTo>
                  <a:cubicBezTo>
                    <a:pt x="2079432" y="36500"/>
                    <a:pt x="2096915" y="39207"/>
                    <a:pt x="2113054" y="41897"/>
                  </a:cubicBezTo>
                  <a:cubicBezTo>
                    <a:pt x="2148073" y="47294"/>
                    <a:pt x="2168264" y="54036"/>
                    <a:pt x="2173661" y="62123"/>
                  </a:cubicBezTo>
                  <a:lnTo>
                    <a:pt x="2189781" y="21671"/>
                  </a:lnTo>
                  <a:lnTo>
                    <a:pt x="2201920" y="66175"/>
                  </a:lnTo>
                  <a:cubicBezTo>
                    <a:pt x="2207353" y="44604"/>
                    <a:pt x="2215528" y="24379"/>
                    <a:pt x="2226446" y="5497"/>
                  </a:cubicBezTo>
                  <a:lnTo>
                    <a:pt x="2229558" y="0"/>
                  </a:lnTo>
                  <a:lnTo>
                    <a:pt x="2350545" y="0"/>
                  </a:lnTo>
                  <a:lnTo>
                    <a:pt x="2345077" y="54036"/>
                  </a:lnTo>
                  <a:cubicBezTo>
                    <a:pt x="2347820" y="51346"/>
                    <a:pt x="2351925" y="49984"/>
                    <a:pt x="2357375" y="49984"/>
                  </a:cubicBezTo>
                  <a:cubicBezTo>
                    <a:pt x="2362825" y="49984"/>
                    <a:pt x="2372363" y="52691"/>
                    <a:pt x="2385971" y="58088"/>
                  </a:cubicBezTo>
                  <a:cubicBezTo>
                    <a:pt x="2407807" y="66175"/>
                    <a:pt x="2420070" y="70882"/>
                    <a:pt x="2422795" y="72245"/>
                  </a:cubicBezTo>
                  <a:cubicBezTo>
                    <a:pt x="2425503" y="73590"/>
                    <a:pt x="2429608" y="67520"/>
                    <a:pt x="2435094" y="54036"/>
                  </a:cubicBezTo>
                  <a:lnTo>
                    <a:pt x="2447339" y="25723"/>
                  </a:lnTo>
                  <a:lnTo>
                    <a:pt x="2451321" y="58088"/>
                  </a:lnTo>
                  <a:lnTo>
                    <a:pt x="2559670" y="90436"/>
                  </a:lnTo>
                  <a:lnTo>
                    <a:pt x="2583683" y="17637"/>
                  </a:lnTo>
                  <a:cubicBezTo>
                    <a:pt x="2586372" y="23016"/>
                    <a:pt x="2590407" y="28413"/>
                    <a:pt x="2595751" y="33810"/>
                  </a:cubicBezTo>
                  <a:lnTo>
                    <a:pt x="2627798" y="66175"/>
                  </a:lnTo>
                  <a:cubicBezTo>
                    <a:pt x="2638539" y="76952"/>
                    <a:pt x="2646608" y="83694"/>
                    <a:pt x="2652005" y="86401"/>
                  </a:cubicBezTo>
                  <a:cubicBezTo>
                    <a:pt x="2657402" y="89091"/>
                    <a:pt x="2656057" y="101230"/>
                    <a:pt x="2647970" y="122801"/>
                  </a:cubicBezTo>
                  <a:cubicBezTo>
                    <a:pt x="2639866" y="144372"/>
                    <a:pt x="2635831" y="156511"/>
                    <a:pt x="2635831" y="159218"/>
                  </a:cubicBezTo>
                  <a:lnTo>
                    <a:pt x="2635831" y="167305"/>
                  </a:lnTo>
                  <a:lnTo>
                    <a:pt x="2695943" y="155166"/>
                  </a:lnTo>
                  <a:lnTo>
                    <a:pt x="2756037" y="122801"/>
                  </a:lnTo>
                  <a:lnTo>
                    <a:pt x="2760036" y="130888"/>
                  </a:lnTo>
                  <a:lnTo>
                    <a:pt x="2720026" y="155166"/>
                  </a:lnTo>
                  <a:lnTo>
                    <a:pt x="2732024" y="163253"/>
                  </a:lnTo>
                  <a:lnTo>
                    <a:pt x="2727989" y="171340"/>
                  </a:lnTo>
                  <a:lnTo>
                    <a:pt x="2703959" y="159218"/>
                  </a:lnTo>
                  <a:lnTo>
                    <a:pt x="2667931" y="175392"/>
                  </a:lnTo>
                  <a:lnTo>
                    <a:pt x="2688157" y="195618"/>
                  </a:lnTo>
                  <a:cubicBezTo>
                    <a:pt x="2701641" y="209102"/>
                    <a:pt x="2708383" y="219896"/>
                    <a:pt x="2708383" y="227983"/>
                  </a:cubicBezTo>
                  <a:cubicBezTo>
                    <a:pt x="2705693" y="236070"/>
                    <a:pt x="2705021" y="245501"/>
                    <a:pt x="2706366" y="256296"/>
                  </a:cubicBezTo>
                  <a:cubicBezTo>
                    <a:pt x="2707710" y="267090"/>
                    <a:pt x="2701641" y="267090"/>
                    <a:pt x="2688157" y="256296"/>
                  </a:cubicBezTo>
                  <a:cubicBezTo>
                    <a:pt x="2680070" y="250898"/>
                    <a:pt x="2672673" y="244829"/>
                    <a:pt x="2665984" y="238087"/>
                  </a:cubicBezTo>
                  <a:cubicBezTo>
                    <a:pt x="2659278" y="231345"/>
                    <a:pt x="2653244" y="225275"/>
                    <a:pt x="2647900" y="219896"/>
                  </a:cubicBezTo>
                  <a:cubicBezTo>
                    <a:pt x="2639901" y="211791"/>
                    <a:pt x="2634557" y="203705"/>
                    <a:pt x="2631903" y="195618"/>
                  </a:cubicBezTo>
                  <a:lnTo>
                    <a:pt x="2623887" y="211791"/>
                  </a:lnTo>
                  <a:cubicBezTo>
                    <a:pt x="2626577" y="219896"/>
                    <a:pt x="2629249" y="229328"/>
                    <a:pt x="2631903" y="240122"/>
                  </a:cubicBezTo>
                  <a:cubicBezTo>
                    <a:pt x="2634557" y="250898"/>
                    <a:pt x="2636557" y="262365"/>
                    <a:pt x="2637919" y="274504"/>
                  </a:cubicBezTo>
                  <a:cubicBezTo>
                    <a:pt x="2639264" y="286626"/>
                    <a:pt x="2637265" y="299437"/>
                    <a:pt x="2631903" y="312921"/>
                  </a:cubicBezTo>
                  <a:cubicBezTo>
                    <a:pt x="2610545" y="307542"/>
                    <a:pt x="2593185" y="299437"/>
                    <a:pt x="2579825" y="288661"/>
                  </a:cubicBezTo>
                  <a:cubicBezTo>
                    <a:pt x="2566518" y="280574"/>
                    <a:pt x="2556520" y="269107"/>
                    <a:pt x="2549831" y="254278"/>
                  </a:cubicBezTo>
                  <a:cubicBezTo>
                    <a:pt x="2543160" y="239432"/>
                    <a:pt x="2545142" y="221241"/>
                    <a:pt x="2555812" y="199670"/>
                  </a:cubicBezTo>
                  <a:cubicBezTo>
                    <a:pt x="2553158" y="202360"/>
                    <a:pt x="2547832" y="205049"/>
                    <a:pt x="2539816" y="207757"/>
                  </a:cubicBezTo>
                  <a:cubicBezTo>
                    <a:pt x="2526456" y="213154"/>
                    <a:pt x="2507769" y="211791"/>
                    <a:pt x="2483756" y="203705"/>
                  </a:cubicBezTo>
                  <a:cubicBezTo>
                    <a:pt x="2456275" y="190221"/>
                    <a:pt x="2432917" y="179444"/>
                    <a:pt x="2413682" y="171340"/>
                  </a:cubicBezTo>
                  <a:cubicBezTo>
                    <a:pt x="2394447" y="163253"/>
                    <a:pt x="2380716" y="160563"/>
                    <a:pt x="2372452" y="163253"/>
                  </a:cubicBezTo>
                  <a:cubicBezTo>
                    <a:pt x="2366966" y="165960"/>
                    <a:pt x="2361481" y="167305"/>
                    <a:pt x="2355977" y="167305"/>
                  </a:cubicBezTo>
                  <a:cubicBezTo>
                    <a:pt x="2350492" y="167305"/>
                    <a:pt x="2344988" y="167305"/>
                    <a:pt x="2339520" y="167305"/>
                  </a:cubicBezTo>
                  <a:lnTo>
                    <a:pt x="2323028" y="167305"/>
                  </a:lnTo>
                  <a:lnTo>
                    <a:pt x="2331115" y="191565"/>
                  </a:lnTo>
                  <a:lnTo>
                    <a:pt x="2359357" y="199670"/>
                  </a:lnTo>
                  <a:lnTo>
                    <a:pt x="2363409" y="211791"/>
                  </a:lnTo>
                  <a:lnTo>
                    <a:pt x="2310942" y="191565"/>
                  </a:lnTo>
                  <a:lnTo>
                    <a:pt x="2310942" y="183479"/>
                  </a:lnTo>
                  <a:cubicBezTo>
                    <a:pt x="2305563" y="178082"/>
                    <a:pt x="2298821" y="174047"/>
                    <a:pt x="2290716" y="171340"/>
                  </a:cubicBezTo>
                  <a:cubicBezTo>
                    <a:pt x="2282683" y="171340"/>
                    <a:pt x="2279320" y="170667"/>
                    <a:pt x="2280648" y="169322"/>
                  </a:cubicBezTo>
                  <a:cubicBezTo>
                    <a:pt x="2281975" y="167977"/>
                    <a:pt x="2282629" y="166633"/>
                    <a:pt x="2282629" y="165270"/>
                  </a:cubicBezTo>
                  <a:cubicBezTo>
                    <a:pt x="2282629" y="163925"/>
                    <a:pt x="2280612" y="162580"/>
                    <a:pt x="2276595" y="161235"/>
                  </a:cubicBezTo>
                  <a:cubicBezTo>
                    <a:pt x="2272578" y="159891"/>
                    <a:pt x="2261147" y="157856"/>
                    <a:pt x="2242301" y="155166"/>
                  </a:cubicBezTo>
                  <a:cubicBezTo>
                    <a:pt x="2212679" y="155166"/>
                    <a:pt x="2187109" y="152476"/>
                    <a:pt x="2165574" y="147079"/>
                  </a:cubicBezTo>
                  <a:cubicBezTo>
                    <a:pt x="2154780" y="144372"/>
                    <a:pt x="2148038" y="141682"/>
                    <a:pt x="2145348" y="138992"/>
                  </a:cubicBezTo>
                  <a:cubicBezTo>
                    <a:pt x="2148038" y="147079"/>
                    <a:pt x="2150745" y="156511"/>
                    <a:pt x="2153435" y="167305"/>
                  </a:cubicBezTo>
                  <a:cubicBezTo>
                    <a:pt x="2158832" y="188876"/>
                    <a:pt x="2161522" y="207757"/>
                    <a:pt x="2161522" y="223931"/>
                  </a:cubicBezTo>
                  <a:cubicBezTo>
                    <a:pt x="2145383" y="221241"/>
                    <a:pt x="2131935" y="215844"/>
                    <a:pt x="2121140" y="207757"/>
                  </a:cubicBezTo>
                  <a:cubicBezTo>
                    <a:pt x="2110399" y="202360"/>
                    <a:pt x="2100985" y="195618"/>
                    <a:pt x="2092916" y="187531"/>
                  </a:cubicBezTo>
                  <a:cubicBezTo>
                    <a:pt x="2084847" y="179444"/>
                    <a:pt x="2082140" y="168650"/>
                    <a:pt x="2084794" y="155166"/>
                  </a:cubicBezTo>
                  <a:lnTo>
                    <a:pt x="2076778" y="155166"/>
                  </a:lnTo>
                  <a:cubicBezTo>
                    <a:pt x="2074070" y="155166"/>
                    <a:pt x="2064639" y="157856"/>
                    <a:pt x="2048447" y="163253"/>
                  </a:cubicBezTo>
                  <a:cubicBezTo>
                    <a:pt x="2040361" y="168650"/>
                    <a:pt x="2030929" y="171340"/>
                    <a:pt x="2020135" y="171340"/>
                  </a:cubicBezTo>
                  <a:lnTo>
                    <a:pt x="2007996" y="171340"/>
                  </a:lnTo>
                  <a:cubicBezTo>
                    <a:pt x="2010703" y="174047"/>
                    <a:pt x="2013393" y="178082"/>
                    <a:pt x="2016100" y="183479"/>
                  </a:cubicBezTo>
                  <a:cubicBezTo>
                    <a:pt x="2018790" y="188876"/>
                    <a:pt x="2020135" y="193600"/>
                    <a:pt x="2020135" y="197635"/>
                  </a:cubicBezTo>
                  <a:cubicBezTo>
                    <a:pt x="2020135" y="201687"/>
                    <a:pt x="2021479" y="206412"/>
                    <a:pt x="2024187" y="211791"/>
                  </a:cubicBezTo>
                  <a:cubicBezTo>
                    <a:pt x="2029584" y="219896"/>
                    <a:pt x="2037671" y="230000"/>
                    <a:pt x="2048447" y="242139"/>
                  </a:cubicBezTo>
                  <a:cubicBezTo>
                    <a:pt x="2059242" y="254278"/>
                    <a:pt x="2064639" y="268435"/>
                    <a:pt x="2064639" y="284608"/>
                  </a:cubicBezTo>
                  <a:lnTo>
                    <a:pt x="2064639" y="337199"/>
                  </a:lnTo>
                  <a:lnTo>
                    <a:pt x="2032345" y="300800"/>
                  </a:lnTo>
                  <a:cubicBezTo>
                    <a:pt x="2026983" y="303489"/>
                    <a:pt x="2020258" y="304834"/>
                    <a:pt x="2012172" y="304834"/>
                  </a:cubicBezTo>
                  <a:cubicBezTo>
                    <a:pt x="2006828" y="304834"/>
                    <a:pt x="2000776" y="305507"/>
                    <a:pt x="1994034" y="306852"/>
                  </a:cubicBezTo>
                  <a:cubicBezTo>
                    <a:pt x="1987292" y="308214"/>
                    <a:pt x="1979895" y="306179"/>
                    <a:pt x="1971844" y="300800"/>
                  </a:cubicBezTo>
                  <a:cubicBezTo>
                    <a:pt x="1971844" y="306179"/>
                    <a:pt x="1970499" y="312921"/>
                    <a:pt x="1967809" y="321026"/>
                  </a:cubicBezTo>
                  <a:cubicBezTo>
                    <a:pt x="1962412" y="337199"/>
                    <a:pt x="1958377" y="346631"/>
                    <a:pt x="1955723" y="349338"/>
                  </a:cubicBezTo>
                  <a:cubicBezTo>
                    <a:pt x="1950344" y="357425"/>
                    <a:pt x="1945619" y="364840"/>
                    <a:pt x="1941567" y="371582"/>
                  </a:cubicBezTo>
                  <a:cubicBezTo>
                    <a:pt x="1937532" y="378324"/>
                    <a:pt x="1935497" y="384393"/>
                    <a:pt x="1935497" y="389790"/>
                  </a:cubicBezTo>
                  <a:cubicBezTo>
                    <a:pt x="1935497" y="395187"/>
                    <a:pt x="1930135" y="400567"/>
                    <a:pt x="1919394" y="405964"/>
                  </a:cubicBezTo>
                  <a:cubicBezTo>
                    <a:pt x="1914033" y="408671"/>
                    <a:pt x="1908671" y="410016"/>
                    <a:pt x="1903274" y="410016"/>
                  </a:cubicBezTo>
                  <a:cubicBezTo>
                    <a:pt x="1900566" y="418103"/>
                    <a:pt x="1899221" y="427535"/>
                    <a:pt x="1899221" y="438329"/>
                  </a:cubicBezTo>
                  <a:cubicBezTo>
                    <a:pt x="1899221" y="459900"/>
                    <a:pt x="1900566" y="476091"/>
                    <a:pt x="1903274" y="486868"/>
                  </a:cubicBezTo>
                  <a:cubicBezTo>
                    <a:pt x="1905963" y="503059"/>
                    <a:pt x="1908653" y="511818"/>
                    <a:pt x="1911325" y="513163"/>
                  </a:cubicBezTo>
                  <a:cubicBezTo>
                    <a:pt x="1913997" y="514508"/>
                    <a:pt x="1912670" y="524630"/>
                    <a:pt x="1907308" y="543511"/>
                  </a:cubicBezTo>
                  <a:cubicBezTo>
                    <a:pt x="1904619" y="548890"/>
                    <a:pt x="1903274" y="554960"/>
                    <a:pt x="1903274" y="561702"/>
                  </a:cubicBezTo>
                  <a:cubicBezTo>
                    <a:pt x="1903274" y="568444"/>
                    <a:pt x="1901929" y="575858"/>
                    <a:pt x="1899221" y="583963"/>
                  </a:cubicBezTo>
                  <a:cubicBezTo>
                    <a:pt x="1899221" y="597447"/>
                    <a:pt x="1899894" y="610241"/>
                    <a:pt x="1901239" y="622380"/>
                  </a:cubicBezTo>
                  <a:cubicBezTo>
                    <a:pt x="1902601" y="634519"/>
                    <a:pt x="1904619" y="647330"/>
                    <a:pt x="1907308" y="660814"/>
                  </a:cubicBezTo>
                  <a:cubicBezTo>
                    <a:pt x="1918067" y="706663"/>
                    <a:pt x="1940912" y="739028"/>
                    <a:pt x="1975896" y="757892"/>
                  </a:cubicBezTo>
                  <a:cubicBezTo>
                    <a:pt x="1981240" y="760599"/>
                    <a:pt x="1987964" y="761944"/>
                    <a:pt x="1996051" y="761944"/>
                  </a:cubicBezTo>
                  <a:cubicBezTo>
                    <a:pt x="2001448" y="772738"/>
                    <a:pt x="2010862" y="780825"/>
                    <a:pt x="2024311" y="786222"/>
                  </a:cubicBezTo>
                  <a:cubicBezTo>
                    <a:pt x="2035052" y="791602"/>
                    <a:pt x="2047828" y="796999"/>
                    <a:pt x="2062639" y="802396"/>
                  </a:cubicBezTo>
                  <a:cubicBezTo>
                    <a:pt x="2077450" y="807793"/>
                    <a:pt x="2090262" y="813190"/>
                    <a:pt x="2101038" y="818570"/>
                  </a:cubicBezTo>
                  <a:cubicBezTo>
                    <a:pt x="2109125" y="821277"/>
                    <a:pt x="2117902" y="823967"/>
                    <a:pt x="2127334" y="826674"/>
                  </a:cubicBezTo>
                  <a:cubicBezTo>
                    <a:pt x="2136766" y="829364"/>
                    <a:pt x="2152285" y="830709"/>
                    <a:pt x="2173855" y="830709"/>
                  </a:cubicBezTo>
                  <a:cubicBezTo>
                    <a:pt x="2195426" y="830709"/>
                    <a:pt x="2223739" y="834761"/>
                    <a:pt x="2258811" y="842848"/>
                  </a:cubicBezTo>
                  <a:cubicBezTo>
                    <a:pt x="2293866" y="850935"/>
                    <a:pt x="2314092" y="854987"/>
                    <a:pt x="2319489" y="854987"/>
                  </a:cubicBezTo>
                  <a:cubicBezTo>
                    <a:pt x="2324869" y="854987"/>
                    <a:pt x="2335663" y="857004"/>
                    <a:pt x="2351837" y="861057"/>
                  </a:cubicBezTo>
                  <a:cubicBezTo>
                    <a:pt x="2368028" y="865091"/>
                    <a:pt x="2378804" y="867126"/>
                    <a:pt x="2384202" y="867126"/>
                  </a:cubicBezTo>
                  <a:cubicBezTo>
                    <a:pt x="2397686" y="867126"/>
                    <a:pt x="2409825" y="877903"/>
                    <a:pt x="2420619" y="899473"/>
                  </a:cubicBezTo>
                  <a:cubicBezTo>
                    <a:pt x="2420619" y="902181"/>
                    <a:pt x="2415894" y="902853"/>
                    <a:pt x="2406445" y="901508"/>
                  </a:cubicBezTo>
                  <a:cubicBezTo>
                    <a:pt x="2397013" y="900146"/>
                    <a:pt x="2385546" y="898129"/>
                    <a:pt x="2372062" y="895439"/>
                  </a:cubicBezTo>
                  <a:cubicBezTo>
                    <a:pt x="2358578" y="892731"/>
                    <a:pt x="2345095" y="889369"/>
                    <a:pt x="2331611" y="885317"/>
                  </a:cubicBezTo>
                  <a:cubicBezTo>
                    <a:pt x="2318127" y="881282"/>
                    <a:pt x="2310040" y="879248"/>
                    <a:pt x="2307350" y="879248"/>
                  </a:cubicBezTo>
                  <a:cubicBezTo>
                    <a:pt x="2299263" y="879248"/>
                    <a:pt x="2289141" y="877903"/>
                    <a:pt x="2277002" y="875213"/>
                  </a:cubicBezTo>
                  <a:cubicBezTo>
                    <a:pt x="2264863" y="872506"/>
                    <a:pt x="2241275" y="869816"/>
                    <a:pt x="2206220" y="867126"/>
                  </a:cubicBezTo>
                  <a:cubicBezTo>
                    <a:pt x="2190029" y="864419"/>
                    <a:pt x="2177908" y="862401"/>
                    <a:pt x="2169803" y="861057"/>
                  </a:cubicBezTo>
                  <a:cubicBezTo>
                    <a:pt x="2161716" y="859694"/>
                    <a:pt x="2154302" y="858349"/>
                    <a:pt x="2147560" y="857004"/>
                  </a:cubicBezTo>
                  <a:cubicBezTo>
                    <a:pt x="2140818" y="855659"/>
                    <a:pt x="2133403" y="854987"/>
                    <a:pt x="2125317" y="854987"/>
                  </a:cubicBezTo>
                  <a:cubicBezTo>
                    <a:pt x="2117230" y="854987"/>
                    <a:pt x="2105091" y="853642"/>
                    <a:pt x="2088899" y="850935"/>
                  </a:cubicBezTo>
                  <a:cubicBezTo>
                    <a:pt x="2056587" y="845538"/>
                    <a:pt x="2037069" y="844865"/>
                    <a:pt x="2030345" y="848917"/>
                  </a:cubicBezTo>
                  <a:cubicBezTo>
                    <a:pt x="2023621" y="852952"/>
                    <a:pt x="2016224" y="854987"/>
                    <a:pt x="2008119" y="854987"/>
                  </a:cubicBezTo>
                  <a:cubicBezTo>
                    <a:pt x="2000086" y="854987"/>
                    <a:pt x="1996724" y="859694"/>
                    <a:pt x="1998086" y="869143"/>
                  </a:cubicBezTo>
                  <a:cubicBezTo>
                    <a:pt x="1999431" y="878575"/>
                    <a:pt x="2000103" y="885989"/>
                    <a:pt x="2000103" y="891387"/>
                  </a:cubicBezTo>
                  <a:cubicBezTo>
                    <a:pt x="2002793" y="896784"/>
                    <a:pt x="2011535" y="905543"/>
                    <a:pt x="2026328" y="917682"/>
                  </a:cubicBezTo>
                  <a:cubicBezTo>
                    <a:pt x="2041121" y="929821"/>
                    <a:pt x="2059277" y="942633"/>
                    <a:pt x="2080812" y="956117"/>
                  </a:cubicBezTo>
                  <a:cubicBezTo>
                    <a:pt x="2102383" y="969601"/>
                    <a:pt x="2119247" y="977687"/>
                    <a:pt x="2131386" y="980377"/>
                  </a:cubicBezTo>
                  <a:cubicBezTo>
                    <a:pt x="2143508" y="983085"/>
                    <a:pt x="2164424" y="988482"/>
                    <a:pt x="2194081" y="996569"/>
                  </a:cubicBezTo>
                  <a:cubicBezTo>
                    <a:pt x="2248017" y="1012742"/>
                    <a:pt x="2280382" y="1026226"/>
                    <a:pt x="2291159" y="1037020"/>
                  </a:cubicBezTo>
                  <a:cubicBezTo>
                    <a:pt x="2301953" y="1047797"/>
                    <a:pt x="2306005" y="1055902"/>
                    <a:pt x="2303298" y="1061281"/>
                  </a:cubicBezTo>
                  <a:cubicBezTo>
                    <a:pt x="2297901" y="1066678"/>
                    <a:pt x="2291159" y="1067351"/>
                    <a:pt x="2283072" y="1063316"/>
                  </a:cubicBezTo>
                  <a:cubicBezTo>
                    <a:pt x="2274985" y="1059264"/>
                    <a:pt x="2265553" y="1054539"/>
                    <a:pt x="2254759" y="1049160"/>
                  </a:cubicBezTo>
                  <a:cubicBezTo>
                    <a:pt x="2249362" y="1046452"/>
                    <a:pt x="2239930" y="1042418"/>
                    <a:pt x="2226446" y="1037020"/>
                  </a:cubicBezTo>
                  <a:cubicBezTo>
                    <a:pt x="2212962" y="1031623"/>
                    <a:pt x="2198134" y="1025554"/>
                    <a:pt x="2181942" y="1018812"/>
                  </a:cubicBezTo>
                  <a:cubicBezTo>
                    <a:pt x="2165768" y="1012070"/>
                    <a:pt x="2150940" y="1006673"/>
                    <a:pt x="2137456" y="1002638"/>
                  </a:cubicBezTo>
                  <a:cubicBezTo>
                    <a:pt x="2123972" y="998586"/>
                    <a:pt x="2114522" y="995224"/>
                    <a:pt x="2109125" y="992516"/>
                  </a:cubicBezTo>
                  <a:cubicBezTo>
                    <a:pt x="2095641" y="987119"/>
                    <a:pt x="2082175" y="983757"/>
                    <a:pt x="2068709" y="982412"/>
                  </a:cubicBezTo>
                  <a:cubicBezTo>
                    <a:pt x="2055242" y="981050"/>
                    <a:pt x="2029672" y="979032"/>
                    <a:pt x="1992017" y="976343"/>
                  </a:cubicBezTo>
                  <a:cubicBezTo>
                    <a:pt x="1973171" y="973635"/>
                    <a:pt x="1959050" y="970273"/>
                    <a:pt x="1949636" y="966221"/>
                  </a:cubicBezTo>
                  <a:cubicBezTo>
                    <a:pt x="1940204" y="962186"/>
                    <a:pt x="1931480" y="956789"/>
                    <a:pt x="1923429" y="950047"/>
                  </a:cubicBezTo>
                  <a:cubicBezTo>
                    <a:pt x="1915377" y="943305"/>
                    <a:pt x="1907326" y="936563"/>
                    <a:pt x="1899257" y="929821"/>
                  </a:cubicBezTo>
                  <a:cubicBezTo>
                    <a:pt x="1891188" y="923079"/>
                    <a:pt x="1879084" y="917010"/>
                    <a:pt x="1862946" y="911613"/>
                  </a:cubicBezTo>
                  <a:cubicBezTo>
                    <a:pt x="1827962" y="900836"/>
                    <a:pt x="1807789" y="892059"/>
                    <a:pt x="1802392" y="885317"/>
                  </a:cubicBezTo>
                  <a:cubicBezTo>
                    <a:pt x="1796995" y="878575"/>
                    <a:pt x="1787581" y="864419"/>
                    <a:pt x="1774132" y="842848"/>
                  </a:cubicBezTo>
                  <a:cubicBezTo>
                    <a:pt x="1760701" y="826674"/>
                    <a:pt x="1748597" y="818570"/>
                    <a:pt x="1737856" y="818570"/>
                  </a:cubicBezTo>
                  <a:cubicBezTo>
                    <a:pt x="1732459" y="818570"/>
                    <a:pt x="1729769" y="821277"/>
                    <a:pt x="1729769" y="826674"/>
                  </a:cubicBezTo>
                  <a:cubicBezTo>
                    <a:pt x="1724425" y="853642"/>
                    <a:pt x="1720391" y="877903"/>
                    <a:pt x="1717701" y="899473"/>
                  </a:cubicBezTo>
                  <a:cubicBezTo>
                    <a:pt x="1712304" y="921062"/>
                    <a:pt x="1708924" y="940598"/>
                    <a:pt x="1707579" y="958134"/>
                  </a:cubicBezTo>
                  <a:cubicBezTo>
                    <a:pt x="1706234" y="975670"/>
                    <a:pt x="1705562" y="987119"/>
                    <a:pt x="1705562" y="992516"/>
                  </a:cubicBezTo>
                  <a:cubicBezTo>
                    <a:pt x="1702872" y="1003311"/>
                    <a:pt x="1702182" y="1008708"/>
                    <a:pt x="1703545" y="1008708"/>
                  </a:cubicBezTo>
                  <a:cubicBezTo>
                    <a:pt x="1704890" y="1008708"/>
                    <a:pt x="1705562" y="1015450"/>
                    <a:pt x="1705562" y="1028934"/>
                  </a:cubicBezTo>
                  <a:cubicBezTo>
                    <a:pt x="1708252" y="1042418"/>
                    <a:pt x="1711632" y="1049832"/>
                    <a:pt x="1715666" y="1051177"/>
                  </a:cubicBezTo>
                  <a:cubicBezTo>
                    <a:pt x="1719718" y="1052522"/>
                    <a:pt x="1728460" y="1055902"/>
                    <a:pt x="1741909" y="1061281"/>
                  </a:cubicBezTo>
                  <a:cubicBezTo>
                    <a:pt x="1758047" y="1072075"/>
                    <a:pt x="1768788" y="1080162"/>
                    <a:pt x="1774132" y="1085559"/>
                  </a:cubicBezTo>
                  <a:cubicBezTo>
                    <a:pt x="1779529" y="1090956"/>
                    <a:pt x="1782237" y="1094991"/>
                    <a:pt x="1782237" y="1097698"/>
                  </a:cubicBezTo>
                  <a:cubicBezTo>
                    <a:pt x="1768788" y="1103095"/>
                    <a:pt x="1756702" y="1105785"/>
                    <a:pt x="1745943" y="1105785"/>
                  </a:cubicBezTo>
                  <a:cubicBezTo>
                    <a:pt x="1732459" y="1105785"/>
                    <a:pt x="1719011" y="1105113"/>
                    <a:pt x="1705562" y="1103768"/>
                  </a:cubicBezTo>
                  <a:cubicBezTo>
                    <a:pt x="1692113" y="1102405"/>
                    <a:pt x="1675975" y="1094991"/>
                    <a:pt x="1657147" y="1081507"/>
                  </a:cubicBezTo>
                  <a:cubicBezTo>
                    <a:pt x="1619509" y="1062644"/>
                    <a:pt x="1603388" y="1046452"/>
                    <a:pt x="1608768" y="1032968"/>
                  </a:cubicBezTo>
                  <a:cubicBezTo>
                    <a:pt x="1614129" y="1019484"/>
                    <a:pt x="1615474" y="1004655"/>
                    <a:pt x="1612767" y="988482"/>
                  </a:cubicBezTo>
                  <a:cubicBezTo>
                    <a:pt x="1610077" y="972290"/>
                    <a:pt x="1607387" y="961514"/>
                    <a:pt x="1604715" y="956117"/>
                  </a:cubicBezTo>
                  <a:cubicBezTo>
                    <a:pt x="1602043" y="950720"/>
                    <a:pt x="1598009" y="937236"/>
                    <a:pt x="1592612" y="915665"/>
                  </a:cubicBezTo>
                  <a:cubicBezTo>
                    <a:pt x="1587215" y="894094"/>
                    <a:pt x="1580490" y="881955"/>
                    <a:pt x="1572421" y="879248"/>
                  </a:cubicBezTo>
                  <a:cubicBezTo>
                    <a:pt x="1564352" y="876558"/>
                    <a:pt x="1556283" y="869816"/>
                    <a:pt x="1548249" y="859022"/>
                  </a:cubicBezTo>
                  <a:cubicBezTo>
                    <a:pt x="1542852" y="850935"/>
                    <a:pt x="1530748" y="850935"/>
                    <a:pt x="1511920" y="859022"/>
                  </a:cubicBezTo>
                  <a:cubicBezTo>
                    <a:pt x="1493110" y="867126"/>
                    <a:pt x="1472937" y="877903"/>
                    <a:pt x="1451402" y="891387"/>
                  </a:cubicBezTo>
                  <a:cubicBezTo>
                    <a:pt x="1427230" y="904871"/>
                    <a:pt x="1411091" y="917682"/>
                    <a:pt x="1403022" y="929821"/>
                  </a:cubicBezTo>
                  <a:cubicBezTo>
                    <a:pt x="1394953" y="941960"/>
                    <a:pt x="1386884" y="952064"/>
                    <a:pt x="1378780" y="960151"/>
                  </a:cubicBezTo>
                  <a:cubicBezTo>
                    <a:pt x="1370746" y="965548"/>
                    <a:pt x="1364021" y="974308"/>
                    <a:pt x="1358624" y="986447"/>
                  </a:cubicBezTo>
                  <a:cubicBezTo>
                    <a:pt x="1353227" y="998586"/>
                    <a:pt x="1343813" y="1011397"/>
                    <a:pt x="1330365" y="1024881"/>
                  </a:cubicBezTo>
                  <a:cubicBezTo>
                    <a:pt x="1322313" y="1041055"/>
                    <a:pt x="1317624" y="1053194"/>
                    <a:pt x="1316279" y="1061281"/>
                  </a:cubicBezTo>
                  <a:cubicBezTo>
                    <a:pt x="1314934" y="1069386"/>
                    <a:pt x="1307537" y="1076127"/>
                    <a:pt x="1294089" y="1081507"/>
                  </a:cubicBezTo>
                  <a:cubicBezTo>
                    <a:pt x="1280640" y="1086904"/>
                    <a:pt x="1275933" y="1084214"/>
                    <a:pt x="1279968" y="1073420"/>
                  </a:cubicBezTo>
                  <a:cubicBezTo>
                    <a:pt x="1283985" y="1062644"/>
                    <a:pt x="1286002" y="1050504"/>
                    <a:pt x="1286002" y="1037020"/>
                  </a:cubicBezTo>
                  <a:cubicBezTo>
                    <a:pt x="1286002" y="1020829"/>
                    <a:pt x="1287347" y="1010053"/>
                    <a:pt x="1290037" y="1004655"/>
                  </a:cubicBezTo>
                  <a:cubicBezTo>
                    <a:pt x="1292744" y="999258"/>
                    <a:pt x="1296761" y="991171"/>
                    <a:pt x="1302123" y="980377"/>
                  </a:cubicBezTo>
                  <a:cubicBezTo>
                    <a:pt x="1310209" y="958806"/>
                    <a:pt x="1319623" y="941288"/>
                    <a:pt x="1330365" y="927804"/>
                  </a:cubicBezTo>
                  <a:cubicBezTo>
                    <a:pt x="1341106" y="919699"/>
                    <a:pt x="1348503" y="914320"/>
                    <a:pt x="1352555" y="911613"/>
                  </a:cubicBezTo>
                  <a:cubicBezTo>
                    <a:pt x="1356607" y="908923"/>
                    <a:pt x="1362641" y="902181"/>
                    <a:pt x="1370693" y="891387"/>
                  </a:cubicBezTo>
                  <a:cubicBezTo>
                    <a:pt x="1381487" y="883300"/>
                    <a:pt x="1382849" y="876558"/>
                    <a:pt x="1374780" y="871161"/>
                  </a:cubicBezTo>
                  <a:cubicBezTo>
                    <a:pt x="1366711" y="865764"/>
                    <a:pt x="1355952" y="860384"/>
                    <a:pt x="1342504" y="854987"/>
                  </a:cubicBezTo>
                  <a:cubicBezTo>
                    <a:pt x="1323676" y="849590"/>
                    <a:pt x="1308865" y="848245"/>
                    <a:pt x="1298106" y="850935"/>
                  </a:cubicBezTo>
                  <a:cubicBezTo>
                    <a:pt x="1287329" y="853642"/>
                    <a:pt x="1279278" y="854987"/>
                    <a:pt x="1273934" y="854987"/>
                  </a:cubicBezTo>
                  <a:cubicBezTo>
                    <a:pt x="1268537" y="857677"/>
                    <a:pt x="1258433" y="861057"/>
                    <a:pt x="1243657" y="865091"/>
                  </a:cubicBezTo>
                  <a:cubicBezTo>
                    <a:pt x="1228863" y="869143"/>
                    <a:pt x="1217414" y="873868"/>
                    <a:pt x="1209328" y="879248"/>
                  </a:cubicBezTo>
                  <a:cubicBezTo>
                    <a:pt x="1201276" y="881955"/>
                    <a:pt x="1190517" y="881955"/>
                    <a:pt x="1177069" y="879248"/>
                  </a:cubicBezTo>
                  <a:cubicBezTo>
                    <a:pt x="1163602" y="876558"/>
                    <a:pt x="1146102" y="875213"/>
                    <a:pt x="1124566" y="875213"/>
                  </a:cubicBezTo>
                  <a:cubicBezTo>
                    <a:pt x="1100306" y="875213"/>
                    <a:pt x="1086149" y="875885"/>
                    <a:pt x="1082097" y="877230"/>
                  </a:cubicBezTo>
                  <a:cubicBezTo>
                    <a:pt x="1078045" y="878575"/>
                    <a:pt x="1061199" y="881955"/>
                    <a:pt x="1031523" y="887352"/>
                  </a:cubicBezTo>
                  <a:cubicBezTo>
                    <a:pt x="1001866" y="892731"/>
                    <a:pt x="980295" y="894766"/>
                    <a:pt x="966811" y="893404"/>
                  </a:cubicBezTo>
                  <a:cubicBezTo>
                    <a:pt x="953327" y="892059"/>
                    <a:pt x="943878" y="894094"/>
                    <a:pt x="938498" y="899473"/>
                  </a:cubicBezTo>
                  <a:cubicBezTo>
                    <a:pt x="933101" y="904871"/>
                    <a:pt x="921634" y="910268"/>
                    <a:pt x="904116" y="915665"/>
                  </a:cubicBezTo>
                  <a:cubicBezTo>
                    <a:pt x="886580" y="921062"/>
                    <a:pt x="872423" y="923752"/>
                    <a:pt x="861629" y="923752"/>
                  </a:cubicBezTo>
                  <a:cubicBezTo>
                    <a:pt x="850852" y="923752"/>
                    <a:pt x="842748" y="923079"/>
                    <a:pt x="837368" y="921734"/>
                  </a:cubicBezTo>
                  <a:cubicBezTo>
                    <a:pt x="831971" y="920372"/>
                    <a:pt x="822522" y="919699"/>
                    <a:pt x="809038" y="919699"/>
                  </a:cubicBezTo>
                  <a:cubicBezTo>
                    <a:pt x="795554" y="919699"/>
                    <a:pt x="796917" y="915665"/>
                    <a:pt x="813090" y="907578"/>
                  </a:cubicBezTo>
                  <a:cubicBezTo>
                    <a:pt x="829264" y="899473"/>
                    <a:pt x="852197" y="892731"/>
                    <a:pt x="881855" y="887352"/>
                  </a:cubicBezTo>
                  <a:cubicBezTo>
                    <a:pt x="911530" y="881955"/>
                    <a:pt x="935791" y="875213"/>
                    <a:pt x="954672" y="867126"/>
                  </a:cubicBezTo>
                  <a:cubicBezTo>
                    <a:pt x="973553" y="859022"/>
                    <a:pt x="999176" y="852280"/>
                    <a:pt x="1031523" y="846900"/>
                  </a:cubicBezTo>
                  <a:cubicBezTo>
                    <a:pt x="1063888" y="841503"/>
                    <a:pt x="1084114" y="838123"/>
                    <a:pt x="1092201" y="836778"/>
                  </a:cubicBezTo>
                  <a:cubicBezTo>
                    <a:pt x="1100306" y="835433"/>
                    <a:pt x="1117824" y="832054"/>
                    <a:pt x="1144792" y="826674"/>
                  </a:cubicBezTo>
                  <a:cubicBezTo>
                    <a:pt x="1174467" y="823967"/>
                    <a:pt x="1200073" y="820605"/>
                    <a:pt x="1221661" y="816552"/>
                  </a:cubicBezTo>
                  <a:cubicBezTo>
                    <a:pt x="1243232" y="812500"/>
                    <a:pt x="1272890" y="806448"/>
                    <a:pt x="1310652" y="798344"/>
                  </a:cubicBezTo>
                  <a:cubicBezTo>
                    <a:pt x="1329533" y="790257"/>
                    <a:pt x="1345707" y="786222"/>
                    <a:pt x="1359191" y="786222"/>
                  </a:cubicBezTo>
                  <a:lnTo>
                    <a:pt x="1363243" y="786222"/>
                  </a:lnTo>
                  <a:cubicBezTo>
                    <a:pt x="1374019" y="780825"/>
                    <a:pt x="1384814" y="774083"/>
                    <a:pt x="1395590" y="765996"/>
                  </a:cubicBezTo>
                  <a:cubicBezTo>
                    <a:pt x="1403695" y="760599"/>
                    <a:pt x="1412454" y="755202"/>
                    <a:pt x="1421886" y="749805"/>
                  </a:cubicBezTo>
                  <a:cubicBezTo>
                    <a:pt x="1431335" y="744408"/>
                    <a:pt x="1438750" y="739028"/>
                    <a:pt x="1444147" y="733631"/>
                  </a:cubicBezTo>
                  <a:cubicBezTo>
                    <a:pt x="1449526" y="728234"/>
                    <a:pt x="1458975" y="714078"/>
                    <a:pt x="1472459" y="691144"/>
                  </a:cubicBezTo>
                  <a:cubicBezTo>
                    <a:pt x="1485943" y="668229"/>
                    <a:pt x="1500772" y="656762"/>
                    <a:pt x="1516946" y="656762"/>
                  </a:cubicBezTo>
                  <a:lnTo>
                    <a:pt x="1533137" y="620363"/>
                  </a:lnTo>
                  <a:cubicBezTo>
                    <a:pt x="1530430" y="620363"/>
                    <a:pt x="1529085" y="619018"/>
                    <a:pt x="1529085" y="616310"/>
                  </a:cubicBezTo>
                  <a:cubicBezTo>
                    <a:pt x="1529085" y="613621"/>
                    <a:pt x="1528413" y="611603"/>
                    <a:pt x="1527068" y="610241"/>
                  </a:cubicBezTo>
                  <a:cubicBezTo>
                    <a:pt x="1525723" y="608896"/>
                    <a:pt x="1525050" y="605534"/>
                    <a:pt x="1525050" y="600137"/>
                  </a:cubicBezTo>
                  <a:cubicBezTo>
                    <a:pt x="1525050" y="594739"/>
                    <a:pt x="1524378" y="589342"/>
                    <a:pt x="1523015" y="583963"/>
                  </a:cubicBezTo>
                  <a:cubicBezTo>
                    <a:pt x="1521671" y="578566"/>
                    <a:pt x="1522343" y="573169"/>
                    <a:pt x="1525050" y="567772"/>
                  </a:cubicBezTo>
                  <a:cubicBezTo>
                    <a:pt x="1527740" y="562374"/>
                    <a:pt x="1530430" y="556305"/>
                    <a:pt x="1533137" y="549563"/>
                  </a:cubicBezTo>
                  <a:cubicBezTo>
                    <a:pt x="1535827" y="542821"/>
                    <a:pt x="1538534" y="536769"/>
                    <a:pt x="1541224" y="531372"/>
                  </a:cubicBezTo>
                  <a:cubicBezTo>
                    <a:pt x="1543914" y="523285"/>
                    <a:pt x="1546621" y="516543"/>
                    <a:pt x="1549311" y="511146"/>
                  </a:cubicBezTo>
                  <a:cubicBezTo>
                    <a:pt x="1552018" y="500352"/>
                    <a:pt x="1554708" y="489575"/>
                    <a:pt x="1557398" y="478781"/>
                  </a:cubicBezTo>
                  <a:cubicBezTo>
                    <a:pt x="1560105" y="470694"/>
                    <a:pt x="1561450" y="461245"/>
                    <a:pt x="1561450" y="450468"/>
                  </a:cubicBezTo>
                  <a:cubicBezTo>
                    <a:pt x="1561450" y="439674"/>
                    <a:pt x="1562795" y="431587"/>
                    <a:pt x="1565502" y="426190"/>
                  </a:cubicBezTo>
                  <a:cubicBezTo>
                    <a:pt x="1565502" y="420793"/>
                    <a:pt x="1566175" y="414051"/>
                    <a:pt x="1567520" y="405964"/>
                  </a:cubicBezTo>
                  <a:cubicBezTo>
                    <a:pt x="1568864" y="397877"/>
                    <a:pt x="1569537" y="391135"/>
                    <a:pt x="1569537" y="385738"/>
                  </a:cubicBezTo>
                  <a:cubicBezTo>
                    <a:pt x="1569537" y="377651"/>
                    <a:pt x="1570882" y="370909"/>
                    <a:pt x="1573589" y="365512"/>
                  </a:cubicBezTo>
                  <a:cubicBezTo>
                    <a:pt x="1568192" y="368220"/>
                    <a:pt x="1561450" y="370909"/>
                    <a:pt x="1553363" y="373599"/>
                  </a:cubicBezTo>
                  <a:lnTo>
                    <a:pt x="1529085" y="381703"/>
                  </a:lnTo>
                  <a:cubicBezTo>
                    <a:pt x="1526395" y="384393"/>
                    <a:pt x="1525050" y="380341"/>
                    <a:pt x="1525050" y="369564"/>
                  </a:cubicBezTo>
                  <a:lnTo>
                    <a:pt x="1525050" y="337199"/>
                  </a:lnTo>
                  <a:cubicBezTo>
                    <a:pt x="1516946" y="334510"/>
                    <a:pt x="1510204" y="331802"/>
                    <a:pt x="1504824" y="329113"/>
                  </a:cubicBezTo>
                  <a:cubicBezTo>
                    <a:pt x="1502117" y="329113"/>
                    <a:pt x="1498082" y="326405"/>
                    <a:pt x="1492685" y="321026"/>
                  </a:cubicBezTo>
                  <a:cubicBezTo>
                    <a:pt x="1489978" y="318318"/>
                    <a:pt x="1487288" y="316973"/>
                    <a:pt x="1484599" y="316973"/>
                  </a:cubicBezTo>
                  <a:cubicBezTo>
                    <a:pt x="1481891" y="316973"/>
                    <a:pt x="1479874" y="317646"/>
                    <a:pt x="1478529" y="318991"/>
                  </a:cubicBezTo>
                  <a:cubicBezTo>
                    <a:pt x="1477184" y="320336"/>
                    <a:pt x="1475149" y="321026"/>
                    <a:pt x="1472459" y="321026"/>
                  </a:cubicBezTo>
                  <a:lnTo>
                    <a:pt x="1468407" y="321026"/>
                  </a:lnTo>
                  <a:cubicBezTo>
                    <a:pt x="1465717" y="321026"/>
                    <a:pt x="1461665" y="322371"/>
                    <a:pt x="1456268" y="325060"/>
                  </a:cubicBezTo>
                  <a:cubicBezTo>
                    <a:pt x="1445491" y="330457"/>
                    <a:pt x="1436042" y="335854"/>
                    <a:pt x="1427955" y="341252"/>
                  </a:cubicBezTo>
                  <a:cubicBezTo>
                    <a:pt x="1409074" y="360115"/>
                    <a:pt x="1399642" y="373599"/>
                    <a:pt x="1399642" y="381703"/>
                  </a:cubicBezTo>
                  <a:cubicBezTo>
                    <a:pt x="1399642" y="387083"/>
                    <a:pt x="1399642" y="393152"/>
                    <a:pt x="1399642" y="399894"/>
                  </a:cubicBezTo>
                  <a:cubicBezTo>
                    <a:pt x="1399642" y="406636"/>
                    <a:pt x="1398298" y="412706"/>
                    <a:pt x="1395590" y="418103"/>
                  </a:cubicBezTo>
                  <a:cubicBezTo>
                    <a:pt x="1395590" y="428897"/>
                    <a:pt x="1396953" y="436984"/>
                    <a:pt x="1399642" y="442381"/>
                  </a:cubicBezTo>
                  <a:cubicBezTo>
                    <a:pt x="1399642" y="447761"/>
                    <a:pt x="1400987" y="451813"/>
                    <a:pt x="1403695" y="454503"/>
                  </a:cubicBezTo>
                  <a:cubicBezTo>
                    <a:pt x="1403695" y="457210"/>
                    <a:pt x="1402332" y="458555"/>
                    <a:pt x="1399642" y="458555"/>
                  </a:cubicBezTo>
                  <a:cubicBezTo>
                    <a:pt x="1391556" y="458555"/>
                    <a:pt x="1382106" y="454503"/>
                    <a:pt x="1371330" y="446416"/>
                  </a:cubicBezTo>
                  <a:cubicBezTo>
                    <a:pt x="1360535" y="435639"/>
                    <a:pt x="1355138" y="428897"/>
                    <a:pt x="1355138" y="426190"/>
                  </a:cubicBezTo>
                  <a:lnTo>
                    <a:pt x="1359191" y="422155"/>
                  </a:lnTo>
                  <a:lnTo>
                    <a:pt x="1355138" y="422155"/>
                  </a:lnTo>
                  <a:cubicBezTo>
                    <a:pt x="1355138" y="422155"/>
                    <a:pt x="1355138" y="423500"/>
                    <a:pt x="1355138" y="426190"/>
                  </a:cubicBezTo>
                  <a:cubicBezTo>
                    <a:pt x="1349759" y="434277"/>
                    <a:pt x="1340310" y="443054"/>
                    <a:pt x="1326826" y="452485"/>
                  </a:cubicBezTo>
                  <a:cubicBezTo>
                    <a:pt x="1313342" y="461917"/>
                    <a:pt x="1302565" y="466642"/>
                    <a:pt x="1294461" y="466642"/>
                  </a:cubicBezTo>
                  <a:cubicBezTo>
                    <a:pt x="1286374" y="469349"/>
                    <a:pt x="1274235" y="467987"/>
                    <a:pt x="1258061" y="462607"/>
                  </a:cubicBezTo>
                  <a:cubicBezTo>
                    <a:pt x="1249974" y="459900"/>
                    <a:pt x="1241887" y="458555"/>
                    <a:pt x="1233783" y="458555"/>
                  </a:cubicBezTo>
                  <a:lnTo>
                    <a:pt x="1233783" y="478781"/>
                  </a:lnTo>
                  <a:cubicBezTo>
                    <a:pt x="1233783" y="492265"/>
                    <a:pt x="1231093" y="501697"/>
                    <a:pt x="1225696" y="507094"/>
                  </a:cubicBezTo>
                  <a:cubicBezTo>
                    <a:pt x="1220299" y="509801"/>
                    <a:pt x="1216937" y="510474"/>
                    <a:pt x="1215592" y="509111"/>
                  </a:cubicBezTo>
                  <a:cubicBezTo>
                    <a:pt x="1214247" y="507766"/>
                    <a:pt x="1206815" y="513836"/>
                    <a:pt x="1193331" y="527320"/>
                  </a:cubicBezTo>
                  <a:cubicBezTo>
                    <a:pt x="1166363" y="554288"/>
                    <a:pt x="1148844" y="562374"/>
                    <a:pt x="1140758" y="551598"/>
                  </a:cubicBezTo>
                  <a:cubicBezTo>
                    <a:pt x="1129963" y="543511"/>
                    <a:pt x="1124566" y="532717"/>
                    <a:pt x="1124566" y="519233"/>
                  </a:cubicBezTo>
                  <a:cubicBezTo>
                    <a:pt x="1124566" y="516543"/>
                    <a:pt x="1129291" y="512491"/>
                    <a:pt x="1138723" y="507094"/>
                  </a:cubicBezTo>
                  <a:cubicBezTo>
                    <a:pt x="1148172" y="501697"/>
                    <a:pt x="1158276" y="494955"/>
                    <a:pt x="1169070" y="486868"/>
                  </a:cubicBezTo>
                  <a:lnTo>
                    <a:pt x="1193207" y="462607"/>
                  </a:lnTo>
                  <a:cubicBezTo>
                    <a:pt x="1198604" y="457210"/>
                    <a:pt x="1203983" y="453158"/>
                    <a:pt x="1209328" y="450468"/>
                  </a:cubicBezTo>
                  <a:lnTo>
                    <a:pt x="1197259" y="430242"/>
                  </a:lnTo>
                  <a:cubicBezTo>
                    <a:pt x="1205311" y="427535"/>
                    <a:pt x="1212035" y="426190"/>
                    <a:pt x="1217414" y="426190"/>
                  </a:cubicBezTo>
                  <a:cubicBezTo>
                    <a:pt x="1228173" y="426190"/>
                    <a:pt x="1234862" y="427535"/>
                    <a:pt x="1237516" y="430242"/>
                  </a:cubicBezTo>
                  <a:cubicBezTo>
                    <a:pt x="1237516" y="435639"/>
                    <a:pt x="1238189" y="439001"/>
                    <a:pt x="1239534" y="440346"/>
                  </a:cubicBezTo>
                  <a:cubicBezTo>
                    <a:pt x="1240896" y="441691"/>
                    <a:pt x="1241569" y="443726"/>
                    <a:pt x="1241569" y="446416"/>
                  </a:cubicBezTo>
                  <a:lnTo>
                    <a:pt x="1241569" y="450468"/>
                  </a:lnTo>
                  <a:cubicBezTo>
                    <a:pt x="1249620" y="453158"/>
                    <a:pt x="1259016" y="454503"/>
                    <a:pt x="1269758" y="454503"/>
                  </a:cubicBezTo>
                  <a:cubicBezTo>
                    <a:pt x="1277809" y="454503"/>
                    <a:pt x="1285861" y="453830"/>
                    <a:pt x="1293930" y="452485"/>
                  </a:cubicBezTo>
                  <a:cubicBezTo>
                    <a:pt x="1301999" y="451141"/>
                    <a:pt x="1310050" y="445071"/>
                    <a:pt x="1318102" y="434277"/>
                  </a:cubicBezTo>
                  <a:cubicBezTo>
                    <a:pt x="1331550" y="420793"/>
                    <a:pt x="1343636" y="411361"/>
                    <a:pt x="1354395" y="405964"/>
                  </a:cubicBezTo>
                  <a:lnTo>
                    <a:pt x="1370445" y="397877"/>
                  </a:lnTo>
                  <a:cubicBezTo>
                    <a:pt x="1357049" y="397877"/>
                    <a:pt x="1344963" y="395187"/>
                    <a:pt x="1334222" y="389790"/>
                  </a:cubicBezTo>
                  <a:cubicBezTo>
                    <a:pt x="1312740" y="378996"/>
                    <a:pt x="1303344" y="368220"/>
                    <a:pt x="1306033" y="357425"/>
                  </a:cubicBezTo>
                  <a:cubicBezTo>
                    <a:pt x="1303344" y="368220"/>
                    <a:pt x="1296619" y="376306"/>
                    <a:pt x="1285878" y="381703"/>
                  </a:cubicBezTo>
                  <a:cubicBezTo>
                    <a:pt x="1267086" y="395187"/>
                    <a:pt x="1240242" y="396532"/>
                    <a:pt x="1205346" y="385738"/>
                  </a:cubicBezTo>
                  <a:cubicBezTo>
                    <a:pt x="1205346" y="364167"/>
                    <a:pt x="1210708" y="346631"/>
                    <a:pt x="1221396" y="333147"/>
                  </a:cubicBezTo>
                  <a:cubicBezTo>
                    <a:pt x="1226793" y="319663"/>
                    <a:pt x="1236207" y="309559"/>
                    <a:pt x="1249620" y="302817"/>
                  </a:cubicBezTo>
                  <a:cubicBezTo>
                    <a:pt x="1263051" y="296075"/>
                    <a:pt x="1280499" y="295403"/>
                    <a:pt x="1301981" y="300800"/>
                  </a:cubicBezTo>
                  <a:lnTo>
                    <a:pt x="1285878" y="288661"/>
                  </a:lnTo>
                  <a:lnTo>
                    <a:pt x="1330188" y="308887"/>
                  </a:lnTo>
                  <a:cubicBezTo>
                    <a:pt x="1330188" y="295403"/>
                    <a:pt x="1332877" y="283263"/>
                    <a:pt x="1338275" y="272469"/>
                  </a:cubicBezTo>
                  <a:cubicBezTo>
                    <a:pt x="1349016" y="253606"/>
                    <a:pt x="1371825" y="249554"/>
                    <a:pt x="1406721" y="260348"/>
                  </a:cubicBezTo>
                  <a:cubicBezTo>
                    <a:pt x="1409410" y="263038"/>
                    <a:pt x="1410773" y="267090"/>
                    <a:pt x="1410773" y="272469"/>
                  </a:cubicBezTo>
                  <a:cubicBezTo>
                    <a:pt x="1410773" y="283263"/>
                    <a:pt x="1409410" y="291350"/>
                    <a:pt x="1406721" y="296747"/>
                  </a:cubicBezTo>
                  <a:lnTo>
                    <a:pt x="1451030" y="288661"/>
                  </a:lnTo>
                  <a:cubicBezTo>
                    <a:pt x="1440289" y="280574"/>
                    <a:pt x="1432238" y="271124"/>
                    <a:pt x="1426894" y="260348"/>
                  </a:cubicBezTo>
                  <a:cubicBezTo>
                    <a:pt x="1416135" y="236070"/>
                    <a:pt x="1426894" y="206412"/>
                    <a:pt x="1459117" y="171340"/>
                  </a:cubicBezTo>
                  <a:lnTo>
                    <a:pt x="1483271" y="203705"/>
                  </a:lnTo>
                  <a:cubicBezTo>
                    <a:pt x="1496702" y="227983"/>
                    <a:pt x="1500737" y="248209"/>
                    <a:pt x="1495340" y="264382"/>
                  </a:cubicBezTo>
                  <a:lnTo>
                    <a:pt x="1511460" y="260348"/>
                  </a:lnTo>
                  <a:lnTo>
                    <a:pt x="1495340" y="195618"/>
                  </a:lnTo>
                  <a:cubicBezTo>
                    <a:pt x="1498029" y="195618"/>
                    <a:pt x="1500737" y="194273"/>
                    <a:pt x="1503427" y="191565"/>
                  </a:cubicBezTo>
                  <a:cubicBezTo>
                    <a:pt x="1508771" y="186186"/>
                    <a:pt x="1511460" y="180789"/>
                    <a:pt x="1511460" y="175392"/>
                  </a:cubicBezTo>
                  <a:lnTo>
                    <a:pt x="1507408" y="159218"/>
                  </a:lnTo>
                  <a:lnTo>
                    <a:pt x="1519547" y="147079"/>
                  </a:lnTo>
                  <a:cubicBezTo>
                    <a:pt x="1516840" y="141682"/>
                    <a:pt x="1512805" y="137630"/>
                    <a:pt x="1507408" y="134940"/>
                  </a:cubicBezTo>
                  <a:cubicBezTo>
                    <a:pt x="1496667" y="129543"/>
                    <a:pt x="1491287" y="125508"/>
                    <a:pt x="1491287" y="122801"/>
                  </a:cubicBezTo>
                  <a:cubicBezTo>
                    <a:pt x="1488633" y="114714"/>
                    <a:pt x="1483289" y="109317"/>
                    <a:pt x="1475238" y="106627"/>
                  </a:cubicBezTo>
                  <a:cubicBezTo>
                    <a:pt x="1469840" y="103920"/>
                    <a:pt x="1467823" y="102575"/>
                    <a:pt x="1469168" y="102575"/>
                  </a:cubicBezTo>
                  <a:cubicBezTo>
                    <a:pt x="1470513" y="102575"/>
                    <a:pt x="1467168" y="99885"/>
                    <a:pt x="1459117" y="94488"/>
                  </a:cubicBezTo>
                  <a:cubicBezTo>
                    <a:pt x="1434927" y="89091"/>
                    <a:pt x="1422841" y="83694"/>
                    <a:pt x="1422841" y="78314"/>
                  </a:cubicBezTo>
                  <a:cubicBezTo>
                    <a:pt x="1422841" y="75607"/>
                    <a:pt x="1422169" y="72245"/>
                    <a:pt x="1420824" y="68193"/>
                  </a:cubicBezTo>
                  <a:cubicBezTo>
                    <a:pt x="1419461" y="64140"/>
                    <a:pt x="1418789" y="59433"/>
                    <a:pt x="1418789" y="54036"/>
                  </a:cubicBezTo>
                  <a:cubicBezTo>
                    <a:pt x="1416135" y="48639"/>
                    <a:pt x="1414808" y="43242"/>
                    <a:pt x="1414808" y="37862"/>
                  </a:cubicBezTo>
                  <a:lnTo>
                    <a:pt x="1398687" y="17637"/>
                  </a:lnTo>
                  <a:lnTo>
                    <a:pt x="1382584" y="25723"/>
                  </a:lnTo>
                  <a:cubicBezTo>
                    <a:pt x="1382584" y="33810"/>
                    <a:pt x="1381221" y="41897"/>
                    <a:pt x="1378532" y="49984"/>
                  </a:cubicBezTo>
                  <a:cubicBezTo>
                    <a:pt x="1373188" y="63468"/>
                    <a:pt x="1369153" y="70210"/>
                    <a:pt x="1366463" y="70210"/>
                  </a:cubicBezTo>
                  <a:cubicBezTo>
                    <a:pt x="1361102" y="72917"/>
                    <a:pt x="1355740" y="75607"/>
                    <a:pt x="1350378" y="78314"/>
                  </a:cubicBezTo>
                  <a:cubicBezTo>
                    <a:pt x="1344999" y="81004"/>
                    <a:pt x="1332913" y="83694"/>
                    <a:pt x="1314120" y="86401"/>
                  </a:cubicBezTo>
                  <a:cubicBezTo>
                    <a:pt x="1295328" y="89091"/>
                    <a:pt x="1283932" y="92471"/>
                    <a:pt x="1279897" y="96505"/>
                  </a:cubicBezTo>
                  <a:cubicBezTo>
                    <a:pt x="1275880" y="100558"/>
                    <a:pt x="1272518" y="99885"/>
                    <a:pt x="1269811" y="94488"/>
                  </a:cubicBezTo>
                  <a:cubicBezTo>
                    <a:pt x="1267121" y="94488"/>
                    <a:pt x="1264431" y="93816"/>
                    <a:pt x="1261759" y="92471"/>
                  </a:cubicBezTo>
                  <a:cubicBezTo>
                    <a:pt x="1259087" y="91108"/>
                    <a:pt x="1255053" y="90436"/>
                    <a:pt x="1249656" y="90436"/>
                  </a:cubicBezTo>
                  <a:lnTo>
                    <a:pt x="1237587" y="90436"/>
                  </a:lnTo>
                  <a:lnTo>
                    <a:pt x="1241622" y="74262"/>
                  </a:lnTo>
                  <a:lnTo>
                    <a:pt x="1229553" y="54036"/>
                  </a:lnTo>
                  <a:lnTo>
                    <a:pt x="1181209" y="74262"/>
                  </a:lnTo>
                  <a:lnTo>
                    <a:pt x="1189296" y="90436"/>
                  </a:lnTo>
                  <a:cubicBezTo>
                    <a:pt x="1194693" y="101230"/>
                    <a:pt x="1190641" y="109317"/>
                    <a:pt x="1177157" y="114714"/>
                  </a:cubicBezTo>
                  <a:cubicBezTo>
                    <a:pt x="1160983" y="120111"/>
                    <a:pt x="1152207" y="123473"/>
                    <a:pt x="1150862" y="124818"/>
                  </a:cubicBezTo>
                  <a:cubicBezTo>
                    <a:pt x="1149517" y="126181"/>
                    <a:pt x="1143447" y="125508"/>
                    <a:pt x="1132653" y="122801"/>
                  </a:cubicBezTo>
                  <a:cubicBezTo>
                    <a:pt x="1111082" y="120111"/>
                    <a:pt x="1098943" y="118766"/>
                    <a:pt x="1096253" y="118766"/>
                  </a:cubicBezTo>
                  <a:cubicBezTo>
                    <a:pt x="1090856" y="118766"/>
                    <a:pt x="1082769" y="120111"/>
                    <a:pt x="1071975" y="122801"/>
                  </a:cubicBezTo>
                  <a:cubicBezTo>
                    <a:pt x="1061199" y="125508"/>
                    <a:pt x="1047715" y="129543"/>
                    <a:pt x="1031523" y="134940"/>
                  </a:cubicBezTo>
                  <a:cubicBezTo>
                    <a:pt x="1018039" y="140337"/>
                    <a:pt x="1003211" y="143699"/>
                    <a:pt x="987037" y="145044"/>
                  </a:cubicBezTo>
                  <a:cubicBezTo>
                    <a:pt x="970845" y="146407"/>
                    <a:pt x="961414" y="148424"/>
                    <a:pt x="958724" y="151114"/>
                  </a:cubicBezTo>
                  <a:cubicBezTo>
                    <a:pt x="953327" y="151114"/>
                    <a:pt x="940515" y="153821"/>
                    <a:pt x="920289" y="159218"/>
                  </a:cubicBezTo>
                  <a:cubicBezTo>
                    <a:pt x="900064" y="164598"/>
                    <a:pt x="887252" y="165960"/>
                    <a:pt x="881855" y="163253"/>
                  </a:cubicBezTo>
                  <a:cubicBezTo>
                    <a:pt x="873768" y="157856"/>
                    <a:pt x="862974" y="151786"/>
                    <a:pt x="849490" y="145044"/>
                  </a:cubicBezTo>
                  <a:cubicBezTo>
                    <a:pt x="836006" y="138302"/>
                    <a:pt x="822522" y="132250"/>
                    <a:pt x="809038" y="126853"/>
                  </a:cubicBezTo>
                  <a:cubicBezTo>
                    <a:pt x="806348" y="126853"/>
                    <a:pt x="800951" y="122801"/>
                    <a:pt x="792864" y="114714"/>
                  </a:cubicBezTo>
                  <a:cubicBezTo>
                    <a:pt x="790175" y="112024"/>
                    <a:pt x="788812" y="109317"/>
                    <a:pt x="788812" y="106627"/>
                  </a:cubicBezTo>
                  <a:lnTo>
                    <a:pt x="800951" y="102575"/>
                  </a:lnTo>
                  <a:cubicBezTo>
                    <a:pt x="809038" y="107972"/>
                    <a:pt x="818487" y="113369"/>
                    <a:pt x="829264" y="118766"/>
                  </a:cubicBezTo>
                  <a:cubicBezTo>
                    <a:pt x="850852" y="129543"/>
                    <a:pt x="865681" y="134940"/>
                    <a:pt x="873768" y="134940"/>
                  </a:cubicBezTo>
                  <a:cubicBezTo>
                    <a:pt x="884562" y="137630"/>
                    <a:pt x="890632" y="141009"/>
                    <a:pt x="891977" y="145044"/>
                  </a:cubicBezTo>
                  <a:cubicBezTo>
                    <a:pt x="893322" y="149096"/>
                    <a:pt x="900736" y="148424"/>
                    <a:pt x="914220" y="143027"/>
                  </a:cubicBezTo>
                  <a:cubicBezTo>
                    <a:pt x="919617" y="140337"/>
                    <a:pt x="926359" y="137630"/>
                    <a:pt x="934446" y="134940"/>
                  </a:cubicBezTo>
                  <a:cubicBezTo>
                    <a:pt x="942533" y="132250"/>
                    <a:pt x="950620" y="129543"/>
                    <a:pt x="958724" y="126853"/>
                  </a:cubicBezTo>
                  <a:lnTo>
                    <a:pt x="982985" y="118766"/>
                  </a:lnTo>
                  <a:lnTo>
                    <a:pt x="978950" y="94488"/>
                  </a:lnTo>
                  <a:lnTo>
                    <a:pt x="987037" y="90436"/>
                  </a:lnTo>
                  <a:lnTo>
                    <a:pt x="991071" y="122801"/>
                  </a:lnTo>
                  <a:lnTo>
                    <a:pt x="1027489" y="110662"/>
                  </a:lnTo>
                  <a:cubicBezTo>
                    <a:pt x="1022092" y="102575"/>
                    <a:pt x="1018039" y="93143"/>
                    <a:pt x="1015350" y="82349"/>
                  </a:cubicBezTo>
                  <a:cubicBezTo>
                    <a:pt x="1009953" y="76952"/>
                    <a:pt x="1006590" y="70882"/>
                    <a:pt x="1005246" y="64140"/>
                  </a:cubicBezTo>
                  <a:cubicBezTo>
                    <a:pt x="1003883" y="57398"/>
                    <a:pt x="1001866" y="52691"/>
                    <a:pt x="999176" y="49984"/>
                  </a:cubicBezTo>
                  <a:cubicBezTo>
                    <a:pt x="985692" y="41897"/>
                    <a:pt x="977587" y="36500"/>
                    <a:pt x="974898" y="33810"/>
                  </a:cubicBezTo>
                  <a:cubicBezTo>
                    <a:pt x="969501" y="31121"/>
                    <a:pt x="966811" y="27068"/>
                    <a:pt x="966811" y="21671"/>
                  </a:cubicBezTo>
                  <a:lnTo>
                    <a:pt x="958724" y="29758"/>
                  </a:lnTo>
                  <a:cubicBezTo>
                    <a:pt x="950620" y="37862"/>
                    <a:pt x="946585" y="45949"/>
                    <a:pt x="946585" y="54036"/>
                  </a:cubicBezTo>
                  <a:cubicBezTo>
                    <a:pt x="943878" y="64830"/>
                    <a:pt x="944568" y="73590"/>
                    <a:pt x="948602" y="80332"/>
                  </a:cubicBezTo>
                  <a:cubicBezTo>
                    <a:pt x="952654" y="87074"/>
                    <a:pt x="951982" y="90436"/>
                    <a:pt x="946585" y="90436"/>
                  </a:cubicBezTo>
                  <a:cubicBezTo>
                    <a:pt x="941188" y="90436"/>
                    <a:pt x="937136" y="92471"/>
                    <a:pt x="934446" y="96505"/>
                  </a:cubicBezTo>
                  <a:cubicBezTo>
                    <a:pt x="931756" y="100558"/>
                    <a:pt x="927704" y="94488"/>
                    <a:pt x="922307" y="78314"/>
                  </a:cubicBezTo>
                  <a:cubicBezTo>
                    <a:pt x="919617" y="72917"/>
                    <a:pt x="917600" y="66175"/>
                    <a:pt x="916237" y="58088"/>
                  </a:cubicBezTo>
                  <a:cubicBezTo>
                    <a:pt x="914892" y="49984"/>
                    <a:pt x="912875" y="43242"/>
                    <a:pt x="910168" y="37862"/>
                  </a:cubicBezTo>
                  <a:cubicBezTo>
                    <a:pt x="907478" y="29758"/>
                    <a:pt x="904788" y="24379"/>
                    <a:pt x="902081" y="21671"/>
                  </a:cubicBezTo>
                  <a:lnTo>
                    <a:pt x="902081" y="33810"/>
                  </a:lnTo>
                  <a:cubicBezTo>
                    <a:pt x="902081" y="39207"/>
                    <a:pt x="900736" y="42569"/>
                    <a:pt x="898046" y="43914"/>
                  </a:cubicBezTo>
                  <a:cubicBezTo>
                    <a:pt x="895339" y="45277"/>
                    <a:pt x="892649" y="48639"/>
                    <a:pt x="889942" y="54036"/>
                  </a:cubicBezTo>
                  <a:cubicBezTo>
                    <a:pt x="879165" y="64830"/>
                    <a:pt x="872423" y="72917"/>
                    <a:pt x="869716" y="78314"/>
                  </a:cubicBezTo>
                  <a:cubicBezTo>
                    <a:pt x="867026" y="83694"/>
                    <a:pt x="864336" y="87746"/>
                    <a:pt x="861629" y="90436"/>
                  </a:cubicBezTo>
                  <a:lnTo>
                    <a:pt x="845455" y="66175"/>
                  </a:lnTo>
                  <a:cubicBezTo>
                    <a:pt x="837368" y="55381"/>
                    <a:pt x="833316" y="41897"/>
                    <a:pt x="833316" y="25723"/>
                  </a:cubicBezTo>
                  <a:lnTo>
                    <a:pt x="829264" y="25723"/>
                  </a:lnTo>
                  <a:lnTo>
                    <a:pt x="792864" y="25723"/>
                  </a:lnTo>
                  <a:cubicBezTo>
                    <a:pt x="773983" y="31121"/>
                    <a:pt x="763879" y="33810"/>
                    <a:pt x="762534" y="33810"/>
                  </a:cubicBezTo>
                  <a:cubicBezTo>
                    <a:pt x="761172" y="33810"/>
                    <a:pt x="757809" y="35155"/>
                    <a:pt x="752412" y="37862"/>
                  </a:cubicBezTo>
                  <a:cubicBezTo>
                    <a:pt x="752412" y="40552"/>
                    <a:pt x="748360" y="45949"/>
                    <a:pt x="740273" y="54036"/>
                  </a:cubicBezTo>
                  <a:cubicBezTo>
                    <a:pt x="734876" y="56726"/>
                    <a:pt x="730842" y="59433"/>
                    <a:pt x="728134" y="62123"/>
                  </a:cubicBezTo>
                  <a:lnTo>
                    <a:pt x="716013" y="66175"/>
                  </a:lnTo>
                  <a:lnTo>
                    <a:pt x="716013" y="90436"/>
                  </a:lnTo>
                  <a:cubicBezTo>
                    <a:pt x="716013" y="101230"/>
                    <a:pt x="710616" y="112024"/>
                    <a:pt x="699821" y="122801"/>
                  </a:cubicBezTo>
                  <a:cubicBezTo>
                    <a:pt x="691735" y="130888"/>
                    <a:pt x="686337" y="138302"/>
                    <a:pt x="683648" y="145044"/>
                  </a:cubicBezTo>
                  <a:cubicBezTo>
                    <a:pt x="680940" y="151786"/>
                    <a:pt x="674198" y="156511"/>
                    <a:pt x="663422" y="159218"/>
                  </a:cubicBezTo>
                  <a:cubicBezTo>
                    <a:pt x="649938" y="164598"/>
                    <a:pt x="641851" y="165270"/>
                    <a:pt x="639144" y="161235"/>
                  </a:cubicBezTo>
                  <a:cubicBezTo>
                    <a:pt x="636454" y="157183"/>
                    <a:pt x="632402" y="152476"/>
                    <a:pt x="627004" y="147079"/>
                  </a:cubicBezTo>
                  <a:lnTo>
                    <a:pt x="590605" y="122801"/>
                  </a:lnTo>
                  <a:lnTo>
                    <a:pt x="598692" y="114714"/>
                  </a:lnTo>
                  <a:cubicBezTo>
                    <a:pt x="606778" y="106627"/>
                    <a:pt x="612176" y="99885"/>
                    <a:pt x="614883" y="94488"/>
                  </a:cubicBezTo>
                  <a:cubicBezTo>
                    <a:pt x="620262" y="94488"/>
                    <a:pt x="631057" y="89091"/>
                    <a:pt x="647230" y="78314"/>
                  </a:cubicBezTo>
                  <a:lnTo>
                    <a:pt x="671509" y="62123"/>
                  </a:lnTo>
                  <a:cubicBezTo>
                    <a:pt x="660714" y="64830"/>
                    <a:pt x="649938" y="66175"/>
                    <a:pt x="639144" y="66175"/>
                  </a:cubicBezTo>
                  <a:lnTo>
                    <a:pt x="602744" y="66175"/>
                  </a:lnTo>
                  <a:cubicBezTo>
                    <a:pt x="600036" y="68865"/>
                    <a:pt x="596002" y="70210"/>
                    <a:pt x="590605" y="70210"/>
                  </a:cubicBezTo>
                  <a:lnTo>
                    <a:pt x="582518" y="70210"/>
                  </a:lnTo>
                  <a:cubicBezTo>
                    <a:pt x="582518" y="72917"/>
                    <a:pt x="581173" y="76952"/>
                    <a:pt x="578466" y="82349"/>
                  </a:cubicBezTo>
                  <a:cubicBezTo>
                    <a:pt x="573069" y="90436"/>
                    <a:pt x="566327" y="97178"/>
                    <a:pt x="558240" y="102575"/>
                  </a:cubicBezTo>
                  <a:cubicBezTo>
                    <a:pt x="550153" y="107972"/>
                    <a:pt x="544756" y="114714"/>
                    <a:pt x="542066" y="122801"/>
                  </a:cubicBezTo>
                  <a:cubicBezTo>
                    <a:pt x="542066" y="128198"/>
                    <a:pt x="539359" y="127526"/>
                    <a:pt x="533979" y="120784"/>
                  </a:cubicBezTo>
                  <a:cubicBezTo>
                    <a:pt x="528582" y="114042"/>
                    <a:pt x="523185" y="116059"/>
                    <a:pt x="517788" y="126853"/>
                  </a:cubicBezTo>
                  <a:cubicBezTo>
                    <a:pt x="507011" y="151114"/>
                    <a:pt x="500269" y="163253"/>
                    <a:pt x="497562" y="163253"/>
                  </a:cubicBezTo>
                  <a:cubicBezTo>
                    <a:pt x="492165" y="165960"/>
                    <a:pt x="488130" y="165270"/>
                    <a:pt x="485423" y="161235"/>
                  </a:cubicBezTo>
                  <a:cubicBezTo>
                    <a:pt x="482733" y="157183"/>
                    <a:pt x="481388" y="152476"/>
                    <a:pt x="481388" y="147079"/>
                  </a:cubicBezTo>
                  <a:lnTo>
                    <a:pt x="481388" y="126853"/>
                  </a:lnTo>
                  <a:lnTo>
                    <a:pt x="440936" y="122801"/>
                  </a:lnTo>
                  <a:cubicBezTo>
                    <a:pt x="440936" y="117404"/>
                    <a:pt x="442281" y="109317"/>
                    <a:pt x="444971" y="98540"/>
                  </a:cubicBezTo>
                  <a:cubicBezTo>
                    <a:pt x="450368" y="76952"/>
                    <a:pt x="458455" y="60778"/>
                    <a:pt x="469249" y="49984"/>
                  </a:cubicBezTo>
                  <a:cubicBezTo>
                    <a:pt x="463852" y="44604"/>
                    <a:pt x="458455" y="40552"/>
                    <a:pt x="453076" y="37862"/>
                  </a:cubicBezTo>
                  <a:cubicBezTo>
                    <a:pt x="439592" y="32465"/>
                    <a:pt x="428797" y="31121"/>
                    <a:pt x="420710" y="33810"/>
                  </a:cubicBezTo>
                  <a:cubicBezTo>
                    <a:pt x="407227" y="39207"/>
                    <a:pt x="396432" y="42569"/>
                    <a:pt x="388345" y="43914"/>
                  </a:cubicBezTo>
                  <a:cubicBezTo>
                    <a:pt x="380259" y="45277"/>
                    <a:pt x="374862" y="47294"/>
                    <a:pt x="372172" y="49984"/>
                  </a:cubicBezTo>
                  <a:cubicBezTo>
                    <a:pt x="366775" y="52691"/>
                    <a:pt x="357325" y="59433"/>
                    <a:pt x="343841" y="70210"/>
                  </a:cubicBezTo>
                  <a:cubicBezTo>
                    <a:pt x="330357" y="81004"/>
                    <a:pt x="315528" y="91798"/>
                    <a:pt x="299355" y="102575"/>
                  </a:cubicBezTo>
                  <a:cubicBezTo>
                    <a:pt x="285871" y="113369"/>
                    <a:pt x="272387" y="118766"/>
                    <a:pt x="258903" y="118766"/>
                  </a:cubicBezTo>
                  <a:cubicBezTo>
                    <a:pt x="245419" y="118766"/>
                    <a:pt x="231935" y="125508"/>
                    <a:pt x="218451" y="138992"/>
                  </a:cubicBezTo>
                  <a:cubicBezTo>
                    <a:pt x="196880" y="160563"/>
                    <a:pt x="186086" y="169995"/>
                    <a:pt x="186086" y="167305"/>
                  </a:cubicBezTo>
                  <a:cubicBezTo>
                    <a:pt x="183396" y="161908"/>
                    <a:pt x="178672" y="157856"/>
                    <a:pt x="171930" y="155166"/>
                  </a:cubicBezTo>
                  <a:cubicBezTo>
                    <a:pt x="165188" y="152476"/>
                    <a:pt x="160463" y="149769"/>
                    <a:pt x="157773" y="147079"/>
                  </a:cubicBezTo>
                  <a:cubicBezTo>
                    <a:pt x="157773" y="141682"/>
                    <a:pt x="156428" y="136957"/>
                    <a:pt x="153721" y="132923"/>
                  </a:cubicBezTo>
                  <a:cubicBezTo>
                    <a:pt x="151031" y="128870"/>
                    <a:pt x="151031" y="124146"/>
                    <a:pt x="153721" y="118766"/>
                  </a:cubicBezTo>
                  <a:cubicBezTo>
                    <a:pt x="153721" y="113369"/>
                    <a:pt x="152376" y="109317"/>
                    <a:pt x="149686" y="106627"/>
                  </a:cubicBezTo>
                  <a:cubicBezTo>
                    <a:pt x="146979" y="103920"/>
                    <a:pt x="144289" y="99885"/>
                    <a:pt x="141582" y="94488"/>
                  </a:cubicBezTo>
                  <a:cubicBezTo>
                    <a:pt x="138892" y="89091"/>
                    <a:pt x="136202" y="85056"/>
                    <a:pt x="133495" y="82349"/>
                  </a:cubicBezTo>
                  <a:cubicBezTo>
                    <a:pt x="136202" y="82349"/>
                    <a:pt x="140237" y="81004"/>
                    <a:pt x="145634" y="78314"/>
                  </a:cubicBezTo>
                  <a:cubicBezTo>
                    <a:pt x="151031" y="78314"/>
                    <a:pt x="156428" y="75607"/>
                    <a:pt x="161808" y="70210"/>
                  </a:cubicBezTo>
                  <a:cubicBezTo>
                    <a:pt x="164515" y="67520"/>
                    <a:pt x="169240" y="66175"/>
                    <a:pt x="175982" y="66175"/>
                  </a:cubicBezTo>
                  <a:cubicBezTo>
                    <a:pt x="182724" y="66175"/>
                    <a:pt x="188776" y="64830"/>
                    <a:pt x="194173" y="62123"/>
                  </a:cubicBezTo>
                  <a:cubicBezTo>
                    <a:pt x="202260" y="62123"/>
                    <a:pt x="210364" y="60778"/>
                    <a:pt x="218451" y="58088"/>
                  </a:cubicBezTo>
                  <a:cubicBezTo>
                    <a:pt x="221141" y="52691"/>
                    <a:pt x="225193" y="48639"/>
                    <a:pt x="230590" y="45949"/>
                  </a:cubicBezTo>
                  <a:cubicBezTo>
                    <a:pt x="238677" y="40552"/>
                    <a:pt x="246764" y="40552"/>
                    <a:pt x="254851" y="45949"/>
                  </a:cubicBezTo>
                  <a:lnTo>
                    <a:pt x="295303" y="21671"/>
                  </a:lnTo>
                  <a:cubicBezTo>
                    <a:pt x="303389" y="16274"/>
                    <a:pt x="308787" y="10895"/>
                    <a:pt x="311494" y="5497"/>
                  </a:cubicBezTo>
                  <a:close/>
                  <a:moveTo>
                    <a:pt x="155385" y="0"/>
                  </a:moveTo>
                  <a:lnTo>
                    <a:pt x="257175" y="0"/>
                  </a:lnTo>
                  <a:lnTo>
                    <a:pt x="246764" y="15602"/>
                  </a:lnTo>
                  <a:cubicBezTo>
                    <a:pt x="244074" y="22344"/>
                    <a:pt x="235970" y="25723"/>
                    <a:pt x="222486" y="25723"/>
                  </a:cubicBezTo>
                  <a:cubicBezTo>
                    <a:pt x="217106" y="25723"/>
                    <a:pt x="211709" y="25051"/>
                    <a:pt x="206312" y="23688"/>
                  </a:cubicBezTo>
                  <a:cubicBezTo>
                    <a:pt x="200915" y="22344"/>
                    <a:pt x="195518" y="21671"/>
                    <a:pt x="190138" y="21671"/>
                  </a:cubicBezTo>
                  <a:lnTo>
                    <a:pt x="177999" y="21671"/>
                  </a:lnTo>
                  <a:lnTo>
                    <a:pt x="157773" y="9532"/>
                  </a:lnTo>
                  <a:close/>
                  <a:moveTo>
                    <a:pt x="9195" y="0"/>
                  </a:moveTo>
                  <a:lnTo>
                    <a:pt x="66539" y="0"/>
                  </a:lnTo>
                  <a:lnTo>
                    <a:pt x="64730" y="1445"/>
                  </a:lnTo>
                  <a:cubicBezTo>
                    <a:pt x="56644" y="9532"/>
                    <a:pt x="51246" y="17637"/>
                    <a:pt x="48557" y="25723"/>
                  </a:cubicBezTo>
                  <a:cubicBezTo>
                    <a:pt x="45849" y="33810"/>
                    <a:pt x="41815" y="39207"/>
                    <a:pt x="36418" y="41897"/>
                  </a:cubicBezTo>
                  <a:cubicBezTo>
                    <a:pt x="31021" y="44604"/>
                    <a:pt x="22934" y="45949"/>
                    <a:pt x="12139" y="45949"/>
                  </a:cubicBezTo>
                  <a:lnTo>
                    <a:pt x="0" y="45949"/>
                  </a:lnTo>
                  <a:cubicBezTo>
                    <a:pt x="0" y="40552"/>
                    <a:pt x="1363" y="33810"/>
                    <a:pt x="4053" y="25723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4"/>
            <p:cNvSpPr/>
            <p:nvPr/>
          </p:nvSpPr>
          <p:spPr>
            <a:xfrm>
              <a:off x="3879452" y="4071970"/>
              <a:ext cx="3121791" cy="553188"/>
            </a:xfrm>
            <a:custGeom>
              <a:avLst/>
              <a:gdLst>
                <a:gd name="connsiteX0" fmla="*/ 2290882 w 3121791"/>
                <a:gd name="connsiteY0" fmla="*/ 469697 h 553188"/>
                <a:gd name="connsiteX1" fmla="*/ 2323619 w 3121791"/>
                <a:gd name="connsiteY1" fmla="*/ 502044 h 553188"/>
                <a:gd name="connsiteX2" fmla="*/ 2342022 w 3121791"/>
                <a:gd name="connsiteY2" fmla="*/ 546548 h 553188"/>
                <a:gd name="connsiteX3" fmla="*/ 2341350 w 3121791"/>
                <a:gd name="connsiteY3" fmla="*/ 553188 h 553188"/>
                <a:gd name="connsiteX4" fmla="*/ 2220364 w 3121791"/>
                <a:gd name="connsiteY4" fmla="*/ 553188 h 553188"/>
                <a:gd name="connsiteX5" fmla="*/ 2245883 w 3121791"/>
                <a:gd name="connsiteY5" fmla="*/ 508114 h 553188"/>
                <a:gd name="connsiteX6" fmla="*/ 2290882 w 3121791"/>
                <a:gd name="connsiteY6" fmla="*/ 469697 h 553188"/>
                <a:gd name="connsiteX7" fmla="*/ 1595113 w 3121791"/>
                <a:gd name="connsiteY7" fmla="*/ 190568 h 553188"/>
                <a:gd name="connsiteX8" fmla="*/ 1591061 w 3121791"/>
                <a:gd name="connsiteY8" fmla="*/ 218881 h 553188"/>
                <a:gd name="connsiteX9" fmla="*/ 1587027 w 3121791"/>
                <a:gd name="connsiteY9" fmla="*/ 245176 h 553188"/>
                <a:gd name="connsiteX10" fmla="*/ 1587027 w 3121791"/>
                <a:gd name="connsiteY10" fmla="*/ 271472 h 553188"/>
                <a:gd name="connsiteX11" fmla="*/ 1584992 w 3121791"/>
                <a:gd name="connsiteY11" fmla="*/ 299785 h 553188"/>
                <a:gd name="connsiteX12" fmla="*/ 1566854 w 3121791"/>
                <a:gd name="connsiteY12" fmla="*/ 332150 h 553188"/>
                <a:gd name="connsiteX13" fmla="*/ 1534560 w 3121791"/>
                <a:gd name="connsiteY13" fmla="*/ 340237 h 553188"/>
                <a:gd name="connsiteX14" fmla="*/ 1518386 w 3121791"/>
                <a:gd name="connsiteY14" fmla="*/ 320011 h 553188"/>
                <a:gd name="connsiteX15" fmla="*/ 1550680 w 3121791"/>
                <a:gd name="connsiteY15" fmla="*/ 388793 h 553188"/>
                <a:gd name="connsiteX16" fmla="*/ 1562819 w 3121791"/>
                <a:gd name="connsiteY16" fmla="*/ 384741 h 553188"/>
                <a:gd name="connsiteX17" fmla="*/ 1562819 w 3121791"/>
                <a:gd name="connsiteY17" fmla="*/ 409019 h 553188"/>
                <a:gd name="connsiteX18" fmla="*/ 1578922 w 3121791"/>
                <a:gd name="connsiteY18" fmla="*/ 413054 h 553188"/>
                <a:gd name="connsiteX19" fmla="*/ 1603200 w 3121791"/>
                <a:gd name="connsiteY19" fmla="*/ 421140 h 553188"/>
                <a:gd name="connsiteX20" fmla="*/ 1609199 w 3121791"/>
                <a:gd name="connsiteY20" fmla="*/ 425193 h 553188"/>
                <a:gd name="connsiteX21" fmla="*/ 1615269 w 3121791"/>
                <a:gd name="connsiteY21" fmla="*/ 429245 h 553188"/>
                <a:gd name="connsiteX22" fmla="*/ 1623355 w 3121791"/>
                <a:gd name="connsiteY22" fmla="*/ 437332 h 553188"/>
                <a:gd name="connsiteX23" fmla="*/ 1627408 w 3121791"/>
                <a:gd name="connsiteY23" fmla="*/ 378671 h 553188"/>
                <a:gd name="connsiteX24" fmla="*/ 1627408 w 3121791"/>
                <a:gd name="connsiteY24" fmla="*/ 324063 h 553188"/>
                <a:gd name="connsiteX25" fmla="*/ 1623355 w 3121791"/>
                <a:gd name="connsiteY25" fmla="*/ 267437 h 553188"/>
                <a:gd name="connsiteX26" fmla="*/ 1599148 w 3121791"/>
                <a:gd name="connsiteY26" fmla="*/ 235072 h 553188"/>
                <a:gd name="connsiteX27" fmla="*/ 1595113 w 3121791"/>
                <a:gd name="connsiteY27" fmla="*/ 190568 h 553188"/>
                <a:gd name="connsiteX28" fmla="*/ 1457832 w 3121791"/>
                <a:gd name="connsiteY28" fmla="*/ 12587 h 553188"/>
                <a:gd name="connsiteX29" fmla="*/ 1465919 w 3121791"/>
                <a:gd name="connsiteY29" fmla="*/ 40900 h 553188"/>
                <a:gd name="connsiteX30" fmla="*/ 1425467 w 3121791"/>
                <a:gd name="connsiteY30" fmla="*/ 36848 h 553188"/>
                <a:gd name="connsiteX31" fmla="*/ 1417380 w 3121791"/>
                <a:gd name="connsiteY31" fmla="*/ 40900 h 553188"/>
                <a:gd name="connsiteX32" fmla="*/ 1405241 w 3121791"/>
                <a:gd name="connsiteY32" fmla="*/ 53039 h 553188"/>
                <a:gd name="connsiteX33" fmla="*/ 1401189 w 3121791"/>
                <a:gd name="connsiteY33" fmla="*/ 71230 h 553188"/>
                <a:gd name="connsiteX34" fmla="*/ 1393102 w 3121791"/>
                <a:gd name="connsiteY34" fmla="*/ 97525 h 553188"/>
                <a:gd name="connsiteX35" fmla="*/ 1389050 w 3121791"/>
                <a:gd name="connsiteY35" fmla="*/ 117751 h 553188"/>
                <a:gd name="connsiteX36" fmla="*/ 1397154 w 3121791"/>
                <a:gd name="connsiteY36" fmla="*/ 125856 h 553188"/>
                <a:gd name="connsiteX37" fmla="*/ 1423450 w 3121791"/>
                <a:gd name="connsiteY37" fmla="*/ 137977 h 553188"/>
                <a:gd name="connsiteX38" fmla="*/ 1461866 w 3121791"/>
                <a:gd name="connsiteY38" fmla="*/ 129890 h 553188"/>
                <a:gd name="connsiteX39" fmla="*/ 1484127 w 3121791"/>
                <a:gd name="connsiteY39" fmla="*/ 121804 h 553188"/>
                <a:gd name="connsiteX40" fmla="*/ 1502318 w 3121791"/>
                <a:gd name="connsiteY40" fmla="*/ 109664 h 553188"/>
                <a:gd name="connsiteX41" fmla="*/ 1512440 w 3121791"/>
                <a:gd name="connsiteY41" fmla="*/ 99560 h 553188"/>
                <a:gd name="connsiteX42" fmla="*/ 1522544 w 3121791"/>
                <a:gd name="connsiteY42" fmla="*/ 85404 h 553188"/>
                <a:gd name="connsiteX43" fmla="*/ 1530631 w 3121791"/>
                <a:gd name="connsiteY43" fmla="*/ 65178 h 553188"/>
                <a:gd name="connsiteX44" fmla="*/ 1506371 w 3121791"/>
                <a:gd name="connsiteY44" fmla="*/ 20674 h 553188"/>
                <a:gd name="connsiteX45" fmla="*/ 1457832 w 3121791"/>
                <a:gd name="connsiteY45" fmla="*/ 12587 h 553188"/>
                <a:gd name="connsiteX46" fmla="*/ 3076422 w 3121791"/>
                <a:gd name="connsiteY46" fmla="*/ 295 h 553188"/>
                <a:gd name="connsiteX47" fmla="*/ 3119558 w 3121791"/>
                <a:gd name="connsiteY47" fmla="*/ 295 h 553188"/>
                <a:gd name="connsiteX48" fmla="*/ 3121791 w 3121791"/>
                <a:gd name="connsiteY48" fmla="*/ 12587 h 553188"/>
                <a:gd name="connsiteX49" fmla="*/ 3077287 w 3121791"/>
                <a:gd name="connsiteY49" fmla="*/ 448 h 553188"/>
                <a:gd name="connsiteX50" fmla="*/ 2918922 w 3121791"/>
                <a:gd name="connsiteY50" fmla="*/ 295 h 553188"/>
                <a:gd name="connsiteX51" fmla="*/ 3018872 w 3121791"/>
                <a:gd name="connsiteY51" fmla="*/ 295 h 553188"/>
                <a:gd name="connsiteX52" fmla="*/ 3018644 w 3121791"/>
                <a:gd name="connsiteY52" fmla="*/ 448 h 553188"/>
                <a:gd name="connsiteX53" fmla="*/ 3012575 w 3121791"/>
                <a:gd name="connsiteY53" fmla="*/ 28761 h 553188"/>
                <a:gd name="connsiteX54" fmla="*/ 3006505 w 3121791"/>
                <a:gd name="connsiteY54" fmla="*/ 57073 h 553188"/>
                <a:gd name="connsiteX55" fmla="*/ 3004470 w 3121791"/>
                <a:gd name="connsiteY55" fmla="*/ 73265 h 553188"/>
                <a:gd name="connsiteX56" fmla="*/ 3004470 w 3121791"/>
                <a:gd name="connsiteY56" fmla="*/ 85404 h 553188"/>
                <a:gd name="connsiteX57" fmla="*/ 2968071 w 3121791"/>
                <a:gd name="connsiteY57" fmla="*/ 44952 h 553188"/>
                <a:gd name="connsiteX58" fmla="*/ 2937741 w 3121791"/>
                <a:gd name="connsiteY58" fmla="*/ 14604 h 553188"/>
                <a:gd name="connsiteX59" fmla="*/ 2919532 w 3121791"/>
                <a:gd name="connsiteY59" fmla="*/ 448 h 553188"/>
                <a:gd name="connsiteX60" fmla="*/ 312827 w 3121791"/>
                <a:gd name="connsiteY60" fmla="*/ 295 h 553188"/>
                <a:gd name="connsiteX61" fmla="*/ 2899650 w 3121791"/>
                <a:gd name="connsiteY61" fmla="*/ 295 h 553188"/>
                <a:gd name="connsiteX62" fmla="*/ 2903341 w 3121791"/>
                <a:gd name="connsiteY62" fmla="*/ 85404 h 553188"/>
                <a:gd name="connsiteX63" fmla="*/ 2879080 w 3121791"/>
                <a:gd name="connsiteY63" fmla="*/ 61126 h 553188"/>
                <a:gd name="connsiteX64" fmla="*/ 2826489 w 3121791"/>
                <a:gd name="connsiteY64" fmla="*/ 53039 h 553188"/>
                <a:gd name="connsiteX65" fmla="*/ 2790090 w 3121791"/>
                <a:gd name="connsiteY65" fmla="*/ 69213 h 553188"/>
                <a:gd name="connsiteX66" fmla="*/ 2781985 w 3121791"/>
                <a:gd name="connsiteY66" fmla="*/ 69213 h 553188"/>
                <a:gd name="connsiteX67" fmla="*/ 2777950 w 3121791"/>
                <a:gd name="connsiteY67" fmla="*/ 48987 h 553188"/>
                <a:gd name="connsiteX68" fmla="*/ 2737499 w 3121791"/>
                <a:gd name="connsiteY68" fmla="*/ 40900 h 553188"/>
                <a:gd name="connsiteX69" fmla="*/ 2709186 w 3121791"/>
                <a:gd name="connsiteY69" fmla="*/ 53039 h 553188"/>
                <a:gd name="connsiteX70" fmla="*/ 2688960 w 3121791"/>
                <a:gd name="connsiteY70" fmla="*/ 61126 h 553188"/>
                <a:gd name="connsiteX71" fmla="*/ 2672768 w 3121791"/>
                <a:gd name="connsiteY71" fmla="*/ 65178 h 553188"/>
                <a:gd name="connsiteX72" fmla="*/ 2660629 w 3121791"/>
                <a:gd name="connsiteY72" fmla="*/ 89439 h 553188"/>
                <a:gd name="connsiteX73" fmla="*/ 2636369 w 3121791"/>
                <a:gd name="connsiteY73" fmla="*/ 93491 h 553188"/>
                <a:gd name="connsiteX74" fmla="*/ 2648508 w 3121791"/>
                <a:gd name="connsiteY74" fmla="*/ 121804 h 553188"/>
                <a:gd name="connsiteX75" fmla="*/ 2664682 w 3121791"/>
                <a:gd name="connsiteY75" fmla="*/ 154169 h 553188"/>
                <a:gd name="connsiteX76" fmla="*/ 2666699 w 3121791"/>
                <a:gd name="connsiteY76" fmla="*/ 158203 h 553188"/>
                <a:gd name="connsiteX77" fmla="*/ 2668734 w 3121791"/>
                <a:gd name="connsiteY77" fmla="*/ 162255 h 553188"/>
                <a:gd name="connsiteX78" fmla="*/ 2668734 w 3121791"/>
                <a:gd name="connsiteY78" fmla="*/ 170342 h 553188"/>
                <a:gd name="connsiteX79" fmla="*/ 2692994 w 3121791"/>
                <a:gd name="connsiteY79" fmla="*/ 170342 h 553188"/>
                <a:gd name="connsiteX80" fmla="*/ 2709186 w 3121791"/>
                <a:gd name="connsiteY80" fmla="*/ 210794 h 553188"/>
                <a:gd name="connsiteX81" fmla="*/ 2733446 w 3121791"/>
                <a:gd name="connsiteY81" fmla="*/ 210794 h 553188"/>
                <a:gd name="connsiteX82" fmla="*/ 2757725 w 3121791"/>
                <a:gd name="connsiteY82" fmla="*/ 247211 h 553188"/>
                <a:gd name="connsiteX83" fmla="*/ 2786037 w 3121791"/>
                <a:gd name="connsiteY83" fmla="*/ 247211 h 553188"/>
                <a:gd name="connsiteX84" fmla="*/ 2781985 w 3121791"/>
                <a:gd name="connsiteY84" fmla="*/ 222933 h 553188"/>
                <a:gd name="connsiteX85" fmla="*/ 2822437 w 3121791"/>
                <a:gd name="connsiteY85" fmla="*/ 214846 h 553188"/>
                <a:gd name="connsiteX86" fmla="*/ 2858854 w 3121791"/>
                <a:gd name="connsiteY86" fmla="*/ 226986 h 553188"/>
                <a:gd name="connsiteX87" fmla="*/ 2883115 w 3121791"/>
                <a:gd name="connsiteY87" fmla="*/ 235072 h 553188"/>
                <a:gd name="connsiteX88" fmla="*/ 2903341 w 3121791"/>
                <a:gd name="connsiteY88" fmla="*/ 239107 h 553188"/>
                <a:gd name="connsiteX89" fmla="*/ 2875028 w 3121791"/>
                <a:gd name="connsiteY89" fmla="*/ 255298 h 553188"/>
                <a:gd name="connsiteX90" fmla="*/ 2891219 w 3121791"/>
                <a:gd name="connsiteY90" fmla="*/ 279559 h 553188"/>
                <a:gd name="connsiteX91" fmla="*/ 2895254 w 3121791"/>
                <a:gd name="connsiteY91" fmla="*/ 340237 h 553188"/>
                <a:gd name="connsiteX92" fmla="*/ 2835142 w 3121791"/>
                <a:gd name="connsiteY92" fmla="*/ 328115 h 553188"/>
                <a:gd name="connsiteX93" fmla="*/ 2797097 w 3121791"/>
                <a:gd name="connsiteY93" fmla="*/ 309907 h 553188"/>
                <a:gd name="connsiteX94" fmla="*/ 2779083 w 3121791"/>
                <a:gd name="connsiteY94" fmla="*/ 279559 h 553188"/>
                <a:gd name="connsiteX95" fmla="*/ 2759052 w 3121791"/>
                <a:gd name="connsiteY95" fmla="*/ 279559 h 553188"/>
                <a:gd name="connsiteX96" fmla="*/ 2743055 w 3121791"/>
                <a:gd name="connsiteY96" fmla="*/ 299785 h 553188"/>
                <a:gd name="connsiteX97" fmla="*/ 2714990 w 3121791"/>
                <a:gd name="connsiteY97" fmla="*/ 287663 h 553188"/>
                <a:gd name="connsiteX98" fmla="*/ 2698940 w 3121791"/>
                <a:gd name="connsiteY98" fmla="*/ 251246 h 553188"/>
                <a:gd name="connsiteX99" fmla="*/ 2678962 w 3121791"/>
                <a:gd name="connsiteY99" fmla="*/ 259333 h 553188"/>
                <a:gd name="connsiteX100" fmla="*/ 2626884 w 3121791"/>
                <a:gd name="connsiteY100" fmla="*/ 263385 h 553188"/>
                <a:gd name="connsiteX101" fmla="*/ 2626884 w 3121791"/>
                <a:gd name="connsiteY101" fmla="*/ 243159 h 553188"/>
                <a:gd name="connsiteX102" fmla="*/ 2638899 w 3121791"/>
                <a:gd name="connsiteY102" fmla="*/ 210794 h 553188"/>
                <a:gd name="connsiteX103" fmla="*/ 2634847 w 3121791"/>
                <a:gd name="connsiteY103" fmla="*/ 202707 h 553188"/>
                <a:gd name="connsiteX104" fmla="*/ 2594838 w 3121791"/>
                <a:gd name="connsiteY104" fmla="*/ 186534 h 553188"/>
                <a:gd name="connsiteX105" fmla="*/ 2522728 w 3121791"/>
                <a:gd name="connsiteY105" fmla="*/ 162255 h 553188"/>
                <a:gd name="connsiteX106" fmla="*/ 2498698 w 3121791"/>
                <a:gd name="connsiteY106" fmla="*/ 154169 h 553188"/>
                <a:gd name="connsiteX107" fmla="*/ 2482648 w 3121791"/>
                <a:gd name="connsiteY107" fmla="*/ 150116 h 553188"/>
                <a:gd name="connsiteX108" fmla="*/ 2458370 w 3121791"/>
                <a:gd name="connsiteY108" fmla="*/ 170342 h 553188"/>
                <a:gd name="connsiteX109" fmla="*/ 2458370 w 3121791"/>
                <a:gd name="connsiteY109" fmla="*/ 162255 h 553188"/>
                <a:gd name="connsiteX110" fmla="*/ 2454335 w 3121791"/>
                <a:gd name="connsiteY110" fmla="*/ 150116 h 553188"/>
                <a:gd name="connsiteX111" fmla="*/ 2444214 w 3121791"/>
                <a:gd name="connsiteY111" fmla="*/ 152134 h 553188"/>
                <a:gd name="connsiteX112" fmla="*/ 2430057 w 3121791"/>
                <a:gd name="connsiteY112" fmla="*/ 154169 h 553188"/>
                <a:gd name="connsiteX113" fmla="*/ 2409831 w 3121791"/>
                <a:gd name="connsiteY113" fmla="*/ 154169 h 553188"/>
                <a:gd name="connsiteX114" fmla="*/ 2421970 w 3121791"/>
                <a:gd name="connsiteY114" fmla="*/ 125856 h 553188"/>
                <a:gd name="connsiteX115" fmla="*/ 2415901 w 3121791"/>
                <a:gd name="connsiteY115" fmla="*/ 109664 h 553188"/>
                <a:gd name="connsiteX116" fmla="*/ 2377466 w 3121791"/>
                <a:gd name="connsiteY116" fmla="*/ 97525 h 553188"/>
                <a:gd name="connsiteX117" fmla="*/ 2256111 w 3121791"/>
                <a:gd name="connsiteY117" fmla="*/ 73265 h 553188"/>
                <a:gd name="connsiteX118" fmla="*/ 2195433 w 3121791"/>
                <a:gd name="connsiteY118" fmla="*/ 53039 h 553188"/>
                <a:gd name="connsiteX119" fmla="*/ 2150946 w 3121791"/>
                <a:gd name="connsiteY119" fmla="*/ 44952 h 553188"/>
                <a:gd name="connsiteX120" fmla="*/ 2098355 w 3121791"/>
                <a:gd name="connsiteY120" fmla="*/ 44952 h 553188"/>
                <a:gd name="connsiteX121" fmla="*/ 2070043 w 3121791"/>
                <a:gd name="connsiteY121" fmla="*/ 69213 h 553188"/>
                <a:gd name="connsiteX122" fmla="*/ 2053851 w 3121791"/>
                <a:gd name="connsiteY122" fmla="*/ 93491 h 553188"/>
                <a:gd name="connsiteX123" fmla="*/ 2074077 w 3121791"/>
                <a:gd name="connsiteY123" fmla="*/ 101578 h 553188"/>
                <a:gd name="connsiteX124" fmla="*/ 2094303 w 3121791"/>
                <a:gd name="connsiteY124" fmla="*/ 125856 h 553188"/>
                <a:gd name="connsiteX125" fmla="*/ 2106442 w 3121791"/>
                <a:gd name="connsiteY125" fmla="*/ 125856 h 553188"/>
                <a:gd name="connsiteX126" fmla="*/ 2122634 w 3121791"/>
                <a:gd name="connsiteY126" fmla="*/ 113717 h 553188"/>
                <a:gd name="connsiteX127" fmla="*/ 2134755 w 3121791"/>
                <a:gd name="connsiteY127" fmla="*/ 101578 h 553188"/>
                <a:gd name="connsiteX128" fmla="*/ 2142859 w 3121791"/>
                <a:gd name="connsiteY128" fmla="*/ 97525 h 553188"/>
                <a:gd name="connsiteX129" fmla="*/ 2154981 w 3121791"/>
                <a:gd name="connsiteY129" fmla="*/ 93491 h 553188"/>
                <a:gd name="connsiteX130" fmla="*/ 2171172 w 3121791"/>
                <a:gd name="connsiteY130" fmla="*/ 91456 h 553188"/>
                <a:gd name="connsiteX131" fmla="*/ 2187346 w 3121791"/>
                <a:gd name="connsiteY131" fmla="*/ 89439 h 553188"/>
                <a:gd name="connsiteX132" fmla="*/ 2205555 w 3121791"/>
                <a:gd name="connsiteY132" fmla="*/ 91456 h 553188"/>
                <a:gd name="connsiteX133" fmla="*/ 2223763 w 3121791"/>
                <a:gd name="connsiteY133" fmla="*/ 93491 h 553188"/>
                <a:gd name="connsiteX134" fmla="*/ 2239937 w 3121791"/>
                <a:gd name="connsiteY134" fmla="*/ 93491 h 553188"/>
                <a:gd name="connsiteX135" fmla="*/ 2227798 w 3121791"/>
                <a:gd name="connsiteY135" fmla="*/ 113717 h 553188"/>
                <a:gd name="connsiteX136" fmla="*/ 2239937 w 3121791"/>
                <a:gd name="connsiteY136" fmla="*/ 133943 h 553188"/>
                <a:gd name="connsiteX137" fmla="*/ 2266232 w 3121791"/>
                <a:gd name="connsiteY137" fmla="*/ 137977 h 553188"/>
                <a:gd name="connsiteX138" fmla="*/ 2284441 w 3121791"/>
                <a:gd name="connsiteY138" fmla="*/ 142030 h 553188"/>
                <a:gd name="connsiteX139" fmla="*/ 2296562 w 3121791"/>
                <a:gd name="connsiteY139" fmla="*/ 150116 h 553188"/>
                <a:gd name="connsiteX140" fmla="*/ 2365345 w 3121791"/>
                <a:gd name="connsiteY140" fmla="*/ 174395 h 553188"/>
                <a:gd name="connsiteX141" fmla="*/ 2413884 w 3121791"/>
                <a:gd name="connsiteY141" fmla="*/ 220916 h 553188"/>
                <a:gd name="connsiteX142" fmla="*/ 2434109 w 3121791"/>
                <a:gd name="connsiteY142" fmla="*/ 307889 h 553188"/>
                <a:gd name="connsiteX143" fmla="*/ 2421652 w 3121791"/>
                <a:gd name="connsiteY143" fmla="*/ 320011 h 553188"/>
                <a:gd name="connsiteX144" fmla="*/ 2317868 w 3121791"/>
                <a:gd name="connsiteY144" fmla="*/ 231020 h 553188"/>
                <a:gd name="connsiteX145" fmla="*/ 2317868 w 3121791"/>
                <a:gd name="connsiteY145" fmla="*/ 259333 h 553188"/>
                <a:gd name="connsiteX146" fmla="*/ 2309781 w 3121791"/>
                <a:gd name="connsiteY146" fmla="*/ 307889 h 553188"/>
                <a:gd name="connsiteX147" fmla="*/ 2281521 w 3121791"/>
                <a:gd name="connsiteY147" fmla="*/ 275524 h 553188"/>
                <a:gd name="connsiteX148" fmla="*/ 2257296 w 3121791"/>
                <a:gd name="connsiteY148" fmla="*/ 253263 h 553188"/>
                <a:gd name="connsiteX149" fmla="*/ 2233053 w 3121791"/>
                <a:gd name="connsiteY149" fmla="*/ 243159 h 553188"/>
                <a:gd name="connsiteX150" fmla="*/ 2200741 w 3121791"/>
                <a:gd name="connsiteY150" fmla="*/ 210794 h 553188"/>
                <a:gd name="connsiteX151" fmla="*/ 2184639 w 3121791"/>
                <a:gd name="connsiteY151" fmla="*/ 218881 h 553188"/>
                <a:gd name="connsiteX152" fmla="*/ 2180586 w 3121791"/>
                <a:gd name="connsiteY152" fmla="*/ 271472 h 553188"/>
                <a:gd name="connsiteX153" fmla="*/ 2140205 w 3121791"/>
                <a:gd name="connsiteY153" fmla="*/ 235072 h 553188"/>
                <a:gd name="connsiteX154" fmla="*/ 2148292 w 3121791"/>
                <a:gd name="connsiteY154" fmla="*/ 259333 h 553188"/>
                <a:gd name="connsiteX155" fmla="*/ 2107893 w 3121791"/>
                <a:gd name="connsiteY155" fmla="*/ 251246 h 553188"/>
                <a:gd name="connsiteX156" fmla="*/ 2103859 w 3121791"/>
                <a:gd name="connsiteY156" fmla="*/ 255298 h 553188"/>
                <a:gd name="connsiteX157" fmla="*/ 2103859 w 3121791"/>
                <a:gd name="connsiteY157" fmla="*/ 265402 h 553188"/>
                <a:gd name="connsiteX158" fmla="*/ 2111945 w 3121791"/>
                <a:gd name="connsiteY158" fmla="*/ 283611 h 553188"/>
                <a:gd name="connsiteX159" fmla="*/ 2132171 w 3121791"/>
                <a:gd name="connsiteY159" fmla="*/ 315976 h 553188"/>
                <a:gd name="connsiteX160" fmla="*/ 2103859 w 3121791"/>
                <a:gd name="connsiteY160" fmla="*/ 315976 h 553188"/>
                <a:gd name="connsiteX161" fmla="*/ 2107893 w 3121791"/>
                <a:gd name="connsiteY161" fmla="*/ 372602 h 553188"/>
                <a:gd name="connsiteX162" fmla="*/ 2011010 w 3121791"/>
                <a:gd name="connsiteY162" fmla="*/ 283611 h 553188"/>
                <a:gd name="connsiteX163" fmla="*/ 1974664 w 3121791"/>
                <a:gd name="connsiteY163" fmla="*/ 372602 h 553188"/>
                <a:gd name="connsiteX164" fmla="*/ 1954491 w 3121791"/>
                <a:gd name="connsiteY164" fmla="*/ 315976 h 553188"/>
                <a:gd name="connsiteX165" fmla="*/ 1942370 w 3121791"/>
                <a:gd name="connsiteY165" fmla="*/ 279559 h 553188"/>
                <a:gd name="connsiteX166" fmla="*/ 1934265 w 3121791"/>
                <a:gd name="connsiteY166" fmla="*/ 388793 h 553188"/>
                <a:gd name="connsiteX167" fmla="*/ 1924161 w 3121791"/>
                <a:gd name="connsiteY167" fmla="*/ 491940 h 553188"/>
                <a:gd name="connsiteX168" fmla="*/ 1915755 w 3121791"/>
                <a:gd name="connsiteY168" fmla="*/ 553188 h 553188"/>
                <a:gd name="connsiteX169" fmla="*/ 302754 w 3121791"/>
                <a:gd name="connsiteY169" fmla="*/ 553188 h 553188"/>
                <a:gd name="connsiteX170" fmla="*/ 303303 w 3121791"/>
                <a:gd name="connsiteY170" fmla="*/ 546544 h 553188"/>
                <a:gd name="connsiteX171" fmla="*/ 290160 w 3121791"/>
                <a:gd name="connsiteY171" fmla="*/ 542496 h 553188"/>
                <a:gd name="connsiteX172" fmla="*/ 265882 w 3121791"/>
                <a:gd name="connsiteY172" fmla="*/ 542496 h 553188"/>
                <a:gd name="connsiteX173" fmla="*/ 249708 w 3121791"/>
                <a:gd name="connsiteY173" fmla="*/ 550601 h 553188"/>
                <a:gd name="connsiteX174" fmla="*/ 247981 w 3121791"/>
                <a:gd name="connsiteY174" fmla="*/ 553188 h 553188"/>
                <a:gd name="connsiteX175" fmla="*/ 146190 w 3121791"/>
                <a:gd name="connsiteY175" fmla="*/ 553188 h 553188"/>
                <a:gd name="connsiteX176" fmla="*/ 144526 w 3121791"/>
                <a:gd name="connsiteY176" fmla="*/ 546548 h 553188"/>
                <a:gd name="connsiteX177" fmla="*/ 146561 w 3121791"/>
                <a:gd name="connsiteY177" fmla="*/ 530375 h 553188"/>
                <a:gd name="connsiteX178" fmla="*/ 156665 w 3121791"/>
                <a:gd name="connsiteY178" fmla="*/ 514183 h 553188"/>
                <a:gd name="connsiteX179" fmla="*/ 136439 w 3121791"/>
                <a:gd name="connsiteY179" fmla="*/ 522270 h 553188"/>
                <a:gd name="connsiteX180" fmla="*/ 120265 w 3121791"/>
                <a:gd name="connsiteY180" fmla="*/ 530375 h 553188"/>
                <a:gd name="connsiteX181" fmla="*/ 108126 w 3121791"/>
                <a:gd name="connsiteY181" fmla="*/ 534409 h 553188"/>
                <a:gd name="connsiteX182" fmla="*/ 95987 w 3121791"/>
                <a:gd name="connsiteY182" fmla="*/ 538461 h 553188"/>
                <a:gd name="connsiteX183" fmla="*/ 79814 w 3121791"/>
                <a:gd name="connsiteY183" fmla="*/ 542496 h 553188"/>
                <a:gd name="connsiteX184" fmla="*/ 65657 w 3121791"/>
                <a:gd name="connsiteY184" fmla="*/ 546548 h 553188"/>
                <a:gd name="connsiteX185" fmla="*/ 57346 w 3121791"/>
                <a:gd name="connsiteY185" fmla="*/ 553188 h 553188"/>
                <a:gd name="connsiteX186" fmla="*/ 0 w 3121791"/>
                <a:gd name="connsiteY186" fmla="*/ 553188 h 553188"/>
                <a:gd name="connsiteX187" fmla="*/ 2944 w 3121791"/>
                <a:gd name="connsiteY187" fmla="*/ 538461 h 553188"/>
                <a:gd name="connsiteX188" fmla="*/ 6997 w 3121791"/>
                <a:gd name="connsiteY188" fmla="*/ 510149 h 553188"/>
                <a:gd name="connsiteX189" fmla="*/ 15083 w 3121791"/>
                <a:gd name="connsiteY189" fmla="*/ 498010 h 553188"/>
                <a:gd name="connsiteX190" fmla="*/ 23170 w 3121791"/>
                <a:gd name="connsiteY190" fmla="*/ 481818 h 553188"/>
                <a:gd name="connsiteX191" fmla="*/ 47449 w 3121791"/>
                <a:gd name="connsiteY191" fmla="*/ 485871 h 553188"/>
                <a:gd name="connsiteX192" fmla="*/ 59588 w 3121791"/>
                <a:gd name="connsiteY192" fmla="*/ 473731 h 553188"/>
                <a:gd name="connsiteX193" fmla="*/ 104074 w 3121791"/>
                <a:gd name="connsiteY193" fmla="*/ 469697 h 553188"/>
                <a:gd name="connsiteX194" fmla="*/ 83848 w 3121791"/>
                <a:gd name="connsiteY194" fmla="*/ 453505 h 553188"/>
                <a:gd name="connsiteX195" fmla="*/ 79814 w 3121791"/>
                <a:gd name="connsiteY195" fmla="*/ 441366 h 553188"/>
                <a:gd name="connsiteX196" fmla="*/ 75761 w 3121791"/>
                <a:gd name="connsiteY196" fmla="*/ 433280 h 553188"/>
                <a:gd name="connsiteX197" fmla="*/ 67674 w 3121791"/>
                <a:gd name="connsiteY197" fmla="*/ 429245 h 553188"/>
                <a:gd name="connsiteX198" fmla="*/ 43396 w 3121791"/>
                <a:gd name="connsiteY198" fmla="*/ 421140 h 553188"/>
                <a:gd name="connsiteX199" fmla="*/ 31257 w 3121791"/>
                <a:gd name="connsiteY199" fmla="*/ 413054 h 553188"/>
                <a:gd name="connsiteX200" fmla="*/ 43396 w 3121791"/>
                <a:gd name="connsiteY200" fmla="*/ 400914 h 553188"/>
                <a:gd name="connsiteX201" fmla="*/ 91935 w 3121791"/>
                <a:gd name="connsiteY201" fmla="*/ 433280 h 553188"/>
                <a:gd name="connsiteX202" fmla="*/ 108126 w 3121791"/>
                <a:gd name="connsiteY202" fmla="*/ 421140 h 553188"/>
                <a:gd name="connsiteX203" fmla="*/ 120265 w 3121791"/>
                <a:gd name="connsiteY203" fmla="*/ 380689 h 553188"/>
                <a:gd name="connsiteX204" fmla="*/ 110144 w 3121791"/>
                <a:gd name="connsiteY204" fmla="*/ 342272 h 553188"/>
                <a:gd name="connsiteX205" fmla="*/ 124300 w 3121791"/>
                <a:gd name="connsiteY205" fmla="*/ 307889 h 553188"/>
                <a:gd name="connsiteX206" fmla="*/ 136439 w 3121791"/>
                <a:gd name="connsiteY206" fmla="*/ 328115 h 553188"/>
                <a:gd name="connsiteX207" fmla="*/ 172839 w 3121791"/>
                <a:gd name="connsiteY207" fmla="*/ 352376 h 553188"/>
                <a:gd name="connsiteX208" fmla="*/ 180943 w 3121791"/>
                <a:gd name="connsiteY208" fmla="*/ 356428 h 553188"/>
                <a:gd name="connsiteX209" fmla="*/ 184978 w 3121791"/>
                <a:gd name="connsiteY209" fmla="*/ 352376 h 553188"/>
                <a:gd name="connsiteX210" fmla="*/ 172839 w 3121791"/>
                <a:gd name="connsiteY210" fmla="*/ 352376 h 553188"/>
                <a:gd name="connsiteX211" fmla="*/ 172839 w 3121791"/>
                <a:gd name="connsiteY211" fmla="*/ 328115 h 553188"/>
                <a:gd name="connsiteX212" fmla="*/ 172839 w 3121791"/>
                <a:gd name="connsiteY212" fmla="*/ 283611 h 553188"/>
                <a:gd name="connsiteX213" fmla="*/ 172839 w 3121791"/>
                <a:gd name="connsiteY213" fmla="*/ 275524 h 553188"/>
                <a:gd name="connsiteX214" fmla="*/ 180943 w 3121791"/>
                <a:gd name="connsiteY214" fmla="*/ 287663 h 553188"/>
                <a:gd name="connsiteX215" fmla="*/ 197117 w 3121791"/>
                <a:gd name="connsiteY215" fmla="*/ 291698 h 553188"/>
                <a:gd name="connsiteX216" fmla="*/ 199134 w 3121791"/>
                <a:gd name="connsiteY216" fmla="*/ 287663 h 553188"/>
                <a:gd name="connsiteX217" fmla="*/ 201169 w 3121791"/>
                <a:gd name="connsiteY217" fmla="*/ 283611 h 553188"/>
                <a:gd name="connsiteX218" fmla="*/ 205204 w 3121791"/>
                <a:gd name="connsiteY218" fmla="*/ 279559 h 553188"/>
                <a:gd name="connsiteX219" fmla="*/ 237569 w 3121791"/>
                <a:gd name="connsiteY219" fmla="*/ 283611 h 553188"/>
                <a:gd name="connsiteX220" fmla="*/ 233517 w 3121791"/>
                <a:gd name="connsiteY220" fmla="*/ 259333 h 553188"/>
                <a:gd name="connsiteX221" fmla="*/ 265882 w 3121791"/>
                <a:gd name="connsiteY221" fmla="*/ 218881 h 553188"/>
                <a:gd name="connsiteX222" fmla="*/ 282073 w 3121791"/>
                <a:gd name="connsiteY222" fmla="*/ 239107 h 553188"/>
                <a:gd name="connsiteX223" fmla="*/ 286108 w 3121791"/>
                <a:gd name="connsiteY223" fmla="*/ 291698 h 553188"/>
                <a:gd name="connsiteX224" fmla="*/ 334646 w 3121791"/>
                <a:gd name="connsiteY224" fmla="*/ 267437 h 553188"/>
                <a:gd name="connsiteX225" fmla="*/ 346785 w 3121791"/>
                <a:gd name="connsiteY225" fmla="*/ 255298 h 553188"/>
                <a:gd name="connsiteX226" fmla="*/ 354872 w 3121791"/>
                <a:gd name="connsiteY226" fmla="*/ 251246 h 553188"/>
                <a:gd name="connsiteX227" fmla="*/ 350838 w 3121791"/>
                <a:gd name="connsiteY227" fmla="*/ 267437 h 553188"/>
                <a:gd name="connsiteX228" fmla="*/ 387237 w 3121791"/>
                <a:gd name="connsiteY228" fmla="*/ 239107 h 553188"/>
                <a:gd name="connsiteX229" fmla="*/ 419602 w 3121791"/>
                <a:gd name="connsiteY229" fmla="*/ 287663 h 553188"/>
                <a:gd name="connsiteX230" fmla="*/ 407463 w 3121791"/>
                <a:gd name="connsiteY230" fmla="*/ 235072 h 553188"/>
                <a:gd name="connsiteX231" fmla="*/ 460054 w 3121791"/>
                <a:gd name="connsiteY231" fmla="*/ 287663 h 553188"/>
                <a:gd name="connsiteX232" fmla="*/ 468141 w 3121791"/>
                <a:gd name="connsiteY232" fmla="*/ 271472 h 553188"/>
                <a:gd name="connsiteX233" fmla="*/ 488367 w 3121791"/>
                <a:gd name="connsiteY233" fmla="*/ 239107 h 553188"/>
                <a:gd name="connsiteX234" fmla="*/ 492419 w 3121791"/>
                <a:gd name="connsiteY234" fmla="*/ 200690 h 553188"/>
                <a:gd name="connsiteX235" fmla="*/ 492419 w 3121791"/>
                <a:gd name="connsiteY235" fmla="*/ 174395 h 553188"/>
                <a:gd name="connsiteX236" fmla="*/ 512645 w 3121791"/>
                <a:gd name="connsiteY236" fmla="*/ 150116 h 553188"/>
                <a:gd name="connsiteX237" fmla="*/ 516680 w 3121791"/>
                <a:gd name="connsiteY237" fmla="*/ 121804 h 553188"/>
                <a:gd name="connsiteX238" fmla="*/ 510628 w 3121791"/>
                <a:gd name="connsiteY238" fmla="*/ 103595 h 553188"/>
                <a:gd name="connsiteX239" fmla="*/ 492419 w 3121791"/>
                <a:gd name="connsiteY239" fmla="*/ 101578 h 553188"/>
                <a:gd name="connsiteX240" fmla="*/ 460054 w 3121791"/>
                <a:gd name="connsiteY240" fmla="*/ 107647 h 553188"/>
                <a:gd name="connsiteX241" fmla="*/ 439828 w 3121791"/>
                <a:gd name="connsiteY241" fmla="*/ 101578 h 553188"/>
                <a:gd name="connsiteX242" fmla="*/ 437811 w 3121791"/>
                <a:gd name="connsiteY242" fmla="*/ 89439 h 553188"/>
                <a:gd name="connsiteX243" fmla="*/ 427689 w 3121791"/>
                <a:gd name="connsiteY243" fmla="*/ 77299 h 553188"/>
                <a:gd name="connsiteX244" fmla="*/ 411515 w 3121791"/>
                <a:gd name="connsiteY244" fmla="*/ 53039 h 553188"/>
                <a:gd name="connsiteX245" fmla="*/ 411515 w 3121791"/>
                <a:gd name="connsiteY245" fmla="*/ 36848 h 553188"/>
                <a:gd name="connsiteX246" fmla="*/ 206383 w 3121791"/>
                <a:gd name="connsiteY246" fmla="*/ 295 h 553188"/>
                <a:gd name="connsiteX247" fmla="*/ 296059 w 3121791"/>
                <a:gd name="connsiteY247" fmla="*/ 295 h 553188"/>
                <a:gd name="connsiteX248" fmla="*/ 269934 w 3121791"/>
                <a:gd name="connsiteY248" fmla="*/ 16622 h 553188"/>
                <a:gd name="connsiteX249" fmla="*/ 241621 w 3121791"/>
                <a:gd name="connsiteY249" fmla="*/ 30778 h 553188"/>
                <a:gd name="connsiteX250" fmla="*/ 213291 w 3121791"/>
                <a:gd name="connsiteY250" fmla="*/ 32813 h 553188"/>
                <a:gd name="connsiteX251" fmla="*/ 189030 w 3121791"/>
                <a:gd name="connsiteY251" fmla="*/ 26743 h 553188"/>
                <a:gd name="connsiteX252" fmla="*/ 172839 w 3121791"/>
                <a:gd name="connsiteY252" fmla="*/ 24726 h 553188"/>
                <a:gd name="connsiteX253" fmla="*/ 176891 w 3121791"/>
                <a:gd name="connsiteY253" fmla="*/ 16622 h 553188"/>
                <a:gd name="connsiteX254" fmla="*/ 205204 w 3121791"/>
                <a:gd name="connsiteY254" fmla="*/ 8535 h 553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</a:cxnLst>
              <a:rect l="l" t="t" r="r" b="b"/>
              <a:pathLst>
                <a:path w="3121791" h="553188">
                  <a:moveTo>
                    <a:pt x="2290882" y="469697"/>
                  </a:moveTo>
                  <a:cubicBezTo>
                    <a:pt x="2301800" y="480473"/>
                    <a:pt x="2312701" y="491268"/>
                    <a:pt x="2323619" y="502044"/>
                  </a:cubicBezTo>
                  <a:cubicBezTo>
                    <a:pt x="2331794" y="515528"/>
                    <a:pt x="2337935" y="530375"/>
                    <a:pt x="2342022" y="546548"/>
                  </a:cubicBezTo>
                  <a:lnTo>
                    <a:pt x="2341350" y="553188"/>
                  </a:lnTo>
                  <a:lnTo>
                    <a:pt x="2220364" y="553188"/>
                  </a:lnTo>
                  <a:lnTo>
                    <a:pt x="2245883" y="508114"/>
                  </a:lnTo>
                  <a:cubicBezTo>
                    <a:pt x="2256801" y="490595"/>
                    <a:pt x="2271789" y="477784"/>
                    <a:pt x="2290882" y="469697"/>
                  </a:cubicBezTo>
                  <a:close/>
                  <a:moveTo>
                    <a:pt x="1595113" y="190568"/>
                  </a:moveTo>
                  <a:cubicBezTo>
                    <a:pt x="1592406" y="198655"/>
                    <a:pt x="1591061" y="208104"/>
                    <a:pt x="1591061" y="218881"/>
                  </a:cubicBezTo>
                  <a:cubicBezTo>
                    <a:pt x="1588371" y="226986"/>
                    <a:pt x="1587027" y="235745"/>
                    <a:pt x="1587027" y="245176"/>
                  </a:cubicBezTo>
                  <a:cubicBezTo>
                    <a:pt x="1587027" y="254626"/>
                    <a:pt x="1587027" y="263385"/>
                    <a:pt x="1587027" y="271472"/>
                  </a:cubicBezTo>
                  <a:cubicBezTo>
                    <a:pt x="1587027" y="290353"/>
                    <a:pt x="1586337" y="299785"/>
                    <a:pt x="1584992" y="299785"/>
                  </a:cubicBezTo>
                  <a:cubicBezTo>
                    <a:pt x="1583647" y="299785"/>
                    <a:pt x="1577595" y="310579"/>
                    <a:pt x="1566854" y="332150"/>
                  </a:cubicBezTo>
                  <a:cubicBezTo>
                    <a:pt x="1558767" y="351031"/>
                    <a:pt x="1548008" y="353721"/>
                    <a:pt x="1534560" y="340237"/>
                  </a:cubicBezTo>
                  <a:cubicBezTo>
                    <a:pt x="1526473" y="334857"/>
                    <a:pt x="1521076" y="328115"/>
                    <a:pt x="1518386" y="320011"/>
                  </a:cubicBezTo>
                  <a:lnTo>
                    <a:pt x="1550680" y="388793"/>
                  </a:lnTo>
                  <a:lnTo>
                    <a:pt x="1562819" y="384741"/>
                  </a:lnTo>
                  <a:lnTo>
                    <a:pt x="1562819" y="409019"/>
                  </a:lnTo>
                  <a:cubicBezTo>
                    <a:pt x="1568199" y="409019"/>
                    <a:pt x="1573578" y="410364"/>
                    <a:pt x="1578922" y="413054"/>
                  </a:cubicBezTo>
                  <a:cubicBezTo>
                    <a:pt x="1589716" y="418451"/>
                    <a:pt x="1597803" y="421140"/>
                    <a:pt x="1603200" y="421140"/>
                  </a:cubicBezTo>
                  <a:cubicBezTo>
                    <a:pt x="1605855" y="423848"/>
                    <a:pt x="1607854" y="425193"/>
                    <a:pt x="1609199" y="425193"/>
                  </a:cubicBezTo>
                  <a:cubicBezTo>
                    <a:pt x="1610544" y="425193"/>
                    <a:pt x="1612579" y="426538"/>
                    <a:pt x="1615269" y="429245"/>
                  </a:cubicBezTo>
                  <a:lnTo>
                    <a:pt x="1623355" y="437332"/>
                  </a:lnTo>
                  <a:cubicBezTo>
                    <a:pt x="1626063" y="418451"/>
                    <a:pt x="1627408" y="398897"/>
                    <a:pt x="1627408" y="378671"/>
                  </a:cubicBezTo>
                  <a:cubicBezTo>
                    <a:pt x="1627408" y="358445"/>
                    <a:pt x="1627408" y="340237"/>
                    <a:pt x="1627408" y="324063"/>
                  </a:cubicBezTo>
                  <a:cubicBezTo>
                    <a:pt x="1627408" y="305182"/>
                    <a:pt x="1626063" y="286301"/>
                    <a:pt x="1623355" y="267437"/>
                  </a:cubicBezTo>
                  <a:cubicBezTo>
                    <a:pt x="1612579" y="272817"/>
                    <a:pt x="1604510" y="262040"/>
                    <a:pt x="1599148" y="235072"/>
                  </a:cubicBezTo>
                  <a:cubicBezTo>
                    <a:pt x="1596458" y="224278"/>
                    <a:pt x="1595113" y="209449"/>
                    <a:pt x="1595113" y="190568"/>
                  </a:cubicBezTo>
                  <a:close/>
                  <a:moveTo>
                    <a:pt x="1457832" y="12587"/>
                  </a:moveTo>
                  <a:lnTo>
                    <a:pt x="1465919" y="40900"/>
                  </a:lnTo>
                  <a:lnTo>
                    <a:pt x="1425467" y="36848"/>
                  </a:lnTo>
                  <a:cubicBezTo>
                    <a:pt x="1422759" y="36848"/>
                    <a:pt x="1420070" y="38210"/>
                    <a:pt x="1417380" y="40900"/>
                  </a:cubicBezTo>
                  <a:lnTo>
                    <a:pt x="1405241" y="53039"/>
                  </a:lnTo>
                  <a:cubicBezTo>
                    <a:pt x="1402534" y="61126"/>
                    <a:pt x="1401189" y="67195"/>
                    <a:pt x="1401189" y="71230"/>
                  </a:cubicBezTo>
                  <a:cubicBezTo>
                    <a:pt x="1401189" y="75282"/>
                    <a:pt x="1398499" y="84041"/>
                    <a:pt x="1393102" y="97525"/>
                  </a:cubicBezTo>
                  <a:cubicBezTo>
                    <a:pt x="1387705" y="113717"/>
                    <a:pt x="1386360" y="120459"/>
                    <a:pt x="1389050" y="117751"/>
                  </a:cubicBezTo>
                  <a:cubicBezTo>
                    <a:pt x="1391757" y="115062"/>
                    <a:pt x="1394447" y="117751"/>
                    <a:pt x="1397154" y="125856"/>
                  </a:cubicBezTo>
                  <a:cubicBezTo>
                    <a:pt x="1399844" y="136632"/>
                    <a:pt x="1408603" y="140685"/>
                    <a:pt x="1423450" y="137977"/>
                  </a:cubicBezTo>
                  <a:cubicBezTo>
                    <a:pt x="1438278" y="135288"/>
                    <a:pt x="1451090" y="132598"/>
                    <a:pt x="1461866" y="129890"/>
                  </a:cubicBezTo>
                  <a:cubicBezTo>
                    <a:pt x="1475350" y="127201"/>
                    <a:pt x="1482765" y="124493"/>
                    <a:pt x="1484127" y="121804"/>
                  </a:cubicBezTo>
                  <a:cubicBezTo>
                    <a:pt x="1485472" y="119114"/>
                    <a:pt x="1491542" y="115062"/>
                    <a:pt x="1502318" y="109664"/>
                  </a:cubicBezTo>
                  <a:cubicBezTo>
                    <a:pt x="1505026" y="106975"/>
                    <a:pt x="1508388" y="103595"/>
                    <a:pt x="1512440" y="99560"/>
                  </a:cubicBezTo>
                  <a:cubicBezTo>
                    <a:pt x="1516475" y="95508"/>
                    <a:pt x="1519855" y="90783"/>
                    <a:pt x="1522544" y="85404"/>
                  </a:cubicBezTo>
                  <a:cubicBezTo>
                    <a:pt x="1525252" y="80007"/>
                    <a:pt x="1527941" y="73265"/>
                    <a:pt x="1530631" y="65178"/>
                  </a:cubicBezTo>
                  <a:cubicBezTo>
                    <a:pt x="1541425" y="46297"/>
                    <a:pt x="1533339" y="31468"/>
                    <a:pt x="1506371" y="20674"/>
                  </a:cubicBezTo>
                  <a:cubicBezTo>
                    <a:pt x="1495576" y="15277"/>
                    <a:pt x="1479403" y="12587"/>
                    <a:pt x="1457832" y="12587"/>
                  </a:cubicBezTo>
                  <a:close/>
                  <a:moveTo>
                    <a:pt x="3076422" y="295"/>
                  </a:moveTo>
                  <a:lnTo>
                    <a:pt x="3119558" y="295"/>
                  </a:lnTo>
                  <a:lnTo>
                    <a:pt x="3121791" y="12587"/>
                  </a:lnTo>
                  <a:cubicBezTo>
                    <a:pt x="3105600" y="7190"/>
                    <a:pt x="3090771" y="3138"/>
                    <a:pt x="3077287" y="448"/>
                  </a:cubicBezTo>
                  <a:close/>
                  <a:moveTo>
                    <a:pt x="2918922" y="295"/>
                  </a:moveTo>
                  <a:lnTo>
                    <a:pt x="3018872" y="295"/>
                  </a:lnTo>
                  <a:lnTo>
                    <a:pt x="3018644" y="448"/>
                  </a:lnTo>
                  <a:cubicBezTo>
                    <a:pt x="3019989" y="-2242"/>
                    <a:pt x="3017954" y="7190"/>
                    <a:pt x="3012575" y="28761"/>
                  </a:cubicBezTo>
                  <a:cubicBezTo>
                    <a:pt x="3009867" y="42245"/>
                    <a:pt x="3007850" y="51694"/>
                    <a:pt x="3006505" y="57073"/>
                  </a:cubicBezTo>
                  <a:cubicBezTo>
                    <a:pt x="3005160" y="62471"/>
                    <a:pt x="3004470" y="67868"/>
                    <a:pt x="3004470" y="73265"/>
                  </a:cubicBezTo>
                  <a:lnTo>
                    <a:pt x="3004470" y="85404"/>
                  </a:lnTo>
                  <a:cubicBezTo>
                    <a:pt x="2990986" y="69213"/>
                    <a:pt x="2978865" y="55729"/>
                    <a:pt x="2968071" y="44952"/>
                  </a:cubicBezTo>
                  <a:cubicBezTo>
                    <a:pt x="2957276" y="34158"/>
                    <a:pt x="2947172" y="24036"/>
                    <a:pt x="2937741" y="14604"/>
                  </a:cubicBezTo>
                  <a:cubicBezTo>
                    <a:pt x="2928291" y="5173"/>
                    <a:pt x="2922222" y="448"/>
                    <a:pt x="2919532" y="448"/>
                  </a:cubicBezTo>
                  <a:close/>
                  <a:moveTo>
                    <a:pt x="312827" y="295"/>
                  </a:moveTo>
                  <a:lnTo>
                    <a:pt x="2899650" y="295"/>
                  </a:lnTo>
                  <a:lnTo>
                    <a:pt x="2903341" y="85404"/>
                  </a:lnTo>
                  <a:cubicBezTo>
                    <a:pt x="2897961" y="77299"/>
                    <a:pt x="2889857" y="69213"/>
                    <a:pt x="2879080" y="61126"/>
                  </a:cubicBezTo>
                  <a:cubicBezTo>
                    <a:pt x="2860199" y="47642"/>
                    <a:pt x="2842663" y="44952"/>
                    <a:pt x="2826489" y="53039"/>
                  </a:cubicBezTo>
                  <a:cubicBezTo>
                    <a:pt x="2807608" y="63815"/>
                    <a:pt x="2795469" y="69213"/>
                    <a:pt x="2790090" y="69213"/>
                  </a:cubicBezTo>
                  <a:lnTo>
                    <a:pt x="2781985" y="69213"/>
                  </a:lnTo>
                  <a:cubicBezTo>
                    <a:pt x="2781985" y="61126"/>
                    <a:pt x="2780640" y="54384"/>
                    <a:pt x="2777950" y="48987"/>
                  </a:cubicBezTo>
                  <a:cubicBezTo>
                    <a:pt x="2772553" y="38210"/>
                    <a:pt x="2759069" y="35503"/>
                    <a:pt x="2737499" y="40900"/>
                  </a:cubicBezTo>
                  <a:cubicBezTo>
                    <a:pt x="2726704" y="46297"/>
                    <a:pt x="2717273" y="50331"/>
                    <a:pt x="2709186" y="53039"/>
                  </a:cubicBezTo>
                  <a:cubicBezTo>
                    <a:pt x="2701081" y="55729"/>
                    <a:pt x="2694339" y="58436"/>
                    <a:pt x="2688960" y="61126"/>
                  </a:cubicBezTo>
                  <a:cubicBezTo>
                    <a:pt x="2680855" y="63815"/>
                    <a:pt x="2675476" y="65178"/>
                    <a:pt x="2672768" y="65178"/>
                  </a:cubicBezTo>
                  <a:lnTo>
                    <a:pt x="2660629" y="89439"/>
                  </a:lnTo>
                  <a:lnTo>
                    <a:pt x="2636369" y="93491"/>
                  </a:lnTo>
                  <a:cubicBezTo>
                    <a:pt x="2639059" y="101578"/>
                    <a:pt x="2643111" y="111009"/>
                    <a:pt x="2648508" y="121804"/>
                  </a:cubicBezTo>
                  <a:cubicBezTo>
                    <a:pt x="2659285" y="143374"/>
                    <a:pt x="2664682" y="154169"/>
                    <a:pt x="2664682" y="154169"/>
                  </a:cubicBezTo>
                  <a:cubicBezTo>
                    <a:pt x="2664682" y="156858"/>
                    <a:pt x="2665354" y="158203"/>
                    <a:pt x="2666699" y="158203"/>
                  </a:cubicBezTo>
                  <a:cubicBezTo>
                    <a:pt x="2668061" y="158203"/>
                    <a:pt x="2668734" y="159566"/>
                    <a:pt x="2668734" y="162255"/>
                  </a:cubicBezTo>
                  <a:lnTo>
                    <a:pt x="2668734" y="170342"/>
                  </a:lnTo>
                  <a:cubicBezTo>
                    <a:pt x="2676821" y="167653"/>
                    <a:pt x="2684908" y="167653"/>
                    <a:pt x="2692994" y="170342"/>
                  </a:cubicBezTo>
                  <a:cubicBezTo>
                    <a:pt x="2706478" y="175739"/>
                    <a:pt x="2711876" y="189223"/>
                    <a:pt x="2709186" y="210794"/>
                  </a:cubicBezTo>
                  <a:cubicBezTo>
                    <a:pt x="2717273" y="208104"/>
                    <a:pt x="2725359" y="208104"/>
                    <a:pt x="2733446" y="210794"/>
                  </a:cubicBezTo>
                  <a:cubicBezTo>
                    <a:pt x="2749638" y="216191"/>
                    <a:pt x="2757725" y="228330"/>
                    <a:pt x="2757725" y="247211"/>
                  </a:cubicBezTo>
                  <a:lnTo>
                    <a:pt x="2786037" y="247211"/>
                  </a:lnTo>
                  <a:cubicBezTo>
                    <a:pt x="2783348" y="239107"/>
                    <a:pt x="2781985" y="231020"/>
                    <a:pt x="2781985" y="222933"/>
                  </a:cubicBezTo>
                  <a:cubicBezTo>
                    <a:pt x="2781985" y="212139"/>
                    <a:pt x="2795469" y="209449"/>
                    <a:pt x="2822437" y="214846"/>
                  </a:cubicBezTo>
                  <a:cubicBezTo>
                    <a:pt x="2835921" y="220244"/>
                    <a:pt x="2848060" y="224278"/>
                    <a:pt x="2858854" y="226986"/>
                  </a:cubicBezTo>
                  <a:cubicBezTo>
                    <a:pt x="2869631" y="229675"/>
                    <a:pt x="2877735" y="232365"/>
                    <a:pt x="2883115" y="235072"/>
                  </a:cubicBezTo>
                  <a:cubicBezTo>
                    <a:pt x="2891219" y="237762"/>
                    <a:pt x="2897961" y="239107"/>
                    <a:pt x="2903341" y="239107"/>
                  </a:cubicBezTo>
                  <a:lnTo>
                    <a:pt x="2875028" y="255298"/>
                  </a:lnTo>
                  <a:cubicBezTo>
                    <a:pt x="2880425" y="260695"/>
                    <a:pt x="2885822" y="268782"/>
                    <a:pt x="2891219" y="279559"/>
                  </a:cubicBezTo>
                  <a:cubicBezTo>
                    <a:pt x="2899306" y="293043"/>
                    <a:pt x="2900651" y="313269"/>
                    <a:pt x="2895254" y="340237"/>
                  </a:cubicBezTo>
                  <a:cubicBezTo>
                    <a:pt x="2871241" y="337547"/>
                    <a:pt x="2851210" y="333495"/>
                    <a:pt x="2835142" y="328115"/>
                  </a:cubicBezTo>
                  <a:cubicBezTo>
                    <a:pt x="2821800" y="322718"/>
                    <a:pt x="2809112" y="316649"/>
                    <a:pt x="2797097" y="309907"/>
                  </a:cubicBezTo>
                  <a:cubicBezTo>
                    <a:pt x="2785082" y="303165"/>
                    <a:pt x="2779083" y="293043"/>
                    <a:pt x="2779083" y="279559"/>
                  </a:cubicBezTo>
                  <a:lnTo>
                    <a:pt x="2759052" y="279559"/>
                  </a:lnTo>
                  <a:lnTo>
                    <a:pt x="2743055" y="299785"/>
                  </a:lnTo>
                  <a:cubicBezTo>
                    <a:pt x="2732349" y="297095"/>
                    <a:pt x="2723006" y="293043"/>
                    <a:pt x="2714990" y="287663"/>
                  </a:cubicBezTo>
                  <a:cubicBezTo>
                    <a:pt x="2698975" y="276869"/>
                    <a:pt x="2693631" y="264730"/>
                    <a:pt x="2698940" y="251246"/>
                  </a:cubicBezTo>
                  <a:cubicBezTo>
                    <a:pt x="2693631" y="253953"/>
                    <a:pt x="2686978" y="256643"/>
                    <a:pt x="2678962" y="259333"/>
                  </a:cubicBezTo>
                  <a:cubicBezTo>
                    <a:pt x="2670910" y="262040"/>
                    <a:pt x="2653551" y="263385"/>
                    <a:pt x="2626884" y="263385"/>
                  </a:cubicBezTo>
                  <a:lnTo>
                    <a:pt x="2626884" y="243159"/>
                  </a:lnTo>
                  <a:cubicBezTo>
                    <a:pt x="2626884" y="229675"/>
                    <a:pt x="2630883" y="218881"/>
                    <a:pt x="2638899" y="210794"/>
                  </a:cubicBezTo>
                  <a:cubicBezTo>
                    <a:pt x="2638899" y="208104"/>
                    <a:pt x="2637554" y="205397"/>
                    <a:pt x="2634847" y="202707"/>
                  </a:cubicBezTo>
                  <a:cubicBezTo>
                    <a:pt x="2632193" y="200018"/>
                    <a:pt x="2618850" y="194620"/>
                    <a:pt x="2594838" y="186534"/>
                  </a:cubicBezTo>
                  <a:cubicBezTo>
                    <a:pt x="2549413" y="173050"/>
                    <a:pt x="2525383" y="164945"/>
                    <a:pt x="2522728" y="162255"/>
                  </a:cubicBezTo>
                  <a:cubicBezTo>
                    <a:pt x="2517367" y="162255"/>
                    <a:pt x="2509368" y="159566"/>
                    <a:pt x="2498698" y="154169"/>
                  </a:cubicBezTo>
                  <a:cubicBezTo>
                    <a:pt x="2493354" y="151461"/>
                    <a:pt x="2487992" y="150116"/>
                    <a:pt x="2482648" y="150116"/>
                  </a:cubicBezTo>
                  <a:lnTo>
                    <a:pt x="2458370" y="170342"/>
                  </a:lnTo>
                  <a:lnTo>
                    <a:pt x="2458370" y="162255"/>
                  </a:lnTo>
                  <a:cubicBezTo>
                    <a:pt x="2458370" y="154169"/>
                    <a:pt x="2457025" y="150116"/>
                    <a:pt x="2454335" y="150116"/>
                  </a:cubicBezTo>
                  <a:cubicBezTo>
                    <a:pt x="2451628" y="150116"/>
                    <a:pt x="2448266" y="150789"/>
                    <a:pt x="2444214" y="152134"/>
                  </a:cubicBezTo>
                  <a:cubicBezTo>
                    <a:pt x="2440179" y="153496"/>
                    <a:pt x="2435454" y="154169"/>
                    <a:pt x="2430057" y="154169"/>
                  </a:cubicBezTo>
                  <a:lnTo>
                    <a:pt x="2409831" y="154169"/>
                  </a:lnTo>
                  <a:cubicBezTo>
                    <a:pt x="2415228" y="143374"/>
                    <a:pt x="2419281" y="133943"/>
                    <a:pt x="2421970" y="125856"/>
                  </a:cubicBezTo>
                  <a:cubicBezTo>
                    <a:pt x="2421970" y="120459"/>
                    <a:pt x="2419953" y="115062"/>
                    <a:pt x="2415901" y="109664"/>
                  </a:cubicBezTo>
                  <a:cubicBezTo>
                    <a:pt x="2411866" y="104267"/>
                    <a:pt x="2399055" y="100233"/>
                    <a:pt x="2377466" y="97525"/>
                  </a:cubicBezTo>
                  <a:cubicBezTo>
                    <a:pt x="2331635" y="92146"/>
                    <a:pt x="2291183" y="84041"/>
                    <a:pt x="2256111" y="73265"/>
                  </a:cubicBezTo>
                  <a:cubicBezTo>
                    <a:pt x="2234540" y="67868"/>
                    <a:pt x="2214314" y="61126"/>
                    <a:pt x="2195433" y="53039"/>
                  </a:cubicBezTo>
                  <a:cubicBezTo>
                    <a:pt x="2179259" y="50331"/>
                    <a:pt x="2164430" y="47642"/>
                    <a:pt x="2150946" y="44952"/>
                  </a:cubicBezTo>
                  <a:cubicBezTo>
                    <a:pt x="2121271" y="39555"/>
                    <a:pt x="2103752" y="39555"/>
                    <a:pt x="2098355" y="44952"/>
                  </a:cubicBezTo>
                  <a:cubicBezTo>
                    <a:pt x="2084871" y="50331"/>
                    <a:pt x="2075440" y="58436"/>
                    <a:pt x="2070043" y="69213"/>
                  </a:cubicBezTo>
                  <a:lnTo>
                    <a:pt x="2053851" y="93491"/>
                  </a:lnTo>
                  <a:cubicBezTo>
                    <a:pt x="2059248" y="96180"/>
                    <a:pt x="2065990" y="98888"/>
                    <a:pt x="2074077" y="101578"/>
                  </a:cubicBezTo>
                  <a:cubicBezTo>
                    <a:pt x="2087561" y="109664"/>
                    <a:pt x="2094303" y="117751"/>
                    <a:pt x="2094303" y="125856"/>
                  </a:cubicBezTo>
                  <a:lnTo>
                    <a:pt x="2106442" y="125856"/>
                  </a:lnTo>
                  <a:cubicBezTo>
                    <a:pt x="2111839" y="125856"/>
                    <a:pt x="2117236" y="121804"/>
                    <a:pt x="2122634" y="113717"/>
                  </a:cubicBezTo>
                  <a:lnTo>
                    <a:pt x="2134755" y="101578"/>
                  </a:lnTo>
                  <a:cubicBezTo>
                    <a:pt x="2137462" y="98888"/>
                    <a:pt x="2140152" y="97525"/>
                    <a:pt x="2142859" y="97525"/>
                  </a:cubicBezTo>
                  <a:cubicBezTo>
                    <a:pt x="2145549" y="97525"/>
                    <a:pt x="2149601" y="96180"/>
                    <a:pt x="2154981" y="93491"/>
                  </a:cubicBezTo>
                  <a:cubicBezTo>
                    <a:pt x="2160378" y="93491"/>
                    <a:pt x="2165775" y="92818"/>
                    <a:pt x="2171172" y="91456"/>
                  </a:cubicBezTo>
                  <a:cubicBezTo>
                    <a:pt x="2176569" y="90111"/>
                    <a:pt x="2181949" y="89439"/>
                    <a:pt x="2187346" y="89439"/>
                  </a:cubicBezTo>
                  <a:cubicBezTo>
                    <a:pt x="2192743" y="89439"/>
                    <a:pt x="2198813" y="90111"/>
                    <a:pt x="2205555" y="91456"/>
                  </a:cubicBezTo>
                  <a:cubicBezTo>
                    <a:pt x="2212297" y="92818"/>
                    <a:pt x="2218366" y="93491"/>
                    <a:pt x="2223763" y="93491"/>
                  </a:cubicBezTo>
                  <a:lnTo>
                    <a:pt x="2239937" y="93491"/>
                  </a:lnTo>
                  <a:cubicBezTo>
                    <a:pt x="2234540" y="101578"/>
                    <a:pt x="2230505" y="108320"/>
                    <a:pt x="2227798" y="113717"/>
                  </a:cubicBezTo>
                  <a:cubicBezTo>
                    <a:pt x="2219711" y="127201"/>
                    <a:pt x="2223763" y="133943"/>
                    <a:pt x="2239937" y="133943"/>
                  </a:cubicBezTo>
                  <a:cubicBezTo>
                    <a:pt x="2250731" y="136632"/>
                    <a:pt x="2259490" y="137977"/>
                    <a:pt x="2266232" y="137977"/>
                  </a:cubicBezTo>
                  <a:cubicBezTo>
                    <a:pt x="2272974" y="137977"/>
                    <a:pt x="2279044" y="139340"/>
                    <a:pt x="2284441" y="142030"/>
                  </a:cubicBezTo>
                  <a:cubicBezTo>
                    <a:pt x="2289820" y="144719"/>
                    <a:pt x="2293873" y="147427"/>
                    <a:pt x="2296562" y="150116"/>
                  </a:cubicBezTo>
                  <a:cubicBezTo>
                    <a:pt x="2320841" y="155513"/>
                    <a:pt x="2343756" y="163600"/>
                    <a:pt x="2365345" y="174395"/>
                  </a:cubicBezTo>
                  <a:cubicBezTo>
                    <a:pt x="2384208" y="185171"/>
                    <a:pt x="2400400" y="200690"/>
                    <a:pt x="2413884" y="220916"/>
                  </a:cubicBezTo>
                  <a:cubicBezTo>
                    <a:pt x="2427367" y="241142"/>
                    <a:pt x="2434109" y="270127"/>
                    <a:pt x="2434109" y="307889"/>
                  </a:cubicBezTo>
                  <a:lnTo>
                    <a:pt x="2421652" y="320011"/>
                  </a:lnTo>
                  <a:lnTo>
                    <a:pt x="2317868" y="231020"/>
                  </a:lnTo>
                  <a:lnTo>
                    <a:pt x="2317868" y="259333"/>
                  </a:lnTo>
                  <a:cubicBezTo>
                    <a:pt x="2317868" y="275524"/>
                    <a:pt x="2315178" y="291698"/>
                    <a:pt x="2309781" y="307889"/>
                  </a:cubicBezTo>
                  <a:cubicBezTo>
                    <a:pt x="2301730" y="297095"/>
                    <a:pt x="2292316" y="286301"/>
                    <a:pt x="2281521" y="275524"/>
                  </a:cubicBezTo>
                  <a:cubicBezTo>
                    <a:pt x="2273434" y="267437"/>
                    <a:pt x="2265365" y="260005"/>
                    <a:pt x="2257296" y="253263"/>
                  </a:cubicBezTo>
                  <a:cubicBezTo>
                    <a:pt x="2249227" y="246521"/>
                    <a:pt x="2241140" y="243159"/>
                    <a:pt x="2233053" y="243159"/>
                  </a:cubicBezTo>
                  <a:lnTo>
                    <a:pt x="2200741" y="210794"/>
                  </a:lnTo>
                  <a:cubicBezTo>
                    <a:pt x="2195397" y="210794"/>
                    <a:pt x="2190018" y="213502"/>
                    <a:pt x="2184639" y="218881"/>
                  </a:cubicBezTo>
                  <a:cubicBezTo>
                    <a:pt x="2173844" y="229675"/>
                    <a:pt x="2172499" y="247211"/>
                    <a:pt x="2180586" y="271472"/>
                  </a:cubicBezTo>
                  <a:lnTo>
                    <a:pt x="2140205" y="235072"/>
                  </a:lnTo>
                  <a:lnTo>
                    <a:pt x="2148292" y="259333"/>
                  </a:lnTo>
                  <a:lnTo>
                    <a:pt x="2107893" y="251246"/>
                  </a:lnTo>
                  <a:cubicBezTo>
                    <a:pt x="2105203" y="251246"/>
                    <a:pt x="2103859" y="252591"/>
                    <a:pt x="2103859" y="255298"/>
                  </a:cubicBezTo>
                  <a:cubicBezTo>
                    <a:pt x="2103859" y="257988"/>
                    <a:pt x="2103859" y="261368"/>
                    <a:pt x="2103859" y="265402"/>
                  </a:cubicBezTo>
                  <a:cubicBezTo>
                    <a:pt x="2103859" y="269455"/>
                    <a:pt x="2106548" y="275524"/>
                    <a:pt x="2111945" y="283611"/>
                  </a:cubicBezTo>
                  <a:lnTo>
                    <a:pt x="2132171" y="315976"/>
                  </a:lnTo>
                  <a:lnTo>
                    <a:pt x="2103859" y="315976"/>
                  </a:lnTo>
                  <a:lnTo>
                    <a:pt x="2107893" y="372602"/>
                  </a:lnTo>
                  <a:lnTo>
                    <a:pt x="2011010" y="283611"/>
                  </a:lnTo>
                  <a:lnTo>
                    <a:pt x="1974664" y="372602"/>
                  </a:lnTo>
                  <a:lnTo>
                    <a:pt x="1954491" y="315976"/>
                  </a:lnTo>
                  <a:lnTo>
                    <a:pt x="1942370" y="279559"/>
                  </a:lnTo>
                  <a:cubicBezTo>
                    <a:pt x="1939662" y="317321"/>
                    <a:pt x="1936973" y="353721"/>
                    <a:pt x="1934265" y="388793"/>
                  </a:cubicBezTo>
                  <a:cubicBezTo>
                    <a:pt x="1931575" y="421140"/>
                    <a:pt x="1928213" y="455523"/>
                    <a:pt x="1924161" y="491940"/>
                  </a:cubicBezTo>
                  <a:lnTo>
                    <a:pt x="1915755" y="553188"/>
                  </a:lnTo>
                  <a:lnTo>
                    <a:pt x="302754" y="553188"/>
                  </a:lnTo>
                  <a:lnTo>
                    <a:pt x="303303" y="546544"/>
                  </a:lnTo>
                  <a:cubicBezTo>
                    <a:pt x="301281" y="543846"/>
                    <a:pt x="296902" y="542496"/>
                    <a:pt x="290160" y="542496"/>
                  </a:cubicBezTo>
                  <a:cubicBezTo>
                    <a:pt x="276676" y="542496"/>
                    <a:pt x="268589" y="542496"/>
                    <a:pt x="265882" y="542496"/>
                  </a:cubicBezTo>
                  <a:cubicBezTo>
                    <a:pt x="263192" y="542496"/>
                    <a:pt x="257795" y="545203"/>
                    <a:pt x="249708" y="550601"/>
                  </a:cubicBezTo>
                  <a:lnTo>
                    <a:pt x="247981" y="553188"/>
                  </a:lnTo>
                  <a:lnTo>
                    <a:pt x="146190" y="553188"/>
                  </a:lnTo>
                  <a:lnTo>
                    <a:pt x="144526" y="546548"/>
                  </a:lnTo>
                  <a:cubicBezTo>
                    <a:pt x="144526" y="541151"/>
                    <a:pt x="145198" y="535754"/>
                    <a:pt x="146561" y="530375"/>
                  </a:cubicBezTo>
                  <a:cubicBezTo>
                    <a:pt x="147906" y="524978"/>
                    <a:pt x="151268" y="519580"/>
                    <a:pt x="156665" y="514183"/>
                  </a:cubicBezTo>
                  <a:cubicBezTo>
                    <a:pt x="151268" y="516891"/>
                    <a:pt x="144526" y="519580"/>
                    <a:pt x="136439" y="522270"/>
                  </a:cubicBezTo>
                  <a:cubicBezTo>
                    <a:pt x="131042" y="524978"/>
                    <a:pt x="125645" y="527667"/>
                    <a:pt x="120265" y="530375"/>
                  </a:cubicBezTo>
                  <a:cubicBezTo>
                    <a:pt x="114868" y="533064"/>
                    <a:pt x="110816" y="534409"/>
                    <a:pt x="108126" y="534409"/>
                  </a:cubicBezTo>
                  <a:lnTo>
                    <a:pt x="95987" y="538461"/>
                  </a:lnTo>
                  <a:cubicBezTo>
                    <a:pt x="90590" y="541151"/>
                    <a:pt x="85193" y="542496"/>
                    <a:pt x="79814" y="542496"/>
                  </a:cubicBezTo>
                  <a:cubicBezTo>
                    <a:pt x="74416" y="545203"/>
                    <a:pt x="69692" y="546548"/>
                    <a:pt x="65657" y="546548"/>
                  </a:cubicBezTo>
                  <a:lnTo>
                    <a:pt x="57346" y="553188"/>
                  </a:lnTo>
                  <a:lnTo>
                    <a:pt x="0" y="553188"/>
                  </a:lnTo>
                  <a:lnTo>
                    <a:pt x="2944" y="538461"/>
                  </a:lnTo>
                  <a:cubicBezTo>
                    <a:pt x="255" y="530375"/>
                    <a:pt x="1600" y="520925"/>
                    <a:pt x="6997" y="510149"/>
                  </a:cubicBezTo>
                  <a:cubicBezTo>
                    <a:pt x="9686" y="504752"/>
                    <a:pt x="12394" y="500699"/>
                    <a:pt x="15083" y="498010"/>
                  </a:cubicBezTo>
                  <a:cubicBezTo>
                    <a:pt x="15083" y="492612"/>
                    <a:pt x="17773" y="487215"/>
                    <a:pt x="23170" y="481818"/>
                  </a:cubicBezTo>
                  <a:cubicBezTo>
                    <a:pt x="31257" y="473731"/>
                    <a:pt x="39362" y="475076"/>
                    <a:pt x="47449" y="485871"/>
                  </a:cubicBezTo>
                  <a:cubicBezTo>
                    <a:pt x="50138" y="480473"/>
                    <a:pt x="54191" y="476439"/>
                    <a:pt x="59588" y="473731"/>
                  </a:cubicBezTo>
                  <a:cubicBezTo>
                    <a:pt x="73072" y="468334"/>
                    <a:pt x="87900" y="466989"/>
                    <a:pt x="104074" y="469697"/>
                  </a:cubicBezTo>
                  <a:lnTo>
                    <a:pt x="83848" y="453505"/>
                  </a:lnTo>
                  <a:cubicBezTo>
                    <a:pt x="81158" y="450816"/>
                    <a:pt x="79814" y="446763"/>
                    <a:pt x="79814" y="441366"/>
                  </a:cubicBezTo>
                  <a:cubicBezTo>
                    <a:pt x="77106" y="438677"/>
                    <a:pt x="75761" y="435987"/>
                    <a:pt x="75761" y="433280"/>
                  </a:cubicBezTo>
                  <a:cubicBezTo>
                    <a:pt x="75761" y="430590"/>
                    <a:pt x="73072" y="429245"/>
                    <a:pt x="67674" y="429245"/>
                  </a:cubicBezTo>
                  <a:cubicBezTo>
                    <a:pt x="62277" y="429245"/>
                    <a:pt x="54191" y="426538"/>
                    <a:pt x="43396" y="421140"/>
                  </a:cubicBezTo>
                  <a:cubicBezTo>
                    <a:pt x="37999" y="418451"/>
                    <a:pt x="33965" y="415761"/>
                    <a:pt x="31257" y="413054"/>
                  </a:cubicBezTo>
                  <a:lnTo>
                    <a:pt x="43396" y="400914"/>
                  </a:lnTo>
                  <a:lnTo>
                    <a:pt x="91935" y="433280"/>
                  </a:lnTo>
                  <a:cubicBezTo>
                    <a:pt x="97332" y="430590"/>
                    <a:pt x="102729" y="426538"/>
                    <a:pt x="108126" y="421140"/>
                  </a:cubicBezTo>
                  <a:cubicBezTo>
                    <a:pt x="116213" y="413054"/>
                    <a:pt x="120265" y="399570"/>
                    <a:pt x="120265" y="380689"/>
                  </a:cubicBezTo>
                  <a:cubicBezTo>
                    <a:pt x="114868" y="367205"/>
                    <a:pt x="111489" y="354393"/>
                    <a:pt x="110144" y="342272"/>
                  </a:cubicBezTo>
                  <a:cubicBezTo>
                    <a:pt x="108799" y="330133"/>
                    <a:pt x="113524" y="318666"/>
                    <a:pt x="124300" y="307889"/>
                  </a:cubicBezTo>
                  <a:cubicBezTo>
                    <a:pt x="127007" y="313269"/>
                    <a:pt x="131042" y="320011"/>
                    <a:pt x="136439" y="328115"/>
                  </a:cubicBezTo>
                  <a:cubicBezTo>
                    <a:pt x="147233" y="344289"/>
                    <a:pt x="159355" y="352376"/>
                    <a:pt x="172839" y="352376"/>
                  </a:cubicBezTo>
                  <a:cubicBezTo>
                    <a:pt x="172839" y="355083"/>
                    <a:pt x="175546" y="356428"/>
                    <a:pt x="180943" y="356428"/>
                  </a:cubicBezTo>
                  <a:cubicBezTo>
                    <a:pt x="183633" y="356428"/>
                    <a:pt x="184978" y="355083"/>
                    <a:pt x="184978" y="352376"/>
                  </a:cubicBezTo>
                  <a:lnTo>
                    <a:pt x="172839" y="352376"/>
                  </a:lnTo>
                  <a:lnTo>
                    <a:pt x="172839" y="328115"/>
                  </a:lnTo>
                  <a:lnTo>
                    <a:pt x="172839" y="283611"/>
                  </a:lnTo>
                  <a:lnTo>
                    <a:pt x="172839" y="275524"/>
                  </a:lnTo>
                  <a:cubicBezTo>
                    <a:pt x="175546" y="280921"/>
                    <a:pt x="178236" y="284956"/>
                    <a:pt x="180943" y="287663"/>
                  </a:cubicBezTo>
                  <a:cubicBezTo>
                    <a:pt x="186323" y="295750"/>
                    <a:pt x="191720" y="297095"/>
                    <a:pt x="197117" y="291698"/>
                  </a:cubicBezTo>
                  <a:cubicBezTo>
                    <a:pt x="197117" y="289008"/>
                    <a:pt x="197789" y="287663"/>
                    <a:pt x="199134" y="287663"/>
                  </a:cubicBezTo>
                  <a:cubicBezTo>
                    <a:pt x="200497" y="287663"/>
                    <a:pt x="201169" y="286301"/>
                    <a:pt x="201169" y="283611"/>
                  </a:cubicBezTo>
                  <a:lnTo>
                    <a:pt x="205204" y="279559"/>
                  </a:lnTo>
                  <a:lnTo>
                    <a:pt x="237569" y="283611"/>
                  </a:lnTo>
                  <a:cubicBezTo>
                    <a:pt x="234879" y="278214"/>
                    <a:pt x="233517" y="270127"/>
                    <a:pt x="233517" y="259333"/>
                  </a:cubicBezTo>
                  <a:cubicBezTo>
                    <a:pt x="233517" y="240469"/>
                    <a:pt x="244311" y="226986"/>
                    <a:pt x="265882" y="218881"/>
                  </a:cubicBezTo>
                  <a:cubicBezTo>
                    <a:pt x="271279" y="224278"/>
                    <a:pt x="276676" y="231020"/>
                    <a:pt x="282073" y="239107"/>
                  </a:cubicBezTo>
                  <a:cubicBezTo>
                    <a:pt x="292850" y="255298"/>
                    <a:pt x="294194" y="272817"/>
                    <a:pt x="286108" y="291698"/>
                  </a:cubicBezTo>
                  <a:lnTo>
                    <a:pt x="334646" y="267437"/>
                  </a:lnTo>
                  <a:cubicBezTo>
                    <a:pt x="334646" y="267437"/>
                    <a:pt x="338699" y="263385"/>
                    <a:pt x="346785" y="255298"/>
                  </a:cubicBezTo>
                  <a:cubicBezTo>
                    <a:pt x="349493" y="252591"/>
                    <a:pt x="352183" y="251246"/>
                    <a:pt x="354872" y="251246"/>
                  </a:cubicBezTo>
                  <a:lnTo>
                    <a:pt x="350838" y="267437"/>
                  </a:lnTo>
                  <a:lnTo>
                    <a:pt x="387237" y="239107"/>
                  </a:lnTo>
                  <a:lnTo>
                    <a:pt x="419602" y="287663"/>
                  </a:lnTo>
                  <a:lnTo>
                    <a:pt x="407463" y="235072"/>
                  </a:lnTo>
                  <a:lnTo>
                    <a:pt x="460054" y="287663"/>
                  </a:lnTo>
                  <a:lnTo>
                    <a:pt x="468141" y="271472"/>
                  </a:lnTo>
                  <a:cubicBezTo>
                    <a:pt x="470848" y="266075"/>
                    <a:pt x="477590" y="255298"/>
                    <a:pt x="488367" y="239107"/>
                  </a:cubicBezTo>
                  <a:cubicBezTo>
                    <a:pt x="493764" y="225623"/>
                    <a:pt x="495109" y="212811"/>
                    <a:pt x="492419" y="200690"/>
                  </a:cubicBezTo>
                  <a:cubicBezTo>
                    <a:pt x="489712" y="188551"/>
                    <a:pt x="489712" y="179792"/>
                    <a:pt x="492419" y="174395"/>
                  </a:cubicBezTo>
                  <a:cubicBezTo>
                    <a:pt x="497816" y="168997"/>
                    <a:pt x="504558" y="160911"/>
                    <a:pt x="512645" y="150116"/>
                  </a:cubicBezTo>
                  <a:cubicBezTo>
                    <a:pt x="520732" y="139340"/>
                    <a:pt x="522077" y="129890"/>
                    <a:pt x="516680" y="121804"/>
                  </a:cubicBezTo>
                  <a:cubicBezTo>
                    <a:pt x="511300" y="111009"/>
                    <a:pt x="509265" y="104940"/>
                    <a:pt x="510628" y="103595"/>
                  </a:cubicBezTo>
                  <a:cubicBezTo>
                    <a:pt x="511973" y="102250"/>
                    <a:pt x="505903" y="101578"/>
                    <a:pt x="492419" y="101578"/>
                  </a:cubicBezTo>
                  <a:cubicBezTo>
                    <a:pt x="478935" y="101578"/>
                    <a:pt x="468141" y="103595"/>
                    <a:pt x="460054" y="107647"/>
                  </a:cubicBezTo>
                  <a:cubicBezTo>
                    <a:pt x="451967" y="111682"/>
                    <a:pt x="445225" y="109664"/>
                    <a:pt x="439828" y="101578"/>
                  </a:cubicBezTo>
                  <a:cubicBezTo>
                    <a:pt x="434431" y="96180"/>
                    <a:pt x="433759" y="92146"/>
                    <a:pt x="437811" y="89439"/>
                  </a:cubicBezTo>
                  <a:cubicBezTo>
                    <a:pt x="441846" y="86749"/>
                    <a:pt x="438483" y="82697"/>
                    <a:pt x="427689" y="77299"/>
                  </a:cubicBezTo>
                  <a:cubicBezTo>
                    <a:pt x="416913" y="69213"/>
                    <a:pt x="411515" y="61126"/>
                    <a:pt x="411515" y="53039"/>
                  </a:cubicBezTo>
                  <a:lnTo>
                    <a:pt x="411515" y="36848"/>
                  </a:lnTo>
                  <a:close/>
                  <a:moveTo>
                    <a:pt x="206383" y="295"/>
                  </a:moveTo>
                  <a:lnTo>
                    <a:pt x="296059" y="295"/>
                  </a:lnTo>
                  <a:lnTo>
                    <a:pt x="269934" y="16622"/>
                  </a:lnTo>
                  <a:cubicBezTo>
                    <a:pt x="261847" y="22019"/>
                    <a:pt x="252398" y="26743"/>
                    <a:pt x="241621" y="30778"/>
                  </a:cubicBezTo>
                  <a:cubicBezTo>
                    <a:pt x="230827" y="34830"/>
                    <a:pt x="221395" y="35503"/>
                    <a:pt x="213291" y="32813"/>
                  </a:cubicBezTo>
                  <a:cubicBezTo>
                    <a:pt x="199807" y="32813"/>
                    <a:pt x="191720" y="30778"/>
                    <a:pt x="189030" y="26743"/>
                  </a:cubicBezTo>
                  <a:cubicBezTo>
                    <a:pt x="186323" y="22691"/>
                    <a:pt x="180943" y="22019"/>
                    <a:pt x="172839" y="24726"/>
                  </a:cubicBezTo>
                  <a:cubicBezTo>
                    <a:pt x="172839" y="22019"/>
                    <a:pt x="174201" y="19329"/>
                    <a:pt x="176891" y="16622"/>
                  </a:cubicBezTo>
                  <a:cubicBezTo>
                    <a:pt x="182288" y="11242"/>
                    <a:pt x="191720" y="8535"/>
                    <a:pt x="205204" y="853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5"/>
            <p:cNvSpPr/>
            <p:nvPr/>
          </p:nvSpPr>
          <p:spPr>
            <a:xfrm>
              <a:off x="3777232" y="3189765"/>
              <a:ext cx="3616391" cy="882500"/>
            </a:xfrm>
            <a:custGeom>
              <a:avLst/>
              <a:gdLst>
                <a:gd name="connsiteX0" fmla="*/ 1434768 w 3616391"/>
                <a:gd name="connsiteY0" fmla="*/ 465995 h 882500"/>
                <a:gd name="connsiteX1" fmla="*/ 1370055 w 3616391"/>
                <a:gd name="connsiteY1" fmla="*/ 510499 h 882500"/>
                <a:gd name="connsiteX2" fmla="*/ 1327569 w 3616391"/>
                <a:gd name="connsiteY2" fmla="*/ 544881 h 882500"/>
                <a:gd name="connsiteX3" fmla="*/ 1309378 w 3616391"/>
                <a:gd name="connsiteY3" fmla="*/ 563090 h 882500"/>
                <a:gd name="connsiteX4" fmla="*/ 1321499 w 3616391"/>
                <a:gd name="connsiteY4" fmla="*/ 595437 h 882500"/>
                <a:gd name="connsiteX5" fmla="*/ 1337690 w 3616391"/>
                <a:gd name="connsiteY5" fmla="*/ 615663 h 882500"/>
                <a:gd name="connsiteX6" fmla="*/ 1406455 w 3616391"/>
                <a:gd name="connsiteY6" fmla="*/ 587351 h 882500"/>
                <a:gd name="connsiteX7" fmla="*/ 1414542 w 3616391"/>
                <a:gd name="connsiteY7" fmla="*/ 554986 h 882500"/>
                <a:gd name="connsiteX8" fmla="*/ 1430733 w 3616391"/>
                <a:gd name="connsiteY8" fmla="*/ 530725 h 882500"/>
                <a:gd name="connsiteX9" fmla="*/ 1450959 w 3616391"/>
                <a:gd name="connsiteY9" fmla="*/ 510499 h 882500"/>
                <a:gd name="connsiteX10" fmla="*/ 1495446 w 3616391"/>
                <a:gd name="connsiteY10" fmla="*/ 567125 h 882500"/>
                <a:gd name="connsiteX11" fmla="*/ 1519653 w 3616391"/>
                <a:gd name="connsiteY11" fmla="*/ 510499 h 882500"/>
                <a:gd name="connsiteX12" fmla="*/ 1539879 w 3616391"/>
                <a:gd name="connsiteY12" fmla="*/ 571177 h 882500"/>
                <a:gd name="connsiteX13" fmla="*/ 1580278 w 3616391"/>
                <a:gd name="connsiteY13" fmla="*/ 546899 h 882500"/>
                <a:gd name="connsiteX14" fmla="*/ 1572173 w 3616391"/>
                <a:gd name="connsiteY14" fmla="*/ 583316 h 882500"/>
                <a:gd name="connsiteX15" fmla="*/ 1588294 w 3616391"/>
                <a:gd name="connsiteY15" fmla="*/ 587351 h 882500"/>
                <a:gd name="connsiteX16" fmla="*/ 1608520 w 3616391"/>
                <a:gd name="connsiteY16" fmla="*/ 611629 h 882500"/>
                <a:gd name="connsiteX17" fmla="*/ 1612572 w 3616391"/>
                <a:gd name="connsiteY17" fmla="*/ 627803 h 882500"/>
                <a:gd name="connsiteX18" fmla="*/ 1620659 w 3616391"/>
                <a:gd name="connsiteY18" fmla="*/ 643994 h 882500"/>
                <a:gd name="connsiteX19" fmla="*/ 1628746 w 3616391"/>
                <a:gd name="connsiteY19" fmla="*/ 656115 h 882500"/>
                <a:gd name="connsiteX20" fmla="*/ 1612572 w 3616391"/>
                <a:gd name="connsiteY20" fmla="*/ 660168 h 882500"/>
                <a:gd name="connsiteX21" fmla="*/ 1628746 w 3616391"/>
                <a:gd name="connsiteY21" fmla="*/ 676341 h 882500"/>
                <a:gd name="connsiteX22" fmla="*/ 1632798 w 3616391"/>
                <a:gd name="connsiteY22" fmla="*/ 704672 h 882500"/>
                <a:gd name="connsiteX23" fmla="*/ 1622676 w 3616391"/>
                <a:gd name="connsiteY23" fmla="*/ 716793 h 882500"/>
                <a:gd name="connsiteX24" fmla="*/ 1580278 w 3616391"/>
                <a:gd name="connsiteY24" fmla="*/ 745124 h 882500"/>
                <a:gd name="connsiteX25" fmla="*/ 1541843 w 3616391"/>
                <a:gd name="connsiteY25" fmla="*/ 793662 h 882500"/>
                <a:gd name="connsiteX26" fmla="*/ 1547913 w 3616391"/>
                <a:gd name="connsiteY26" fmla="*/ 801749 h 882500"/>
                <a:gd name="connsiteX27" fmla="*/ 1558017 w 3616391"/>
                <a:gd name="connsiteY27" fmla="*/ 795680 h 882500"/>
                <a:gd name="connsiteX28" fmla="*/ 1572173 w 3616391"/>
                <a:gd name="connsiteY28" fmla="*/ 789610 h 882500"/>
                <a:gd name="connsiteX29" fmla="*/ 1588294 w 3616391"/>
                <a:gd name="connsiteY29" fmla="*/ 785575 h 882500"/>
                <a:gd name="connsiteX30" fmla="*/ 1588294 w 3616391"/>
                <a:gd name="connsiteY30" fmla="*/ 821975 h 882500"/>
                <a:gd name="connsiteX31" fmla="*/ 1632798 w 3616391"/>
                <a:gd name="connsiteY31" fmla="*/ 801749 h 882500"/>
                <a:gd name="connsiteX32" fmla="*/ 1657059 w 3616391"/>
                <a:gd name="connsiteY32" fmla="*/ 850288 h 882500"/>
                <a:gd name="connsiteX33" fmla="*/ 1665163 w 3616391"/>
                <a:gd name="connsiteY33" fmla="*/ 862427 h 882500"/>
                <a:gd name="connsiteX34" fmla="*/ 1701563 w 3616391"/>
                <a:gd name="connsiteY34" fmla="*/ 870514 h 882500"/>
                <a:gd name="connsiteX35" fmla="*/ 1685389 w 3616391"/>
                <a:gd name="connsiteY35" fmla="*/ 696567 h 882500"/>
                <a:gd name="connsiteX36" fmla="*/ 1673250 w 3616391"/>
                <a:gd name="connsiteY36" fmla="*/ 563090 h 882500"/>
                <a:gd name="connsiteX37" fmla="*/ 1665163 w 3616391"/>
                <a:gd name="connsiteY37" fmla="*/ 478134 h 882500"/>
                <a:gd name="connsiteX38" fmla="*/ 1657059 w 3616391"/>
                <a:gd name="connsiteY38" fmla="*/ 490273 h 882500"/>
                <a:gd name="connsiteX39" fmla="*/ 1640885 w 3616391"/>
                <a:gd name="connsiteY39" fmla="*/ 498360 h 882500"/>
                <a:gd name="connsiteX40" fmla="*/ 1624711 w 3616391"/>
                <a:gd name="connsiteY40" fmla="*/ 502412 h 882500"/>
                <a:gd name="connsiteX41" fmla="*/ 1582260 w 3616391"/>
                <a:gd name="connsiteY41" fmla="*/ 498360 h 882500"/>
                <a:gd name="connsiteX42" fmla="*/ 1556000 w 3616391"/>
                <a:gd name="connsiteY42" fmla="*/ 490273 h 882500"/>
                <a:gd name="connsiteX43" fmla="*/ 1531757 w 3616391"/>
                <a:gd name="connsiteY43" fmla="*/ 486221 h 882500"/>
                <a:gd name="connsiteX44" fmla="*/ 1491411 w 3616391"/>
                <a:gd name="connsiteY44" fmla="*/ 478134 h 882500"/>
                <a:gd name="connsiteX45" fmla="*/ 1434768 w 3616391"/>
                <a:gd name="connsiteY45" fmla="*/ 465995 h 882500"/>
                <a:gd name="connsiteX46" fmla="*/ 529909 w 3616391"/>
                <a:gd name="connsiteY46" fmla="*/ 0 h 882500"/>
                <a:gd name="connsiteX47" fmla="*/ 1900315 w 3616391"/>
                <a:gd name="connsiteY47" fmla="*/ 0 h 882500"/>
                <a:gd name="connsiteX48" fmla="*/ 1895169 w 3616391"/>
                <a:gd name="connsiteY48" fmla="*/ 9009 h 882500"/>
                <a:gd name="connsiteX49" fmla="*/ 1881013 w 3616391"/>
                <a:gd name="connsiteY49" fmla="*/ 35340 h 882500"/>
                <a:gd name="connsiteX50" fmla="*/ 1870891 w 3616391"/>
                <a:gd name="connsiteY50" fmla="*/ 57619 h 882500"/>
                <a:gd name="connsiteX51" fmla="*/ 1862804 w 3616391"/>
                <a:gd name="connsiteY51" fmla="*/ 83914 h 882500"/>
                <a:gd name="connsiteX52" fmla="*/ 1858752 w 3616391"/>
                <a:gd name="connsiteY52" fmla="*/ 110210 h 882500"/>
                <a:gd name="connsiteX53" fmla="*/ 1854717 w 3616391"/>
                <a:gd name="connsiteY53" fmla="*/ 134488 h 882500"/>
                <a:gd name="connsiteX54" fmla="*/ 1891117 w 3616391"/>
                <a:gd name="connsiteY54" fmla="*/ 140557 h 882500"/>
                <a:gd name="connsiteX55" fmla="*/ 1919430 w 3616391"/>
                <a:gd name="connsiteY55" fmla="*/ 134488 h 882500"/>
                <a:gd name="connsiteX56" fmla="*/ 1947689 w 3616391"/>
                <a:gd name="connsiteY56" fmla="*/ 126383 h 882500"/>
                <a:gd name="connsiteX57" fmla="*/ 1931569 w 3616391"/>
                <a:gd name="connsiteY57" fmla="*/ 69758 h 882500"/>
                <a:gd name="connsiteX58" fmla="*/ 1951741 w 3616391"/>
                <a:gd name="connsiteY58" fmla="*/ 49532 h 882500"/>
                <a:gd name="connsiteX59" fmla="*/ 1923482 w 3616391"/>
                <a:gd name="connsiteY59" fmla="*/ 45426 h 882500"/>
                <a:gd name="connsiteX60" fmla="*/ 1947689 w 3616391"/>
                <a:gd name="connsiteY60" fmla="*/ 25200 h 882500"/>
                <a:gd name="connsiteX61" fmla="*/ 1927108 w 3616391"/>
                <a:gd name="connsiteY61" fmla="*/ 0 h 882500"/>
                <a:gd name="connsiteX62" fmla="*/ 3082228 w 3616391"/>
                <a:gd name="connsiteY62" fmla="*/ 0 h 882500"/>
                <a:gd name="connsiteX63" fmla="*/ 3094569 w 3616391"/>
                <a:gd name="connsiteY63" fmla="*/ 5612 h 882500"/>
                <a:gd name="connsiteX64" fmla="*/ 3118829 w 3616391"/>
                <a:gd name="connsiteY64" fmla="*/ 9593 h 882500"/>
                <a:gd name="connsiteX65" fmla="*/ 3139055 w 3616391"/>
                <a:gd name="connsiteY65" fmla="*/ 21714 h 882500"/>
                <a:gd name="connsiteX66" fmla="*/ 3139055 w 3616391"/>
                <a:gd name="connsiteY66" fmla="*/ 33800 h 882500"/>
                <a:gd name="connsiteX67" fmla="*/ 3151195 w 3616391"/>
                <a:gd name="connsiteY67" fmla="*/ 53956 h 882500"/>
                <a:gd name="connsiteX68" fmla="*/ 3135021 w 3616391"/>
                <a:gd name="connsiteY68" fmla="*/ 82215 h 882500"/>
                <a:gd name="connsiteX69" fmla="*/ 3183560 w 3616391"/>
                <a:gd name="connsiteY69" fmla="*/ 78163 h 882500"/>
                <a:gd name="connsiteX70" fmla="*/ 3195699 w 3616391"/>
                <a:gd name="connsiteY70" fmla="*/ 90355 h 882500"/>
                <a:gd name="connsiteX71" fmla="*/ 3203785 w 3616391"/>
                <a:gd name="connsiteY71" fmla="*/ 110776 h 882500"/>
                <a:gd name="connsiteX72" fmla="*/ 3189629 w 3616391"/>
                <a:gd name="connsiteY72" fmla="*/ 127144 h 882500"/>
                <a:gd name="connsiteX73" fmla="*/ 3175473 w 3616391"/>
                <a:gd name="connsiteY73" fmla="*/ 143459 h 882500"/>
                <a:gd name="connsiteX74" fmla="*/ 3175473 w 3616391"/>
                <a:gd name="connsiteY74" fmla="*/ 155722 h 882500"/>
                <a:gd name="connsiteX75" fmla="*/ 3175473 w 3616391"/>
                <a:gd name="connsiteY75" fmla="*/ 163880 h 882500"/>
                <a:gd name="connsiteX76" fmla="*/ 3207820 w 3616391"/>
                <a:gd name="connsiteY76" fmla="*/ 159828 h 882500"/>
                <a:gd name="connsiteX77" fmla="*/ 3232098 w 3616391"/>
                <a:gd name="connsiteY77" fmla="*/ 153670 h 882500"/>
                <a:gd name="connsiteX78" fmla="*/ 3248272 w 3616391"/>
                <a:gd name="connsiteY78" fmla="*/ 143459 h 882500"/>
                <a:gd name="connsiteX79" fmla="*/ 3264463 w 3616391"/>
                <a:gd name="connsiteY79" fmla="*/ 184283 h 882500"/>
                <a:gd name="connsiteX80" fmla="*/ 3284689 w 3616391"/>
                <a:gd name="connsiteY80" fmla="*/ 196546 h 882500"/>
                <a:gd name="connsiteX81" fmla="*/ 3260411 w 3616391"/>
                <a:gd name="connsiteY81" fmla="*/ 200651 h 882500"/>
                <a:gd name="connsiteX82" fmla="*/ 3232098 w 3616391"/>
                <a:gd name="connsiteY82" fmla="*/ 216966 h 882500"/>
                <a:gd name="connsiteX83" fmla="*/ 3203785 w 3616391"/>
                <a:gd name="connsiteY83" fmla="*/ 245598 h 882500"/>
                <a:gd name="connsiteX84" fmla="*/ 3232098 w 3616391"/>
                <a:gd name="connsiteY84" fmla="*/ 286421 h 882500"/>
                <a:gd name="connsiteX85" fmla="*/ 3248272 w 3616391"/>
                <a:gd name="connsiteY85" fmla="*/ 329315 h 882500"/>
                <a:gd name="connsiteX86" fmla="*/ 3248272 w 3616391"/>
                <a:gd name="connsiteY86" fmla="*/ 376244 h 882500"/>
                <a:gd name="connsiteX87" fmla="*/ 3215925 w 3616391"/>
                <a:gd name="connsiteY87" fmla="*/ 368086 h 882500"/>
                <a:gd name="connsiteX88" fmla="*/ 3147142 w 3616391"/>
                <a:gd name="connsiteY88" fmla="*/ 433453 h 882500"/>
                <a:gd name="connsiteX89" fmla="*/ 3187594 w 3616391"/>
                <a:gd name="connsiteY89" fmla="*/ 461766 h 882500"/>
                <a:gd name="connsiteX90" fmla="*/ 3203785 w 3616391"/>
                <a:gd name="connsiteY90" fmla="*/ 445574 h 882500"/>
                <a:gd name="connsiteX91" fmla="*/ 3211872 w 3616391"/>
                <a:gd name="connsiteY91" fmla="*/ 473905 h 882500"/>
                <a:gd name="connsiteX92" fmla="*/ 3252324 w 3616391"/>
                <a:gd name="connsiteY92" fmla="*/ 465800 h 882500"/>
                <a:gd name="connsiteX93" fmla="*/ 3268498 w 3616391"/>
                <a:gd name="connsiteY93" fmla="*/ 433453 h 882500"/>
                <a:gd name="connsiteX94" fmla="*/ 3284689 w 3616391"/>
                <a:gd name="connsiteY94" fmla="*/ 469853 h 882500"/>
                <a:gd name="connsiteX95" fmla="*/ 3308950 w 3616391"/>
                <a:gd name="connsiteY95" fmla="*/ 457714 h 882500"/>
                <a:gd name="connsiteX96" fmla="*/ 3292776 w 3616391"/>
                <a:gd name="connsiteY96" fmla="*/ 441540 h 882500"/>
                <a:gd name="connsiteX97" fmla="*/ 3288724 w 3616391"/>
                <a:gd name="connsiteY97" fmla="*/ 425260 h 882500"/>
                <a:gd name="connsiteX98" fmla="*/ 3308950 w 3616391"/>
                <a:gd name="connsiteY98" fmla="*/ 408927 h 882500"/>
                <a:gd name="connsiteX99" fmla="*/ 3353454 w 3616391"/>
                <a:gd name="connsiteY99" fmla="*/ 400769 h 882500"/>
                <a:gd name="connsiteX100" fmla="*/ 3365593 w 3616391"/>
                <a:gd name="connsiteY100" fmla="*/ 400769 h 882500"/>
                <a:gd name="connsiteX101" fmla="*/ 3353454 w 3616391"/>
                <a:gd name="connsiteY101" fmla="*/ 433453 h 882500"/>
                <a:gd name="connsiteX102" fmla="*/ 3361541 w 3616391"/>
                <a:gd name="connsiteY102" fmla="*/ 453856 h 882500"/>
                <a:gd name="connsiteX103" fmla="*/ 3371663 w 3616391"/>
                <a:gd name="connsiteY103" fmla="*/ 461960 h 882500"/>
                <a:gd name="connsiteX104" fmla="*/ 3385819 w 3616391"/>
                <a:gd name="connsiteY104" fmla="*/ 449821 h 882500"/>
                <a:gd name="connsiteX105" fmla="*/ 3393906 w 3616391"/>
                <a:gd name="connsiteY105" fmla="*/ 425543 h 882500"/>
                <a:gd name="connsiteX106" fmla="*/ 3401993 w 3616391"/>
                <a:gd name="connsiteY106" fmla="*/ 409369 h 882500"/>
                <a:gd name="connsiteX107" fmla="*/ 3406045 w 3616391"/>
                <a:gd name="connsiteY107" fmla="*/ 397230 h 882500"/>
                <a:gd name="connsiteX108" fmla="*/ 3410079 w 3616391"/>
                <a:gd name="connsiteY108" fmla="*/ 413404 h 882500"/>
                <a:gd name="connsiteX109" fmla="*/ 3430305 w 3616391"/>
                <a:gd name="connsiteY109" fmla="*/ 405317 h 882500"/>
                <a:gd name="connsiteX110" fmla="*/ 3478862 w 3616391"/>
                <a:gd name="connsiteY110" fmla="*/ 405317 h 882500"/>
                <a:gd name="connsiteX111" fmla="*/ 3505157 w 3616391"/>
                <a:gd name="connsiteY111" fmla="*/ 417456 h 882500"/>
                <a:gd name="connsiteX112" fmla="*/ 3531435 w 3616391"/>
                <a:gd name="connsiteY112" fmla="*/ 425543 h 882500"/>
                <a:gd name="connsiteX113" fmla="*/ 3563800 w 3616391"/>
                <a:gd name="connsiteY113" fmla="*/ 425543 h 882500"/>
                <a:gd name="connsiteX114" fmla="*/ 3575939 w 3616391"/>
                <a:gd name="connsiteY114" fmla="*/ 421509 h 882500"/>
                <a:gd name="connsiteX115" fmla="*/ 3575939 w 3616391"/>
                <a:gd name="connsiteY115" fmla="*/ 437682 h 882500"/>
                <a:gd name="connsiteX116" fmla="*/ 3567852 w 3616391"/>
                <a:gd name="connsiteY116" fmla="*/ 465995 h 882500"/>
                <a:gd name="connsiteX117" fmla="*/ 3565835 w 3616391"/>
                <a:gd name="connsiteY117" fmla="*/ 482186 h 882500"/>
                <a:gd name="connsiteX118" fmla="*/ 3535487 w 3616391"/>
                <a:gd name="connsiteY118" fmla="*/ 486221 h 882500"/>
                <a:gd name="connsiteX119" fmla="*/ 3507175 w 3616391"/>
                <a:gd name="connsiteY119" fmla="*/ 486221 h 882500"/>
                <a:gd name="connsiteX120" fmla="*/ 3474810 w 3616391"/>
                <a:gd name="connsiteY120" fmla="*/ 494308 h 882500"/>
                <a:gd name="connsiteX121" fmla="*/ 3408062 w 3616391"/>
                <a:gd name="connsiteY121" fmla="*/ 504430 h 882500"/>
                <a:gd name="connsiteX122" fmla="*/ 3369628 w 3616391"/>
                <a:gd name="connsiteY122" fmla="*/ 510499 h 882500"/>
                <a:gd name="connsiteX123" fmla="*/ 3357506 w 3616391"/>
                <a:gd name="connsiteY123" fmla="*/ 522638 h 882500"/>
                <a:gd name="connsiteX124" fmla="*/ 3349402 w 3616391"/>
                <a:gd name="connsiteY124" fmla="*/ 526673 h 882500"/>
                <a:gd name="connsiteX125" fmla="*/ 3385819 w 3616391"/>
                <a:gd name="connsiteY125" fmla="*/ 563090 h 882500"/>
                <a:gd name="connsiteX126" fmla="*/ 3325141 w 3616391"/>
                <a:gd name="connsiteY126" fmla="*/ 542864 h 882500"/>
                <a:gd name="connsiteX127" fmla="*/ 3337280 w 3616391"/>
                <a:gd name="connsiteY127" fmla="*/ 583316 h 882500"/>
                <a:gd name="connsiteX128" fmla="*/ 3308950 w 3616391"/>
                <a:gd name="connsiteY128" fmla="*/ 591403 h 882500"/>
                <a:gd name="connsiteX129" fmla="*/ 3317054 w 3616391"/>
                <a:gd name="connsiteY129" fmla="*/ 615663 h 882500"/>
                <a:gd name="connsiteX130" fmla="*/ 3313002 w 3616391"/>
                <a:gd name="connsiteY130" fmla="*/ 643994 h 882500"/>
                <a:gd name="connsiteX131" fmla="*/ 3296828 w 3616391"/>
                <a:gd name="connsiteY131" fmla="*/ 680393 h 882500"/>
                <a:gd name="connsiteX132" fmla="*/ 3321089 w 3616391"/>
                <a:gd name="connsiteY132" fmla="*/ 672307 h 882500"/>
                <a:gd name="connsiteX133" fmla="*/ 3381767 w 3616391"/>
                <a:gd name="connsiteY133" fmla="*/ 676341 h 882500"/>
                <a:gd name="connsiteX134" fmla="*/ 3420201 w 3616391"/>
                <a:gd name="connsiteY134" fmla="*/ 688480 h 882500"/>
                <a:gd name="connsiteX135" fmla="*/ 3438410 w 3616391"/>
                <a:gd name="connsiteY135" fmla="*/ 676341 h 882500"/>
                <a:gd name="connsiteX136" fmla="*/ 3490983 w 3616391"/>
                <a:gd name="connsiteY136" fmla="*/ 672307 h 882500"/>
                <a:gd name="connsiteX137" fmla="*/ 3539540 w 3616391"/>
                <a:gd name="connsiteY137" fmla="*/ 690498 h 882500"/>
                <a:gd name="connsiteX138" fmla="*/ 3584026 w 3616391"/>
                <a:gd name="connsiteY138" fmla="*/ 720845 h 882500"/>
                <a:gd name="connsiteX139" fmla="*/ 3594148 w 3616391"/>
                <a:gd name="connsiteY139" fmla="*/ 745124 h 882500"/>
                <a:gd name="connsiteX140" fmla="*/ 3604252 w 3616391"/>
                <a:gd name="connsiteY140" fmla="*/ 765350 h 882500"/>
                <a:gd name="connsiteX141" fmla="*/ 3616391 w 3616391"/>
                <a:gd name="connsiteY141" fmla="*/ 785575 h 882500"/>
                <a:gd name="connsiteX142" fmla="*/ 3555713 w 3616391"/>
                <a:gd name="connsiteY142" fmla="*/ 753210 h 882500"/>
                <a:gd name="connsiteX143" fmla="*/ 3555713 w 3616391"/>
                <a:gd name="connsiteY143" fmla="*/ 785575 h 882500"/>
                <a:gd name="connsiteX144" fmla="*/ 3535487 w 3616391"/>
                <a:gd name="connsiteY144" fmla="*/ 838149 h 882500"/>
                <a:gd name="connsiteX145" fmla="*/ 3495035 w 3616391"/>
                <a:gd name="connsiteY145" fmla="*/ 797697 h 882500"/>
                <a:gd name="connsiteX146" fmla="*/ 3430305 w 3616391"/>
                <a:gd name="connsiteY146" fmla="*/ 753210 h 882500"/>
                <a:gd name="connsiteX147" fmla="*/ 3393906 w 3616391"/>
                <a:gd name="connsiteY147" fmla="*/ 761297 h 882500"/>
                <a:gd name="connsiteX148" fmla="*/ 3357506 w 3616391"/>
                <a:gd name="connsiteY148" fmla="*/ 737019 h 882500"/>
                <a:gd name="connsiteX149" fmla="*/ 3333228 w 3616391"/>
                <a:gd name="connsiteY149" fmla="*/ 728932 h 882500"/>
                <a:gd name="connsiteX150" fmla="*/ 3321089 w 3616391"/>
                <a:gd name="connsiteY150" fmla="*/ 745124 h 882500"/>
                <a:gd name="connsiteX151" fmla="*/ 3337280 w 3616391"/>
                <a:gd name="connsiteY151" fmla="*/ 785575 h 882500"/>
                <a:gd name="connsiteX152" fmla="*/ 3357506 w 3616391"/>
                <a:gd name="connsiteY152" fmla="*/ 797697 h 882500"/>
                <a:gd name="connsiteX153" fmla="*/ 3337280 w 3616391"/>
                <a:gd name="connsiteY153" fmla="*/ 805801 h 882500"/>
                <a:gd name="connsiteX154" fmla="*/ 3317054 w 3616391"/>
                <a:gd name="connsiteY154" fmla="*/ 813888 h 882500"/>
                <a:gd name="connsiteX155" fmla="*/ 3296828 w 3616391"/>
                <a:gd name="connsiteY155" fmla="*/ 817923 h 882500"/>
                <a:gd name="connsiteX156" fmla="*/ 3248272 w 3616391"/>
                <a:gd name="connsiteY156" fmla="*/ 813888 h 882500"/>
                <a:gd name="connsiteX157" fmla="*/ 3224011 w 3616391"/>
                <a:gd name="connsiteY157" fmla="*/ 805801 h 882500"/>
                <a:gd name="connsiteX158" fmla="*/ 3248272 w 3616391"/>
                <a:gd name="connsiteY158" fmla="*/ 866479 h 882500"/>
                <a:gd name="connsiteX159" fmla="*/ 3215925 w 3616391"/>
                <a:gd name="connsiteY159" fmla="*/ 850288 h 882500"/>
                <a:gd name="connsiteX160" fmla="*/ 3221778 w 3616391"/>
                <a:gd name="connsiteY160" fmla="*/ 882500 h 882500"/>
                <a:gd name="connsiteX161" fmla="*/ 3178642 w 3616391"/>
                <a:gd name="connsiteY161" fmla="*/ 882500 h 882500"/>
                <a:gd name="connsiteX162" fmla="*/ 3145125 w 3616391"/>
                <a:gd name="connsiteY162" fmla="*/ 876583 h 882500"/>
                <a:gd name="connsiteX163" fmla="*/ 3126916 w 3616391"/>
                <a:gd name="connsiteY163" fmla="*/ 878601 h 882500"/>
                <a:gd name="connsiteX164" fmla="*/ 3121092 w 3616391"/>
                <a:gd name="connsiteY164" fmla="*/ 882500 h 882500"/>
                <a:gd name="connsiteX165" fmla="*/ 3021142 w 3616391"/>
                <a:gd name="connsiteY165" fmla="*/ 882500 h 882500"/>
                <a:gd name="connsiteX166" fmla="*/ 3005561 w 3616391"/>
                <a:gd name="connsiteY166" fmla="*/ 878601 h 882500"/>
                <a:gd name="connsiteX167" fmla="*/ 3001526 w 3616391"/>
                <a:gd name="connsiteY167" fmla="*/ 874566 h 882500"/>
                <a:gd name="connsiteX168" fmla="*/ 3001870 w 3616391"/>
                <a:gd name="connsiteY168" fmla="*/ 882500 h 882500"/>
                <a:gd name="connsiteX169" fmla="*/ 415047 w 3616391"/>
                <a:gd name="connsiteY169" fmla="*/ 882500 h 882500"/>
                <a:gd name="connsiteX170" fmla="*/ 404519 w 3616391"/>
                <a:gd name="connsiteY170" fmla="*/ 878601 h 882500"/>
                <a:gd name="connsiteX171" fmla="*/ 398279 w 3616391"/>
                <a:gd name="connsiteY171" fmla="*/ 882500 h 882500"/>
                <a:gd name="connsiteX172" fmla="*/ 308603 w 3616391"/>
                <a:gd name="connsiteY172" fmla="*/ 882500 h 882500"/>
                <a:gd name="connsiteX173" fmla="*/ 311476 w 3616391"/>
                <a:gd name="connsiteY173" fmla="*/ 862427 h 882500"/>
                <a:gd name="connsiteX174" fmla="*/ 279111 w 3616391"/>
                <a:gd name="connsiteY174" fmla="*/ 858375 h 882500"/>
                <a:gd name="connsiteX175" fmla="*/ 250798 w 3616391"/>
                <a:gd name="connsiteY175" fmla="*/ 826027 h 882500"/>
                <a:gd name="connsiteX176" fmla="*/ 234607 w 3616391"/>
                <a:gd name="connsiteY176" fmla="*/ 850288 h 882500"/>
                <a:gd name="connsiteX177" fmla="*/ 226520 w 3616391"/>
                <a:gd name="connsiteY177" fmla="*/ 850288 h 882500"/>
                <a:gd name="connsiteX178" fmla="*/ 226520 w 3616391"/>
                <a:gd name="connsiteY178" fmla="*/ 801749 h 882500"/>
                <a:gd name="connsiteX179" fmla="*/ 218433 w 3616391"/>
                <a:gd name="connsiteY179" fmla="*/ 805801 h 882500"/>
                <a:gd name="connsiteX180" fmla="*/ 190120 w 3616391"/>
                <a:gd name="connsiteY180" fmla="*/ 813888 h 882500"/>
                <a:gd name="connsiteX181" fmla="*/ 165842 w 3616391"/>
                <a:gd name="connsiteY181" fmla="*/ 817923 h 882500"/>
                <a:gd name="connsiteX182" fmla="*/ 157755 w 3616391"/>
                <a:gd name="connsiteY182" fmla="*/ 821975 h 882500"/>
                <a:gd name="connsiteX183" fmla="*/ 153703 w 3616391"/>
                <a:gd name="connsiteY183" fmla="*/ 793662 h 882500"/>
                <a:gd name="connsiteX184" fmla="*/ 186068 w 3616391"/>
                <a:gd name="connsiteY184" fmla="*/ 773436 h 882500"/>
                <a:gd name="connsiteX185" fmla="*/ 129443 w 3616391"/>
                <a:gd name="connsiteY185" fmla="*/ 720845 h 882500"/>
                <a:gd name="connsiteX186" fmla="*/ 125390 w 3616391"/>
                <a:gd name="connsiteY186" fmla="*/ 720845 h 882500"/>
                <a:gd name="connsiteX187" fmla="*/ 109217 w 3616391"/>
                <a:gd name="connsiteY187" fmla="*/ 728932 h 882500"/>
                <a:gd name="connsiteX188" fmla="*/ 91008 w 3616391"/>
                <a:gd name="connsiteY188" fmla="*/ 749158 h 882500"/>
                <a:gd name="connsiteX189" fmla="*/ 72799 w 3616391"/>
                <a:gd name="connsiteY189" fmla="*/ 761297 h 882500"/>
                <a:gd name="connsiteX190" fmla="*/ 68765 w 3616391"/>
                <a:gd name="connsiteY190" fmla="*/ 775454 h 882500"/>
                <a:gd name="connsiteX191" fmla="*/ 44487 w 3616391"/>
                <a:gd name="connsiteY191" fmla="*/ 773436 h 882500"/>
                <a:gd name="connsiteX192" fmla="*/ 30330 w 3616391"/>
                <a:gd name="connsiteY192" fmla="*/ 763315 h 882500"/>
                <a:gd name="connsiteX193" fmla="*/ 16174 w 3616391"/>
                <a:gd name="connsiteY193" fmla="*/ 753210 h 882500"/>
                <a:gd name="connsiteX194" fmla="*/ 0 w 3616391"/>
                <a:gd name="connsiteY194" fmla="*/ 745124 h 882500"/>
                <a:gd name="connsiteX195" fmla="*/ 40452 w 3616391"/>
                <a:gd name="connsiteY195" fmla="*/ 749158 h 882500"/>
                <a:gd name="connsiteX196" fmla="*/ 52573 w 3616391"/>
                <a:gd name="connsiteY196" fmla="*/ 737019 h 882500"/>
                <a:gd name="connsiteX197" fmla="*/ 64712 w 3616391"/>
                <a:gd name="connsiteY197" fmla="*/ 726915 h 882500"/>
                <a:gd name="connsiteX198" fmla="*/ 72799 w 3616391"/>
                <a:gd name="connsiteY198" fmla="*/ 716793 h 882500"/>
                <a:gd name="connsiteX199" fmla="*/ 78869 w 3616391"/>
                <a:gd name="connsiteY199" fmla="*/ 706689 h 882500"/>
                <a:gd name="connsiteX200" fmla="*/ 84939 w 3616391"/>
                <a:gd name="connsiteY200" fmla="*/ 692533 h 882500"/>
                <a:gd name="connsiteX201" fmla="*/ 93025 w 3616391"/>
                <a:gd name="connsiteY201" fmla="*/ 680393 h 882500"/>
                <a:gd name="connsiteX202" fmla="*/ 113251 w 3616391"/>
                <a:gd name="connsiteY202" fmla="*/ 680393 h 882500"/>
                <a:gd name="connsiteX203" fmla="*/ 117303 w 3616391"/>
                <a:gd name="connsiteY203" fmla="*/ 672307 h 882500"/>
                <a:gd name="connsiteX204" fmla="*/ 113251 w 3616391"/>
                <a:gd name="connsiteY204" fmla="*/ 652081 h 882500"/>
                <a:gd name="connsiteX205" fmla="*/ 101130 w 3616391"/>
                <a:gd name="connsiteY205" fmla="*/ 623768 h 882500"/>
                <a:gd name="connsiteX206" fmla="*/ 101130 w 3616391"/>
                <a:gd name="connsiteY206" fmla="*/ 595437 h 882500"/>
                <a:gd name="connsiteX207" fmla="*/ 115286 w 3616391"/>
                <a:gd name="connsiteY207" fmla="*/ 571177 h 882500"/>
                <a:gd name="connsiteX208" fmla="*/ 129443 w 3616391"/>
                <a:gd name="connsiteY208" fmla="*/ 546899 h 882500"/>
                <a:gd name="connsiteX209" fmla="*/ 133477 w 3616391"/>
                <a:gd name="connsiteY209" fmla="*/ 524656 h 882500"/>
                <a:gd name="connsiteX210" fmla="*/ 141582 w 3616391"/>
                <a:gd name="connsiteY210" fmla="*/ 526673 h 882500"/>
                <a:gd name="connsiteX211" fmla="*/ 143599 w 3616391"/>
                <a:gd name="connsiteY211" fmla="*/ 542864 h 882500"/>
                <a:gd name="connsiteX212" fmla="*/ 149669 w 3616391"/>
                <a:gd name="connsiteY212" fmla="*/ 563090 h 882500"/>
                <a:gd name="connsiteX213" fmla="*/ 163825 w 3616391"/>
                <a:gd name="connsiteY213" fmla="*/ 593420 h 882500"/>
                <a:gd name="connsiteX214" fmla="*/ 177981 w 3616391"/>
                <a:gd name="connsiteY214" fmla="*/ 615663 h 882500"/>
                <a:gd name="connsiteX215" fmla="*/ 182034 w 3616391"/>
                <a:gd name="connsiteY215" fmla="*/ 643994 h 882500"/>
                <a:gd name="connsiteX216" fmla="*/ 169894 w 3616391"/>
                <a:gd name="connsiteY216" fmla="*/ 660168 h 882500"/>
                <a:gd name="connsiteX217" fmla="*/ 161808 w 3616391"/>
                <a:gd name="connsiteY217" fmla="*/ 680393 h 882500"/>
                <a:gd name="connsiteX218" fmla="*/ 177981 w 3616391"/>
                <a:gd name="connsiteY218" fmla="*/ 700619 h 882500"/>
                <a:gd name="connsiteX219" fmla="*/ 206294 w 3616391"/>
                <a:gd name="connsiteY219" fmla="*/ 680393 h 882500"/>
                <a:gd name="connsiteX220" fmla="*/ 210346 w 3616391"/>
                <a:gd name="connsiteY220" fmla="*/ 666237 h 882500"/>
                <a:gd name="connsiteX221" fmla="*/ 214381 w 3616391"/>
                <a:gd name="connsiteY221" fmla="*/ 652081 h 882500"/>
                <a:gd name="connsiteX222" fmla="*/ 218433 w 3616391"/>
                <a:gd name="connsiteY222" fmla="*/ 635889 h 882500"/>
                <a:gd name="connsiteX223" fmla="*/ 238659 w 3616391"/>
                <a:gd name="connsiteY223" fmla="*/ 648028 h 882500"/>
                <a:gd name="connsiteX224" fmla="*/ 266972 w 3616391"/>
                <a:gd name="connsiteY224" fmla="*/ 680393 h 882500"/>
                <a:gd name="connsiteX225" fmla="*/ 283163 w 3616391"/>
                <a:gd name="connsiteY225" fmla="*/ 656115 h 882500"/>
                <a:gd name="connsiteX226" fmla="*/ 327650 w 3616391"/>
                <a:gd name="connsiteY226" fmla="*/ 643994 h 882500"/>
                <a:gd name="connsiteX227" fmla="*/ 368102 w 3616391"/>
                <a:gd name="connsiteY227" fmla="*/ 583316 h 882500"/>
                <a:gd name="connsiteX228" fmla="*/ 396414 w 3616391"/>
                <a:gd name="connsiteY228" fmla="*/ 571177 h 882500"/>
                <a:gd name="connsiteX229" fmla="*/ 394397 w 3616391"/>
                <a:gd name="connsiteY229" fmla="*/ 587351 h 882500"/>
                <a:gd name="connsiteX230" fmla="*/ 400467 w 3616391"/>
                <a:gd name="connsiteY230" fmla="*/ 603542 h 882500"/>
                <a:gd name="connsiteX231" fmla="*/ 408553 w 3616391"/>
                <a:gd name="connsiteY231" fmla="*/ 613646 h 882500"/>
                <a:gd name="connsiteX232" fmla="*/ 424745 w 3616391"/>
                <a:gd name="connsiteY232" fmla="*/ 611629 h 882500"/>
                <a:gd name="connsiteX233" fmla="*/ 434849 w 3616391"/>
                <a:gd name="connsiteY233" fmla="*/ 601507 h 882500"/>
                <a:gd name="connsiteX234" fmla="*/ 453058 w 3616391"/>
                <a:gd name="connsiteY234" fmla="*/ 607577 h 882500"/>
                <a:gd name="connsiteX235" fmla="*/ 479353 w 3616391"/>
                <a:gd name="connsiteY235" fmla="*/ 609594 h 882500"/>
                <a:gd name="connsiteX236" fmla="*/ 489457 w 3616391"/>
                <a:gd name="connsiteY236" fmla="*/ 595437 h 882500"/>
                <a:gd name="connsiteX237" fmla="*/ 513735 w 3616391"/>
                <a:gd name="connsiteY237" fmla="*/ 591403 h 882500"/>
                <a:gd name="connsiteX238" fmla="*/ 525875 w 3616391"/>
                <a:gd name="connsiteY238" fmla="*/ 595437 h 882500"/>
                <a:gd name="connsiteX239" fmla="*/ 529909 w 3616391"/>
                <a:gd name="connsiteY239" fmla="*/ 623768 h 882500"/>
                <a:gd name="connsiteX240" fmla="*/ 505649 w 3616391"/>
                <a:gd name="connsiteY240" fmla="*/ 631855 h 882500"/>
                <a:gd name="connsiteX241" fmla="*/ 529909 w 3616391"/>
                <a:gd name="connsiteY241" fmla="*/ 643994 h 882500"/>
                <a:gd name="connsiteX242" fmla="*/ 525875 w 3616391"/>
                <a:gd name="connsiteY242" fmla="*/ 656115 h 882500"/>
                <a:gd name="connsiteX243" fmla="*/ 533961 w 3616391"/>
                <a:gd name="connsiteY243" fmla="*/ 648028 h 882500"/>
                <a:gd name="connsiteX244" fmla="*/ 570361 w 3616391"/>
                <a:gd name="connsiteY244" fmla="*/ 664220 h 882500"/>
                <a:gd name="connsiteX245" fmla="*/ 614865 w 3616391"/>
                <a:gd name="connsiteY245" fmla="*/ 680393 h 882500"/>
                <a:gd name="connsiteX246" fmla="*/ 631039 w 3616391"/>
                <a:gd name="connsiteY246" fmla="*/ 676341 h 882500"/>
                <a:gd name="connsiteX247" fmla="*/ 610813 w 3616391"/>
                <a:gd name="connsiteY247" fmla="*/ 660168 h 882500"/>
                <a:gd name="connsiteX248" fmla="*/ 606778 w 3616391"/>
                <a:gd name="connsiteY248" fmla="*/ 607577 h 882500"/>
                <a:gd name="connsiteX249" fmla="*/ 614865 w 3616391"/>
                <a:gd name="connsiteY249" fmla="*/ 575212 h 882500"/>
                <a:gd name="connsiteX250" fmla="*/ 618900 w 3616391"/>
                <a:gd name="connsiteY250" fmla="*/ 554986 h 882500"/>
                <a:gd name="connsiteX251" fmla="*/ 618900 w 3616391"/>
                <a:gd name="connsiteY251" fmla="*/ 542864 h 882500"/>
                <a:gd name="connsiteX252" fmla="*/ 594639 w 3616391"/>
                <a:gd name="connsiteY252" fmla="*/ 579264 h 882500"/>
                <a:gd name="connsiteX253" fmla="*/ 590587 w 3616391"/>
                <a:gd name="connsiteY253" fmla="*/ 554986 h 882500"/>
                <a:gd name="connsiteX254" fmla="*/ 588570 w 3616391"/>
                <a:gd name="connsiteY254" fmla="*/ 536795 h 882500"/>
                <a:gd name="connsiteX255" fmla="*/ 590587 w 3616391"/>
                <a:gd name="connsiteY255" fmla="*/ 518586 h 882500"/>
                <a:gd name="connsiteX256" fmla="*/ 594639 w 3616391"/>
                <a:gd name="connsiteY256" fmla="*/ 490273 h 882500"/>
                <a:gd name="connsiteX257" fmla="*/ 598674 w 3616391"/>
                <a:gd name="connsiteY257" fmla="*/ 482186 h 882500"/>
                <a:gd name="connsiteX258" fmla="*/ 582500 w 3616391"/>
                <a:gd name="connsiteY258" fmla="*/ 457908 h 882500"/>
                <a:gd name="connsiteX259" fmla="*/ 574413 w 3616391"/>
                <a:gd name="connsiteY259" fmla="*/ 478134 h 882500"/>
                <a:gd name="connsiteX260" fmla="*/ 554187 w 3616391"/>
                <a:gd name="connsiteY260" fmla="*/ 510499 h 882500"/>
                <a:gd name="connsiteX261" fmla="*/ 533961 w 3616391"/>
                <a:gd name="connsiteY261" fmla="*/ 524656 h 882500"/>
                <a:gd name="connsiteX262" fmla="*/ 513735 w 3616391"/>
                <a:gd name="connsiteY262" fmla="*/ 538812 h 882500"/>
                <a:gd name="connsiteX263" fmla="*/ 489457 w 3616391"/>
                <a:gd name="connsiteY263" fmla="*/ 554986 h 882500"/>
                <a:gd name="connsiteX264" fmla="*/ 497544 w 3616391"/>
                <a:gd name="connsiteY264" fmla="*/ 538812 h 882500"/>
                <a:gd name="connsiteX265" fmla="*/ 501596 w 3616391"/>
                <a:gd name="connsiteY265" fmla="*/ 520603 h 882500"/>
                <a:gd name="connsiteX266" fmla="*/ 505649 w 3616391"/>
                <a:gd name="connsiteY266" fmla="*/ 498360 h 882500"/>
                <a:gd name="connsiteX267" fmla="*/ 513735 w 3616391"/>
                <a:gd name="connsiteY267" fmla="*/ 474082 h 882500"/>
                <a:gd name="connsiteX268" fmla="*/ 517770 w 3616391"/>
                <a:gd name="connsiteY268" fmla="*/ 465995 h 882500"/>
                <a:gd name="connsiteX269" fmla="*/ 497544 w 3616391"/>
                <a:gd name="connsiteY269" fmla="*/ 465995 h 882500"/>
                <a:gd name="connsiteX270" fmla="*/ 473284 w 3616391"/>
                <a:gd name="connsiteY270" fmla="*/ 494308 h 882500"/>
                <a:gd name="connsiteX271" fmla="*/ 457092 w 3616391"/>
                <a:gd name="connsiteY271" fmla="*/ 474082 h 882500"/>
                <a:gd name="connsiteX272" fmla="*/ 453058 w 3616391"/>
                <a:gd name="connsiteY272" fmla="*/ 453732 h 882500"/>
                <a:gd name="connsiteX273" fmla="*/ 465197 w 3616391"/>
                <a:gd name="connsiteY273" fmla="*/ 425172 h 882500"/>
                <a:gd name="connsiteX274" fmla="*/ 424745 w 3616391"/>
                <a:gd name="connsiteY274" fmla="*/ 441469 h 882500"/>
                <a:gd name="connsiteX275" fmla="*/ 394397 w 3616391"/>
                <a:gd name="connsiteY275" fmla="*/ 455785 h 882500"/>
                <a:gd name="connsiteX276" fmla="*/ 372154 w 3616391"/>
                <a:gd name="connsiteY276" fmla="*/ 465995 h 882500"/>
                <a:gd name="connsiteX277" fmla="*/ 337772 w 3616391"/>
                <a:gd name="connsiteY277" fmla="*/ 484204 h 882500"/>
                <a:gd name="connsiteX278" fmla="*/ 307424 w 3616391"/>
                <a:gd name="connsiteY278" fmla="*/ 490273 h 882500"/>
                <a:gd name="connsiteX279" fmla="*/ 299337 w 3616391"/>
                <a:gd name="connsiteY279" fmla="*/ 490273 h 882500"/>
                <a:gd name="connsiteX280" fmla="*/ 315511 w 3616391"/>
                <a:gd name="connsiteY280" fmla="*/ 470047 h 882500"/>
                <a:gd name="connsiteX281" fmla="*/ 327650 w 3616391"/>
                <a:gd name="connsiteY281" fmla="*/ 455785 h 882500"/>
                <a:gd name="connsiteX282" fmla="*/ 335737 w 3616391"/>
                <a:gd name="connsiteY282" fmla="*/ 441469 h 882500"/>
                <a:gd name="connsiteX283" fmla="*/ 349911 w 3616391"/>
                <a:gd name="connsiteY283" fmla="*/ 417014 h 882500"/>
                <a:gd name="connsiteX284" fmla="*/ 372154 w 3616391"/>
                <a:gd name="connsiteY284" fmla="*/ 400646 h 882500"/>
                <a:gd name="connsiteX285" fmla="*/ 404519 w 3616391"/>
                <a:gd name="connsiteY285" fmla="*/ 402734 h 882500"/>
                <a:gd name="connsiteX286" fmla="*/ 449005 w 3616391"/>
                <a:gd name="connsiteY286" fmla="*/ 392488 h 882500"/>
                <a:gd name="connsiteX287" fmla="*/ 477318 w 3616391"/>
                <a:gd name="connsiteY287" fmla="*/ 376190 h 882500"/>
                <a:gd name="connsiteX288" fmla="*/ 477318 w 3616391"/>
                <a:gd name="connsiteY288" fmla="*/ 372067 h 882500"/>
                <a:gd name="connsiteX289" fmla="*/ 453058 w 3616391"/>
                <a:gd name="connsiteY289" fmla="*/ 359804 h 882500"/>
                <a:gd name="connsiteX290" fmla="*/ 420693 w 3616391"/>
                <a:gd name="connsiteY290" fmla="*/ 355770 h 882500"/>
                <a:gd name="connsiteX291" fmla="*/ 398449 w 3616391"/>
                <a:gd name="connsiteY291" fmla="*/ 363927 h 882500"/>
                <a:gd name="connsiteX292" fmla="*/ 368102 w 3616391"/>
                <a:gd name="connsiteY292" fmla="*/ 368033 h 882500"/>
                <a:gd name="connsiteX293" fmla="*/ 355962 w 3616391"/>
                <a:gd name="connsiteY293" fmla="*/ 370050 h 882500"/>
                <a:gd name="connsiteX294" fmla="*/ 347876 w 3616391"/>
                <a:gd name="connsiteY294" fmla="*/ 368033 h 882500"/>
                <a:gd name="connsiteX295" fmla="*/ 339789 w 3616391"/>
                <a:gd name="connsiteY295" fmla="*/ 368033 h 882500"/>
                <a:gd name="connsiteX296" fmla="*/ 347876 w 3616391"/>
                <a:gd name="connsiteY296" fmla="*/ 355770 h 882500"/>
                <a:gd name="connsiteX297" fmla="*/ 364067 w 3616391"/>
                <a:gd name="connsiteY297" fmla="*/ 331244 h 882500"/>
                <a:gd name="connsiteX298" fmla="*/ 372154 w 3616391"/>
                <a:gd name="connsiteY298" fmla="*/ 325104 h 882500"/>
                <a:gd name="connsiteX299" fmla="*/ 380241 w 3616391"/>
                <a:gd name="connsiteY299" fmla="*/ 318981 h 882500"/>
                <a:gd name="connsiteX300" fmla="*/ 388328 w 3616391"/>
                <a:gd name="connsiteY300" fmla="*/ 314929 h 882500"/>
                <a:gd name="connsiteX301" fmla="*/ 364067 w 3616391"/>
                <a:gd name="connsiteY301" fmla="*/ 298560 h 882500"/>
                <a:gd name="connsiteX302" fmla="*/ 339789 w 3616391"/>
                <a:gd name="connsiteY302" fmla="*/ 292473 h 882500"/>
                <a:gd name="connsiteX303" fmla="*/ 319563 w 3616391"/>
                <a:gd name="connsiteY303" fmla="*/ 286297 h 882500"/>
                <a:gd name="connsiteX304" fmla="*/ 311476 w 3616391"/>
                <a:gd name="connsiteY304" fmla="*/ 274105 h 882500"/>
                <a:gd name="connsiteX305" fmla="*/ 311476 w 3616391"/>
                <a:gd name="connsiteY305" fmla="*/ 265894 h 882500"/>
                <a:gd name="connsiteX306" fmla="*/ 299337 w 3616391"/>
                <a:gd name="connsiteY306" fmla="*/ 270000 h 882500"/>
                <a:gd name="connsiteX307" fmla="*/ 287198 w 3616391"/>
                <a:gd name="connsiteY307" fmla="*/ 274105 h 882500"/>
                <a:gd name="connsiteX308" fmla="*/ 279111 w 3616391"/>
                <a:gd name="connsiteY308" fmla="*/ 278157 h 882500"/>
                <a:gd name="connsiteX309" fmla="*/ 269007 w 3616391"/>
                <a:gd name="connsiteY309" fmla="*/ 290403 h 882500"/>
                <a:gd name="connsiteX310" fmla="*/ 258885 w 3616391"/>
                <a:gd name="connsiteY310" fmla="*/ 298560 h 882500"/>
                <a:gd name="connsiteX311" fmla="*/ 242711 w 3616391"/>
                <a:gd name="connsiteY311" fmla="*/ 296543 h 882500"/>
                <a:gd name="connsiteX312" fmla="*/ 234607 w 3616391"/>
                <a:gd name="connsiteY312" fmla="*/ 282263 h 882500"/>
                <a:gd name="connsiteX313" fmla="*/ 234607 w 3616391"/>
                <a:gd name="connsiteY313" fmla="*/ 265912 h 882500"/>
                <a:gd name="connsiteX314" fmla="*/ 238659 w 3616391"/>
                <a:gd name="connsiteY314" fmla="*/ 237316 h 882500"/>
                <a:gd name="connsiteX315" fmla="*/ 242711 w 3616391"/>
                <a:gd name="connsiteY315" fmla="*/ 196493 h 882500"/>
                <a:gd name="connsiteX316" fmla="*/ 258885 w 3616391"/>
                <a:gd name="connsiteY316" fmla="*/ 192440 h 882500"/>
                <a:gd name="connsiteX317" fmla="*/ 273042 w 3616391"/>
                <a:gd name="connsiteY317" fmla="*/ 190388 h 882500"/>
                <a:gd name="connsiteX318" fmla="*/ 287198 w 3616391"/>
                <a:gd name="connsiteY318" fmla="*/ 192440 h 882500"/>
                <a:gd name="connsiteX319" fmla="*/ 262937 w 3616391"/>
                <a:gd name="connsiteY319" fmla="*/ 172020 h 882500"/>
                <a:gd name="connsiteX320" fmla="*/ 234607 w 3616391"/>
                <a:gd name="connsiteY320" fmla="*/ 143389 h 882500"/>
                <a:gd name="connsiteX321" fmla="*/ 246746 w 3616391"/>
                <a:gd name="connsiteY321" fmla="*/ 127091 h 882500"/>
                <a:gd name="connsiteX322" fmla="*/ 242711 w 3616391"/>
                <a:gd name="connsiteY322" fmla="*/ 125038 h 882500"/>
                <a:gd name="connsiteX323" fmla="*/ 275059 w 3616391"/>
                <a:gd name="connsiteY323" fmla="*/ 127091 h 882500"/>
                <a:gd name="connsiteX324" fmla="*/ 301354 w 3616391"/>
                <a:gd name="connsiteY324" fmla="*/ 131161 h 882500"/>
                <a:gd name="connsiteX325" fmla="*/ 309459 w 3616391"/>
                <a:gd name="connsiteY325" fmla="*/ 137301 h 882500"/>
                <a:gd name="connsiteX326" fmla="*/ 313493 w 3616391"/>
                <a:gd name="connsiteY326" fmla="*/ 139354 h 882500"/>
                <a:gd name="connsiteX327" fmla="*/ 331702 w 3616391"/>
                <a:gd name="connsiteY327" fmla="*/ 135249 h 882500"/>
                <a:gd name="connsiteX328" fmla="*/ 347876 w 3616391"/>
                <a:gd name="connsiteY328" fmla="*/ 118933 h 882500"/>
                <a:gd name="connsiteX329" fmla="*/ 343841 w 3616391"/>
                <a:gd name="connsiteY329" fmla="*/ 110723 h 882500"/>
                <a:gd name="connsiteX330" fmla="*/ 360015 w 3616391"/>
                <a:gd name="connsiteY330" fmla="*/ 118933 h 882500"/>
                <a:gd name="connsiteX331" fmla="*/ 372154 w 3616391"/>
                <a:gd name="connsiteY331" fmla="*/ 139354 h 882500"/>
                <a:gd name="connsiteX332" fmla="*/ 380241 w 3616391"/>
                <a:gd name="connsiteY332" fmla="*/ 106670 h 882500"/>
                <a:gd name="connsiteX333" fmla="*/ 398449 w 3616391"/>
                <a:gd name="connsiteY333" fmla="*/ 82145 h 882500"/>
                <a:gd name="connsiteX334" fmla="*/ 428779 w 3616391"/>
                <a:gd name="connsiteY334" fmla="*/ 65847 h 882500"/>
                <a:gd name="connsiteX335" fmla="*/ 436866 w 3616391"/>
                <a:gd name="connsiteY335" fmla="*/ 16990 h 882500"/>
                <a:gd name="connsiteX336" fmla="*/ 461144 w 3616391"/>
                <a:gd name="connsiteY336" fmla="*/ 37269 h 882500"/>
                <a:gd name="connsiteX337" fmla="*/ 479353 w 3616391"/>
                <a:gd name="connsiteY337" fmla="*/ 59707 h 882500"/>
                <a:gd name="connsiteX338" fmla="*/ 489457 w 3616391"/>
                <a:gd name="connsiteY338" fmla="*/ 90302 h 882500"/>
                <a:gd name="connsiteX339" fmla="*/ 501596 w 3616391"/>
                <a:gd name="connsiteY339" fmla="*/ 69882 h 882500"/>
                <a:gd name="connsiteX340" fmla="*/ 533961 w 3616391"/>
                <a:gd name="connsiteY340" fmla="*/ 57689 h 882500"/>
                <a:gd name="connsiteX341" fmla="*/ 529909 w 3616391"/>
                <a:gd name="connsiteY341" fmla="*/ 33163 h 88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</a:cxnLst>
              <a:rect l="l" t="t" r="r" b="b"/>
              <a:pathLst>
                <a:path w="3616391" h="882500">
                  <a:moveTo>
                    <a:pt x="1434768" y="465995"/>
                  </a:moveTo>
                  <a:cubicBezTo>
                    <a:pt x="1410507" y="482186"/>
                    <a:pt x="1388919" y="497015"/>
                    <a:pt x="1370055" y="510499"/>
                  </a:cubicBezTo>
                  <a:cubicBezTo>
                    <a:pt x="1353864" y="523983"/>
                    <a:pt x="1339708" y="535432"/>
                    <a:pt x="1327569" y="544881"/>
                  </a:cubicBezTo>
                  <a:cubicBezTo>
                    <a:pt x="1315447" y="554313"/>
                    <a:pt x="1309378" y="560383"/>
                    <a:pt x="1309378" y="563090"/>
                  </a:cubicBezTo>
                  <a:cubicBezTo>
                    <a:pt x="1306670" y="568470"/>
                    <a:pt x="1310723" y="579264"/>
                    <a:pt x="1321499" y="595437"/>
                  </a:cubicBezTo>
                  <a:cubicBezTo>
                    <a:pt x="1326896" y="603542"/>
                    <a:pt x="1332293" y="610284"/>
                    <a:pt x="1337690" y="615663"/>
                  </a:cubicBezTo>
                  <a:lnTo>
                    <a:pt x="1406455" y="587351"/>
                  </a:lnTo>
                  <a:cubicBezTo>
                    <a:pt x="1406455" y="576574"/>
                    <a:pt x="1409145" y="565780"/>
                    <a:pt x="1414542" y="554986"/>
                  </a:cubicBezTo>
                  <a:cubicBezTo>
                    <a:pt x="1419939" y="546899"/>
                    <a:pt x="1425336" y="538812"/>
                    <a:pt x="1430733" y="530725"/>
                  </a:cubicBezTo>
                  <a:cubicBezTo>
                    <a:pt x="1436113" y="522638"/>
                    <a:pt x="1442855" y="515896"/>
                    <a:pt x="1450959" y="510499"/>
                  </a:cubicBezTo>
                  <a:lnTo>
                    <a:pt x="1495446" y="567125"/>
                  </a:lnTo>
                  <a:lnTo>
                    <a:pt x="1519653" y="510499"/>
                  </a:lnTo>
                  <a:lnTo>
                    <a:pt x="1539879" y="571177"/>
                  </a:lnTo>
                  <a:lnTo>
                    <a:pt x="1580278" y="546899"/>
                  </a:lnTo>
                  <a:lnTo>
                    <a:pt x="1572173" y="583316"/>
                  </a:lnTo>
                  <a:cubicBezTo>
                    <a:pt x="1577570" y="583316"/>
                    <a:pt x="1582950" y="584661"/>
                    <a:pt x="1588294" y="587351"/>
                  </a:cubicBezTo>
                  <a:cubicBezTo>
                    <a:pt x="1599088" y="592748"/>
                    <a:pt x="1605830" y="600835"/>
                    <a:pt x="1608520" y="611629"/>
                  </a:cubicBezTo>
                  <a:cubicBezTo>
                    <a:pt x="1608520" y="617026"/>
                    <a:pt x="1609865" y="622405"/>
                    <a:pt x="1612572" y="627803"/>
                  </a:cubicBezTo>
                  <a:cubicBezTo>
                    <a:pt x="1615262" y="633200"/>
                    <a:pt x="1617969" y="638597"/>
                    <a:pt x="1620659" y="643994"/>
                  </a:cubicBezTo>
                  <a:cubicBezTo>
                    <a:pt x="1623349" y="649373"/>
                    <a:pt x="1626056" y="653426"/>
                    <a:pt x="1628746" y="656115"/>
                  </a:cubicBezTo>
                  <a:lnTo>
                    <a:pt x="1612572" y="660168"/>
                  </a:lnTo>
                  <a:lnTo>
                    <a:pt x="1628746" y="676341"/>
                  </a:lnTo>
                  <a:cubicBezTo>
                    <a:pt x="1636833" y="684446"/>
                    <a:pt x="1638195" y="693877"/>
                    <a:pt x="1632798" y="704672"/>
                  </a:cubicBezTo>
                  <a:cubicBezTo>
                    <a:pt x="1627401" y="715448"/>
                    <a:pt x="1624039" y="719501"/>
                    <a:pt x="1622676" y="716793"/>
                  </a:cubicBezTo>
                  <a:cubicBezTo>
                    <a:pt x="1621331" y="714103"/>
                    <a:pt x="1607193" y="723535"/>
                    <a:pt x="1580278" y="745124"/>
                  </a:cubicBezTo>
                  <a:cubicBezTo>
                    <a:pt x="1556000" y="769384"/>
                    <a:pt x="1543188" y="785575"/>
                    <a:pt x="1541843" y="793662"/>
                  </a:cubicBezTo>
                  <a:cubicBezTo>
                    <a:pt x="1540498" y="801749"/>
                    <a:pt x="1542516" y="804439"/>
                    <a:pt x="1547913" y="801749"/>
                  </a:cubicBezTo>
                  <a:cubicBezTo>
                    <a:pt x="1550603" y="799059"/>
                    <a:pt x="1553982" y="797024"/>
                    <a:pt x="1558017" y="795680"/>
                  </a:cubicBezTo>
                  <a:cubicBezTo>
                    <a:pt x="1562069" y="794335"/>
                    <a:pt x="1566794" y="792317"/>
                    <a:pt x="1572173" y="789610"/>
                  </a:cubicBezTo>
                  <a:cubicBezTo>
                    <a:pt x="1577570" y="786920"/>
                    <a:pt x="1582950" y="785575"/>
                    <a:pt x="1588294" y="785575"/>
                  </a:cubicBezTo>
                  <a:lnTo>
                    <a:pt x="1588294" y="821975"/>
                  </a:lnTo>
                  <a:lnTo>
                    <a:pt x="1632798" y="801749"/>
                  </a:lnTo>
                  <a:lnTo>
                    <a:pt x="1657059" y="850288"/>
                  </a:lnTo>
                  <a:cubicBezTo>
                    <a:pt x="1657059" y="855685"/>
                    <a:pt x="1659766" y="859737"/>
                    <a:pt x="1665163" y="862427"/>
                  </a:cubicBezTo>
                  <a:cubicBezTo>
                    <a:pt x="1670543" y="870514"/>
                    <a:pt x="1682682" y="873221"/>
                    <a:pt x="1701563" y="870514"/>
                  </a:cubicBezTo>
                  <a:cubicBezTo>
                    <a:pt x="1696166" y="808491"/>
                    <a:pt x="1690768" y="750503"/>
                    <a:pt x="1685389" y="696567"/>
                  </a:cubicBezTo>
                  <a:cubicBezTo>
                    <a:pt x="1679992" y="650736"/>
                    <a:pt x="1675940" y="606232"/>
                    <a:pt x="1673250" y="563090"/>
                  </a:cubicBezTo>
                  <a:cubicBezTo>
                    <a:pt x="1670543" y="519931"/>
                    <a:pt x="1667853" y="491618"/>
                    <a:pt x="1665163" y="478134"/>
                  </a:cubicBezTo>
                  <a:cubicBezTo>
                    <a:pt x="1665163" y="483531"/>
                    <a:pt x="1662456" y="487566"/>
                    <a:pt x="1657059" y="490273"/>
                  </a:cubicBezTo>
                  <a:cubicBezTo>
                    <a:pt x="1651679" y="492963"/>
                    <a:pt x="1646282" y="495670"/>
                    <a:pt x="1640885" y="498360"/>
                  </a:cubicBezTo>
                  <a:cubicBezTo>
                    <a:pt x="1635488" y="501050"/>
                    <a:pt x="1630091" y="502412"/>
                    <a:pt x="1624711" y="502412"/>
                  </a:cubicBezTo>
                  <a:cubicBezTo>
                    <a:pt x="1608520" y="502412"/>
                    <a:pt x="1594381" y="501050"/>
                    <a:pt x="1582260" y="498360"/>
                  </a:cubicBezTo>
                  <a:cubicBezTo>
                    <a:pt x="1570156" y="495670"/>
                    <a:pt x="1561397" y="492963"/>
                    <a:pt x="1556000" y="490273"/>
                  </a:cubicBezTo>
                  <a:cubicBezTo>
                    <a:pt x="1553310" y="490273"/>
                    <a:pt x="1545223" y="488928"/>
                    <a:pt x="1531757" y="486221"/>
                  </a:cubicBezTo>
                  <a:cubicBezTo>
                    <a:pt x="1518291" y="483531"/>
                    <a:pt x="1504842" y="480824"/>
                    <a:pt x="1491411" y="478134"/>
                  </a:cubicBezTo>
                  <a:cubicBezTo>
                    <a:pt x="1475220" y="475444"/>
                    <a:pt x="1456339" y="471392"/>
                    <a:pt x="1434768" y="465995"/>
                  </a:cubicBezTo>
                  <a:close/>
                  <a:moveTo>
                    <a:pt x="529909" y="0"/>
                  </a:moveTo>
                  <a:lnTo>
                    <a:pt x="1900315" y="0"/>
                  </a:lnTo>
                  <a:lnTo>
                    <a:pt x="1895169" y="9009"/>
                  </a:lnTo>
                  <a:cubicBezTo>
                    <a:pt x="1889772" y="17114"/>
                    <a:pt x="1885047" y="25891"/>
                    <a:pt x="1881013" y="35340"/>
                  </a:cubicBezTo>
                  <a:cubicBezTo>
                    <a:pt x="1876960" y="44807"/>
                    <a:pt x="1873598" y="52221"/>
                    <a:pt x="1870891" y="57619"/>
                  </a:cubicBezTo>
                  <a:cubicBezTo>
                    <a:pt x="1865494" y="65705"/>
                    <a:pt x="1862804" y="74482"/>
                    <a:pt x="1862804" y="83914"/>
                  </a:cubicBezTo>
                  <a:cubicBezTo>
                    <a:pt x="1862804" y="93363"/>
                    <a:pt x="1861459" y="102123"/>
                    <a:pt x="1858752" y="110210"/>
                  </a:cubicBezTo>
                  <a:cubicBezTo>
                    <a:pt x="1856062" y="121004"/>
                    <a:pt x="1854717" y="129091"/>
                    <a:pt x="1854717" y="134488"/>
                  </a:cubicBezTo>
                  <a:cubicBezTo>
                    <a:pt x="1868201" y="139867"/>
                    <a:pt x="1880340" y="141902"/>
                    <a:pt x="1891117" y="140557"/>
                  </a:cubicBezTo>
                  <a:cubicBezTo>
                    <a:pt x="1901911" y="139195"/>
                    <a:pt x="1911343" y="137177"/>
                    <a:pt x="1919430" y="134488"/>
                  </a:cubicBezTo>
                  <a:cubicBezTo>
                    <a:pt x="1930224" y="131780"/>
                    <a:pt x="1939638" y="129091"/>
                    <a:pt x="1947689" y="126383"/>
                  </a:cubicBezTo>
                  <a:lnTo>
                    <a:pt x="1931569" y="69758"/>
                  </a:lnTo>
                  <a:lnTo>
                    <a:pt x="1951741" y="49532"/>
                  </a:lnTo>
                  <a:lnTo>
                    <a:pt x="1923482" y="45426"/>
                  </a:lnTo>
                  <a:lnTo>
                    <a:pt x="1947689" y="25200"/>
                  </a:lnTo>
                  <a:lnTo>
                    <a:pt x="1927108" y="0"/>
                  </a:lnTo>
                  <a:lnTo>
                    <a:pt x="3082228" y="0"/>
                  </a:lnTo>
                  <a:lnTo>
                    <a:pt x="3094569" y="5612"/>
                  </a:lnTo>
                  <a:cubicBezTo>
                    <a:pt x="3102656" y="8266"/>
                    <a:pt x="3110743" y="9593"/>
                    <a:pt x="3118829" y="9593"/>
                  </a:cubicBezTo>
                  <a:lnTo>
                    <a:pt x="3139055" y="21714"/>
                  </a:lnTo>
                  <a:lnTo>
                    <a:pt x="3139055" y="33800"/>
                  </a:lnTo>
                  <a:lnTo>
                    <a:pt x="3151195" y="53956"/>
                  </a:lnTo>
                  <a:lnTo>
                    <a:pt x="3135021" y="82215"/>
                  </a:lnTo>
                  <a:lnTo>
                    <a:pt x="3183560" y="78163"/>
                  </a:lnTo>
                  <a:lnTo>
                    <a:pt x="3195699" y="90355"/>
                  </a:lnTo>
                  <a:cubicBezTo>
                    <a:pt x="3201078" y="103981"/>
                    <a:pt x="3203785" y="110776"/>
                    <a:pt x="3203785" y="110776"/>
                  </a:cubicBezTo>
                  <a:cubicBezTo>
                    <a:pt x="3201078" y="116261"/>
                    <a:pt x="3196371" y="121712"/>
                    <a:pt x="3189629" y="127144"/>
                  </a:cubicBezTo>
                  <a:cubicBezTo>
                    <a:pt x="3182887" y="132577"/>
                    <a:pt x="3178162" y="138027"/>
                    <a:pt x="3175473" y="143459"/>
                  </a:cubicBezTo>
                  <a:cubicBezTo>
                    <a:pt x="3175473" y="143459"/>
                    <a:pt x="3175473" y="147547"/>
                    <a:pt x="3175473" y="155722"/>
                  </a:cubicBezTo>
                  <a:lnTo>
                    <a:pt x="3175473" y="163880"/>
                  </a:lnTo>
                  <a:cubicBezTo>
                    <a:pt x="3186249" y="163880"/>
                    <a:pt x="3197044" y="162517"/>
                    <a:pt x="3207820" y="159828"/>
                  </a:cubicBezTo>
                  <a:cubicBezTo>
                    <a:pt x="3215925" y="157085"/>
                    <a:pt x="3224011" y="155032"/>
                    <a:pt x="3232098" y="153670"/>
                  </a:cubicBezTo>
                  <a:cubicBezTo>
                    <a:pt x="3240185" y="152289"/>
                    <a:pt x="3245582" y="148892"/>
                    <a:pt x="3248272" y="143459"/>
                  </a:cubicBezTo>
                  <a:lnTo>
                    <a:pt x="3264463" y="184283"/>
                  </a:lnTo>
                  <a:lnTo>
                    <a:pt x="3284689" y="196546"/>
                  </a:lnTo>
                  <a:cubicBezTo>
                    <a:pt x="3276602" y="196546"/>
                    <a:pt x="3268498" y="197926"/>
                    <a:pt x="3260411" y="200651"/>
                  </a:cubicBezTo>
                  <a:cubicBezTo>
                    <a:pt x="3246927" y="206101"/>
                    <a:pt x="3237495" y="211534"/>
                    <a:pt x="3232098" y="216966"/>
                  </a:cubicBezTo>
                  <a:lnTo>
                    <a:pt x="3203785" y="245598"/>
                  </a:lnTo>
                  <a:cubicBezTo>
                    <a:pt x="3214562" y="259206"/>
                    <a:pt x="3224011" y="272813"/>
                    <a:pt x="3232098" y="286421"/>
                  </a:cubicBezTo>
                  <a:cubicBezTo>
                    <a:pt x="3237495" y="300047"/>
                    <a:pt x="3242893" y="314327"/>
                    <a:pt x="3248272" y="329315"/>
                  </a:cubicBezTo>
                  <a:cubicBezTo>
                    <a:pt x="3253669" y="344285"/>
                    <a:pt x="3253669" y="359946"/>
                    <a:pt x="3248272" y="376244"/>
                  </a:cubicBezTo>
                  <a:lnTo>
                    <a:pt x="3215925" y="368086"/>
                  </a:lnTo>
                  <a:lnTo>
                    <a:pt x="3147142" y="433453"/>
                  </a:lnTo>
                  <a:lnTo>
                    <a:pt x="3187594" y="461766"/>
                  </a:lnTo>
                  <a:lnTo>
                    <a:pt x="3203785" y="445574"/>
                  </a:lnTo>
                  <a:lnTo>
                    <a:pt x="3211872" y="473905"/>
                  </a:lnTo>
                  <a:lnTo>
                    <a:pt x="3252324" y="465800"/>
                  </a:lnTo>
                  <a:lnTo>
                    <a:pt x="3268498" y="433453"/>
                  </a:lnTo>
                  <a:lnTo>
                    <a:pt x="3284689" y="469853"/>
                  </a:lnTo>
                  <a:lnTo>
                    <a:pt x="3308950" y="457714"/>
                  </a:lnTo>
                  <a:cubicBezTo>
                    <a:pt x="3300863" y="455024"/>
                    <a:pt x="3295466" y="449627"/>
                    <a:pt x="3292776" y="441540"/>
                  </a:cubicBezTo>
                  <a:cubicBezTo>
                    <a:pt x="3290086" y="436143"/>
                    <a:pt x="3288724" y="430710"/>
                    <a:pt x="3288724" y="425260"/>
                  </a:cubicBezTo>
                  <a:cubicBezTo>
                    <a:pt x="3288724" y="419810"/>
                    <a:pt x="3295466" y="414360"/>
                    <a:pt x="3308950" y="408927"/>
                  </a:cubicBezTo>
                  <a:cubicBezTo>
                    <a:pt x="3335918" y="403495"/>
                    <a:pt x="3350764" y="400769"/>
                    <a:pt x="3353454" y="400769"/>
                  </a:cubicBezTo>
                  <a:lnTo>
                    <a:pt x="3365593" y="400769"/>
                  </a:lnTo>
                  <a:lnTo>
                    <a:pt x="3353454" y="433453"/>
                  </a:lnTo>
                  <a:cubicBezTo>
                    <a:pt x="3353454" y="441628"/>
                    <a:pt x="3356144" y="448423"/>
                    <a:pt x="3361541" y="453856"/>
                  </a:cubicBezTo>
                  <a:cubicBezTo>
                    <a:pt x="3364248" y="459253"/>
                    <a:pt x="3367610" y="461960"/>
                    <a:pt x="3371663" y="461960"/>
                  </a:cubicBezTo>
                  <a:cubicBezTo>
                    <a:pt x="3375697" y="461960"/>
                    <a:pt x="3380422" y="457908"/>
                    <a:pt x="3385819" y="449821"/>
                  </a:cubicBezTo>
                  <a:cubicBezTo>
                    <a:pt x="3388509" y="439027"/>
                    <a:pt x="3391216" y="430940"/>
                    <a:pt x="3393906" y="425543"/>
                  </a:cubicBezTo>
                  <a:cubicBezTo>
                    <a:pt x="3396595" y="420146"/>
                    <a:pt x="3399303" y="414767"/>
                    <a:pt x="3401993" y="409369"/>
                  </a:cubicBezTo>
                  <a:cubicBezTo>
                    <a:pt x="3404700" y="403972"/>
                    <a:pt x="3406045" y="399920"/>
                    <a:pt x="3406045" y="397230"/>
                  </a:cubicBezTo>
                  <a:lnTo>
                    <a:pt x="3410079" y="413404"/>
                  </a:lnTo>
                  <a:cubicBezTo>
                    <a:pt x="3415477" y="410714"/>
                    <a:pt x="3422219" y="408025"/>
                    <a:pt x="3430305" y="405317"/>
                  </a:cubicBezTo>
                  <a:cubicBezTo>
                    <a:pt x="3443789" y="399920"/>
                    <a:pt x="3459981" y="399920"/>
                    <a:pt x="3478862" y="405317"/>
                  </a:cubicBezTo>
                  <a:cubicBezTo>
                    <a:pt x="3492346" y="410714"/>
                    <a:pt x="3501105" y="414767"/>
                    <a:pt x="3505157" y="417456"/>
                  </a:cubicBezTo>
                  <a:cubicBezTo>
                    <a:pt x="3509192" y="420146"/>
                    <a:pt x="3517951" y="422853"/>
                    <a:pt x="3531435" y="425543"/>
                  </a:cubicBezTo>
                  <a:cubicBezTo>
                    <a:pt x="3544919" y="428251"/>
                    <a:pt x="3555713" y="428251"/>
                    <a:pt x="3563800" y="425543"/>
                  </a:cubicBezTo>
                  <a:cubicBezTo>
                    <a:pt x="3569197" y="425543"/>
                    <a:pt x="3573250" y="424198"/>
                    <a:pt x="3575939" y="421509"/>
                  </a:cubicBezTo>
                  <a:lnTo>
                    <a:pt x="3575939" y="437682"/>
                  </a:lnTo>
                  <a:cubicBezTo>
                    <a:pt x="3575939" y="451166"/>
                    <a:pt x="3573250" y="460598"/>
                    <a:pt x="3567852" y="465995"/>
                  </a:cubicBezTo>
                  <a:cubicBezTo>
                    <a:pt x="3562455" y="474082"/>
                    <a:pt x="3561783" y="479479"/>
                    <a:pt x="3565835" y="482186"/>
                  </a:cubicBezTo>
                  <a:cubicBezTo>
                    <a:pt x="3569870" y="484876"/>
                    <a:pt x="3559766" y="486221"/>
                    <a:pt x="3535487" y="486221"/>
                  </a:cubicBezTo>
                  <a:cubicBezTo>
                    <a:pt x="3513917" y="486221"/>
                    <a:pt x="3504467" y="486221"/>
                    <a:pt x="3507175" y="486221"/>
                  </a:cubicBezTo>
                  <a:cubicBezTo>
                    <a:pt x="3509864" y="486221"/>
                    <a:pt x="3499088" y="488928"/>
                    <a:pt x="3474810" y="494308"/>
                  </a:cubicBezTo>
                  <a:cubicBezTo>
                    <a:pt x="3450531" y="499705"/>
                    <a:pt x="3428288" y="503085"/>
                    <a:pt x="3408062" y="504430"/>
                  </a:cubicBezTo>
                  <a:cubicBezTo>
                    <a:pt x="3387836" y="505774"/>
                    <a:pt x="3375025" y="507792"/>
                    <a:pt x="3369628" y="510499"/>
                  </a:cubicBezTo>
                  <a:lnTo>
                    <a:pt x="3357506" y="522638"/>
                  </a:lnTo>
                  <a:cubicBezTo>
                    <a:pt x="3354799" y="525328"/>
                    <a:pt x="3352109" y="526673"/>
                    <a:pt x="3349402" y="526673"/>
                  </a:cubicBezTo>
                  <a:lnTo>
                    <a:pt x="3385819" y="563090"/>
                  </a:lnTo>
                  <a:lnTo>
                    <a:pt x="3325141" y="542864"/>
                  </a:lnTo>
                  <a:lnTo>
                    <a:pt x="3337280" y="583316"/>
                  </a:lnTo>
                  <a:lnTo>
                    <a:pt x="3308950" y="591403"/>
                  </a:lnTo>
                  <a:cubicBezTo>
                    <a:pt x="3314347" y="596800"/>
                    <a:pt x="3317054" y="604887"/>
                    <a:pt x="3317054" y="615663"/>
                  </a:cubicBezTo>
                  <a:cubicBezTo>
                    <a:pt x="3317054" y="623768"/>
                    <a:pt x="3315692" y="633200"/>
                    <a:pt x="3313002" y="643994"/>
                  </a:cubicBezTo>
                  <a:cubicBezTo>
                    <a:pt x="3310312" y="654770"/>
                    <a:pt x="3304915" y="666910"/>
                    <a:pt x="3296828" y="680393"/>
                  </a:cubicBezTo>
                  <a:cubicBezTo>
                    <a:pt x="3302208" y="677704"/>
                    <a:pt x="3310312" y="674996"/>
                    <a:pt x="3321089" y="672307"/>
                  </a:cubicBezTo>
                  <a:cubicBezTo>
                    <a:pt x="3339970" y="666910"/>
                    <a:pt x="3360196" y="668254"/>
                    <a:pt x="3381767" y="676341"/>
                  </a:cubicBezTo>
                  <a:cubicBezTo>
                    <a:pt x="3403337" y="687135"/>
                    <a:pt x="3416149" y="691188"/>
                    <a:pt x="3420201" y="688480"/>
                  </a:cubicBezTo>
                  <a:cubicBezTo>
                    <a:pt x="3424254" y="685791"/>
                    <a:pt x="3430305" y="681738"/>
                    <a:pt x="3438410" y="676341"/>
                  </a:cubicBezTo>
                  <a:cubicBezTo>
                    <a:pt x="3459981" y="668254"/>
                    <a:pt x="3477499" y="666910"/>
                    <a:pt x="3490983" y="672307"/>
                  </a:cubicBezTo>
                  <a:cubicBezTo>
                    <a:pt x="3499088" y="677704"/>
                    <a:pt x="3515261" y="683756"/>
                    <a:pt x="3539540" y="690498"/>
                  </a:cubicBezTo>
                  <a:cubicBezTo>
                    <a:pt x="3563800" y="697240"/>
                    <a:pt x="3578629" y="707361"/>
                    <a:pt x="3584026" y="720845"/>
                  </a:cubicBezTo>
                  <a:cubicBezTo>
                    <a:pt x="3589423" y="728932"/>
                    <a:pt x="3592803" y="737019"/>
                    <a:pt x="3594148" y="745124"/>
                  </a:cubicBezTo>
                  <a:cubicBezTo>
                    <a:pt x="3595493" y="753210"/>
                    <a:pt x="3598855" y="759952"/>
                    <a:pt x="3604252" y="765350"/>
                  </a:cubicBezTo>
                  <a:cubicBezTo>
                    <a:pt x="3606959" y="773436"/>
                    <a:pt x="3610994" y="780178"/>
                    <a:pt x="3616391" y="785575"/>
                  </a:cubicBezTo>
                  <a:lnTo>
                    <a:pt x="3555713" y="753210"/>
                  </a:lnTo>
                  <a:lnTo>
                    <a:pt x="3555713" y="785575"/>
                  </a:lnTo>
                  <a:cubicBezTo>
                    <a:pt x="3555713" y="807146"/>
                    <a:pt x="3548971" y="824665"/>
                    <a:pt x="3535487" y="838149"/>
                  </a:cubicBezTo>
                  <a:cubicBezTo>
                    <a:pt x="3522003" y="821975"/>
                    <a:pt x="3508519" y="808491"/>
                    <a:pt x="3495035" y="797697"/>
                  </a:cubicBezTo>
                  <a:cubicBezTo>
                    <a:pt x="3465378" y="773436"/>
                    <a:pt x="3443789" y="758608"/>
                    <a:pt x="3430305" y="753210"/>
                  </a:cubicBezTo>
                  <a:lnTo>
                    <a:pt x="3393906" y="761297"/>
                  </a:lnTo>
                  <a:cubicBezTo>
                    <a:pt x="3380422" y="750503"/>
                    <a:pt x="3368283" y="742416"/>
                    <a:pt x="3357506" y="737019"/>
                  </a:cubicBezTo>
                  <a:cubicBezTo>
                    <a:pt x="3349402" y="731640"/>
                    <a:pt x="3341315" y="728932"/>
                    <a:pt x="3333228" y="728932"/>
                  </a:cubicBezTo>
                  <a:cubicBezTo>
                    <a:pt x="3325141" y="728932"/>
                    <a:pt x="3321089" y="734329"/>
                    <a:pt x="3321089" y="745124"/>
                  </a:cubicBezTo>
                  <a:cubicBezTo>
                    <a:pt x="3321089" y="761297"/>
                    <a:pt x="3326486" y="774781"/>
                    <a:pt x="3337280" y="785575"/>
                  </a:cubicBezTo>
                  <a:cubicBezTo>
                    <a:pt x="3342660" y="790955"/>
                    <a:pt x="3349402" y="795007"/>
                    <a:pt x="3357506" y="797697"/>
                  </a:cubicBezTo>
                  <a:cubicBezTo>
                    <a:pt x="3352109" y="800404"/>
                    <a:pt x="3345367" y="803094"/>
                    <a:pt x="3337280" y="805801"/>
                  </a:cubicBezTo>
                  <a:cubicBezTo>
                    <a:pt x="3331883" y="808491"/>
                    <a:pt x="3325141" y="811181"/>
                    <a:pt x="3317054" y="813888"/>
                  </a:cubicBezTo>
                  <a:cubicBezTo>
                    <a:pt x="3308950" y="816578"/>
                    <a:pt x="3302208" y="817923"/>
                    <a:pt x="3296828" y="817923"/>
                  </a:cubicBezTo>
                  <a:cubicBezTo>
                    <a:pt x="3280637" y="820630"/>
                    <a:pt x="3264463" y="819285"/>
                    <a:pt x="3248272" y="813888"/>
                  </a:cubicBezTo>
                  <a:lnTo>
                    <a:pt x="3224011" y="805801"/>
                  </a:lnTo>
                  <a:lnTo>
                    <a:pt x="3248272" y="866479"/>
                  </a:lnTo>
                  <a:lnTo>
                    <a:pt x="3215925" y="850288"/>
                  </a:lnTo>
                  <a:lnTo>
                    <a:pt x="3221778" y="882500"/>
                  </a:lnTo>
                  <a:lnTo>
                    <a:pt x="3178642" y="882500"/>
                  </a:lnTo>
                  <a:lnTo>
                    <a:pt x="3145125" y="876583"/>
                  </a:lnTo>
                  <a:cubicBezTo>
                    <a:pt x="3135693" y="875238"/>
                    <a:pt x="3129624" y="875911"/>
                    <a:pt x="3126916" y="878601"/>
                  </a:cubicBezTo>
                  <a:lnTo>
                    <a:pt x="3121092" y="882500"/>
                  </a:lnTo>
                  <a:lnTo>
                    <a:pt x="3021142" y="882500"/>
                  </a:lnTo>
                  <a:lnTo>
                    <a:pt x="3005561" y="878601"/>
                  </a:lnTo>
                  <a:cubicBezTo>
                    <a:pt x="3002871" y="878601"/>
                    <a:pt x="3001526" y="877256"/>
                    <a:pt x="3001526" y="874566"/>
                  </a:cubicBezTo>
                  <a:lnTo>
                    <a:pt x="3001870" y="882500"/>
                  </a:lnTo>
                  <a:lnTo>
                    <a:pt x="415047" y="882500"/>
                  </a:lnTo>
                  <a:lnTo>
                    <a:pt x="404519" y="878601"/>
                  </a:lnTo>
                  <a:lnTo>
                    <a:pt x="398279" y="882500"/>
                  </a:lnTo>
                  <a:lnTo>
                    <a:pt x="308603" y="882500"/>
                  </a:lnTo>
                  <a:lnTo>
                    <a:pt x="311476" y="862427"/>
                  </a:lnTo>
                  <a:cubicBezTo>
                    <a:pt x="300682" y="862427"/>
                    <a:pt x="289905" y="861082"/>
                    <a:pt x="279111" y="858375"/>
                  </a:cubicBezTo>
                  <a:cubicBezTo>
                    <a:pt x="257540" y="852995"/>
                    <a:pt x="248091" y="842201"/>
                    <a:pt x="250798" y="826027"/>
                  </a:cubicBezTo>
                  <a:lnTo>
                    <a:pt x="234607" y="850288"/>
                  </a:lnTo>
                  <a:lnTo>
                    <a:pt x="226520" y="850288"/>
                  </a:lnTo>
                  <a:lnTo>
                    <a:pt x="226520" y="801749"/>
                  </a:lnTo>
                  <a:cubicBezTo>
                    <a:pt x="223830" y="801749"/>
                    <a:pt x="221123" y="803094"/>
                    <a:pt x="218433" y="805801"/>
                  </a:cubicBezTo>
                  <a:cubicBezTo>
                    <a:pt x="207639" y="811181"/>
                    <a:pt x="198207" y="813888"/>
                    <a:pt x="190120" y="813888"/>
                  </a:cubicBezTo>
                  <a:cubicBezTo>
                    <a:pt x="182034" y="816578"/>
                    <a:pt x="173929" y="817923"/>
                    <a:pt x="165842" y="817923"/>
                  </a:cubicBezTo>
                  <a:cubicBezTo>
                    <a:pt x="163153" y="817923"/>
                    <a:pt x="160445" y="819285"/>
                    <a:pt x="157755" y="821975"/>
                  </a:cubicBezTo>
                  <a:cubicBezTo>
                    <a:pt x="155066" y="811181"/>
                    <a:pt x="153703" y="801749"/>
                    <a:pt x="153703" y="793662"/>
                  </a:cubicBezTo>
                  <a:cubicBezTo>
                    <a:pt x="153703" y="777471"/>
                    <a:pt x="164497" y="770729"/>
                    <a:pt x="186068" y="773436"/>
                  </a:cubicBezTo>
                  <a:lnTo>
                    <a:pt x="129443" y="720845"/>
                  </a:lnTo>
                  <a:lnTo>
                    <a:pt x="125390" y="720845"/>
                  </a:lnTo>
                  <a:cubicBezTo>
                    <a:pt x="117303" y="720845"/>
                    <a:pt x="111906" y="723535"/>
                    <a:pt x="109217" y="728932"/>
                  </a:cubicBezTo>
                  <a:cubicBezTo>
                    <a:pt x="103820" y="737019"/>
                    <a:pt x="97750" y="743761"/>
                    <a:pt x="91008" y="749158"/>
                  </a:cubicBezTo>
                  <a:cubicBezTo>
                    <a:pt x="84266" y="754555"/>
                    <a:pt x="78197" y="758608"/>
                    <a:pt x="72799" y="761297"/>
                  </a:cubicBezTo>
                  <a:cubicBezTo>
                    <a:pt x="72799" y="766694"/>
                    <a:pt x="71455" y="771401"/>
                    <a:pt x="68765" y="775454"/>
                  </a:cubicBezTo>
                  <a:cubicBezTo>
                    <a:pt x="66057" y="779506"/>
                    <a:pt x="57971" y="778833"/>
                    <a:pt x="44487" y="773436"/>
                  </a:cubicBezTo>
                  <a:cubicBezTo>
                    <a:pt x="39089" y="770729"/>
                    <a:pt x="34383" y="767367"/>
                    <a:pt x="30330" y="763315"/>
                  </a:cubicBezTo>
                  <a:cubicBezTo>
                    <a:pt x="26296" y="759280"/>
                    <a:pt x="21571" y="755900"/>
                    <a:pt x="16174" y="753210"/>
                  </a:cubicBezTo>
                  <a:lnTo>
                    <a:pt x="0" y="745124"/>
                  </a:lnTo>
                  <a:lnTo>
                    <a:pt x="40452" y="749158"/>
                  </a:lnTo>
                  <a:lnTo>
                    <a:pt x="52573" y="737019"/>
                  </a:lnTo>
                  <a:cubicBezTo>
                    <a:pt x="57971" y="731640"/>
                    <a:pt x="62023" y="728260"/>
                    <a:pt x="64712" y="726915"/>
                  </a:cubicBezTo>
                  <a:cubicBezTo>
                    <a:pt x="67420" y="725570"/>
                    <a:pt x="70110" y="722190"/>
                    <a:pt x="72799" y="716793"/>
                  </a:cubicBezTo>
                  <a:cubicBezTo>
                    <a:pt x="75507" y="714103"/>
                    <a:pt x="77524" y="710724"/>
                    <a:pt x="78869" y="706689"/>
                  </a:cubicBezTo>
                  <a:cubicBezTo>
                    <a:pt x="80232" y="702637"/>
                    <a:pt x="82249" y="697930"/>
                    <a:pt x="84939" y="692533"/>
                  </a:cubicBezTo>
                  <a:cubicBezTo>
                    <a:pt x="87646" y="687135"/>
                    <a:pt x="90336" y="683083"/>
                    <a:pt x="93025" y="680393"/>
                  </a:cubicBezTo>
                  <a:lnTo>
                    <a:pt x="113251" y="680393"/>
                  </a:lnTo>
                  <a:cubicBezTo>
                    <a:pt x="115959" y="677704"/>
                    <a:pt x="117303" y="674996"/>
                    <a:pt x="117303" y="672307"/>
                  </a:cubicBezTo>
                  <a:cubicBezTo>
                    <a:pt x="117303" y="666910"/>
                    <a:pt x="115959" y="660168"/>
                    <a:pt x="113251" y="652081"/>
                  </a:cubicBezTo>
                  <a:cubicBezTo>
                    <a:pt x="107872" y="641286"/>
                    <a:pt x="103820" y="631855"/>
                    <a:pt x="101130" y="623768"/>
                  </a:cubicBezTo>
                  <a:cubicBezTo>
                    <a:pt x="98422" y="615663"/>
                    <a:pt x="98422" y="606232"/>
                    <a:pt x="101130" y="595437"/>
                  </a:cubicBezTo>
                  <a:cubicBezTo>
                    <a:pt x="103820" y="587351"/>
                    <a:pt x="108544" y="579264"/>
                    <a:pt x="115286" y="571177"/>
                  </a:cubicBezTo>
                  <a:cubicBezTo>
                    <a:pt x="122028" y="563090"/>
                    <a:pt x="126735" y="554986"/>
                    <a:pt x="129443" y="546899"/>
                  </a:cubicBezTo>
                  <a:cubicBezTo>
                    <a:pt x="129443" y="538812"/>
                    <a:pt x="130788" y="531397"/>
                    <a:pt x="133477" y="524656"/>
                  </a:cubicBezTo>
                  <a:cubicBezTo>
                    <a:pt x="136185" y="517914"/>
                    <a:pt x="138874" y="518586"/>
                    <a:pt x="141582" y="526673"/>
                  </a:cubicBezTo>
                  <a:cubicBezTo>
                    <a:pt x="144271" y="532070"/>
                    <a:pt x="144944" y="537467"/>
                    <a:pt x="143599" y="542864"/>
                  </a:cubicBezTo>
                  <a:cubicBezTo>
                    <a:pt x="142254" y="548244"/>
                    <a:pt x="144271" y="554986"/>
                    <a:pt x="149669" y="563090"/>
                  </a:cubicBezTo>
                  <a:cubicBezTo>
                    <a:pt x="155066" y="573867"/>
                    <a:pt x="159773" y="583988"/>
                    <a:pt x="163825" y="593420"/>
                  </a:cubicBezTo>
                  <a:cubicBezTo>
                    <a:pt x="167877" y="602852"/>
                    <a:pt x="172584" y="610284"/>
                    <a:pt x="177981" y="615663"/>
                  </a:cubicBezTo>
                  <a:cubicBezTo>
                    <a:pt x="183378" y="629147"/>
                    <a:pt x="184723" y="638597"/>
                    <a:pt x="182034" y="643994"/>
                  </a:cubicBezTo>
                  <a:cubicBezTo>
                    <a:pt x="179326" y="649373"/>
                    <a:pt x="175292" y="654770"/>
                    <a:pt x="169894" y="660168"/>
                  </a:cubicBezTo>
                  <a:cubicBezTo>
                    <a:pt x="164497" y="665565"/>
                    <a:pt x="161808" y="672307"/>
                    <a:pt x="161808" y="680393"/>
                  </a:cubicBezTo>
                  <a:cubicBezTo>
                    <a:pt x="164497" y="696567"/>
                    <a:pt x="169894" y="703309"/>
                    <a:pt x="177981" y="700619"/>
                  </a:cubicBezTo>
                  <a:cubicBezTo>
                    <a:pt x="191465" y="700619"/>
                    <a:pt x="200897" y="693877"/>
                    <a:pt x="206294" y="680393"/>
                  </a:cubicBezTo>
                  <a:cubicBezTo>
                    <a:pt x="209002" y="674996"/>
                    <a:pt x="210346" y="670272"/>
                    <a:pt x="210346" y="666237"/>
                  </a:cubicBezTo>
                  <a:cubicBezTo>
                    <a:pt x="210346" y="662185"/>
                    <a:pt x="211691" y="657478"/>
                    <a:pt x="214381" y="652081"/>
                  </a:cubicBezTo>
                  <a:cubicBezTo>
                    <a:pt x="214381" y="646684"/>
                    <a:pt x="215744" y="641286"/>
                    <a:pt x="218433" y="635889"/>
                  </a:cubicBezTo>
                  <a:cubicBezTo>
                    <a:pt x="223830" y="638597"/>
                    <a:pt x="230572" y="642631"/>
                    <a:pt x="238659" y="648028"/>
                  </a:cubicBezTo>
                  <a:cubicBezTo>
                    <a:pt x="249453" y="656115"/>
                    <a:pt x="258885" y="666910"/>
                    <a:pt x="266972" y="680393"/>
                  </a:cubicBezTo>
                  <a:cubicBezTo>
                    <a:pt x="269679" y="672307"/>
                    <a:pt x="275059" y="664220"/>
                    <a:pt x="283163" y="656115"/>
                  </a:cubicBezTo>
                  <a:cubicBezTo>
                    <a:pt x="296647" y="642631"/>
                    <a:pt x="311476" y="638597"/>
                    <a:pt x="327650" y="643994"/>
                  </a:cubicBezTo>
                  <a:lnTo>
                    <a:pt x="368102" y="583316"/>
                  </a:lnTo>
                  <a:cubicBezTo>
                    <a:pt x="384293" y="564435"/>
                    <a:pt x="393725" y="560383"/>
                    <a:pt x="396414" y="571177"/>
                  </a:cubicBezTo>
                  <a:cubicBezTo>
                    <a:pt x="396414" y="576574"/>
                    <a:pt x="395742" y="581953"/>
                    <a:pt x="394397" y="587351"/>
                  </a:cubicBezTo>
                  <a:cubicBezTo>
                    <a:pt x="393052" y="592748"/>
                    <a:pt x="395070" y="598145"/>
                    <a:pt x="400467" y="603542"/>
                  </a:cubicBezTo>
                  <a:cubicBezTo>
                    <a:pt x="408553" y="606232"/>
                    <a:pt x="411261" y="609594"/>
                    <a:pt x="408553" y="613646"/>
                  </a:cubicBezTo>
                  <a:cubicBezTo>
                    <a:pt x="405864" y="617698"/>
                    <a:pt x="411261" y="617026"/>
                    <a:pt x="424745" y="611629"/>
                  </a:cubicBezTo>
                  <a:cubicBezTo>
                    <a:pt x="432832" y="608921"/>
                    <a:pt x="436194" y="605559"/>
                    <a:pt x="434849" y="601507"/>
                  </a:cubicBezTo>
                  <a:cubicBezTo>
                    <a:pt x="433504" y="597472"/>
                    <a:pt x="439574" y="599490"/>
                    <a:pt x="453058" y="607577"/>
                  </a:cubicBezTo>
                  <a:cubicBezTo>
                    <a:pt x="469231" y="612974"/>
                    <a:pt x="478008" y="613646"/>
                    <a:pt x="479353" y="609594"/>
                  </a:cubicBezTo>
                  <a:cubicBezTo>
                    <a:pt x="480698" y="605559"/>
                    <a:pt x="484060" y="600835"/>
                    <a:pt x="489457" y="595437"/>
                  </a:cubicBezTo>
                  <a:cubicBezTo>
                    <a:pt x="494854" y="592748"/>
                    <a:pt x="502941" y="591403"/>
                    <a:pt x="513735" y="591403"/>
                  </a:cubicBezTo>
                  <a:cubicBezTo>
                    <a:pt x="519133" y="591403"/>
                    <a:pt x="523167" y="592748"/>
                    <a:pt x="525875" y="595437"/>
                  </a:cubicBezTo>
                  <a:lnTo>
                    <a:pt x="529909" y="623768"/>
                  </a:lnTo>
                  <a:lnTo>
                    <a:pt x="505649" y="631855"/>
                  </a:lnTo>
                  <a:lnTo>
                    <a:pt x="529909" y="643994"/>
                  </a:lnTo>
                  <a:lnTo>
                    <a:pt x="525875" y="656115"/>
                  </a:lnTo>
                  <a:cubicBezTo>
                    <a:pt x="525875" y="650736"/>
                    <a:pt x="528564" y="648028"/>
                    <a:pt x="533961" y="648028"/>
                  </a:cubicBezTo>
                  <a:cubicBezTo>
                    <a:pt x="539358" y="648028"/>
                    <a:pt x="551480" y="653426"/>
                    <a:pt x="570361" y="664220"/>
                  </a:cubicBezTo>
                  <a:cubicBezTo>
                    <a:pt x="581155" y="674996"/>
                    <a:pt x="595984" y="680393"/>
                    <a:pt x="614865" y="680393"/>
                  </a:cubicBezTo>
                  <a:cubicBezTo>
                    <a:pt x="622952" y="680393"/>
                    <a:pt x="628349" y="679049"/>
                    <a:pt x="631039" y="676341"/>
                  </a:cubicBezTo>
                  <a:cubicBezTo>
                    <a:pt x="622952" y="673652"/>
                    <a:pt x="616210" y="668254"/>
                    <a:pt x="610813" y="660168"/>
                  </a:cubicBezTo>
                  <a:cubicBezTo>
                    <a:pt x="600036" y="646684"/>
                    <a:pt x="598674" y="629147"/>
                    <a:pt x="606778" y="607577"/>
                  </a:cubicBezTo>
                  <a:cubicBezTo>
                    <a:pt x="609468" y="594093"/>
                    <a:pt x="612158" y="583316"/>
                    <a:pt x="614865" y="575212"/>
                  </a:cubicBezTo>
                  <a:cubicBezTo>
                    <a:pt x="617555" y="567125"/>
                    <a:pt x="618900" y="560383"/>
                    <a:pt x="618900" y="554986"/>
                  </a:cubicBezTo>
                  <a:lnTo>
                    <a:pt x="618900" y="542864"/>
                  </a:lnTo>
                  <a:lnTo>
                    <a:pt x="594639" y="579264"/>
                  </a:lnTo>
                  <a:cubicBezTo>
                    <a:pt x="591932" y="571177"/>
                    <a:pt x="590587" y="563090"/>
                    <a:pt x="590587" y="554986"/>
                  </a:cubicBezTo>
                  <a:cubicBezTo>
                    <a:pt x="590587" y="549606"/>
                    <a:pt x="589914" y="543537"/>
                    <a:pt x="588570" y="536795"/>
                  </a:cubicBezTo>
                  <a:cubicBezTo>
                    <a:pt x="587225" y="530053"/>
                    <a:pt x="587897" y="523983"/>
                    <a:pt x="590587" y="518586"/>
                  </a:cubicBezTo>
                  <a:cubicBezTo>
                    <a:pt x="590587" y="502412"/>
                    <a:pt x="591932" y="492963"/>
                    <a:pt x="594639" y="490273"/>
                  </a:cubicBezTo>
                  <a:cubicBezTo>
                    <a:pt x="594639" y="487566"/>
                    <a:pt x="595984" y="484876"/>
                    <a:pt x="598674" y="482186"/>
                  </a:cubicBezTo>
                  <a:lnTo>
                    <a:pt x="582500" y="457908"/>
                  </a:lnTo>
                  <a:cubicBezTo>
                    <a:pt x="579810" y="463305"/>
                    <a:pt x="577103" y="470047"/>
                    <a:pt x="574413" y="478134"/>
                  </a:cubicBezTo>
                  <a:cubicBezTo>
                    <a:pt x="569016" y="491618"/>
                    <a:pt x="562274" y="502412"/>
                    <a:pt x="554187" y="510499"/>
                  </a:cubicBezTo>
                  <a:cubicBezTo>
                    <a:pt x="548790" y="515896"/>
                    <a:pt x="542048" y="520603"/>
                    <a:pt x="533961" y="524656"/>
                  </a:cubicBezTo>
                  <a:cubicBezTo>
                    <a:pt x="525875" y="528690"/>
                    <a:pt x="519133" y="533415"/>
                    <a:pt x="513735" y="538812"/>
                  </a:cubicBezTo>
                  <a:lnTo>
                    <a:pt x="489457" y="554986"/>
                  </a:lnTo>
                  <a:cubicBezTo>
                    <a:pt x="492165" y="552296"/>
                    <a:pt x="494854" y="546899"/>
                    <a:pt x="497544" y="538812"/>
                  </a:cubicBezTo>
                  <a:cubicBezTo>
                    <a:pt x="500252" y="533415"/>
                    <a:pt x="501596" y="527345"/>
                    <a:pt x="501596" y="520603"/>
                  </a:cubicBezTo>
                  <a:cubicBezTo>
                    <a:pt x="501596" y="513861"/>
                    <a:pt x="502941" y="506447"/>
                    <a:pt x="505649" y="498360"/>
                  </a:cubicBezTo>
                  <a:cubicBezTo>
                    <a:pt x="511028" y="482186"/>
                    <a:pt x="513735" y="474082"/>
                    <a:pt x="513735" y="474082"/>
                  </a:cubicBezTo>
                  <a:cubicBezTo>
                    <a:pt x="513735" y="471392"/>
                    <a:pt x="515080" y="468702"/>
                    <a:pt x="517770" y="465995"/>
                  </a:cubicBezTo>
                  <a:lnTo>
                    <a:pt x="497544" y="465995"/>
                  </a:lnTo>
                  <a:lnTo>
                    <a:pt x="473284" y="494308"/>
                  </a:lnTo>
                  <a:cubicBezTo>
                    <a:pt x="465197" y="488928"/>
                    <a:pt x="459800" y="482186"/>
                    <a:pt x="457092" y="474082"/>
                  </a:cubicBezTo>
                  <a:cubicBezTo>
                    <a:pt x="454403" y="468702"/>
                    <a:pt x="453058" y="461907"/>
                    <a:pt x="453058" y="453732"/>
                  </a:cubicBezTo>
                  <a:cubicBezTo>
                    <a:pt x="453058" y="445557"/>
                    <a:pt x="457092" y="436037"/>
                    <a:pt x="465197" y="425172"/>
                  </a:cubicBezTo>
                  <a:lnTo>
                    <a:pt x="424745" y="441469"/>
                  </a:lnTo>
                  <a:cubicBezTo>
                    <a:pt x="413951" y="446955"/>
                    <a:pt x="403846" y="451715"/>
                    <a:pt x="394397" y="455785"/>
                  </a:cubicBezTo>
                  <a:cubicBezTo>
                    <a:pt x="384965" y="459855"/>
                    <a:pt x="377551" y="463252"/>
                    <a:pt x="372154" y="465995"/>
                  </a:cubicBezTo>
                  <a:cubicBezTo>
                    <a:pt x="364067" y="471392"/>
                    <a:pt x="352600" y="477462"/>
                    <a:pt x="337772" y="484204"/>
                  </a:cubicBezTo>
                  <a:cubicBezTo>
                    <a:pt x="322943" y="490946"/>
                    <a:pt x="312821" y="492963"/>
                    <a:pt x="307424" y="490273"/>
                  </a:cubicBezTo>
                  <a:lnTo>
                    <a:pt x="299337" y="490273"/>
                  </a:lnTo>
                  <a:cubicBezTo>
                    <a:pt x="304734" y="484876"/>
                    <a:pt x="310131" y="478134"/>
                    <a:pt x="315511" y="470047"/>
                  </a:cubicBezTo>
                  <a:cubicBezTo>
                    <a:pt x="320908" y="464615"/>
                    <a:pt x="324960" y="459855"/>
                    <a:pt x="327650" y="455785"/>
                  </a:cubicBezTo>
                  <a:cubicBezTo>
                    <a:pt x="330357" y="451715"/>
                    <a:pt x="333047" y="446955"/>
                    <a:pt x="335737" y="441469"/>
                  </a:cubicBezTo>
                  <a:cubicBezTo>
                    <a:pt x="341134" y="433347"/>
                    <a:pt x="345858" y="425189"/>
                    <a:pt x="349911" y="417014"/>
                  </a:cubicBezTo>
                  <a:cubicBezTo>
                    <a:pt x="353945" y="408839"/>
                    <a:pt x="361360" y="403388"/>
                    <a:pt x="372154" y="400646"/>
                  </a:cubicBezTo>
                  <a:cubicBezTo>
                    <a:pt x="382930" y="397938"/>
                    <a:pt x="393725" y="398646"/>
                    <a:pt x="404519" y="402734"/>
                  </a:cubicBezTo>
                  <a:cubicBezTo>
                    <a:pt x="415296" y="406821"/>
                    <a:pt x="430124" y="403406"/>
                    <a:pt x="449005" y="392488"/>
                  </a:cubicBezTo>
                  <a:cubicBezTo>
                    <a:pt x="465197" y="384313"/>
                    <a:pt x="474628" y="378880"/>
                    <a:pt x="477318" y="376190"/>
                  </a:cubicBezTo>
                  <a:cubicBezTo>
                    <a:pt x="480026" y="373448"/>
                    <a:pt x="480026" y="372067"/>
                    <a:pt x="477318" y="372067"/>
                  </a:cubicBezTo>
                  <a:cubicBezTo>
                    <a:pt x="469231" y="366635"/>
                    <a:pt x="461144" y="362547"/>
                    <a:pt x="453058" y="359804"/>
                  </a:cubicBezTo>
                  <a:cubicBezTo>
                    <a:pt x="436866" y="354372"/>
                    <a:pt x="426090" y="353027"/>
                    <a:pt x="420693" y="355770"/>
                  </a:cubicBezTo>
                  <a:cubicBezTo>
                    <a:pt x="412606" y="361202"/>
                    <a:pt x="405191" y="363927"/>
                    <a:pt x="398449" y="363927"/>
                  </a:cubicBezTo>
                  <a:cubicBezTo>
                    <a:pt x="391707" y="363927"/>
                    <a:pt x="381586" y="365290"/>
                    <a:pt x="368102" y="368033"/>
                  </a:cubicBezTo>
                  <a:cubicBezTo>
                    <a:pt x="362705" y="370723"/>
                    <a:pt x="358670" y="371395"/>
                    <a:pt x="355962" y="370050"/>
                  </a:cubicBezTo>
                  <a:cubicBezTo>
                    <a:pt x="353273" y="368705"/>
                    <a:pt x="350583" y="368033"/>
                    <a:pt x="347876" y="368033"/>
                  </a:cubicBezTo>
                  <a:lnTo>
                    <a:pt x="339789" y="368033"/>
                  </a:lnTo>
                  <a:cubicBezTo>
                    <a:pt x="342479" y="365290"/>
                    <a:pt x="345186" y="361202"/>
                    <a:pt x="347876" y="355770"/>
                  </a:cubicBezTo>
                  <a:cubicBezTo>
                    <a:pt x="353273" y="344852"/>
                    <a:pt x="358670" y="336676"/>
                    <a:pt x="364067" y="331244"/>
                  </a:cubicBezTo>
                  <a:cubicBezTo>
                    <a:pt x="366757" y="328501"/>
                    <a:pt x="369447" y="326466"/>
                    <a:pt x="372154" y="325104"/>
                  </a:cubicBezTo>
                  <a:cubicBezTo>
                    <a:pt x="374844" y="323759"/>
                    <a:pt x="377551" y="321724"/>
                    <a:pt x="380241" y="318981"/>
                  </a:cubicBezTo>
                  <a:cubicBezTo>
                    <a:pt x="382930" y="316291"/>
                    <a:pt x="385638" y="314929"/>
                    <a:pt x="388328" y="314929"/>
                  </a:cubicBezTo>
                  <a:lnTo>
                    <a:pt x="364067" y="298560"/>
                  </a:lnTo>
                  <a:cubicBezTo>
                    <a:pt x="355962" y="293128"/>
                    <a:pt x="347876" y="291093"/>
                    <a:pt x="339789" y="292473"/>
                  </a:cubicBezTo>
                  <a:cubicBezTo>
                    <a:pt x="331702" y="293836"/>
                    <a:pt x="324960" y="291783"/>
                    <a:pt x="319563" y="286297"/>
                  </a:cubicBezTo>
                  <a:cubicBezTo>
                    <a:pt x="314166" y="280865"/>
                    <a:pt x="311476" y="276795"/>
                    <a:pt x="311476" y="274105"/>
                  </a:cubicBezTo>
                  <a:lnTo>
                    <a:pt x="311476" y="265894"/>
                  </a:lnTo>
                  <a:cubicBezTo>
                    <a:pt x="308769" y="268620"/>
                    <a:pt x="304734" y="270000"/>
                    <a:pt x="299337" y="270000"/>
                  </a:cubicBezTo>
                  <a:cubicBezTo>
                    <a:pt x="293940" y="272743"/>
                    <a:pt x="289905" y="274105"/>
                    <a:pt x="287198" y="274105"/>
                  </a:cubicBezTo>
                  <a:cubicBezTo>
                    <a:pt x="284508" y="274105"/>
                    <a:pt x="281801" y="275450"/>
                    <a:pt x="279111" y="278157"/>
                  </a:cubicBezTo>
                  <a:cubicBezTo>
                    <a:pt x="273714" y="283590"/>
                    <a:pt x="270352" y="287678"/>
                    <a:pt x="269007" y="290403"/>
                  </a:cubicBezTo>
                  <a:cubicBezTo>
                    <a:pt x="267644" y="293146"/>
                    <a:pt x="264282" y="295871"/>
                    <a:pt x="258885" y="298560"/>
                  </a:cubicBezTo>
                  <a:cubicBezTo>
                    <a:pt x="253488" y="301303"/>
                    <a:pt x="248091" y="300631"/>
                    <a:pt x="242711" y="296543"/>
                  </a:cubicBezTo>
                  <a:cubicBezTo>
                    <a:pt x="237314" y="292455"/>
                    <a:pt x="234607" y="287695"/>
                    <a:pt x="234607" y="282263"/>
                  </a:cubicBezTo>
                  <a:cubicBezTo>
                    <a:pt x="234607" y="279520"/>
                    <a:pt x="234607" y="274070"/>
                    <a:pt x="234607" y="265912"/>
                  </a:cubicBezTo>
                  <a:cubicBezTo>
                    <a:pt x="234607" y="257772"/>
                    <a:pt x="235969" y="248234"/>
                    <a:pt x="238659" y="237316"/>
                  </a:cubicBezTo>
                  <a:cubicBezTo>
                    <a:pt x="238659" y="226451"/>
                    <a:pt x="240004" y="212843"/>
                    <a:pt x="242711" y="196493"/>
                  </a:cubicBezTo>
                  <a:cubicBezTo>
                    <a:pt x="248091" y="196493"/>
                    <a:pt x="253488" y="195130"/>
                    <a:pt x="258885" y="192440"/>
                  </a:cubicBezTo>
                  <a:cubicBezTo>
                    <a:pt x="264282" y="192440"/>
                    <a:pt x="269007" y="191750"/>
                    <a:pt x="273042" y="190388"/>
                  </a:cubicBezTo>
                  <a:cubicBezTo>
                    <a:pt x="277094" y="189025"/>
                    <a:pt x="281801" y="189698"/>
                    <a:pt x="287198" y="192440"/>
                  </a:cubicBezTo>
                  <a:cubicBezTo>
                    <a:pt x="279111" y="186955"/>
                    <a:pt x="271024" y="180160"/>
                    <a:pt x="262937" y="172020"/>
                  </a:cubicBezTo>
                  <a:lnTo>
                    <a:pt x="234607" y="143389"/>
                  </a:lnTo>
                  <a:cubicBezTo>
                    <a:pt x="231917" y="135213"/>
                    <a:pt x="235969" y="129781"/>
                    <a:pt x="246746" y="127091"/>
                  </a:cubicBezTo>
                  <a:cubicBezTo>
                    <a:pt x="252143" y="127091"/>
                    <a:pt x="250798" y="126401"/>
                    <a:pt x="242711" y="125038"/>
                  </a:cubicBezTo>
                  <a:cubicBezTo>
                    <a:pt x="234607" y="123658"/>
                    <a:pt x="245401" y="124348"/>
                    <a:pt x="275059" y="127091"/>
                  </a:cubicBezTo>
                  <a:cubicBezTo>
                    <a:pt x="288543" y="127091"/>
                    <a:pt x="297320" y="128454"/>
                    <a:pt x="301354" y="131161"/>
                  </a:cubicBezTo>
                  <a:cubicBezTo>
                    <a:pt x="305407" y="133886"/>
                    <a:pt x="308096" y="135921"/>
                    <a:pt x="309459" y="137301"/>
                  </a:cubicBezTo>
                  <a:cubicBezTo>
                    <a:pt x="310804" y="138664"/>
                    <a:pt x="312149" y="139354"/>
                    <a:pt x="313493" y="139354"/>
                  </a:cubicBezTo>
                  <a:cubicBezTo>
                    <a:pt x="314838" y="139354"/>
                    <a:pt x="320908" y="137974"/>
                    <a:pt x="331702" y="135249"/>
                  </a:cubicBezTo>
                  <a:cubicBezTo>
                    <a:pt x="342479" y="132506"/>
                    <a:pt x="347876" y="127073"/>
                    <a:pt x="347876" y="118933"/>
                  </a:cubicBezTo>
                  <a:cubicBezTo>
                    <a:pt x="347876" y="116191"/>
                    <a:pt x="346531" y="113448"/>
                    <a:pt x="343841" y="110723"/>
                  </a:cubicBezTo>
                  <a:lnTo>
                    <a:pt x="360015" y="118933"/>
                  </a:lnTo>
                  <a:lnTo>
                    <a:pt x="372154" y="139354"/>
                  </a:lnTo>
                  <a:cubicBezTo>
                    <a:pt x="372154" y="128436"/>
                    <a:pt x="374844" y="117536"/>
                    <a:pt x="380241" y="106670"/>
                  </a:cubicBezTo>
                  <a:cubicBezTo>
                    <a:pt x="385638" y="98495"/>
                    <a:pt x="391707" y="90320"/>
                    <a:pt x="398449" y="82145"/>
                  </a:cubicBezTo>
                  <a:cubicBezTo>
                    <a:pt x="405191" y="73969"/>
                    <a:pt x="415296" y="68537"/>
                    <a:pt x="428779" y="65847"/>
                  </a:cubicBezTo>
                  <a:lnTo>
                    <a:pt x="436866" y="16990"/>
                  </a:lnTo>
                  <a:cubicBezTo>
                    <a:pt x="444971" y="22369"/>
                    <a:pt x="453058" y="29147"/>
                    <a:pt x="461144" y="37269"/>
                  </a:cubicBezTo>
                  <a:cubicBezTo>
                    <a:pt x="466542" y="42701"/>
                    <a:pt x="472611" y="50186"/>
                    <a:pt x="479353" y="59707"/>
                  </a:cubicBezTo>
                  <a:cubicBezTo>
                    <a:pt x="486095" y="69227"/>
                    <a:pt x="489457" y="79437"/>
                    <a:pt x="489457" y="90302"/>
                  </a:cubicBezTo>
                  <a:lnTo>
                    <a:pt x="501596" y="69882"/>
                  </a:lnTo>
                  <a:lnTo>
                    <a:pt x="533961" y="57689"/>
                  </a:lnTo>
                  <a:cubicBezTo>
                    <a:pt x="531254" y="52204"/>
                    <a:pt x="529909" y="44028"/>
                    <a:pt x="529909" y="331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6"/>
            <p:cNvSpPr/>
            <p:nvPr/>
          </p:nvSpPr>
          <p:spPr>
            <a:xfrm>
              <a:off x="4299054" y="2307265"/>
              <a:ext cx="2684076" cy="882500"/>
            </a:xfrm>
            <a:custGeom>
              <a:avLst/>
              <a:gdLst>
                <a:gd name="connsiteX0" fmla="*/ 635687 w 2684076"/>
                <a:gd name="connsiteY0" fmla="*/ 0 h 882500"/>
                <a:gd name="connsiteX1" fmla="*/ 704738 w 2684076"/>
                <a:gd name="connsiteY1" fmla="*/ 0 h 882500"/>
                <a:gd name="connsiteX2" fmla="*/ 701839 w 2684076"/>
                <a:gd name="connsiteY2" fmla="*/ 1444 h 882500"/>
                <a:gd name="connsiteX3" fmla="*/ 647230 w 2684076"/>
                <a:gd name="connsiteY3" fmla="*/ 1444 h 882500"/>
                <a:gd name="connsiteX4" fmla="*/ 443158 w 2684076"/>
                <a:gd name="connsiteY4" fmla="*/ 0 h 882500"/>
                <a:gd name="connsiteX5" fmla="*/ 567770 w 2684076"/>
                <a:gd name="connsiteY5" fmla="*/ 0 h 882500"/>
                <a:gd name="connsiteX6" fmla="*/ 562274 w 2684076"/>
                <a:gd name="connsiteY6" fmla="*/ 5496 h 882500"/>
                <a:gd name="connsiteX7" fmla="*/ 558240 w 2684076"/>
                <a:gd name="connsiteY7" fmla="*/ 21670 h 882500"/>
                <a:gd name="connsiteX8" fmla="*/ 566327 w 2684076"/>
                <a:gd name="connsiteY8" fmla="*/ 66174 h 882500"/>
                <a:gd name="connsiteX9" fmla="*/ 578466 w 2684076"/>
                <a:gd name="connsiteY9" fmla="*/ 102573 h 882500"/>
                <a:gd name="connsiteX10" fmla="*/ 578466 w 2684076"/>
                <a:gd name="connsiteY10" fmla="*/ 130904 h 882500"/>
                <a:gd name="connsiteX11" fmla="*/ 590605 w 2684076"/>
                <a:gd name="connsiteY11" fmla="*/ 118765 h 882500"/>
                <a:gd name="connsiteX12" fmla="*/ 600709 w 2684076"/>
                <a:gd name="connsiteY12" fmla="*/ 106626 h 882500"/>
                <a:gd name="connsiteX13" fmla="*/ 606779 w 2684076"/>
                <a:gd name="connsiteY13" fmla="*/ 98539 h 882500"/>
                <a:gd name="connsiteX14" fmla="*/ 620935 w 2684076"/>
                <a:gd name="connsiteY14" fmla="*/ 94487 h 882500"/>
                <a:gd name="connsiteX15" fmla="*/ 622952 w 2684076"/>
                <a:gd name="connsiteY15" fmla="*/ 118765 h 882500"/>
                <a:gd name="connsiteX16" fmla="*/ 631057 w 2684076"/>
                <a:gd name="connsiteY16" fmla="*/ 163251 h 882500"/>
                <a:gd name="connsiteX17" fmla="*/ 645213 w 2684076"/>
                <a:gd name="connsiteY17" fmla="*/ 159217 h 882500"/>
                <a:gd name="connsiteX18" fmla="*/ 659370 w 2684076"/>
                <a:gd name="connsiteY18" fmla="*/ 159217 h 882500"/>
                <a:gd name="connsiteX19" fmla="*/ 683630 w 2684076"/>
                <a:gd name="connsiteY19" fmla="*/ 147078 h 882500"/>
                <a:gd name="connsiteX20" fmla="*/ 703856 w 2684076"/>
                <a:gd name="connsiteY20" fmla="*/ 134939 h 882500"/>
                <a:gd name="connsiteX21" fmla="*/ 715995 w 2684076"/>
                <a:gd name="connsiteY21" fmla="*/ 183477 h 882500"/>
                <a:gd name="connsiteX22" fmla="*/ 752412 w 2684076"/>
                <a:gd name="connsiteY22" fmla="*/ 183477 h 882500"/>
                <a:gd name="connsiteX23" fmla="*/ 804986 w 2684076"/>
                <a:gd name="connsiteY23" fmla="*/ 199669 h 882500"/>
                <a:gd name="connsiteX24" fmla="*/ 792864 w 2684076"/>
                <a:gd name="connsiteY24" fmla="*/ 110678 h 882500"/>
                <a:gd name="connsiteX25" fmla="*/ 809038 w 2684076"/>
                <a:gd name="connsiteY25" fmla="*/ 102573 h 882500"/>
                <a:gd name="connsiteX26" fmla="*/ 760499 w 2684076"/>
                <a:gd name="connsiteY26" fmla="*/ 86400 h 882500"/>
                <a:gd name="connsiteX27" fmla="*/ 744308 w 2684076"/>
                <a:gd name="connsiteY27" fmla="*/ 78313 h 882500"/>
                <a:gd name="connsiteX28" fmla="*/ 752412 w 2684076"/>
                <a:gd name="connsiteY28" fmla="*/ 62122 h 882500"/>
                <a:gd name="connsiteX29" fmla="*/ 744308 w 2684076"/>
                <a:gd name="connsiteY29" fmla="*/ 29774 h 882500"/>
                <a:gd name="connsiteX30" fmla="*/ 728134 w 2684076"/>
                <a:gd name="connsiteY30" fmla="*/ 5496 h 882500"/>
                <a:gd name="connsiteX31" fmla="*/ 717142 w 2684076"/>
                <a:gd name="connsiteY31" fmla="*/ 0 h 882500"/>
                <a:gd name="connsiteX32" fmla="*/ 2082901 w 2684076"/>
                <a:gd name="connsiteY32" fmla="*/ 0 h 882500"/>
                <a:gd name="connsiteX33" fmla="*/ 2082901 w 2684076"/>
                <a:gd name="connsiteY33" fmla="*/ 20909 h 882500"/>
                <a:gd name="connsiteX34" fmla="*/ 2102932 w 2684076"/>
                <a:gd name="connsiteY34" fmla="*/ 8840 h 882500"/>
                <a:gd name="connsiteX35" fmla="*/ 2113181 w 2684076"/>
                <a:gd name="connsiteY35" fmla="*/ 0 h 882500"/>
                <a:gd name="connsiteX36" fmla="*/ 2178135 w 2684076"/>
                <a:gd name="connsiteY36" fmla="*/ 0 h 882500"/>
                <a:gd name="connsiteX37" fmla="*/ 2173024 w 2684076"/>
                <a:gd name="connsiteY37" fmla="*/ 8805 h 882500"/>
                <a:gd name="connsiteX38" fmla="*/ 2163043 w 2684076"/>
                <a:gd name="connsiteY38" fmla="*/ 29013 h 882500"/>
                <a:gd name="connsiteX39" fmla="*/ 2155010 w 2684076"/>
                <a:gd name="connsiteY39" fmla="*/ 45116 h 882500"/>
                <a:gd name="connsiteX40" fmla="*/ 2191038 w 2684076"/>
                <a:gd name="connsiteY40" fmla="*/ 65289 h 882500"/>
                <a:gd name="connsiteX41" fmla="*/ 2239134 w 2684076"/>
                <a:gd name="connsiteY41" fmla="*/ 109652 h 882500"/>
                <a:gd name="connsiteX42" fmla="*/ 2243115 w 2684076"/>
                <a:gd name="connsiteY42" fmla="*/ 113704 h 882500"/>
                <a:gd name="connsiteX43" fmla="*/ 2255166 w 2684076"/>
                <a:gd name="connsiteY43" fmla="*/ 123790 h 882500"/>
                <a:gd name="connsiteX44" fmla="*/ 2275162 w 2684076"/>
                <a:gd name="connsiteY44" fmla="*/ 105652 h 882500"/>
                <a:gd name="connsiteX45" fmla="*/ 2305227 w 2684076"/>
                <a:gd name="connsiteY45" fmla="*/ 81445 h 882500"/>
                <a:gd name="connsiteX46" fmla="*/ 2351270 w 2684076"/>
                <a:gd name="connsiteY46" fmla="*/ 73376 h 882500"/>
                <a:gd name="connsiteX47" fmla="*/ 2347289 w 2684076"/>
                <a:gd name="connsiteY47" fmla="*/ 149980 h 882500"/>
                <a:gd name="connsiteX48" fmla="*/ 2315242 w 2684076"/>
                <a:gd name="connsiteY48" fmla="*/ 212533 h 882500"/>
                <a:gd name="connsiteX49" fmla="*/ 2247168 w 2684076"/>
                <a:gd name="connsiteY49" fmla="*/ 258895 h 882500"/>
                <a:gd name="connsiteX50" fmla="*/ 2255131 w 2684076"/>
                <a:gd name="connsiteY50" fmla="*/ 262930 h 882500"/>
                <a:gd name="connsiteX51" fmla="*/ 2271180 w 2684076"/>
                <a:gd name="connsiteY51" fmla="*/ 270999 h 882500"/>
                <a:gd name="connsiteX52" fmla="*/ 2291229 w 2684076"/>
                <a:gd name="connsiteY52" fmla="*/ 279051 h 882500"/>
                <a:gd name="connsiteX53" fmla="*/ 2313225 w 2684076"/>
                <a:gd name="connsiteY53" fmla="*/ 297224 h 882500"/>
                <a:gd name="connsiteX54" fmla="*/ 2339255 w 2684076"/>
                <a:gd name="connsiteY54" fmla="*/ 315326 h 882500"/>
                <a:gd name="connsiteX55" fmla="*/ 2363268 w 2684076"/>
                <a:gd name="connsiteY55" fmla="*/ 339534 h 882500"/>
                <a:gd name="connsiteX56" fmla="*/ 2355305 w 2684076"/>
                <a:gd name="connsiteY56" fmla="*/ 339534 h 882500"/>
                <a:gd name="connsiteX57" fmla="*/ 2345254 w 2684076"/>
                <a:gd name="connsiteY57" fmla="*/ 341569 h 882500"/>
                <a:gd name="connsiteX58" fmla="*/ 2331239 w 2684076"/>
                <a:gd name="connsiteY58" fmla="*/ 343586 h 882500"/>
                <a:gd name="connsiteX59" fmla="*/ 2301210 w 2684076"/>
                <a:gd name="connsiteY59" fmla="*/ 345603 h 882500"/>
                <a:gd name="connsiteX60" fmla="*/ 2295211 w 2684076"/>
                <a:gd name="connsiteY60" fmla="*/ 355725 h 882500"/>
                <a:gd name="connsiteX61" fmla="*/ 2315242 w 2684076"/>
                <a:gd name="connsiteY61" fmla="*/ 369811 h 882500"/>
                <a:gd name="connsiteX62" fmla="*/ 2327240 w 2684076"/>
                <a:gd name="connsiteY62" fmla="*/ 383914 h 882500"/>
                <a:gd name="connsiteX63" fmla="*/ 2323258 w 2684076"/>
                <a:gd name="connsiteY63" fmla="*/ 404069 h 882500"/>
                <a:gd name="connsiteX64" fmla="*/ 2315242 w 2684076"/>
                <a:gd name="connsiteY64" fmla="*/ 420261 h 882500"/>
                <a:gd name="connsiteX65" fmla="*/ 2303227 w 2684076"/>
                <a:gd name="connsiteY65" fmla="*/ 440416 h 882500"/>
                <a:gd name="connsiteX66" fmla="*/ 2307208 w 2684076"/>
                <a:gd name="connsiteY66" fmla="*/ 468605 h 882500"/>
                <a:gd name="connsiteX67" fmla="*/ 2325258 w 2684076"/>
                <a:gd name="connsiteY67" fmla="*/ 478726 h 882500"/>
                <a:gd name="connsiteX68" fmla="*/ 2347289 w 2684076"/>
                <a:gd name="connsiteY68" fmla="*/ 492812 h 882500"/>
                <a:gd name="connsiteX69" fmla="*/ 2375354 w 2684076"/>
                <a:gd name="connsiteY69" fmla="*/ 508933 h 882500"/>
                <a:gd name="connsiteX70" fmla="*/ 2387351 w 2684076"/>
                <a:gd name="connsiteY70" fmla="*/ 468605 h 882500"/>
                <a:gd name="connsiteX71" fmla="*/ 2401348 w 2684076"/>
                <a:gd name="connsiteY71" fmla="*/ 434346 h 882500"/>
                <a:gd name="connsiteX72" fmla="*/ 2423379 w 2684076"/>
                <a:gd name="connsiteY72" fmla="*/ 400035 h 882500"/>
                <a:gd name="connsiteX73" fmla="*/ 2455426 w 2684076"/>
                <a:gd name="connsiteY73" fmla="*/ 464552 h 882500"/>
                <a:gd name="connsiteX74" fmla="*/ 2461495 w 2684076"/>
                <a:gd name="connsiteY74" fmla="*/ 523054 h 882500"/>
                <a:gd name="connsiteX75" fmla="*/ 2435200 w 2684076"/>
                <a:gd name="connsiteY75" fmla="*/ 585607 h 882500"/>
                <a:gd name="connsiteX76" fmla="*/ 2439252 w 2684076"/>
                <a:gd name="connsiteY76" fmla="*/ 589642 h 882500"/>
                <a:gd name="connsiteX77" fmla="*/ 2483739 w 2684076"/>
                <a:gd name="connsiteY77" fmla="*/ 553295 h 882500"/>
                <a:gd name="connsiteX78" fmla="*/ 2487791 w 2684076"/>
                <a:gd name="connsiteY78" fmla="*/ 646090 h 882500"/>
                <a:gd name="connsiteX79" fmla="*/ 2528243 w 2684076"/>
                <a:gd name="connsiteY79" fmla="*/ 565434 h 882500"/>
                <a:gd name="connsiteX80" fmla="*/ 2524191 w 2684076"/>
                <a:gd name="connsiteY80" fmla="*/ 605762 h 882500"/>
                <a:gd name="connsiteX81" fmla="*/ 2548469 w 2684076"/>
                <a:gd name="connsiteY81" fmla="*/ 585607 h 882500"/>
                <a:gd name="connsiteX82" fmla="*/ 2572747 w 2684076"/>
                <a:gd name="connsiteY82" fmla="*/ 573468 h 882500"/>
                <a:gd name="connsiteX83" fmla="*/ 2578817 w 2684076"/>
                <a:gd name="connsiteY83" fmla="*/ 595676 h 882500"/>
                <a:gd name="connsiteX84" fmla="*/ 2572747 w 2684076"/>
                <a:gd name="connsiteY84" fmla="*/ 609815 h 882500"/>
                <a:gd name="connsiteX85" fmla="*/ 2548469 w 2684076"/>
                <a:gd name="connsiteY85" fmla="*/ 621883 h 882500"/>
                <a:gd name="connsiteX86" fmla="*/ 2552521 w 2684076"/>
                <a:gd name="connsiteY86" fmla="*/ 638004 h 882500"/>
                <a:gd name="connsiteX87" fmla="*/ 2578817 w 2684076"/>
                <a:gd name="connsiteY87" fmla="*/ 646090 h 882500"/>
                <a:gd name="connsiteX88" fmla="*/ 2609147 w 2684076"/>
                <a:gd name="connsiteY88" fmla="*/ 634022 h 882500"/>
                <a:gd name="connsiteX89" fmla="*/ 2647581 w 2684076"/>
                <a:gd name="connsiteY89" fmla="*/ 627952 h 882500"/>
                <a:gd name="connsiteX90" fmla="*/ 2673877 w 2684076"/>
                <a:gd name="connsiteY90" fmla="*/ 642038 h 882500"/>
                <a:gd name="connsiteX91" fmla="*/ 2683981 w 2684076"/>
                <a:gd name="connsiteY91" fmla="*/ 662211 h 882500"/>
                <a:gd name="connsiteX92" fmla="*/ 2645546 w 2684076"/>
                <a:gd name="connsiteY92" fmla="*/ 678332 h 882500"/>
                <a:gd name="connsiteX93" fmla="*/ 2588921 w 2684076"/>
                <a:gd name="connsiteY93" fmla="*/ 678332 h 882500"/>
                <a:gd name="connsiteX94" fmla="*/ 2572747 w 2684076"/>
                <a:gd name="connsiteY94" fmla="*/ 674350 h 882500"/>
                <a:gd name="connsiteX95" fmla="*/ 2597007 w 2684076"/>
                <a:gd name="connsiteY95" fmla="*/ 706574 h 882500"/>
                <a:gd name="connsiteX96" fmla="*/ 2592973 w 2684076"/>
                <a:gd name="connsiteY96" fmla="*/ 767057 h 882500"/>
                <a:gd name="connsiteX97" fmla="*/ 2544416 w 2684076"/>
                <a:gd name="connsiteY97" fmla="*/ 746902 h 882500"/>
                <a:gd name="connsiteX98" fmla="*/ 2510034 w 2684076"/>
                <a:gd name="connsiteY98" fmla="*/ 722730 h 882500"/>
                <a:gd name="connsiteX99" fmla="*/ 2495878 w 2684076"/>
                <a:gd name="connsiteY99" fmla="*/ 686418 h 882500"/>
                <a:gd name="connsiteX100" fmla="*/ 2487791 w 2684076"/>
                <a:gd name="connsiteY100" fmla="*/ 718713 h 882500"/>
                <a:gd name="connsiteX101" fmla="*/ 2473635 w 2684076"/>
                <a:gd name="connsiteY101" fmla="*/ 748919 h 882500"/>
                <a:gd name="connsiteX102" fmla="*/ 2447339 w 2684076"/>
                <a:gd name="connsiteY102" fmla="*/ 775161 h 882500"/>
                <a:gd name="connsiteX103" fmla="*/ 2431165 w 2684076"/>
                <a:gd name="connsiteY103" fmla="*/ 787230 h 882500"/>
                <a:gd name="connsiteX104" fmla="*/ 2467565 w 2684076"/>
                <a:gd name="connsiteY104" fmla="*/ 823576 h 882500"/>
                <a:gd name="connsiteX105" fmla="*/ 2510034 w 2684076"/>
                <a:gd name="connsiteY105" fmla="*/ 847748 h 882500"/>
                <a:gd name="connsiteX106" fmla="*/ 2528243 w 2684076"/>
                <a:gd name="connsiteY106" fmla="*/ 863904 h 882500"/>
                <a:gd name="connsiteX107" fmla="*/ 2550486 w 2684076"/>
                <a:gd name="connsiteY107" fmla="*/ 877990 h 882500"/>
                <a:gd name="connsiteX108" fmla="*/ 2560406 w 2684076"/>
                <a:gd name="connsiteY108" fmla="*/ 882500 h 882500"/>
                <a:gd name="connsiteX109" fmla="*/ 1405286 w 2684076"/>
                <a:gd name="connsiteY109" fmla="*/ 882500 h 882500"/>
                <a:gd name="connsiteX110" fmla="*/ 1389521 w 2684076"/>
                <a:gd name="connsiteY110" fmla="*/ 863196 h 882500"/>
                <a:gd name="connsiteX111" fmla="*/ 1378493 w 2684076"/>
                <a:gd name="connsiteY111" fmla="*/ 882500 h 882500"/>
                <a:gd name="connsiteX112" fmla="*/ 8087 w 2684076"/>
                <a:gd name="connsiteY112" fmla="*/ 882500 h 882500"/>
                <a:gd name="connsiteX113" fmla="*/ 8087 w 2684076"/>
                <a:gd name="connsiteY113" fmla="*/ 867302 h 882500"/>
                <a:gd name="connsiteX114" fmla="*/ 12139 w 2684076"/>
                <a:gd name="connsiteY114" fmla="*/ 839060 h 882500"/>
                <a:gd name="connsiteX115" fmla="*/ 32365 w 2684076"/>
                <a:gd name="connsiteY115" fmla="*/ 826991 h 882500"/>
                <a:gd name="connsiteX116" fmla="*/ 48539 w 2684076"/>
                <a:gd name="connsiteY116" fmla="*/ 794750 h 882500"/>
                <a:gd name="connsiteX117" fmla="*/ 88991 w 2684076"/>
                <a:gd name="connsiteY117" fmla="*/ 835007 h 882500"/>
                <a:gd name="connsiteX118" fmla="*/ 186086 w 2684076"/>
                <a:gd name="connsiteY118" fmla="*/ 871283 h 882500"/>
                <a:gd name="connsiteX119" fmla="*/ 169895 w 2684076"/>
                <a:gd name="connsiteY119" fmla="*/ 831026 h 882500"/>
                <a:gd name="connsiteX120" fmla="*/ 177981 w 2684076"/>
                <a:gd name="connsiteY120" fmla="*/ 822939 h 882500"/>
                <a:gd name="connsiteX121" fmla="*/ 198207 w 2684076"/>
                <a:gd name="connsiteY121" fmla="*/ 859215 h 882500"/>
                <a:gd name="connsiteX122" fmla="*/ 194173 w 2684076"/>
                <a:gd name="connsiteY122" fmla="*/ 839060 h 882500"/>
                <a:gd name="connsiteX123" fmla="*/ 198207 w 2684076"/>
                <a:gd name="connsiteY123" fmla="*/ 810871 h 882500"/>
                <a:gd name="connsiteX124" fmla="*/ 161808 w 2684076"/>
                <a:gd name="connsiteY124" fmla="*/ 790698 h 882500"/>
                <a:gd name="connsiteX125" fmla="*/ 113269 w 2684076"/>
                <a:gd name="connsiteY125" fmla="*/ 770543 h 882500"/>
                <a:gd name="connsiteX126" fmla="*/ 70800 w 2684076"/>
                <a:gd name="connsiteY126" fmla="*/ 762474 h 882500"/>
                <a:gd name="connsiteX127" fmla="*/ 36400 w 2684076"/>
                <a:gd name="connsiteY127" fmla="*/ 722128 h 882500"/>
                <a:gd name="connsiteX128" fmla="*/ 68765 w 2684076"/>
                <a:gd name="connsiteY128" fmla="*/ 722128 h 882500"/>
                <a:gd name="connsiteX129" fmla="*/ 93043 w 2684076"/>
                <a:gd name="connsiteY129" fmla="*/ 730215 h 882500"/>
                <a:gd name="connsiteX130" fmla="*/ 113269 w 2684076"/>
                <a:gd name="connsiteY130" fmla="*/ 750370 h 882500"/>
                <a:gd name="connsiteX131" fmla="*/ 141582 w 2684076"/>
                <a:gd name="connsiteY131" fmla="*/ 738302 h 882500"/>
                <a:gd name="connsiteX132" fmla="*/ 206312 w 2684076"/>
                <a:gd name="connsiteY132" fmla="*/ 774595 h 882500"/>
                <a:gd name="connsiteX133" fmla="*/ 206312 w 2684076"/>
                <a:gd name="connsiteY133" fmla="*/ 754422 h 882500"/>
                <a:gd name="connsiteX134" fmla="*/ 230572 w 2684076"/>
                <a:gd name="connsiteY134" fmla="*/ 754422 h 882500"/>
                <a:gd name="connsiteX135" fmla="*/ 254851 w 2684076"/>
                <a:gd name="connsiteY135" fmla="*/ 742283 h 882500"/>
                <a:gd name="connsiteX136" fmla="*/ 258885 w 2684076"/>
                <a:gd name="connsiteY136" fmla="*/ 730215 h 882500"/>
                <a:gd name="connsiteX137" fmla="*/ 262938 w 2684076"/>
                <a:gd name="connsiteY137" fmla="*/ 730215 h 882500"/>
                <a:gd name="connsiteX138" fmla="*/ 258885 w 2684076"/>
                <a:gd name="connsiteY138" fmla="*/ 710060 h 882500"/>
                <a:gd name="connsiteX139" fmla="*/ 258885 w 2684076"/>
                <a:gd name="connsiteY139" fmla="*/ 677818 h 882500"/>
                <a:gd name="connsiteX140" fmla="*/ 242712 w 2684076"/>
                <a:gd name="connsiteY140" fmla="*/ 653611 h 882500"/>
                <a:gd name="connsiteX141" fmla="*/ 222486 w 2684076"/>
                <a:gd name="connsiteY141" fmla="*/ 661698 h 882500"/>
                <a:gd name="connsiteX142" fmla="*/ 206312 w 2684076"/>
                <a:gd name="connsiteY142" fmla="*/ 641543 h 882500"/>
                <a:gd name="connsiteX143" fmla="*/ 190121 w 2684076"/>
                <a:gd name="connsiteY143" fmla="*/ 653611 h 882500"/>
                <a:gd name="connsiteX144" fmla="*/ 149669 w 2684076"/>
                <a:gd name="connsiteY144" fmla="*/ 673766 h 882500"/>
                <a:gd name="connsiteX145" fmla="*/ 149669 w 2684076"/>
                <a:gd name="connsiteY145" fmla="*/ 645577 h 882500"/>
                <a:gd name="connsiteX146" fmla="*/ 137530 w 2684076"/>
                <a:gd name="connsiteY146" fmla="*/ 649559 h 882500"/>
                <a:gd name="connsiteX147" fmla="*/ 109217 w 2684076"/>
                <a:gd name="connsiteY147" fmla="*/ 649559 h 882500"/>
                <a:gd name="connsiteX148" fmla="*/ 72817 w 2684076"/>
                <a:gd name="connsiteY148" fmla="*/ 641543 h 882500"/>
                <a:gd name="connsiteX149" fmla="*/ 58661 w 2684076"/>
                <a:gd name="connsiteY149" fmla="*/ 629439 h 882500"/>
                <a:gd name="connsiteX150" fmla="*/ 60678 w 2684076"/>
                <a:gd name="connsiteY150" fmla="*/ 617335 h 882500"/>
                <a:gd name="connsiteX151" fmla="*/ 80904 w 2684076"/>
                <a:gd name="connsiteY151" fmla="*/ 605249 h 882500"/>
                <a:gd name="connsiteX152" fmla="*/ 95060 w 2684076"/>
                <a:gd name="connsiteY152" fmla="*/ 599197 h 882500"/>
                <a:gd name="connsiteX153" fmla="*/ 113269 w 2684076"/>
                <a:gd name="connsiteY153" fmla="*/ 593128 h 882500"/>
                <a:gd name="connsiteX154" fmla="*/ 123373 w 2684076"/>
                <a:gd name="connsiteY154" fmla="*/ 581042 h 882500"/>
                <a:gd name="connsiteX155" fmla="*/ 133495 w 2684076"/>
                <a:gd name="connsiteY155" fmla="*/ 568973 h 882500"/>
                <a:gd name="connsiteX156" fmla="*/ 149669 w 2684076"/>
                <a:gd name="connsiteY156" fmla="*/ 556870 h 882500"/>
                <a:gd name="connsiteX157" fmla="*/ 169895 w 2684076"/>
                <a:gd name="connsiteY157" fmla="*/ 552853 h 882500"/>
                <a:gd name="connsiteX158" fmla="*/ 186086 w 2684076"/>
                <a:gd name="connsiteY158" fmla="*/ 544766 h 882500"/>
                <a:gd name="connsiteX159" fmla="*/ 194173 w 2684076"/>
                <a:gd name="connsiteY159" fmla="*/ 540731 h 882500"/>
                <a:gd name="connsiteX160" fmla="*/ 173947 w 2684076"/>
                <a:gd name="connsiteY160" fmla="*/ 536679 h 882500"/>
                <a:gd name="connsiteX161" fmla="*/ 151704 w 2684076"/>
                <a:gd name="connsiteY161" fmla="*/ 534680 h 882500"/>
                <a:gd name="connsiteX162" fmla="*/ 121356 w 2684076"/>
                <a:gd name="connsiteY162" fmla="*/ 540731 h 882500"/>
                <a:gd name="connsiteX163" fmla="*/ 60678 w 2684076"/>
                <a:gd name="connsiteY163" fmla="*/ 554852 h 882500"/>
                <a:gd name="connsiteX164" fmla="*/ 20226 w 2684076"/>
                <a:gd name="connsiteY164" fmla="*/ 548818 h 882500"/>
                <a:gd name="connsiteX165" fmla="*/ 10122 w 2684076"/>
                <a:gd name="connsiteY165" fmla="*/ 540731 h 882500"/>
                <a:gd name="connsiteX166" fmla="*/ 4053 w 2684076"/>
                <a:gd name="connsiteY166" fmla="*/ 532698 h 882500"/>
                <a:gd name="connsiteX167" fmla="*/ 0 w 2684076"/>
                <a:gd name="connsiteY167" fmla="*/ 524611 h 882500"/>
                <a:gd name="connsiteX168" fmla="*/ 8087 w 2684076"/>
                <a:gd name="connsiteY168" fmla="*/ 528645 h 882500"/>
                <a:gd name="connsiteX169" fmla="*/ 28313 w 2684076"/>
                <a:gd name="connsiteY169" fmla="*/ 520559 h 882500"/>
                <a:gd name="connsiteX170" fmla="*/ 64730 w 2684076"/>
                <a:gd name="connsiteY170" fmla="*/ 498404 h 882500"/>
                <a:gd name="connsiteX171" fmla="*/ 129443 w 2684076"/>
                <a:gd name="connsiteY171" fmla="*/ 504438 h 882500"/>
                <a:gd name="connsiteX172" fmla="*/ 76852 w 2684076"/>
                <a:gd name="connsiteY172" fmla="*/ 443955 h 882500"/>
                <a:gd name="connsiteX173" fmla="*/ 117304 w 2684076"/>
                <a:gd name="connsiteY173" fmla="*/ 443955 h 882500"/>
                <a:gd name="connsiteX174" fmla="*/ 109217 w 2684076"/>
                <a:gd name="connsiteY174" fmla="*/ 431887 h 882500"/>
                <a:gd name="connsiteX175" fmla="*/ 109217 w 2684076"/>
                <a:gd name="connsiteY175" fmla="*/ 403698 h 882500"/>
                <a:gd name="connsiteX176" fmla="*/ 137530 w 2684076"/>
                <a:gd name="connsiteY176" fmla="*/ 423800 h 882500"/>
                <a:gd name="connsiteX177" fmla="*/ 202260 w 2684076"/>
                <a:gd name="connsiteY177" fmla="*/ 403698 h 882500"/>
                <a:gd name="connsiteX178" fmla="*/ 210347 w 2684076"/>
                <a:gd name="connsiteY178" fmla="*/ 435921 h 882500"/>
                <a:gd name="connsiteX179" fmla="*/ 222486 w 2684076"/>
                <a:gd name="connsiteY179" fmla="*/ 443955 h 882500"/>
                <a:gd name="connsiteX180" fmla="*/ 254851 w 2684076"/>
                <a:gd name="connsiteY180" fmla="*/ 411714 h 882500"/>
                <a:gd name="connsiteX181" fmla="*/ 222486 w 2684076"/>
                <a:gd name="connsiteY181" fmla="*/ 367422 h 882500"/>
                <a:gd name="connsiteX182" fmla="*/ 157756 w 2684076"/>
                <a:gd name="connsiteY182" fmla="*/ 367422 h 882500"/>
                <a:gd name="connsiteX183" fmla="*/ 161808 w 2684076"/>
                <a:gd name="connsiteY183" fmla="*/ 339162 h 882500"/>
                <a:gd name="connsiteX184" fmla="*/ 145634 w 2684076"/>
                <a:gd name="connsiteY184" fmla="*/ 318989 h 882500"/>
                <a:gd name="connsiteX185" fmla="*/ 173947 w 2684076"/>
                <a:gd name="connsiteY185" fmla="*/ 314955 h 882500"/>
                <a:gd name="connsiteX186" fmla="*/ 214399 w 2684076"/>
                <a:gd name="connsiteY186" fmla="*/ 270645 h 882500"/>
                <a:gd name="connsiteX187" fmla="*/ 186086 w 2684076"/>
                <a:gd name="connsiteY187" fmla="*/ 230317 h 882500"/>
                <a:gd name="connsiteX188" fmla="*/ 262938 w 2684076"/>
                <a:gd name="connsiteY188" fmla="*/ 218249 h 882500"/>
                <a:gd name="connsiteX189" fmla="*/ 262938 w 2684076"/>
                <a:gd name="connsiteY189" fmla="*/ 226265 h 882500"/>
                <a:gd name="connsiteX190" fmla="*/ 279111 w 2684076"/>
                <a:gd name="connsiteY190" fmla="*/ 242385 h 882500"/>
                <a:gd name="connsiteX191" fmla="*/ 307442 w 2684076"/>
                <a:gd name="connsiteY191" fmla="*/ 262558 h 882500"/>
                <a:gd name="connsiteX192" fmla="*/ 327668 w 2684076"/>
                <a:gd name="connsiteY192" fmla="*/ 282714 h 882500"/>
                <a:gd name="connsiteX193" fmla="*/ 384293 w 2684076"/>
                <a:gd name="connsiteY193" fmla="*/ 298834 h 882500"/>
                <a:gd name="connsiteX194" fmla="*/ 372154 w 2684076"/>
                <a:gd name="connsiteY194" fmla="*/ 278679 h 882500"/>
                <a:gd name="connsiteX195" fmla="*/ 362050 w 2684076"/>
                <a:gd name="connsiteY195" fmla="*/ 262594 h 882500"/>
                <a:gd name="connsiteX196" fmla="*/ 355980 w 2684076"/>
                <a:gd name="connsiteY196" fmla="*/ 246438 h 882500"/>
                <a:gd name="connsiteX197" fmla="*/ 347894 w 2684076"/>
                <a:gd name="connsiteY197" fmla="*/ 226300 h 882500"/>
                <a:gd name="connsiteX198" fmla="*/ 355980 w 2684076"/>
                <a:gd name="connsiteY198" fmla="*/ 210162 h 882500"/>
                <a:gd name="connsiteX199" fmla="*/ 370137 w 2684076"/>
                <a:gd name="connsiteY199" fmla="*/ 200076 h 882500"/>
                <a:gd name="connsiteX200" fmla="*/ 384293 w 2684076"/>
                <a:gd name="connsiteY200" fmla="*/ 189989 h 882500"/>
                <a:gd name="connsiteX201" fmla="*/ 404519 w 2684076"/>
                <a:gd name="connsiteY201" fmla="*/ 181902 h 882500"/>
                <a:gd name="connsiteX202" fmla="*/ 351928 w 2684076"/>
                <a:gd name="connsiteY202" fmla="*/ 161800 h 882500"/>
                <a:gd name="connsiteX203" fmla="*/ 315529 w 2684076"/>
                <a:gd name="connsiteY203" fmla="*/ 137593 h 882500"/>
                <a:gd name="connsiteX204" fmla="*/ 299337 w 2684076"/>
                <a:gd name="connsiteY204" fmla="*/ 101317 h 882500"/>
                <a:gd name="connsiteX205" fmla="*/ 339789 w 2684076"/>
                <a:gd name="connsiteY205" fmla="*/ 93230 h 882500"/>
                <a:gd name="connsiteX206" fmla="*/ 364067 w 2684076"/>
                <a:gd name="connsiteY206" fmla="*/ 77110 h 882500"/>
                <a:gd name="connsiteX207" fmla="*/ 432832 w 2684076"/>
                <a:gd name="connsiteY207" fmla="*/ 77110 h 882500"/>
                <a:gd name="connsiteX208" fmla="*/ 436884 w 2684076"/>
                <a:gd name="connsiteY208" fmla="*/ 60989 h 882500"/>
                <a:gd name="connsiteX209" fmla="*/ 444971 w 2684076"/>
                <a:gd name="connsiteY209" fmla="*/ 32800 h 882500"/>
                <a:gd name="connsiteX210" fmla="*/ 453058 w 2684076"/>
                <a:gd name="connsiteY210" fmla="*/ 24713 h 882500"/>
                <a:gd name="connsiteX211" fmla="*/ 444971 w 2684076"/>
                <a:gd name="connsiteY211" fmla="*/ 12645 h 88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</a:cxnLst>
              <a:rect l="l" t="t" r="r" b="b"/>
              <a:pathLst>
                <a:path w="2684076" h="882500">
                  <a:moveTo>
                    <a:pt x="635687" y="0"/>
                  </a:moveTo>
                  <a:lnTo>
                    <a:pt x="704738" y="0"/>
                  </a:lnTo>
                  <a:lnTo>
                    <a:pt x="701839" y="1444"/>
                  </a:lnTo>
                  <a:cubicBezTo>
                    <a:pt x="695097" y="1444"/>
                    <a:pt x="676888" y="1444"/>
                    <a:pt x="647230" y="1444"/>
                  </a:cubicBezTo>
                  <a:close/>
                  <a:moveTo>
                    <a:pt x="443158" y="0"/>
                  </a:moveTo>
                  <a:lnTo>
                    <a:pt x="567770" y="0"/>
                  </a:lnTo>
                  <a:lnTo>
                    <a:pt x="562274" y="5496"/>
                  </a:lnTo>
                  <a:cubicBezTo>
                    <a:pt x="559585" y="8186"/>
                    <a:pt x="558240" y="13583"/>
                    <a:pt x="558240" y="21670"/>
                  </a:cubicBezTo>
                  <a:cubicBezTo>
                    <a:pt x="555532" y="35154"/>
                    <a:pt x="558240" y="50000"/>
                    <a:pt x="566327" y="66174"/>
                  </a:cubicBezTo>
                  <a:cubicBezTo>
                    <a:pt x="574414" y="82348"/>
                    <a:pt x="578466" y="94487"/>
                    <a:pt x="578466" y="102573"/>
                  </a:cubicBezTo>
                  <a:lnTo>
                    <a:pt x="578466" y="130904"/>
                  </a:lnTo>
                  <a:lnTo>
                    <a:pt x="590605" y="118765"/>
                  </a:lnTo>
                  <a:cubicBezTo>
                    <a:pt x="595984" y="113368"/>
                    <a:pt x="599364" y="109315"/>
                    <a:pt x="600709" y="106626"/>
                  </a:cubicBezTo>
                  <a:cubicBezTo>
                    <a:pt x="602054" y="103936"/>
                    <a:pt x="604089" y="101229"/>
                    <a:pt x="606779" y="98539"/>
                  </a:cubicBezTo>
                  <a:cubicBezTo>
                    <a:pt x="609468" y="93142"/>
                    <a:pt x="614193" y="91797"/>
                    <a:pt x="620935" y="94487"/>
                  </a:cubicBezTo>
                  <a:cubicBezTo>
                    <a:pt x="627677" y="97194"/>
                    <a:pt x="628349" y="105281"/>
                    <a:pt x="622952" y="118765"/>
                  </a:cubicBezTo>
                  <a:cubicBezTo>
                    <a:pt x="614865" y="148422"/>
                    <a:pt x="617573" y="163251"/>
                    <a:pt x="631057" y="163251"/>
                  </a:cubicBezTo>
                  <a:cubicBezTo>
                    <a:pt x="636436" y="163251"/>
                    <a:pt x="641161" y="161906"/>
                    <a:pt x="645213" y="159217"/>
                  </a:cubicBezTo>
                  <a:cubicBezTo>
                    <a:pt x="649248" y="156509"/>
                    <a:pt x="653972" y="156509"/>
                    <a:pt x="659370" y="159217"/>
                  </a:cubicBezTo>
                  <a:cubicBezTo>
                    <a:pt x="662059" y="161906"/>
                    <a:pt x="670146" y="157872"/>
                    <a:pt x="683630" y="147078"/>
                  </a:cubicBezTo>
                  <a:cubicBezTo>
                    <a:pt x="689027" y="141680"/>
                    <a:pt x="695769" y="137646"/>
                    <a:pt x="703856" y="134939"/>
                  </a:cubicBezTo>
                  <a:lnTo>
                    <a:pt x="715995" y="183477"/>
                  </a:lnTo>
                  <a:lnTo>
                    <a:pt x="752412" y="183477"/>
                  </a:lnTo>
                  <a:lnTo>
                    <a:pt x="804986" y="199669"/>
                  </a:lnTo>
                  <a:lnTo>
                    <a:pt x="792864" y="110678"/>
                  </a:lnTo>
                  <a:lnTo>
                    <a:pt x="809038" y="102573"/>
                  </a:lnTo>
                  <a:lnTo>
                    <a:pt x="760499" y="86400"/>
                  </a:lnTo>
                  <a:lnTo>
                    <a:pt x="744308" y="78313"/>
                  </a:lnTo>
                  <a:lnTo>
                    <a:pt x="752412" y="62122"/>
                  </a:lnTo>
                  <a:cubicBezTo>
                    <a:pt x="752412" y="51345"/>
                    <a:pt x="749705" y="40551"/>
                    <a:pt x="744308" y="29774"/>
                  </a:cubicBezTo>
                  <a:cubicBezTo>
                    <a:pt x="738928" y="21670"/>
                    <a:pt x="733531" y="13583"/>
                    <a:pt x="728134" y="5496"/>
                  </a:cubicBezTo>
                  <a:lnTo>
                    <a:pt x="717142" y="0"/>
                  </a:lnTo>
                  <a:lnTo>
                    <a:pt x="2082901" y="0"/>
                  </a:lnTo>
                  <a:lnTo>
                    <a:pt x="2082901" y="20909"/>
                  </a:lnTo>
                  <a:cubicBezTo>
                    <a:pt x="2088245" y="18219"/>
                    <a:pt x="2094916" y="14202"/>
                    <a:pt x="2102932" y="8840"/>
                  </a:cubicBezTo>
                  <a:lnTo>
                    <a:pt x="2113181" y="0"/>
                  </a:lnTo>
                  <a:lnTo>
                    <a:pt x="2178135" y="0"/>
                  </a:lnTo>
                  <a:lnTo>
                    <a:pt x="2173024" y="8805"/>
                  </a:lnTo>
                  <a:cubicBezTo>
                    <a:pt x="2169024" y="16874"/>
                    <a:pt x="2165698" y="23616"/>
                    <a:pt x="2163043" y="29013"/>
                  </a:cubicBezTo>
                  <a:cubicBezTo>
                    <a:pt x="2157682" y="37047"/>
                    <a:pt x="2155010" y="42426"/>
                    <a:pt x="2155010" y="45116"/>
                  </a:cubicBezTo>
                  <a:cubicBezTo>
                    <a:pt x="2168370" y="50513"/>
                    <a:pt x="2180385" y="57238"/>
                    <a:pt x="2191038" y="65289"/>
                  </a:cubicBezTo>
                  <a:cubicBezTo>
                    <a:pt x="2215103" y="81427"/>
                    <a:pt x="2231136" y="96221"/>
                    <a:pt x="2239134" y="109652"/>
                  </a:cubicBezTo>
                  <a:cubicBezTo>
                    <a:pt x="2241788" y="109652"/>
                    <a:pt x="2243115" y="111014"/>
                    <a:pt x="2243115" y="113704"/>
                  </a:cubicBezTo>
                  <a:cubicBezTo>
                    <a:pt x="2245823" y="124445"/>
                    <a:pt x="2249840" y="127807"/>
                    <a:pt x="2255166" y="123790"/>
                  </a:cubicBezTo>
                  <a:cubicBezTo>
                    <a:pt x="2260492" y="119756"/>
                    <a:pt x="2267164" y="113722"/>
                    <a:pt x="2275162" y="105652"/>
                  </a:cubicBezTo>
                  <a:cubicBezTo>
                    <a:pt x="2283178" y="97583"/>
                    <a:pt x="2293194" y="89514"/>
                    <a:pt x="2305227" y="81445"/>
                  </a:cubicBezTo>
                  <a:cubicBezTo>
                    <a:pt x="2317260" y="73376"/>
                    <a:pt x="2332602" y="70686"/>
                    <a:pt x="2351270" y="73376"/>
                  </a:cubicBezTo>
                  <a:cubicBezTo>
                    <a:pt x="2356614" y="100255"/>
                    <a:pt x="2355287" y="125790"/>
                    <a:pt x="2347289" y="149980"/>
                  </a:cubicBezTo>
                  <a:cubicBezTo>
                    <a:pt x="2341927" y="171515"/>
                    <a:pt x="2331257" y="192360"/>
                    <a:pt x="2315242" y="212533"/>
                  </a:cubicBezTo>
                  <a:cubicBezTo>
                    <a:pt x="2299228" y="232688"/>
                    <a:pt x="2276542" y="248137"/>
                    <a:pt x="2247168" y="258895"/>
                  </a:cubicBezTo>
                  <a:lnTo>
                    <a:pt x="2255131" y="262930"/>
                  </a:lnTo>
                  <a:cubicBezTo>
                    <a:pt x="2260475" y="265637"/>
                    <a:pt x="2265836" y="268309"/>
                    <a:pt x="2271180" y="270999"/>
                  </a:cubicBezTo>
                  <a:cubicBezTo>
                    <a:pt x="2276542" y="273671"/>
                    <a:pt x="2283213" y="276361"/>
                    <a:pt x="2291229" y="279051"/>
                  </a:cubicBezTo>
                  <a:cubicBezTo>
                    <a:pt x="2296538" y="284448"/>
                    <a:pt x="2303864" y="290500"/>
                    <a:pt x="2313225" y="297224"/>
                  </a:cubicBezTo>
                  <a:cubicBezTo>
                    <a:pt x="2322568" y="303948"/>
                    <a:pt x="2331257" y="309982"/>
                    <a:pt x="2339255" y="315326"/>
                  </a:cubicBezTo>
                  <a:cubicBezTo>
                    <a:pt x="2349961" y="323413"/>
                    <a:pt x="2357959" y="331482"/>
                    <a:pt x="2363268" y="339534"/>
                  </a:cubicBezTo>
                  <a:lnTo>
                    <a:pt x="2355305" y="339534"/>
                  </a:lnTo>
                  <a:cubicBezTo>
                    <a:pt x="2352615" y="339534"/>
                    <a:pt x="2349271" y="340206"/>
                    <a:pt x="2345254" y="341569"/>
                  </a:cubicBezTo>
                  <a:cubicBezTo>
                    <a:pt x="2341255" y="342914"/>
                    <a:pt x="2336583" y="343586"/>
                    <a:pt x="2331239" y="343586"/>
                  </a:cubicBezTo>
                  <a:cubicBezTo>
                    <a:pt x="2320569" y="343586"/>
                    <a:pt x="2310571" y="344258"/>
                    <a:pt x="2301210" y="345603"/>
                  </a:cubicBezTo>
                  <a:cubicBezTo>
                    <a:pt x="2291849" y="346948"/>
                    <a:pt x="2289849" y="350328"/>
                    <a:pt x="2295211" y="355725"/>
                  </a:cubicBezTo>
                  <a:cubicBezTo>
                    <a:pt x="2300555" y="361069"/>
                    <a:pt x="2307226" y="365776"/>
                    <a:pt x="2315242" y="369811"/>
                  </a:cubicBezTo>
                  <a:cubicBezTo>
                    <a:pt x="2323241" y="373863"/>
                    <a:pt x="2327240" y="378552"/>
                    <a:pt x="2327240" y="383914"/>
                  </a:cubicBezTo>
                  <a:cubicBezTo>
                    <a:pt x="2327240" y="392001"/>
                    <a:pt x="2325913" y="398725"/>
                    <a:pt x="2323258" y="404069"/>
                  </a:cubicBezTo>
                  <a:lnTo>
                    <a:pt x="2315242" y="420261"/>
                  </a:lnTo>
                  <a:cubicBezTo>
                    <a:pt x="2309881" y="425605"/>
                    <a:pt x="2305881" y="432329"/>
                    <a:pt x="2303227" y="440416"/>
                  </a:cubicBezTo>
                  <a:cubicBezTo>
                    <a:pt x="2297883" y="456519"/>
                    <a:pt x="2299210" y="465915"/>
                    <a:pt x="2307208" y="468605"/>
                  </a:cubicBezTo>
                  <a:cubicBezTo>
                    <a:pt x="2312570" y="471294"/>
                    <a:pt x="2318587" y="474674"/>
                    <a:pt x="2325258" y="478726"/>
                  </a:cubicBezTo>
                  <a:cubicBezTo>
                    <a:pt x="2331929" y="482761"/>
                    <a:pt x="2339273" y="487468"/>
                    <a:pt x="2347289" y="492812"/>
                  </a:cubicBezTo>
                  <a:cubicBezTo>
                    <a:pt x="2357941" y="498209"/>
                    <a:pt x="2367302" y="503571"/>
                    <a:pt x="2375354" y="508933"/>
                  </a:cubicBezTo>
                  <a:cubicBezTo>
                    <a:pt x="2378008" y="495484"/>
                    <a:pt x="2382007" y="482053"/>
                    <a:pt x="2387351" y="468605"/>
                  </a:cubicBezTo>
                  <a:cubicBezTo>
                    <a:pt x="2392660" y="457863"/>
                    <a:pt x="2397332" y="446450"/>
                    <a:pt x="2401348" y="434346"/>
                  </a:cubicBezTo>
                  <a:cubicBezTo>
                    <a:pt x="2405383" y="422260"/>
                    <a:pt x="2412727" y="410811"/>
                    <a:pt x="2423379" y="400035"/>
                  </a:cubicBezTo>
                  <a:cubicBezTo>
                    <a:pt x="2436739" y="421552"/>
                    <a:pt x="2447428" y="443070"/>
                    <a:pt x="2455426" y="464552"/>
                  </a:cubicBezTo>
                  <a:cubicBezTo>
                    <a:pt x="2460823" y="483398"/>
                    <a:pt x="2462840" y="502898"/>
                    <a:pt x="2461495" y="523054"/>
                  </a:cubicBezTo>
                  <a:cubicBezTo>
                    <a:pt x="2460151" y="543227"/>
                    <a:pt x="2451391" y="564072"/>
                    <a:pt x="2435200" y="585607"/>
                  </a:cubicBezTo>
                  <a:cubicBezTo>
                    <a:pt x="2432510" y="588297"/>
                    <a:pt x="2433855" y="589642"/>
                    <a:pt x="2439252" y="589642"/>
                  </a:cubicBezTo>
                  <a:cubicBezTo>
                    <a:pt x="2447339" y="589642"/>
                    <a:pt x="2462168" y="577538"/>
                    <a:pt x="2483739" y="553295"/>
                  </a:cubicBezTo>
                  <a:lnTo>
                    <a:pt x="2487791" y="646090"/>
                  </a:lnTo>
                  <a:lnTo>
                    <a:pt x="2528243" y="565434"/>
                  </a:lnTo>
                  <a:lnTo>
                    <a:pt x="2524191" y="605762"/>
                  </a:lnTo>
                  <a:cubicBezTo>
                    <a:pt x="2532295" y="597676"/>
                    <a:pt x="2540382" y="590951"/>
                    <a:pt x="2548469" y="585607"/>
                  </a:cubicBezTo>
                  <a:cubicBezTo>
                    <a:pt x="2564642" y="574848"/>
                    <a:pt x="2572747" y="570814"/>
                    <a:pt x="2572747" y="573468"/>
                  </a:cubicBezTo>
                  <a:cubicBezTo>
                    <a:pt x="2575437" y="584245"/>
                    <a:pt x="2577454" y="591659"/>
                    <a:pt x="2578817" y="595676"/>
                  </a:cubicBezTo>
                  <a:cubicBezTo>
                    <a:pt x="2580161" y="599711"/>
                    <a:pt x="2578126" y="604418"/>
                    <a:pt x="2572747" y="609815"/>
                  </a:cubicBezTo>
                  <a:cubicBezTo>
                    <a:pt x="2567350" y="617848"/>
                    <a:pt x="2559263" y="621883"/>
                    <a:pt x="2548469" y="621883"/>
                  </a:cubicBezTo>
                  <a:cubicBezTo>
                    <a:pt x="2537674" y="621883"/>
                    <a:pt x="2539037" y="627245"/>
                    <a:pt x="2552521" y="638004"/>
                  </a:cubicBezTo>
                  <a:cubicBezTo>
                    <a:pt x="2566005" y="646090"/>
                    <a:pt x="2574764" y="648780"/>
                    <a:pt x="2578817" y="646090"/>
                  </a:cubicBezTo>
                  <a:cubicBezTo>
                    <a:pt x="2582851" y="643383"/>
                    <a:pt x="2592973" y="639366"/>
                    <a:pt x="2609147" y="634022"/>
                  </a:cubicBezTo>
                  <a:cubicBezTo>
                    <a:pt x="2622631" y="625918"/>
                    <a:pt x="2635442" y="623900"/>
                    <a:pt x="2647581" y="627952"/>
                  </a:cubicBezTo>
                  <a:cubicBezTo>
                    <a:pt x="2659720" y="631987"/>
                    <a:pt x="2668480" y="636694"/>
                    <a:pt x="2673877" y="642038"/>
                  </a:cubicBezTo>
                  <a:cubicBezTo>
                    <a:pt x="2679256" y="644746"/>
                    <a:pt x="2682636" y="651470"/>
                    <a:pt x="2683981" y="662211"/>
                  </a:cubicBezTo>
                  <a:cubicBezTo>
                    <a:pt x="2685326" y="672952"/>
                    <a:pt x="2672514" y="678332"/>
                    <a:pt x="2645546" y="678332"/>
                  </a:cubicBezTo>
                  <a:lnTo>
                    <a:pt x="2588921" y="678332"/>
                  </a:lnTo>
                  <a:cubicBezTo>
                    <a:pt x="2580834" y="678332"/>
                    <a:pt x="2575437" y="677004"/>
                    <a:pt x="2572747" y="674350"/>
                  </a:cubicBezTo>
                  <a:cubicBezTo>
                    <a:pt x="2583524" y="685091"/>
                    <a:pt x="2591610" y="695832"/>
                    <a:pt x="2597007" y="706574"/>
                  </a:cubicBezTo>
                  <a:cubicBezTo>
                    <a:pt x="2607802" y="733453"/>
                    <a:pt x="2606457" y="753626"/>
                    <a:pt x="2592973" y="767057"/>
                  </a:cubicBezTo>
                  <a:cubicBezTo>
                    <a:pt x="2574092" y="761713"/>
                    <a:pt x="2557900" y="754988"/>
                    <a:pt x="2544416" y="746902"/>
                  </a:cubicBezTo>
                  <a:cubicBezTo>
                    <a:pt x="2530933" y="741558"/>
                    <a:pt x="2519484" y="733488"/>
                    <a:pt x="2510034" y="722730"/>
                  </a:cubicBezTo>
                  <a:cubicBezTo>
                    <a:pt x="2500602" y="711953"/>
                    <a:pt x="2495878" y="699849"/>
                    <a:pt x="2495878" y="686418"/>
                  </a:cubicBezTo>
                  <a:lnTo>
                    <a:pt x="2487791" y="718713"/>
                  </a:lnTo>
                  <a:cubicBezTo>
                    <a:pt x="2482394" y="729454"/>
                    <a:pt x="2477687" y="739523"/>
                    <a:pt x="2473635" y="748919"/>
                  </a:cubicBezTo>
                  <a:cubicBezTo>
                    <a:pt x="2469582" y="758315"/>
                    <a:pt x="2460823" y="767057"/>
                    <a:pt x="2447339" y="775161"/>
                  </a:cubicBezTo>
                  <a:cubicBezTo>
                    <a:pt x="2439252" y="777851"/>
                    <a:pt x="2433855" y="781868"/>
                    <a:pt x="2431165" y="787230"/>
                  </a:cubicBezTo>
                  <a:cubicBezTo>
                    <a:pt x="2425768" y="798006"/>
                    <a:pt x="2437907" y="810128"/>
                    <a:pt x="2467565" y="823576"/>
                  </a:cubicBezTo>
                  <a:cubicBezTo>
                    <a:pt x="2499930" y="837007"/>
                    <a:pt x="2514086" y="845076"/>
                    <a:pt x="2510034" y="847748"/>
                  </a:cubicBezTo>
                  <a:cubicBezTo>
                    <a:pt x="2506000" y="850420"/>
                    <a:pt x="2512069" y="855800"/>
                    <a:pt x="2528243" y="863904"/>
                  </a:cubicBezTo>
                  <a:cubicBezTo>
                    <a:pt x="2533640" y="869248"/>
                    <a:pt x="2541054" y="873937"/>
                    <a:pt x="2550486" y="877990"/>
                  </a:cubicBezTo>
                  <a:lnTo>
                    <a:pt x="2560406" y="882500"/>
                  </a:lnTo>
                  <a:lnTo>
                    <a:pt x="1405286" y="882500"/>
                  </a:lnTo>
                  <a:lnTo>
                    <a:pt x="1389521" y="863196"/>
                  </a:lnTo>
                  <a:lnTo>
                    <a:pt x="1378493" y="882500"/>
                  </a:lnTo>
                  <a:lnTo>
                    <a:pt x="8087" y="882500"/>
                  </a:lnTo>
                  <a:lnTo>
                    <a:pt x="8087" y="867302"/>
                  </a:lnTo>
                  <a:lnTo>
                    <a:pt x="12139" y="839060"/>
                  </a:lnTo>
                  <a:lnTo>
                    <a:pt x="32365" y="826991"/>
                  </a:lnTo>
                  <a:lnTo>
                    <a:pt x="48539" y="794750"/>
                  </a:lnTo>
                  <a:cubicBezTo>
                    <a:pt x="62023" y="810853"/>
                    <a:pt x="75507" y="824266"/>
                    <a:pt x="88991" y="835007"/>
                  </a:cubicBezTo>
                  <a:cubicBezTo>
                    <a:pt x="118666" y="859197"/>
                    <a:pt x="151014" y="871283"/>
                    <a:pt x="186086" y="871283"/>
                  </a:cubicBezTo>
                  <a:lnTo>
                    <a:pt x="169895" y="831026"/>
                  </a:lnTo>
                  <a:lnTo>
                    <a:pt x="177981" y="822939"/>
                  </a:lnTo>
                  <a:lnTo>
                    <a:pt x="198207" y="859215"/>
                  </a:lnTo>
                  <a:lnTo>
                    <a:pt x="194173" y="839060"/>
                  </a:lnTo>
                  <a:lnTo>
                    <a:pt x="198207" y="810871"/>
                  </a:lnTo>
                  <a:cubicBezTo>
                    <a:pt x="184724" y="805474"/>
                    <a:pt x="172602" y="798749"/>
                    <a:pt x="161808" y="790698"/>
                  </a:cubicBezTo>
                  <a:cubicBezTo>
                    <a:pt x="140237" y="777267"/>
                    <a:pt x="124046" y="770543"/>
                    <a:pt x="113269" y="770543"/>
                  </a:cubicBezTo>
                  <a:cubicBezTo>
                    <a:pt x="99785" y="770543"/>
                    <a:pt x="85629" y="767853"/>
                    <a:pt x="70800" y="762474"/>
                  </a:cubicBezTo>
                  <a:cubicBezTo>
                    <a:pt x="55953" y="757112"/>
                    <a:pt x="44504" y="743663"/>
                    <a:pt x="36400" y="722128"/>
                  </a:cubicBezTo>
                  <a:lnTo>
                    <a:pt x="68765" y="722128"/>
                  </a:lnTo>
                  <a:cubicBezTo>
                    <a:pt x="76852" y="724818"/>
                    <a:pt x="84956" y="727525"/>
                    <a:pt x="93043" y="730215"/>
                  </a:cubicBezTo>
                  <a:cubicBezTo>
                    <a:pt x="101130" y="732904"/>
                    <a:pt x="107872" y="739629"/>
                    <a:pt x="113269" y="750370"/>
                  </a:cubicBezTo>
                  <a:cubicBezTo>
                    <a:pt x="121356" y="744990"/>
                    <a:pt x="130788" y="740956"/>
                    <a:pt x="141582" y="738302"/>
                  </a:cubicBezTo>
                  <a:cubicBezTo>
                    <a:pt x="163153" y="732904"/>
                    <a:pt x="184724" y="745008"/>
                    <a:pt x="206312" y="774595"/>
                  </a:cubicBezTo>
                  <a:lnTo>
                    <a:pt x="206312" y="754422"/>
                  </a:lnTo>
                  <a:lnTo>
                    <a:pt x="230572" y="754422"/>
                  </a:lnTo>
                  <a:cubicBezTo>
                    <a:pt x="241367" y="754422"/>
                    <a:pt x="249454" y="750370"/>
                    <a:pt x="254851" y="742283"/>
                  </a:cubicBezTo>
                  <a:cubicBezTo>
                    <a:pt x="254851" y="734232"/>
                    <a:pt x="256196" y="730215"/>
                    <a:pt x="258885" y="730215"/>
                  </a:cubicBezTo>
                  <a:lnTo>
                    <a:pt x="262938" y="730215"/>
                  </a:lnTo>
                  <a:cubicBezTo>
                    <a:pt x="260248" y="724818"/>
                    <a:pt x="258885" y="718093"/>
                    <a:pt x="258885" y="710060"/>
                  </a:cubicBezTo>
                  <a:cubicBezTo>
                    <a:pt x="253506" y="696611"/>
                    <a:pt x="253506" y="685870"/>
                    <a:pt x="258885" y="677818"/>
                  </a:cubicBezTo>
                  <a:lnTo>
                    <a:pt x="242712" y="653611"/>
                  </a:lnTo>
                  <a:lnTo>
                    <a:pt x="222486" y="661698"/>
                  </a:lnTo>
                  <a:lnTo>
                    <a:pt x="206312" y="641543"/>
                  </a:lnTo>
                  <a:cubicBezTo>
                    <a:pt x="203605" y="644232"/>
                    <a:pt x="198207" y="648267"/>
                    <a:pt x="190121" y="653611"/>
                  </a:cubicBezTo>
                  <a:cubicBezTo>
                    <a:pt x="176637" y="661662"/>
                    <a:pt x="163153" y="668387"/>
                    <a:pt x="149669" y="673766"/>
                  </a:cubicBezTo>
                  <a:lnTo>
                    <a:pt x="149669" y="645577"/>
                  </a:lnTo>
                  <a:cubicBezTo>
                    <a:pt x="146979" y="648232"/>
                    <a:pt x="142927" y="649559"/>
                    <a:pt x="137530" y="649559"/>
                  </a:cubicBezTo>
                  <a:cubicBezTo>
                    <a:pt x="126753" y="654956"/>
                    <a:pt x="117304" y="654956"/>
                    <a:pt x="109217" y="649559"/>
                  </a:cubicBezTo>
                  <a:cubicBezTo>
                    <a:pt x="87646" y="646904"/>
                    <a:pt x="75507" y="644232"/>
                    <a:pt x="72817" y="641543"/>
                  </a:cubicBezTo>
                  <a:cubicBezTo>
                    <a:pt x="67420" y="638835"/>
                    <a:pt x="62695" y="634801"/>
                    <a:pt x="58661" y="629439"/>
                  </a:cubicBezTo>
                  <a:cubicBezTo>
                    <a:pt x="54609" y="624059"/>
                    <a:pt x="55281" y="620025"/>
                    <a:pt x="60678" y="617335"/>
                  </a:cubicBezTo>
                  <a:cubicBezTo>
                    <a:pt x="68765" y="617335"/>
                    <a:pt x="75507" y="613301"/>
                    <a:pt x="80904" y="605249"/>
                  </a:cubicBezTo>
                  <a:cubicBezTo>
                    <a:pt x="83594" y="599870"/>
                    <a:pt x="88318" y="597835"/>
                    <a:pt x="95060" y="599197"/>
                  </a:cubicBezTo>
                  <a:cubicBezTo>
                    <a:pt x="101802" y="600542"/>
                    <a:pt x="107872" y="598507"/>
                    <a:pt x="113269" y="593128"/>
                  </a:cubicBezTo>
                  <a:cubicBezTo>
                    <a:pt x="118666" y="587766"/>
                    <a:pt x="122028" y="583749"/>
                    <a:pt x="123373" y="581042"/>
                  </a:cubicBezTo>
                  <a:cubicBezTo>
                    <a:pt x="124736" y="578352"/>
                    <a:pt x="128098" y="574335"/>
                    <a:pt x="133495" y="568973"/>
                  </a:cubicBezTo>
                  <a:cubicBezTo>
                    <a:pt x="136185" y="563576"/>
                    <a:pt x="141582" y="559542"/>
                    <a:pt x="149669" y="556870"/>
                  </a:cubicBezTo>
                  <a:cubicBezTo>
                    <a:pt x="157756" y="554198"/>
                    <a:pt x="164498" y="552853"/>
                    <a:pt x="169895" y="552853"/>
                  </a:cubicBezTo>
                  <a:cubicBezTo>
                    <a:pt x="175292" y="552853"/>
                    <a:pt x="180689" y="550163"/>
                    <a:pt x="186086" y="544766"/>
                  </a:cubicBezTo>
                  <a:cubicBezTo>
                    <a:pt x="188776" y="542076"/>
                    <a:pt x="191465" y="540731"/>
                    <a:pt x="194173" y="540731"/>
                  </a:cubicBezTo>
                  <a:cubicBezTo>
                    <a:pt x="188776" y="540731"/>
                    <a:pt x="182034" y="539369"/>
                    <a:pt x="173947" y="536679"/>
                  </a:cubicBezTo>
                  <a:cubicBezTo>
                    <a:pt x="168550" y="536679"/>
                    <a:pt x="161135" y="536007"/>
                    <a:pt x="151704" y="534680"/>
                  </a:cubicBezTo>
                  <a:cubicBezTo>
                    <a:pt x="142254" y="533352"/>
                    <a:pt x="132150" y="535370"/>
                    <a:pt x="121356" y="540731"/>
                  </a:cubicBezTo>
                  <a:cubicBezTo>
                    <a:pt x="99785" y="548818"/>
                    <a:pt x="79559" y="553525"/>
                    <a:pt x="60678" y="554852"/>
                  </a:cubicBezTo>
                  <a:cubicBezTo>
                    <a:pt x="41797" y="556180"/>
                    <a:pt x="28313" y="554162"/>
                    <a:pt x="20226" y="548818"/>
                  </a:cubicBezTo>
                  <a:cubicBezTo>
                    <a:pt x="14829" y="546111"/>
                    <a:pt x="11467" y="543421"/>
                    <a:pt x="10122" y="540731"/>
                  </a:cubicBezTo>
                  <a:cubicBezTo>
                    <a:pt x="8760" y="538024"/>
                    <a:pt x="6742" y="535352"/>
                    <a:pt x="4053" y="532698"/>
                  </a:cubicBezTo>
                  <a:cubicBezTo>
                    <a:pt x="1345" y="530008"/>
                    <a:pt x="0" y="527301"/>
                    <a:pt x="0" y="524611"/>
                  </a:cubicBezTo>
                  <a:cubicBezTo>
                    <a:pt x="2690" y="527301"/>
                    <a:pt x="5397" y="528645"/>
                    <a:pt x="8087" y="528645"/>
                  </a:cubicBezTo>
                  <a:cubicBezTo>
                    <a:pt x="16174" y="528645"/>
                    <a:pt x="22916" y="525956"/>
                    <a:pt x="28313" y="520559"/>
                  </a:cubicBezTo>
                  <a:cubicBezTo>
                    <a:pt x="33710" y="515215"/>
                    <a:pt x="45849" y="507818"/>
                    <a:pt x="64730" y="498404"/>
                  </a:cubicBezTo>
                  <a:cubicBezTo>
                    <a:pt x="83594" y="488990"/>
                    <a:pt x="105182" y="491007"/>
                    <a:pt x="129443" y="504438"/>
                  </a:cubicBezTo>
                  <a:lnTo>
                    <a:pt x="76852" y="443955"/>
                  </a:lnTo>
                  <a:lnTo>
                    <a:pt x="117304" y="443955"/>
                  </a:lnTo>
                  <a:cubicBezTo>
                    <a:pt x="114614" y="441301"/>
                    <a:pt x="111924" y="437284"/>
                    <a:pt x="109217" y="431887"/>
                  </a:cubicBezTo>
                  <a:cubicBezTo>
                    <a:pt x="103820" y="423835"/>
                    <a:pt x="103820" y="414439"/>
                    <a:pt x="109217" y="403698"/>
                  </a:cubicBezTo>
                  <a:cubicBezTo>
                    <a:pt x="117304" y="414439"/>
                    <a:pt x="126753" y="421145"/>
                    <a:pt x="137530" y="423800"/>
                  </a:cubicBezTo>
                  <a:cubicBezTo>
                    <a:pt x="156411" y="434576"/>
                    <a:pt x="177981" y="427887"/>
                    <a:pt x="202260" y="403698"/>
                  </a:cubicBezTo>
                  <a:lnTo>
                    <a:pt x="210347" y="435921"/>
                  </a:lnTo>
                  <a:lnTo>
                    <a:pt x="222486" y="443955"/>
                  </a:lnTo>
                  <a:lnTo>
                    <a:pt x="254851" y="411714"/>
                  </a:lnTo>
                  <a:lnTo>
                    <a:pt x="222486" y="367422"/>
                  </a:lnTo>
                  <a:lnTo>
                    <a:pt x="157756" y="367422"/>
                  </a:lnTo>
                  <a:lnTo>
                    <a:pt x="161808" y="339162"/>
                  </a:lnTo>
                  <a:lnTo>
                    <a:pt x="145634" y="318989"/>
                  </a:lnTo>
                  <a:lnTo>
                    <a:pt x="173947" y="314955"/>
                  </a:lnTo>
                  <a:lnTo>
                    <a:pt x="214399" y="270645"/>
                  </a:lnTo>
                  <a:lnTo>
                    <a:pt x="186086" y="230317"/>
                  </a:lnTo>
                  <a:lnTo>
                    <a:pt x="262938" y="218249"/>
                  </a:lnTo>
                  <a:lnTo>
                    <a:pt x="262938" y="226265"/>
                  </a:lnTo>
                  <a:cubicBezTo>
                    <a:pt x="262938" y="234316"/>
                    <a:pt x="268335" y="239696"/>
                    <a:pt x="279111" y="242385"/>
                  </a:cubicBezTo>
                  <a:cubicBezTo>
                    <a:pt x="297992" y="253144"/>
                    <a:pt x="307442" y="259851"/>
                    <a:pt x="307442" y="262558"/>
                  </a:cubicBezTo>
                  <a:lnTo>
                    <a:pt x="327668" y="282714"/>
                  </a:lnTo>
                  <a:lnTo>
                    <a:pt x="384293" y="298834"/>
                  </a:lnTo>
                  <a:cubicBezTo>
                    <a:pt x="378896" y="293490"/>
                    <a:pt x="374861" y="286766"/>
                    <a:pt x="372154" y="278679"/>
                  </a:cubicBezTo>
                  <a:cubicBezTo>
                    <a:pt x="366757" y="273317"/>
                    <a:pt x="363395" y="267955"/>
                    <a:pt x="362050" y="262594"/>
                  </a:cubicBezTo>
                  <a:cubicBezTo>
                    <a:pt x="360705" y="257214"/>
                    <a:pt x="358670" y="251835"/>
                    <a:pt x="355980" y="246438"/>
                  </a:cubicBezTo>
                  <a:cubicBezTo>
                    <a:pt x="353273" y="238386"/>
                    <a:pt x="350583" y="231680"/>
                    <a:pt x="347894" y="226300"/>
                  </a:cubicBezTo>
                  <a:cubicBezTo>
                    <a:pt x="345186" y="220939"/>
                    <a:pt x="347894" y="215541"/>
                    <a:pt x="355980" y="210162"/>
                  </a:cubicBezTo>
                  <a:cubicBezTo>
                    <a:pt x="361378" y="207455"/>
                    <a:pt x="366085" y="204092"/>
                    <a:pt x="370137" y="200076"/>
                  </a:cubicBezTo>
                  <a:cubicBezTo>
                    <a:pt x="374189" y="196059"/>
                    <a:pt x="378896" y="192697"/>
                    <a:pt x="384293" y="189989"/>
                  </a:cubicBezTo>
                  <a:cubicBezTo>
                    <a:pt x="389690" y="187299"/>
                    <a:pt x="396432" y="184592"/>
                    <a:pt x="404519" y="181902"/>
                  </a:cubicBezTo>
                  <a:cubicBezTo>
                    <a:pt x="382948" y="176558"/>
                    <a:pt x="365412" y="169852"/>
                    <a:pt x="351928" y="161800"/>
                  </a:cubicBezTo>
                  <a:cubicBezTo>
                    <a:pt x="338444" y="156403"/>
                    <a:pt x="326305" y="148334"/>
                    <a:pt x="315529" y="137593"/>
                  </a:cubicBezTo>
                  <a:cubicBezTo>
                    <a:pt x="304734" y="126852"/>
                    <a:pt x="299337" y="114766"/>
                    <a:pt x="299337" y="101317"/>
                  </a:cubicBezTo>
                  <a:lnTo>
                    <a:pt x="339789" y="93230"/>
                  </a:lnTo>
                  <a:cubicBezTo>
                    <a:pt x="345186" y="87869"/>
                    <a:pt x="353273" y="82507"/>
                    <a:pt x="364067" y="77110"/>
                  </a:cubicBezTo>
                  <a:cubicBezTo>
                    <a:pt x="385638" y="66368"/>
                    <a:pt x="408571" y="66368"/>
                    <a:pt x="432832" y="77110"/>
                  </a:cubicBezTo>
                  <a:cubicBezTo>
                    <a:pt x="432832" y="71748"/>
                    <a:pt x="434177" y="66386"/>
                    <a:pt x="436884" y="60989"/>
                  </a:cubicBezTo>
                  <a:cubicBezTo>
                    <a:pt x="436884" y="58299"/>
                    <a:pt x="439574" y="48903"/>
                    <a:pt x="444971" y="32800"/>
                  </a:cubicBezTo>
                  <a:cubicBezTo>
                    <a:pt x="450368" y="27403"/>
                    <a:pt x="453058" y="24713"/>
                    <a:pt x="453058" y="24713"/>
                  </a:cubicBezTo>
                  <a:cubicBezTo>
                    <a:pt x="453058" y="24713"/>
                    <a:pt x="450368" y="20679"/>
                    <a:pt x="444971" y="126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7"/>
            <p:cNvSpPr/>
            <p:nvPr/>
          </p:nvSpPr>
          <p:spPr>
            <a:xfrm>
              <a:off x="4699521" y="1589567"/>
              <a:ext cx="1794623" cy="717697"/>
            </a:xfrm>
            <a:custGeom>
              <a:avLst/>
              <a:gdLst>
                <a:gd name="connsiteX0" fmla="*/ 1794623 w 1794623"/>
                <a:gd name="connsiteY0" fmla="*/ 662003 h 717697"/>
                <a:gd name="connsiteX1" fmla="*/ 1794623 w 1794623"/>
                <a:gd name="connsiteY1" fmla="*/ 670037 h 717697"/>
                <a:gd name="connsiteX2" fmla="*/ 1786589 w 1794623"/>
                <a:gd name="connsiteY2" fmla="*/ 702331 h 717697"/>
                <a:gd name="connsiteX3" fmla="*/ 1777669 w 1794623"/>
                <a:gd name="connsiteY3" fmla="*/ 717697 h 717697"/>
                <a:gd name="connsiteX4" fmla="*/ 1712715 w 1794623"/>
                <a:gd name="connsiteY4" fmla="*/ 717697 h 717697"/>
                <a:gd name="connsiteX5" fmla="*/ 1730530 w 1794623"/>
                <a:gd name="connsiteY5" fmla="*/ 702331 h 717697"/>
                <a:gd name="connsiteX6" fmla="*/ 1740545 w 1794623"/>
                <a:gd name="connsiteY6" fmla="*/ 682176 h 717697"/>
                <a:gd name="connsiteX7" fmla="*/ 1754543 w 1794623"/>
                <a:gd name="connsiteY7" fmla="*/ 674089 h 717697"/>
                <a:gd name="connsiteX8" fmla="*/ 1768575 w 1794623"/>
                <a:gd name="connsiteY8" fmla="*/ 670037 h 717697"/>
                <a:gd name="connsiteX9" fmla="*/ 1782608 w 1794623"/>
                <a:gd name="connsiteY9" fmla="*/ 666055 h 717697"/>
                <a:gd name="connsiteX10" fmla="*/ 1794623 w 1794623"/>
                <a:gd name="connsiteY10" fmla="*/ 662003 h 717697"/>
                <a:gd name="connsiteX11" fmla="*/ 678657 w 1794623"/>
                <a:gd name="connsiteY11" fmla="*/ 112 h 717697"/>
                <a:gd name="connsiteX12" fmla="*/ 690283 w 1794623"/>
                <a:gd name="connsiteY12" fmla="*/ 11234 h 717697"/>
                <a:gd name="connsiteX13" fmla="*/ 700370 w 1794623"/>
                <a:gd name="connsiteY13" fmla="*/ 25390 h 717697"/>
                <a:gd name="connsiteX14" fmla="*/ 710438 w 1794623"/>
                <a:gd name="connsiteY14" fmla="*/ 35512 h 717697"/>
                <a:gd name="connsiteX15" fmla="*/ 718543 w 1794623"/>
                <a:gd name="connsiteY15" fmla="*/ 43599 h 717697"/>
                <a:gd name="connsiteX16" fmla="*/ 762976 w 1794623"/>
                <a:gd name="connsiteY16" fmla="*/ 51686 h 717697"/>
                <a:gd name="connsiteX17" fmla="*/ 823512 w 1794623"/>
                <a:gd name="connsiteY17" fmla="*/ 88103 h 717697"/>
                <a:gd name="connsiteX18" fmla="*/ 843685 w 1794623"/>
                <a:gd name="connsiteY18" fmla="*/ 120468 h 717697"/>
                <a:gd name="connsiteX19" fmla="*/ 851772 w 1794623"/>
                <a:gd name="connsiteY19" fmla="*/ 128555 h 717697"/>
                <a:gd name="connsiteX20" fmla="*/ 867946 w 1794623"/>
                <a:gd name="connsiteY20" fmla="*/ 136642 h 717697"/>
                <a:gd name="connsiteX21" fmla="*/ 896205 w 1794623"/>
                <a:gd name="connsiteY21" fmla="*/ 140694 h 717697"/>
                <a:gd name="connsiteX22" fmla="*/ 926482 w 1794623"/>
                <a:gd name="connsiteY22" fmla="*/ 132589 h 717697"/>
                <a:gd name="connsiteX23" fmla="*/ 956759 w 1794623"/>
                <a:gd name="connsiteY23" fmla="*/ 128555 h 717697"/>
                <a:gd name="connsiteX24" fmla="*/ 964846 w 1794623"/>
                <a:gd name="connsiteY24" fmla="*/ 126520 h 717697"/>
                <a:gd name="connsiteX25" fmla="*/ 976915 w 1794623"/>
                <a:gd name="connsiteY25" fmla="*/ 124503 h 717697"/>
                <a:gd name="connsiteX26" fmla="*/ 993106 w 1794623"/>
                <a:gd name="connsiteY26" fmla="*/ 124503 h 717697"/>
                <a:gd name="connsiteX27" fmla="*/ 985019 w 1794623"/>
                <a:gd name="connsiteY27" fmla="*/ 164954 h 717697"/>
                <a:gd name="connsiteX28" fmla="*/ 974897 w 1794623"/>
                <a:gd name="connsiteY28" fmla="*/ 199337 h 717697"/>
                <a:gd name="connsiteX29" fmla="*/ 956689 w 1794623"/>
                <a:gd name="connsiteY29" fmla="*/ 225632 h 717697"/>
                <a:gd name="connsiteX30" fmla="*/ 972880 w 1794623"/>
                <a:gd name="connsiteY30" fmla="*/ 229684 h 717697"/>
                <a:gd name="connsiteX31" fmla="*/ 1005245 w 1794623"/>
                <a:gd name="connsiteY31" fmla="*/ 241824 h 717697"/>
                <a:gd name="connsiteX32" fmla="*/ 1029452 w 1794623"/>
                <a:gd name="connsiteY32" fmla="*/ 251928 h 717697"/>
                <a:gd name="connsiteX33" fmla="*/ 1049608 w 1794623"/>
                <a:gd name="connsiteY33" fmla="*/ 253945 h 717697"/>
                <a:gd name="connsiteX34" fmla="*/ 1065764 w 1794623"/>
                <a:gd name="connsiteY34" fmla="*/ 255980 h 717697"/>
                <a:gd name="connsiteX35" fmla="*/ 1081902 w 1794623"/>
                <a:gd name="connsiteY35" fmla="*/ 257997 h 717697"/>
                <a:gd name="connsiteX36" fmla="*/ 1102128 w 1794623"/>
                <a:gd name="connsiteY36" fmla="*/ 257997 h 717697"/>
                <a:gd name="connsiteX37" fmla="*/ 1122301 w 1794623"/>
                <a:gd name="connsiteY37" fmla="*/ 286310 h 717697"/>
                <a:gd name="connsiteX38" fmla="*/ 1118248 w 1794623"/>
                <a:gd name="connsiteY38" fmla="*/ 262050 h 717697"/>
                <a:gd name="connsiteX39" fmla="*/ 1093970 w 1794623"/>
                <a:gd name="connsiteY39" fmla="*/ 221598 h 717697"/>
                <a:gd name="connsiteX40" fmla="*/ 1065657 w 1794623"/>
                <a:gd name="connsiteY40" fmla="*/ 195302 h 717697"/>
                <a:gd name="connsiteX41" fmla="*/ 1041397 w 1794623"/>
                <a:gd name="connsiteY41" fmla="*/ 185180 h 717697"/>
                <a:gd name="connsiteX42" fmla="*/ 1017119 w 1794623"/>
                <a:gd name="connsiteY42" fmla="*/ 185180 h 717697"/>
                <a:gd name="connsiteX43" fmla="*/ 1033292 w 1794623"/>
                <a:gd name="connsiteY43" fmla="*/ 120468 h 717697"/>
                <a:gd name="connsiteX44" fmla="*/ 1073744 w 1794623"/>
                <a:gd name="connsiteY44" fmla="*/ 136642 h 717697"/>
                <a:gd name="connsiteX45" fmla="*/ 1114196 w 1794623"/>
                <a:gd name="connsiteY45" fmla="*/ 150798 h 717697"/>
                <a:gd name="connsiteX46" fmla="*/ 1154595 w 1794623"/>
                <a:gd name="connsiteY46" fmla="*/ 156868 h 717697"/>
                <a:gd name="connsiteX47" fmla="*/ 1166734 w 1794623"/>
                <a:gd name="connsiteY47" fmla="*/ 140694 h 717697"/>
                <a:gd name="connsiteX48" fmla="*/ 1195047 w 1794623"/>
                <a:gd name="connsiteY48" fmla="*/ 120468 h 717697"/>
                <a:gd name="connsiteX49" fmla="*/ 1215273 w 1794623"/>
                <a:gd name="connsiteY49" fmla="*/ 112363 h 717697"/>
                <a:gd name="connsiteX50" fmla="*/ 1199081 w 1794623"/>
                <a:gd name="connsiteY50" fmla="*/ 104277 h 717697"/>
                <a:gd name="connsiteX51" fmla="*/ 1195047 w 1794623"/>
                <a:gd name="connsiteY51" fmla="*/ 92138 h 717697"/>
                <a:gd name="connsiteX52" fmla="*/ 1203134 w 1794623"/>
                <a:gd name="connsiteY52" fmla="*/ 90120 h 717697"/>
                <a:gd name="connsiteX53" fmla="*/ 1215273 w 1794623"/>
                <a:gd name="connsiteY53" fmla="*/ 88103 h 717697"/>
                <a:gd name="connsiteX54" fmla="*/ 1227412 w 1794623"/>
                <a:gd name="connsiteY54" fmla="*/ 84051 h 717697"/>
                <a:gd name="connsiteX55" fmla="*/ 1239533 w 1794623"/>
                <a:gd name="connsiteY55" fmla="*/ 104277 h 717697"/>
                <a:gd name="connsiteX56" fmla="*/ 1227412 w 1794623"/>
                <a:gd name="connsiteY56" fmla="*/ 152815 h 717697"/>
                <a:gd name="connsiteX57" fmla="*/ 1203134 w 1794623"/>
                <a:gd name="connsiteY57" fmla="*/ 199337 h 717697"/>
                <a:gd name="connsiteX58" fmla="*/ 1158630 w 1794623"/>
                <a:gd name="connsiteY58" fmla="*/ 249910 h 717697"/>
                <a:gd name="connsiteX59" fmla="*/ 1203081 w 1794623"/>
                <a:gd name="connsiteY59" fmla="*/ 245858 h 717697"/>
                <a:gd name="connsiteX60" fmla="*/ 1263617 w 1794623"/>
                <a:gd name="connsiteY60" fmla="*/ 278223 h 717697"/>
                <a:gd name="connsiteX61" fmla="*/ 1275756 w 1794623"/>
                <a:gd name="connsiteY61" fmla="*/ 253945 h 717697"/>
                <a:gd name="connsiteX62" fmla="*/ 1312102 w 1794623"/>
                <a:gd name="connsiteY62" fmla="*/ 221598 h 717697"/>
                <a:gd name="connsiteX63" fmla="*/ 1324171 w 1794623"/>
                <a:gd name="connsiteY63" fmla="*/ 177094 h 717697"/>
                <a:gd name="connsiteX64" fmla="*/ 1332258 w 1794623"/>
                <a:gd name="connsiteY64" fmla="*/ 181146 h 717697"/>
                <a:gd name="connsiteX65" fmla="*/ 1342379 w 1794623"/>
                <a:gd name="connsiteY65" fmla="*/ 195302 h 717697"/>
                <a:gd name="connsiteX66" fmla="*/ 1356536 w 1794623"/>
                <a:gd name="connsiteY66" fmla="*/ 221598 h 717697"/>
                <a:gd name="connsiteX67" fmla="*/ 1366658 w 1794623"/>
                <a:gd name="connsiteY67" fmla="*/ 284293 h 717697"/>
                <a:gd name="connsiteX68" fmla="*/ 1360588 w 1794623"/>
                <a:gd name="connsiteY68" fmla="*/ 338901 h 717697"/>
                <a:gd name="connsiteX69" fmla="*/ 1350466 w 1794623"/>
                <a:gd name="connsiteY69" fmla="*/ 369231 h 717697"/>
                <a:gd name="connsiteX70" fmla="*/ 1344397 w 1794623"/>
                <a:gd name="connsiteY70" fmla="*/ 403631 h 717697"/>
                <a:gd name="connsiteX71" fmla="*/ 1336310 w 1794623"/>
                <a:gd name="connsiteY71" fmla="*/ 444083 h 717697"/>
                <a:gd name="connsiteX72" fmla="*/ 1376691 w 1794623"/>
                <a:gd name="connsiteY72" fmla="*/ 427892 h 717697"/>
                <a:gd name="connsiteX73" fmla="*/ 1408967 w 1794623"/>
                <a:gd name="connsiteY73" fmla="*/ 413735 h 717697"/>
                <a:gd name="connsiteX74" fmla="*/ 1433210 w 1794623"/>
                <a:gd name="connsiteY74" fmla="*/ 407666 h 717697"/>
                <a:gd name="connsiteX75" fmla="*/ 1475644 w 1794623"/>
                <a:gd name="connsiteY75" fmla="*/ 413735 h 717697"/>
                <a:gd name="connsiteX76" fmla="*/ 1518096 w 1794623"/>
                <a:gd name="connsiteY76" fmla="*/ 403631 h 717697"/>
                <a:gd name="connsiteX77" fmla="*/ 1554495 w 1794623"/>
                <a:gd name="connsiteY77" fmla="*/ 381370 h 717697"/>
                <a:gd name="connsiteX78" fmla="*/ 1570687 w 1794623"/>
                <a:gd name="connsiteY78" fmla="*/ 383405 h 717697"/>
                <a:gd name="connsiteX79" fmla="*/ 1570687 w 1794623"/>
                <a:gd name="connsiteY79" fmla="*/ 397562 h 717697"/>
                <a:gd name="connsiteX80" fmla="*/ 1558547 w 1794623"/>
                <a:gd name="connsiteY80" fmla="*/ 411718 h 717697"/>
                <a:gd name="connsiteX81" fmla="*/ 1520113 w 1794623"/>
                <a:gd name="connsiteY81" fmla="*/ 450135 h 717697"/>
                <a:gd name="connsiteX82" fmla="*/ 1477644 w 1794623"/>
                <a:gd name="connsiteY82" fmla="*/ 468344 h 717697"/>
                <a:gd name="connsiteX83" fmla="*/ 1451384 w 1794623"/>
                <a:gd name="connsiteY83" fmla="*/ 466326 h 717697"/>
                <a:gd name="connsiteX84" fmla="*/ 1415037 w 1794623"/>
                <a:gd name="connsiteY84" fmla="*/ 462274 h 717697"/>
                <a:gd name="connsiteX85" fmla="*/ 1380708 w 1794623"/>
                <a:gd name="connsiteY85" fmla="*/ 460257 h 717697"/>
                <a:gd name="connsiteX86" fmla="*/ 1364570 w 1794623"/>
                <a:gd name="connsiteY86" fmla="*/ 464309 h 717697"/>
                <a:gd name="connsiteX87" fmla="*/ 1360517 w 1794623"/>
                <a:gd name="connsiteY87" fmla="*/ 472396 h 717697"/>
                <a:gd name="connsiteX88" fmla="*/ 1360517 w 1794623"/>
                <a:gd name="connsiteY88" fmla="*/ 476430 h 717697"/>
                <a:gd name="connsiteX89" fmla="*/ 1376691 w 1794623"/>
                <a:gd name="connsiteY89" fmla="*/ 488570 h 717697"/>
                <a:gd name="connsiteX90" fmla="*/ 1409003 w 1794623"/>
                <a:gd name="connsiteY90" fmla="*/ 492622 h 717697"/>
                <a:gd name="connsiteX91" fmla="*/ 1441262 w 1794623"/>
                <a:gd name="connsiteY91" fmla="*/ 516794 h 717697"/>
                <a:gd name="connsiteX92" fmla="*/ 1473591 w 1794623"/>
                <a:gd name="connsiteY92" fmla="*/ 573260 h 717697"/>
                <a:gd name="connsiteX93" fmla="*/ 1396740 w 1794623"/>
                <a:gd name="connsiteY93" fmla="*/ 541037 h 717697"/>
                <a:gd name="connsiteX94" fmla="*/ 1380549 w 1794623"/>
                <a:gd name="connsiteY94" fmla="*/ 557157 h 717697"/>
                <a:gd name="connsiteX95" fmla="*/ 1392688 w 1794623"/>
                <a:gd name="connsiteY95" fmla="*/ 585346 h 717697"/>
                <a:gd name="connsiteX96" fmla="*/ 1396740 w 1794623"/>
                <a:gd name="connsiteY96" fmla="*/ 613588 h 717697"/>
                <a:gd name="connsiteX97" fmla="*/ 1388653 w 1794623"/>
                <a:gd name="connsiteY97" fmla="*/ 637796 h 717697"/>
                <a:gd name="connsiteX98" fmla="*/ 1425053 w 1794623"/>
                <a:gd name="connsiteY98" fmla="*/ 641848 h 717697"/>
                <a:gd name="connsiteX99" fmla="*/ 1455383 w 1794623"/>
                <a:gd name="connsiteY99" fmla="*/ 645900 h 717697"/>
                <a:gd name="connsiteX100" fmla="*/ 1477697 w 1794623"/>
                <a:gd name="connsiteY100" fmla="*/ 649882 h 717697"/>
                <a:gd name="connsiteX101" fmla="*/ 1510699 w 1794623"/>
                <a:gd name="connsiteY101" fmla="*/ 666055 h 717697"/>
                <a:gd name="connsiteX102" fmla="*/ 1531296 w 1794623"/>
                <a:gd name="connsiteY102" fmla="*/ 674089 h 717697"/>
                <a:gd name="connsiteX103" fmla="*/ 1556017 w 1794623"/>
                <a:gd name="connsiteY103" fmla="*/ 649882 h 717697"/>
                <a:gd name="connsiteX104" fmla="*/ 1560122 w 1794623"/>
                <a:gd name="connsiteY104" fmla="*/ 666055 h 717697"/>
                <a:gd name="connsiteX105" fmla="*/ 1634266 w 1794623"/>
                <a:gd name="connsiteY105" fmla="*/ 649882 h 717697"/>
                <a:gd name="connsiteX106" fmla="*/ 1646406 w 1794623"/>
                <a:gd name="connsiteY106" fmla="*/ 670037 h 717697"/>
                <a:gd name="connsiteX107" fmla="*/ 1646406 w 1794623"/>
                <a:gd name="connsiteY107" fmla="*/ 714399 h 717697"/>
                <a:gd name="connsiteX108" fmla="*/ 1682434 w 1794623"/>
                <a:gd name="connsiteY108" fmla="*/ 714399 h 717697"/>
                <a:gd name="connsiteX109" fmla="*/ 1682434 w 1794623"/>
                <a:gd name="connsiteY109" fmla="*/ 717697 h 717697"/>
                <a:gd name="connsiteX110" fmla="*/ 316673 w 1794623"/>
                <a:gd name="connsiteY110" fmla="*/ 717697 h 717697"/>
                <a:gd name="connsiteX111" fmla="*/ 303389 w 1794623"/>
                <a:gd name="connsiteY111" fmla="*/ 711055 h 717697"/>
                <a:gd name="connsiteX112" fmla="*/ 293285 w 1794623"/>
                <a:gd name="connsiteY112" fmla="*/ 713072 h 717697"/>
                <a:gd name="connsiteX113" fmla="*/ 305424 w 1794623"/>
                <a:gd name="connsiteY113" fmla="*/ 717124 h 717697"/>
                <a:gd name="connsiteX114" fmla="*/ 304273 w 1794623"/>
                <a:gd name="connsiteY114" fmla="*/ 717697 h 717697"/>
                <a:gd name="connsiteX115" fmla="*/ 235212 w 1794623"/>
                <a:gd name="connsiteY115" fmla="*/ 717697 h 717697"/>
                <a:gd name="connsiteX116" fmla="*/ 198225 w 1794623"/>
                <a:gd name="connsiteY116" fmla="*/ 713072 h 717697"/>
                <a:gd name="connsiteX117" fmla="*/ 173947 w 1794623"/>
                <a:gd name="connsiteY117" fmla="*/ 711055 h 717697"/>
                <a:gd name="connsiteX118" fmla="*/ 177999 w 1794623"/>
                <a:gd name="connsiteY118" fmla="*/ 707020 h 717697"/>
                <a:gd name="connsiteX119" fmla="*/ 169912 w 1794623"/>
                <a:gd name="connsiteY119" fmla="*/ 707020 h 717697"/>
                <a:gd name="connsiteX120" fmla="*/ 165860 w 1794623"/>
                <a:gd name="connsiteY120" fmla="*/ 709038 h 717697"/>
                <a:gd name="connsiteX121" fmla="*/ 173947 w 1794623"/>
                <a:gd name="connsiteY121" fmla="*/ 711055 h 717697"/>
                <a:gd name="connsiteX122" fmla="*/ 167304 w 1794623"/>
                <a:gd name="connsiteY122" fmla="*/ 717697 h 717697"/>
                <a:gd name="connsiteX123" fmla="*/ 42691 w 1794623"/>
                <a:gd name="connsiteY123" fmla="*/ 717697 h 717697"/>
                <a:gd name="connsiteX124" fmla="*/ 40452 w 1794623"/>
                <a:gd name="connsiteY124" fmla="*/ 702083 h 717697"/>
                <a:gd name="connsiteX125" fmla="*/ 44504 w 1794623"/>
                <a:gd name="connsiteY125" fmla="*/ 692032 h 717697"/>
                <a:gd name="connsiteX126" fmla="*/ 36417 w 1794623"/>
                <a:gd name="connsiteY126" fmla="*/ 681928 h 717697"/>
                <a:gd name="connsiteX127" fmla="*/ 20226 w 1794623"/>
                <a:gd name="connsiteY127" fmla="*/ 667825 h 717697"/>
                <a:gd name="connsiteX128" fmla="*/ 12139 w 1794623"/>
                <a:gd name="connsiteY128" fmla="*/ 657774 h 717697"/>
                <a:gd name="connsiteX129" fmla="*/ 4052 w 1794623"/>
                <a:gd name="connsiteY129" fmla="*/ 649687 h 717697"/>
                <a:gd name="connsiteX130" fmla="*/ 0 w 1794623"/>
                <a:gd name="connsiteY130" fmla="*/ 645635 h 717697"/>
                <a:gd name="connsiteX131" fmla="*/ 28330 w 1794623"/>
                <a:gd name="connsiteY131" fmla="*/ 605307 h 717697"/>
                <a:gd name="connsiteX132" fmla="*/ 8104 w 1794623"/>
                <a:gd name="connsiteY132" fmla="*/ 581170 h 717697"/>
                <a:gd name="connsiteX133" fmla="*/ 68782 w 1794623"/>
                <a:gd name="connsiteY133" fmla="*/ 556963 h 717697"/>
                <a:gd name="connsiteX134" fmla="*/ 123390 w 1794623"/>
                <a:gd name="connsiteY134" fmla="*/ 554945 h 717697"/>
                <a:gd name="connsiteX135" fmla="*/ 177999 w 1794623"/>
                <a:gd name="connsiteY135" fmla="*/ 581170 h 717697"/>
                <a:gd name="connsiteX136" fmla="*/ 161807 w 1794623"/>
                <a:gd name="connsiteY136" fmla="*/ 540842 h 717697"/>
                <a:gd name="connsiteX137" fmla="*/ 161807 w 1794623"/>
                <a:gd name="connsiteY137" fmla="*/ 498497 h 717697"/>
                <a:gd name="connsiteX138" fmla="*/ 194172 w 1794623"/>
                <a:gd name="connsiteY138" fmla="*/ 444083 h 717697"/>
                <a:gd name="connsiteX139" fmla="*/ 206312 w 1794623"/>
                <a:gd name="connsiteY139" fmla="*/ 448118 h 717697"/>
                <a:gd name="connsiteX140" fmla="*/ 214398 w 1794623"/>
                <a:gd name="connsiteY140" fmla="*/ 476307 h 717697"/>
                <a:gd name="connsiteX141" fmla="*/ 214398 w 1794623"/>
                <a:gd name="connsiteY141" fmla="*/ 548876 h 717697"/>
                <a:gd name="connsiteX142" fmla="*/ 218451 w 1794623"/>
                <a:gd name="connsiteY142" fmla="*/ 597291 h 717697"/>
                <a:gd name="connsiteX143" fmla="*/ 254850 w 1794623"/>
                <a:gd name="connsiteY143" fmla="*/ 577118 h 717697"/>
                <a:gd name="connsiteX144" fmla="*/ 242711 w 1794623"/>
                <a:gd name="connsiteY144" fmla="*/ 569031 h 717697"/>
                <a:gd name="connsiteX145" fmla="*/ 246763 w 1794623"/>
                <a:gd name="connsiteY145" fmla="*/ 556963 h 717697"/>
                <a:gd name="connsiteX146" fmla="*/ 287215 w 1794623"/>
                <a:gd name="connsiteY146" fmla="*/ 540842 h 717697"/>
                <a:gd name="connsiteX147" fmla="*/ 283163 w 1794623"/>
                <a:gd name="connsiteY147" fmla="*/ 528703 h 717697"/>
                <a:gd name="connsiteX148" fmla="*/ 275076 w 1794623"/>
                <a:gd name="connsiteY148" fmla="*/ 512618 h 717697"/>
                <a:gd name="connsiteX149" fmla="*/ 266989 w 1794623"/>
                <a:gd name="connsiteY149" fmla="*/ 492427 h 717697"/>
                <a:gd name="connsiteX150" fmla="*/ 248781 w 1794623"/>
                <a:gd name="connsiteY150" fmla="*/ 456151 h 717697"/>
                <a:gd name="connsiteX151" fmla="*/ 234624 w 1794623"/>
                <a:gd name="connsiteY151" fmla="*/ 427892 h 717697"/>
                <a:gd name="connsiteX152" fmla="*/ 226538 w 1794623"/>
                <a:gd name="connsiteY152" fmla="*/ 415753 h 717697"/>
                <a:gd name="connsiteX153" fmla="*/ 226538 w 1794623"/>
                <a:gd name="connsiteY153" fmla="*/ 407666 h 717697"/>
                <a:gd name="connsiteX154" fmla="*/ 287215 w 1794623"/>
                <a:gd name="connsiteY154" fmla="*/ 444083 h 717697"/>
                <a:gd name="connsiteX155" fmla="*/ 230590 w 1794623"/>
                <a:gd name="connsiteY155" fmla="*/ 383405 h 717697"/>
                <a:gd name="connsiteX156" fmla="*/ 238677 w 1794623"/>
                <a:gd name="connsiteY156" fmla="*/ 367214 h 717697"/>
                <a:gd name="connsiteX157" fmla="*/ 275076 w 1794623"/>
                <a:gd name="connsiteY157" fmla="*/ 375301 h 717697"/>
                <a:gd name="connsiteX158" fmla="*/ 287215 w 1794623"/>
                <a:gd name="connsiteY158" fmla="*/ 342953 h 717697"/>
                <a:gd name="connsiteX159" fmla="*/ 271042 w 1794623"/>
                <a:gd name="connsiteY159" fmla="*/ 338901 h 717697"/>
                <a:gd name="connsiteX160" fmla="*/ 252833 w 1794623"/>
                <a:gd name="connsiteY160" fmla="*/ 336884 h 717697"/>
                <a:gd name="connsiteX161" fmla="*/ 226538 w 1794623"/>
                <a:gd name="connsiteY161" fmla="*/ 334849 h 717697"/>
                <a:gd name="connsiteX162" fmla="*/ 196207 w 1794623"/>
                <a:gd name="connsiteY162" fmla="*/ 328779 h 717697"/>
                <a:gd name="connsiteX163" fmla="*/ 169912 w 1794623"/>
                <a:gd name="connsiteY163" fmla="*/ 322727 h 717697"/>
                <a:gd name="connsiteX164" fmla="*/ 125408 w 1794623"/>
                <a:gd name="connsiteY164" fmla="*/ 326762 h 717697"/>
                <a:gd name="connsiteX165" fmla="*/ 141581 w 1794623"/>
                <a:gd name="connsiteY165" fmla="*/ 296432 h 717697"/>
                <a:gd name="connsiteX166" fmla="*/ 157773 w 1794623"/>
                <a:gd name="connsiteY166" fmla="*/ 266084 h 717697"/>
                <a:gd name="connsiteX167" fmla="*/ 173947 w 1794623"/>
                <a:gd name="connsiteY167" fmla="*/ 245858 h 717697"/>
                <a:gd name="connsiteX168" fmla="*/ 186086 w 1794623"/>
                <a:gd name="connsiteY168" fmla="*/ 233719 h 717697"/>
                <a:gd name="connsiteX169" fmla="*/ 186086 w 1794623"/>
                <a:gd name="connsiteY169" fmla="*/ 229684 h 717697"/>
                <a:gd name="connsiteX170" fmla="*/ 218451 w 1794623"/>
                <a:gd name="connsiteY170" fmla="*/ 249910 h 717697"/>
                <a:gd name="connsiteX171" fmla="*/ 254850 w 1794623"/>
                <a:gd name="connsiteY171" fmla="*/ 270136 h 717697"/>
                <a:gd name="connsiteX172" fmla="*/ 258903 w 1794623"/>
                <a:gd name="connsiteY172" fmla="*/ 270136 h 717697"/>
                <a:gd name="connsiteX173" fmla="*/ 279128 w 1794623"/>
                <a:gd name="connsiteY173" fmla="*/ 274171 h 717697"/>
                <a:gd name="connsiteX174" fmla="*/ 275076 w 1794623"/>
                <a:gd name="connsiteY174" fmla="*/ 249910 h 717697"/>
                <a:gd name="connsiteX175" fmla="*/ 275076 w 1794623"/>
                <a:gd name="connsiteY175" fmla="*/ 217545 h 717697"/>
                <a:gd name="connsiteX176" fmla="*/ 281146 w 1794623"/>
                <a:gd name="connsiteY176" fmla="*/ 207424 h 717697"/>
                <a:gd name="connsiteX177" fmla="*/ 291268 w 1794623"/>
                <a:gd name="connsiteY177" fmla="*/ 201372 h 717697"/>
                <a:gd name="connsiteX178" fmla="*/ 295302 w 1794623"/>
                <a:gd name="connsiteY178" fmla="*/ 197320 h 717697"/>
                <a:gd name="connsiteX179" fmla="*/ 303389 w 1794623"/>
                <a:gd name="connsiteY179" fmla="*/ 193267 h 717697"/>
                <a:gd name="connsiteX180" fmla="*/ 315528 w 1794623"/>
                <a:gd name="connsiteY180" fmla="*/ 189233 h 717697"/>
                <a:gd name="connsiteX181" fmla="*/ 327667 w 1794623"/>
                <a:gd name="connsiteY181" fmla="*/ 185180 h 717697"/>
                <a:gd name="connsiteX182" fmla="*/ 331719 w 1794623"/>
                <a:gd name="connsiteY182" fmla="*/ 213493 h 717697"/>
                <a:gd name="connsiteX183" fmla="*/ 347893 w 1794623"/>
                <a:gd name="connsiteY183" fmla="*/ 193267 h 717697"/>
                <a:gd name="connsiteX184" fmla="*/ 380010 w 1794623"/>
                <a:gd name="connsiteY184" fmla="*/ 197320 h 717697"/>
                <a:gd name="connsiteX185" fmla="*/ 402130 w 1794623"/>
                <a:gd name="connsiteY185" fmla="*/ 225632 h 717697"/>
                <a:gd name="connsiteX186" fmla="*/ 424249 w 1794623"/>
                <a:gd name="connsiteY186" fmla="*/ 229684 h 717697"/>
                <a:gd name="connsiteX187" fmla="*/ 444280 w 1794623"/>
                <a:gd name="connsiteY187" fmla="*/ 241824 h 717697"/>
                <a:gd name="connsiteX188" fmla="*/ 448333 w 1794623"/>
                <a:gd name="connsiteY188" fmla="*/ 249910 h 717697"/>
                <a:gd name="connsiteX189" fmla="*/ 440299 w 1794623"/>
                <a:gd name="connsiteY189" fmla="*/ 266084 h 717697"/>
                <a:gd name="connsiteX190" fmla="*/ 460401 w 1794623"/>
                <a:gd name="connsiteY190" fmla="*/ 306536 h 717697"/>
                <a:gd name="connsiteX191" fmla="*/ 476451 w 1794623"/>
                <a:gd name="connsiteY191" fmla="*/ 334849 h 717697"/>
                <a:gd name="connsiteX192" fmla="*/ 472416 w 1794623"/>
                <a:gd name="connsiteY192" fmla="*/ 355075 h 717697"/>
                <a:gd name="connsiteX193" fmla="*/ 484485 w 1794623"/>
                <a:gd name="connsiteY193" fmla="*/ 338901 h 717697"/>
                <a:gd name="connsiteX194" fmla="*/ 500534 w 1794623"/>
                <a:gd name="connsiteY194" fmla="*/ 342953 h 717697"/>
                <a:gd name="connsiteX195" fmla="*/ 512603 w 1794623"/>
                <a:gd name="connsiteY195" fmla="*/ 379353 h 717697"/>
                <a:gd name="connsiteX196" fmla="*/ 569122 w 1794623"/>
                <a:gd name="connsiteY196" fmla="*/ 338901 h 717697"/>
                <a:gd name="connsiteX197" fmla="*/ 581244 w 1794623"/>
                <a:gd name="connsiteY197" fmla="*/ 367214 h 717697"/>
                <a:gd name="connsiteX198" fmla="*/ 597435 w 1794623"/>
                <a:gd name="connsiteY198" fmla="*/ 326762 h 717697"/>
                <a:gd name="connsiteX199" fmla="*/ 617590 w 1794623"/>
                <a:gd name="connsiteY199" fmla="*/ 318675 h 717697"/>
                <a:gd name="connsiteX200" fmla="*/ 581244 w 1794623"/>
                <a:gd name="connsiteY200" fmla="*/ 282276 h 717697"/>
                <a:gd name="connsiteX201" fmla="*/ 581244 w 1794623"/>
                <a:gd name="connsiteY201" fmla="*/ 233719 h 717697"/>
                <a:gd name="connsiteX202" fmla="*/ 601416 w 1794623"/>
                <a:gd name="connsiteY202" fmla="*/ 221598 h 717697"/>
                <a:gd name="connsiteX203" fmla="*/ 581244 w 1794623"/>
                <a:gd name="connsiteY203" fmla="*/ 225632 h 717697"/>
                <a:gd name="connsiteX204" fmla="*/ 565070 w 1794623"/>
                <a:gd name="connsiteY204" fmla="*/ 221598 h 717697"/>
                <a:gd name="connsiteX205" fmla="*/ 546861 w 1794623"/>
                <a:gd name="connsiteY205" fmla="*/ 217545 h 717697"/>
                <a:gd name="connsiteX206" fmla="*/ 524618 w 1794623"/>
                <a:gd name="connsiteY206" fmla="*/ 213493 h 717697"/>
                <a:gd name="connsiteX207" fmla="*/ 478097 w 1794623"/>
                <a:gd name="connsiteY207" fmla="*/ 217545 h 717697"/>
                <a:gd name="connsiteX208" fmla="*/ 467992 w 1794623"/>
                <a:gd name="connsiteY208" fmla="*/ 201372 h 717697"/>
                <a:gd name="connsiteX209" fmla="*/ 465957 w 1794623"/>
                <a:gd name="connsiteY209" fmla="*/ 169007 h 717697"/>
                <a:gd name="connsiteX210" fmla="*/ 467992 w 1794623"/>
                <a:gd name="connsiteY210" fmla="*/ 148781 h 717697"/>
                <a:gd name="connsiteX211" fmla="*/ 472027 w 1794623"/>
                <a:gd name="connsiteY211" fmla="*/ 144729 h 717697"/>
                <a:gd name="connsiteX212" fmla="*/ 484166 w 1794623"/>
                <a:gd name="connsiteY212" fmla="*/ 140694 h 717697"/>
                <a:gd name="connsiteX213" fmla="*/ 490236 w 1794623"/>
                <a:gd name="connsiteY213" fmla="*/ 126520 h 717697"/>
                <a:gd name="connsiteX214" fmla="*/ 508444 w 1794623"/>
                <a:gd name="connsiteY214" fmla="*/ 120468 h 717697"/>
                <a:gd name="connsiteX215" fmla="*/ 530688 w 1794623"/>
                <a:gd name="connsiteY215" fmla="*/ 130572 h 717697"/>
                <a:gd name="connsiteX216" fmla="*/ 548896 w 1794623"/>
                <a:gd name="connsiteY216" fmla="*/ 136642 h 717697"/>
                <a:gd name="connsiteX217" fmla="*/ 548896 w 1794623"/>
                <a:gd name="connsiteY217" fmla="*/ 120468 h 717697"/>
                <a:gd name="connsiteX218" fmla="*/ 530688 w 1794623"/>
                <a:gd name="connsiteY218" fmla="*/ 118433 h 717697"/>
                <a:gd name="connsiteX219" fmla="*/ 512479 w 1794623"/>
                <a:gd name="connsiteY219" fmla="*/ 104277 h 717697"/>
                <a:gd name="connsiteX220" fmla="*/ 508444 w 1794623"/>
                <a:gd name="connsiteY220" fmla="*/ 94172 h 717697"/>
                <a:gd name="connsiteX221" fmla="*/ 520566 w 1794623"/>
                <a:gd name="connsiteY221" fmla="*/ 71912 h 717697"/>
                <a:gd name="connsiteX222" fmla="*/ 526635 w 1794623"/>
                <a:gd name="connsiteY222" fmla="*/ 25390 h 717697"/>
                <a:gd name="connsiteX223" fmla="*/ 536757 w 1794623"/>
                <a:gd name="connsiteY223" fmla="*/ 27425 h 717697"/>
                <a:gd name="connsiteX224" fmla="*/ 546861 w 1794623"/>
                <a:gd name="connsiteY224" fmla="*/ 45616 h 717697"/>
                <a:gd name="connsiteX225" fmla="*/ 569122 w 1794623"/>
                <a:gd name="connsiteY225" fmla="*/ 39564 h 717697"/>
                <a:gd name="connsiteX226" fmla="*/ 607521 w 1794623"/>
                <a:gd name="connsiteY226" fmla="*/ 39564 h 717697"/>
                <a:gd name="connsiteX227" fmla="*/ 629729 w 1794623"/>
                <a:gd name="connsiteY227" fmla="*/ 31460 h 717697"/>
                <a:gd name="connsiteX228" fmla="*/ 659971 w 1794623"/>
                <a:gd name="connsiteY228" fmla="*/ 7199 h 717697"/>
                <a:gd name="connsiteX229" fmla="*/ 678657 w 1794623"/>
                <a:gd name="connsiteY229" fmla="*/ 112 h 71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</a:cxnLst>
              <a:rect l="l" t="t" r="r" b="b"/>
              <a:pathLst>
                <a:path w="1794623" h="717697">
                  <a:moveTo>
                    <a:pt x="1794623" y="662003"/>
                  </a:moveTo>
                  <a:lnTo>
                    <a:pt x="1794623" y="670037"/>
                  </a:lnTo>
                  <a:cubicBezTo>
                    <a:pt x="1794623" y="683521"/>
                    <a:pt x="1791933" y="694280"/>
                    <a:pt x="1786589" y="702331"/>
                  </a:cubicBezTo>
                  <a:lnTo>
                    <a:pt x="1777669" y="717697"/>
                  </a:lnTo>
                  <a:lnTo>
                    <a:pt x="1712715" y="717697"/>
                  </a:lnTo>
                  <a:lnTo>
                    <a:pt x="1730530" y="702331"/>
                  </a:lnTo>
                  <a:cubicBezTo>
                    <a:pt x="1735874" y="691590"/>
                    <a:pt x="1739218" y="684866"/>
                    <a:pt x="1740545" y="682176"/>
                  </a:cubicBezTo>
                  <a:cubicBezTo>
                    <a:pt x="1741873" y="679468"/>
                    <a:pt x="1746544" y="676779"/>
                    <a:pt x="1754543" y="674089"/>
                  </a:cubicBezTo>
                  <a:cubicBezTo>
                    <a:pt x="1759904" y="671382"/>
                    <a:pt x="1764576" y="670037"/>
                    <a:pt x="1768575" y="670037"/>
                  </a:cubicBezTo>
                  <a:cubicBezTo>
                    <a:pt x="1772574" y="670037"/>
                    <a:pt x="1777264" y="668710"/>
                    <a:pt x="1782608" y="666055"/>
                  </a:cubicBezTo>
                  <a:cubicBezTo>
                    <a:pt x="1787916" y="666055"/>
                    <a:pt x="1791915" y="664710"/>
                    <a:pt x="1794623" y="662003"/>
                  </a:cubicBezTo>
                  <a:close/>
                  <a:moveTo>
                    <a:pt x="678657" y="112"/>
                  </a:moveTo>
                  <a:cubicBezTo>
                    <a:pt x="683709" y="785"/>
                    <a:pt x="687585" y="4492"/>
                    <a:pt x="690283" y="11234"/>
                  </a:cubicBezTo>
                  <a:cubicBezTo>
                    <a:pt x="692973" y="16631"/>
                    <a:pt x="696335" y="21356"/>
                    <a:pt x="700370" y="25390"/>
                  </a:cubicBezTo>
                  <a:cubicBezTo>
                    <a:pt x="704386" y="29442"/>
                    <a:pt x="707749" y="32822"/>
                    <a:pt x="710438" y="35512"/>
                  </a:cubicBezTo>
                  <a:lnTo>
                    <a:pt x="718543" y="43599"/>
                  </a:lnTo>
                  <a:cubicBezTo>
                    <a:pt x="734681" y="43599"/>
                    <a:pt x="749492" y="46306"/>
                    <a:pt x="762976" y="51686"/>
                  </a:cubicBezTo>
                  <a:cubicBezTo>
                    <a:pt x="792545" y="62480"/>
                    <a:pt x="812736" y="74619"/>
                    <a:pt x="823512" y="88103"/>
                  </a:cubicBezTo>
                  <a:cubicBezTo>
                    <a:pt x="831617" y="104277"/>
                    <a:pt x="838324" y="115071"/>
                    <a:pt x="843685" y="120468"/>
                  </a:cubicBezTo>
                  <a:cubicBezTo>
                    <a:pt x="846375" y="125847"/>
                    <a:pt x="849082" y="128555"/>
                    <a:pt x="851772" y="128555"/>
                  </a:cubicBezTo>
                  <a:lnTo>
                    <a:pt x="867946" y="136642"/>
                  </a:lnTo>
                  <a:cubicBezTo>
                    <a:pt x="878705" y="142039"/>
                    <a:pt x="888119" y="143384"/>
                    <a:pt x="896205" y="140694"/>
                  </a:cubicBezTo>
                  <a:cubicBezTo>
                    <a:pt x="901603" y="137986"/>
                    <a:pt x="911689" y="135297"/>
                    <a:pt x="926482" y="132589"/>
                  </a:cubicBezTo>
                  <a:cubicBezTo>
                    <a:pt x="941276" y="129900"/>
                    <a:pt x="951362" y="128555"/>
                    <a:pt x="956759" y="128555"/>
                  </a:cubicBezTo>
                  <a:cubicBezTo>
                    <a:pt x="959449" y="128555"/>
                    <a:pt x="962157" y="127882"/>
                    <a:pt x="964846" y="126520"/>
                  </a:cubicBezTo>
                  <a:cubicBezTo>
                    <a:pt x="967554" y="125175"/>
                    <a:pt x="971571" y="124503"/>
                    <a:pt x="976915" y="124503"/>
                  </a:cubicBezTo>
                  <a:lnTo>
                    <a:pt x="993106" y="124503"/>
                  </a:lnTo>
                  <a:lnTo>
                    <a:pt x="985019" y="164954"/>
                  </a:lnTo>
                  <a:cubicBezTo>
                    <a:pt x="982312" y="175749"/>
                    <a:pt x="978950" y="187198"/>
                    <a:pt x="974897" y="199337"/>
                  </a:cubicBezTo>
                  <a:cubicBezTo>
                    <a:pt x="970845" y="211476"/>
                    <a:pt x="964793" y="220235"/>
                    <a:pt x="956689" y="225632"/>
                  </a:cubicBezTo>
                  <a:cubicBezTo>
                    <a:pt x="962086" y="225632"/>
                    <a:pt x="967483" y="226977"/>
                    <a:pt x="972880" y="229684"/>
                  </a:cubicBezTo>
                  <a:cubicBezTo>
                    <a:pt x="978277" y="232374"/>
                    <a:pt x="989054" y="236426"/>
                    <a:pt x="1005245" y="241824"/>
                  </a:cubicBezTo>
                  <a:cubicBezTo>
                    <a:pt x="1018676" y="247203"/>
                    <a:pt x="1026745" y="250583"/>
                    <a:pt x="1029452" y="251928"/>
                  </a:cubicBezTo>
                  <a:cubicBezTo>
                    <a:pt x="1032142" y="253273"/>
                    <a:pt x="1038866" y="253945"/>
                    <a:pt x="1049608" y="253945"/>
                  </a:cubicBezTo>
                  <a:cubicBezTo>
                    <a:pt x="1055005" y="253945"/>
                    <a:pt x="1060384" y="254618"/>
                    <a:pt x="1065764" y="255980"/>
                  </a:cubicBezTo>
                  <a:cubicBezTo>
                    <a:pt x="1071125" y="257325"/>
                    <a:pt x="1076505" y="257997"/>
                    <a:pt x="1081902" y="257997"/>
                  </a:cubicBezTo>
                  <a:lnTo>
                    <a:pt x="1102128" y="257997"/>
                  </a:lnTo>
                  <a:lnTo>
                    <a:pt x="1122301" y="286310"/>
                  </a:lnTo>
                  <a:cubicBezTo>
                    <a:pt x="1122301" y="278223"/>
                    <a:pt x="1120938" y="270136"/>
                    <a:pt x="1118248" y="262050"/>
                  </a:cubicBezTo>
                  <a:cubicBezTo>
                    <a:pt x="1112851" y="245858"/>
                    <a:pt x="1104764" y="232374"/>
                    <a:pt x="1093970" y="221598"/>
                  </a:cubicBezTo>
                  <a:cubicBezTo>
                    <a:pt x="1080486" y="210804"/>
                    <a:pt x="1071055" y="202044"/>
                    <a:pt x="1065657" y="195302"/>
                  </a:cubicBezTo>
                  <a:cubicBezTo>
                    <a:pt x="1060260" y="188560"/>
                    <a:pt x="1052173" y="185180"/>
                    <a:pt x="1041397" y="185180"/>
                  </a:cubicBezTo>
                  <a:lnTo>
                    <a:pt x="1017119" y="185180"/>
                  </a:lnTo>
                  <a:lnTo>
                    <a:pt x="1033292" y="120468"/>
                  </a:lnTo>
                  <a:cubicBezTo>
                    <a:pt x="1046776" y="125847"/>
                    <a:pt x="1060260" y="131245"/>
                    <a:pt x="1073744" y="136642"/>
                  </a:cubicBezTo>
                  <a:cubicBezTo>
                    <a:pt x="1087228" y="142039"/>
                    <a:pt x="1100712" y="146746"/>
                    <a:pt x="1114196" y="150798"/>
                  </a:cubicBezTo>
                  <a:cubicBezTo>
                    <a:pt x="1127680" y="154850"/>
                    <a:pt x="1141146" y="156868"/>
                    <a:pt x="1154595" y="156868"/>
                  </a:cubicBezTo>
                  <a:cubicBezTo>
                    <a:pt x="1157285" y="151470"/>
                    <a:pt x="1161337" y="146073"/>
                    <a:pt x="1166734" y="140694"/>
                  </a:cubicBezTo>
                  <a:cubicBezTo>
                    <a:pt x="1177511" y="129900"/>
                    <a:pt x="1186960" y="123158"/>
                    <a:pt x="1195047" y="120468"/>
                  </a:cubicBezTo>
                  <a:lnTo>
                    <a:pt x="1215273" y="112363"/>
                  </a:lnTo>
                  <a:lnTo>
                    <a:pt x="1199081" y="104277"/>
                  </a:lnTo>
                  <a:cubicBezTo>
                    <a:pt x="1188305" y="98879"/>
                    <a:pt x="1186960" y="94845"/>
                    <a:pt x="1195047" y="92138"/>
                  </a:cubicBezTo>
                  <a:cubicBezTo>
                    <a:pt x="1197736" y="92138"/>
                    <a:pt x="1200444" y="91465"/>
                    <a:pt x="1203134" y="90120"/>
                  </a:cubicBezTo>
                  <a:cubicBezTo>
                    <a:pt x="1205823" y="88775"/>
                    <a:pt x="1209876" y="88103"/>
                    <a:pt x="1215273" y="88103"/>
                  </a:cubicBezTo>
                  <a:cubicBezTo>
                    <a:pt x="1220670" y="88103"/>
                    <a:pt x="1224704" y="86758"/>
                    <a:pt x="1227412" y="84051"/>
                  </a:cubicBezTo>
                  <a:lnTo>
                    <a:pt x="1239533" y="104277"/>
                  </a:lnTo>
                  <a:cubicBezTo>
                    <a:pt x="1239533" y="120468"/>
                    <a:pt x="1235499" y="136642"/>
                    <a:pt x="1227412" y="152815"/>
                  </a:cubicBezTo>
                  <a:cubicBezTo>
                    <a:pt x="1222015" y="166299"/>
                    <a:pt x="1213928" y="181818"/>
                    <a:pt x="1203134" y="199337"/>
                  </a:cubicBezTo>
                  <a:cubicBezTo>
                    <a:pt x="1192339" y="216873"/>
                    <a:pt x="1177511" y="233719"/>
                    <a:pt x="1158630" y="249910"/>
                  </a:cubicBezTo>
                  <a:cubicBezTo>
                    <a:pt x="1174768" y="247203"/>
                    <a:pt x="1189597" y="245858"/>
                    <a:pt x="1203081" y="245858"/>
                  </a:cubicBezTo>
                  <a:cubicBezTo>
                    <a:pt x="1229995" y="245858"/>
                    <a:pt x="1250186" y="256653"/>
                    <a:pt x="1263617" y="278223"/>
                  </a:cubicBezTo>
                  <a:cubicBezTo>
                    <a:pt x="1266324" y="270136"/>
                    <a:pt x="1270359" y="262050"/>
                    <a:pt x="1275756" y="253945"/>
                  </a:cubicBezTo>
                  <a:cubicBezTo>
                    <a:pt x="1283807" y="240461"/>
                    <a:pt x="1295929" y="229684"/>
                    <a:pt x="1312102" y="221598"/>
                  </a:cubicBezTo>
                  <a:lnTo>
                    <a:pt x="1324171" y="177094"/>
                  </a:lnTo>
                  <a:cubicBezTo>
                    <a:pt x="1326878" y="177094"/>
                    <a:pt x="1329568" y="178438"/>
                    <a:pt x="1332258" y="181146"/>
                  </a:cubicBezTo>
                  <a:cubicBezTo>
                    <a:pt x="1334965" y="183836"/>
                    <a:pt x="1338327" y="188560"/>
                    <a:pt x="1342379" y="195302"/>
                  </a:cubicBezTo>
                  <a:cubicBezTo>
                    <a:pt x="1346432" y="202044"/>
                    <a:pt x="1351139" y="210804"/>
                    <a:pt x="1356536" y="221598"/>
                  </a:cubicBezTo>
                  <a:cubicBezTo>
                    <a:pt x="1364623" y="243169"/>
                    <a:pt x="1368002" y="264067"/>
                    <a:pt x="1366658" y="284293"/>
                  </a:cubicBezTo>
                  <a:cubicBezTo>
                    <a:pt x="1365295" y="304519"/>
                    <a:pt x="1363278" y="322727"/>
                    <a:pt x="1360588" y="338901"/>
                  </a:cubicBezTo>
                  <a:cubicBezTo>
                    <a:pt x="1355191" y="346988"/>
                    <a:pt x="1351811" y="357110"/>
                    <a:pt x="1350466" y="369231"/>
                  </a:cubicBezTo>
                  <a:cubicBezTo>
                    <a:pt x="1349121" y="381370"/>
                    <a:pt x="1347104" y="392837"/>
                    <a:pt x="1344397" y="403631"/>
                  </a:cubicBezTo>
                  <a:cubicBezTo>
                    <a:pt x="1341707" y="417115"/>
                    <a:pt x="1339000" y="430599"/>
                    <a:pt x="1336310" y="444083"/>
                  </a:cubicBezTo>
                  <a:lnTo>
                    <a:pt x="1376691" y="427892"/>
                  </a:lnTo>
                  <a:cubicBezTo>
                    <a:pt x="1387450" y="422495"/>
                    <a:pt x="1398191" y="417788"/>
                    <a:pt x="1408967" y="413735"/>
                  </a:cubicBezTo>
                  <a:cubicBezTo>
                    <a:pt x="1419726" y="409683"/>
                    <a:pt x="1427813" y="407666"/>
                    <a:pt x="1433210" y="407666"/>
                  </a:cubicBezTo>
                  <a:cubicBezTo>
                    <a:pt x="1446694" y="407666"/>
                    <a:pt x="1460833" y="409683"/>
                    <a:pt x="1475644" y="413735"/>
                  </a:cubicBezTo>
                  <a:cubicBezTo>
                    <a:pt x="1490455" y="417788"/>
                    <a:pt x="1504612" y="414408"/>
                    <a:pt x="1518096" y="403631"/>
                  </a:cubicBezTo>
                  <a:cubicBezTo>
                    <a:pt x="1534269" y="398234"/>
                    <a:pt x="1546408" y="390820"/>
                    <a:pt x="1554495" y="381370"/>
                  </a:cubicBezTo>
                  <a:cubicBezTo>
                    <a:pt x="1562582" y="371939"/>
                    <a:pt x="1567979" y="372611"/>
                    <a:pt x="1570687" y="383405"/>
                  </a:cubicBezTo>
                  <a:cubicBezTo>
                    <a:pt x="1570687" y="394182"/>
                    <a:pt x="1570687" y="398906"/>
                    <a:pt x="1570687" y="397562"/>
                  </a:cubicBezTo>
                  <a:cubicBezTo>
                    <a:pt x="1570687" y="396199"/>
                    <a:pt x="1566634" y="400924"/>
                    <a:pt x="1558547" y="411718"/>
                  </a:cubicBezTo>
                  <a:cubicBezTo>
                    <a:pt x="1550461" y="425202"/>
                    <a:pt x="1537649" y="438013"/>
                    <a:pt x="1520113" y="450135"/>
                  </a:cubicBezTo>
                  <a:cubicBezTo>
                    <a:pt x="1502577" y="462274"/>
                    <a:pt x="1488420" y="468344"/>
                    <a:pt x="1477644" y="468344"/>
                  </a:cubicBezTo>
                  <a:cubicBezTo>
                    <a:pt x="1472247" y="468344"/>
                    <a:pt x="1463487" y="467671"/>
                    <a:pt x="1451384" y="466326"/>
                  </a:cubicBezTo>
                  <a:cubicBezTo>
                    <a:pt x="1439262" y="464981"/>
                    <a:pt x="1427141" y="463619"/>
                    <a:pt x="1415037" y="462274"/>
                  </a:cubicBezTo>
                  <a:cubicBezTo>
                    <a:pt x="1402916" y="460929"/>
                    <a:pt x="1391484" y="460257"/>
                    <a:pt x="1380708" y="460257"/>
                  </a:cubicBezTo>
                  <a:cubicBezTo>
                    <a:pt x="1369949" y="460257"/>
                    <a:pt x="1364570" y="461602"/>
                    <a:pt x="1364570" y="464309"/>
                  </a:cubicBezTo>
                  <a:cubicBezTo>
                    <a:pt x="1361862" y="466999"/>
                    <a:pt x="1360517" y="469688"/>
                    <a:pt x="1360517" y="472396"/>
                  </a:cubicBezTo>
                  <a:lnTo>
                    <a:pt x="1360517" y="476430"/>
                  </a:lnTo>
                  <a:lnTo>
                    <a:pt x="1376691" y="488570"/>
                  </a:lnTo>
                  <a:cubicBezTo>
                    <a:pt x="1387450" y="485880"/>
                    <a:pt x="1398209" y="487225"/>
                    <a:pt x="1409003" y="492622"/>
                  </a:cubicBezTo>
                  <a:cubicBezTo>
                    <a:pt x="1419744" y="497966"/>
                    <a:pt x="1430503" y="506035"/>
                    <a:pt x="1441262" y="516794"/>
                  </a:cubicBezTo>
                  <a:cubicBezTo>
                    <a:pt x="1452038" y="527553"/>
                    <a:pt x="1462815" y="546381"/>
                    <a:pt x="1473591" y="573260"/>
                  </a:cubicBezTo>
                  <a:lnTo>
                    <a:pt x="1396740" y="541037"/>
                  </a:lnTo>
                  <a:lnTo>
                    <a:pt x="1380549" y="557157"/>
                  </a:lnTo>
                  <a:cubicBezTo>
                    <a:pt x="1385946" y="565191"/>
                    <a:pt x="1389998" y="574587"/>
                    <a:pt x="1392688" y="585346"/>
                  </a:cubicBezTo>
                  <a:cubicBezTo>
                    <a:pt x="1395395" y="593433"/>
                    <a:pt x="1396740" y="602847"/>
                    <a:pt x="1396740" y="613588"/>
                  </a:cubicBezTo>
                  <a:cubicBezTo>
                    <a:pt x="1396740" y="624347"/>
                    <a:pt x="1394032" y="632416"/>
                    <a:pt x="1388653" y="637796"/>
                  </a:cubicBezTo>
                  <a:cubicBezTo>
                    <a:pt x="1402137" y="640503"/>
                    <a:pt x="1414258" y="641848"/>
                    <a:pt x="1425053" y="641848"/>
                  </a:cubicBezTo>
                  <a:cubicBezTo>
                    <a:pt x="1435847" y="644538"/>
                    <a:pt x="1445951" y="645900"/>
                    <a:pt x="1455383" y="645900"/>
                  </a:cubicBezTo>
                  <a:cubicBezTo>
                    <a:pt x="1464832" y="645900"/>
                    <a:pt x="1472264" y="647227"/>
                    <a:pt x="1477697" y="649882"/>
                  </a:cubicBezTo>
                  <a:cubicBezTo>
                    <a:pt x="1483218" y="655261"/>
                    <a:pt x="1494224" y="660658"/>
                    <a:pt x="1510699" y="666055"/>
                  </a:cubicBezTo>
                  <a:cubicBezTo>
                    <a:pt x="1518910" y="668710"/>
                    <a:pt x="1525775" y="671382"/>
                    <a:pt x="1531296" y="674089"/>
                  </a:cubicBezTo>
                  <a:lnTo>
                    <a:pt x="1556017" y="649882"/>
                  </a:lnTo>
                  <a:lnTo>
                    <a:pt x="1560122" y="666055"/>
                  </a:lnTo>
                  <a:lnTo>
                    <a:pt x="1634266" y="649882"/>
                  </a:lnTo>
                  <a:cubicBezTo>
                    <a:pt x="1639664" y="655261"/>
                    <a:pt x="1643698" y="661985"/>
                    <a:pt x="1646406" y="670037"/>
                  </a:cubicBezTo>
                  <a:cubicBezTo>
                    <a:pt x="1651785" y="688865"/>
                    <a:pt x="1651785" y="703658"/>
                    <a:pt x="1646406" y="714399"/>
                  </a:cubicBezTo>
                  <a:lnTo>
                    <a:pt x="1682434" y="714399"/>
                  </a:lnTo>
                  <a:lnTo>
                    <a:pt x="1682434" y="717697"/>
                  </a:lnTo>
                  <a:lnTo>
                    <a:pt x="316673" y="717697"/>
                  </a:lnTo>
                  <a:lnTo>
                    <a:pt x="303389" y="711055"/>
                  </a:lnTo>
                  <a:cubicBezTo>
                    <a:pt x="292612" y="711055"/>
                    <a:pt x="289233" y="711727"/>
                    <a:pt x="293285" y="713072"/>
                  </a:cubicBezTo>
                  <a:cubicBezTo>
                    <a:pt x="297337" y="714435"/>
                    <a:pt x="301372" y="715780"/>
                    <a:pt x="305424" y="717124"/>
                  </a:cubicBezTo>
                  <a:lnTo>
                    <a:pt x="304273" y="717697"/>
                  </a:lnTo>
                  <a:lnTo>
                    <a:pt x="235212" y="717697"/>
                  </a:lnTo>
                  <a:lnTo>
                    <a:pt x="198225" y="713072"/>
                  </a:lnTo>
                  <a:cubicBezTo>
                    <a:pt x="187430" y="711727"/>
                    <a:pt x="179344" y="711055"/>
                    <a:pt x="173947" y="711055"/>
                  </a:cubicBezTo>
                  <a:cubicBezTo>
                    <a:pt x="176654" y="711055"/>
                    <a:pt x="177999" y="709710"/>
                    <a:pt x="177999" y="707020"/>
                  </a:cubicBezTo>
                  <a:lnTo>
                    <a:pt x="169912" y="707020"/>
                  </a:lnTo>
                  <a:cubicBezTo>
                    <a:pt x="167205" y="707020"/>
                    <a:pt x="165860" y="707693"/>
                    <a:pt x="165860" y="709038"/>
                  </a:cubicBezTo>
                  <a:cubicBezTo>
                    <a:pt x="165860" y="710382"/>
                    <a:pt x="168549" y="711055"/>
                    <a:pt x="173947" y="711055"/>
                  </a:cubicBezTo>
                  <a:lnTo>
                    <a:pt x="167304" y="717697"/>
                  </a:lnTo>
                  <a:lnTo>
                    <a:pt x="42691" y="717697"/>
                  </a:lnTo>
                  <a:lnTo>
                    <a:pt x="40452" y="702083"/>
                  </a:lnTo>
                  <a:cubicBezTo>
                    <a:pt x="40452" y="696739"/>
                    <a:pt x="41814" y="693377"/>
                    <a:pt x="44504" y="692032"/>
                  </a:cubicBezTo>
                  <a:cubicBezTo>
                    <a:pt x="47194" y="690687"/>
                    <a:pt x="44504" y="687308"/>
                    <a:pt x="36417" y="681928"/>
                  </a:cubicBezTo>
                  <a:cubicBezTo>
                    <a:pt x="28330" y="676566"/>
                    <a:pt x="22933" y="671877"/>
                    <a:pt x="20226" y="667825"/>
                  </a:cubicBezTo>
                  <a:cubicBezTo>
                    <a:pt x="17536" y="663773"/>
                    <a:pt x="14846" y="660428"/>
                    <a:pt x="12139" y="657774"/>
                  </a:cubicBezTo>
                  <a:lnTo>
                    <a:pt x="4052" y="649687"/>
                  </a:lnTo>
                  <a:cubicBezTo>
                    <a:pt x="1362" y="649687"/>
                    <a:pt x="0" y="648342"/>
                    <a:pt x="0" y="645635"/>
                  </a:cubicBezTo>
                  <a:lnTo>
                    <a:pt x="28330" y="605307"/>
                  </a:lnTo>
                  <a:lnTo>
                    <a:pt x="8104" y="581170"/>
                  </a:lnTo>
                  <a:cubicBezTo>
                    <a:pt x="26968" y="570376"/>
                    <a:pt x="47194" y="562307"/>
                    <a:pt x="68782" y="556963"/>
                  </a:cubicBezTo>
                  <a:cubicBezTo>
                    <a:pt x="84956" y="551565"/>
                    <a:pt x="103165" y="550893"/>
                    <a:pt x="123390" y="554945"/>
                  </a:cubicBezTo>
                  <a:cubicBezTo>
                    <a:pt x="143616" y="558980"/>
                    <a:pt x="161807" y="567721"/>
                    <a:pt x="177999" y="581170"/>
                  </a:cubicBezTo>
                  <a:cubicBezTo>
                    <a:pt x="169912" y="567721"/>
                    <a:pt x="164515" y="554291"/>
                    <a:pt x="161807" y="540842"/>
                  </a:cubicBezTo>
                  <a:cubicBezTo>
                    <a:pt x="159118" y="527393"/>
                    <a:pt x="159118" y="513290"/>
                    <a:pt x="161807" y="498497"/>
                  </a:cubicBezTo>
                  <a:cubicBezTo>
                    <a:pt x="164515" y="483703"/>
                    <a:pt x="175291" y="465565"/>
                    <a:pt x="194172" y="444083"/>
                  </a:cubicBezTo>
                  <a:cubicBezTo>
                    <a:pt x="199570" y="444083"/>
                    <a:pt x="203622" y="445428"/>
                    <a:pt x="206312" y="448118"/>
                  </a:cubicBezTo>
                  <a:cubicBezTo>
                    <a:pt x="211709" y="453479"/>
                    <a:pt x="214398" y="462876"/>
                    <a:pt x="214398" y="476307"/>
                  </a:cubicBezTo>
                  <a:lnTo>
                    <a:pt x="214398" y="548876"/>
                  </a:lnTo>
                  <a:cubicBezTo>
                    <a:pt x="214398" y="565014"/>
                    <a:pt x="215743" y="581152"/>
                    <a:pt x="218451" y="597291"/>
                  </a:cubicBezTo>
                  <a:lnTo>
                    <a:pt x="254850" y="577118"/>
                  </a:lnTo>
                  <a:lnTo>
                    <a:pt x="242711" y="569031"/>
                  </a:lnTo>
                  <a:cubicBezTo>
                    <a:pt x="242711" y="566341"/>
                    <a:pt x="244074" y="562307"/>
                    <a:pt x="246763" y="556963"/>
                  </a:cubicBezTo>
                  <a:cubicBezTo>
                    <a:pt x="252161" y="546221"/>
                    <a:pt x="265645" y="540842"/>
                    <a:pt x="287215" y="540842"/>
                  </a:cubicBezTo>
                  <a:cubicBezTo>
                    <a:pt x="287215" y="538152"/>
                    <a:pt x="285870" y="534100"/>
                    <a:pt x="283163" y="528703"/>
                  </a:cubicBezTo>
                  <a:cubicBezTo>
                    <a:pt x="280473" y="523359"/>
                    <a:pt x="277784" y="517997"/>
                    <a:pt x="275076" y="512618"/>
                  </a:cubicBezTo>
                  <a:cubicBezTo>
                    <a:pt x="272387" y="507256"/>
                    <a:pt x="269679" y="500514"/>
                    <a:pt x="266989" y="492427"/>
                  </a:cubicBezTo>
                  <a:cubicBezTo>
                    <a:pt x="261592" y="481686"/>
                    <a:pt x="255523" y="469582"/>
                    <a:pt x="248781" y="456151"/>
                  </a:cubicBezTo>
                  <a:cubicBezTo>
                    <a:pt x="242039" y="442703"/>
                    <a:pt x="237332" y="433289"/>
                    <a:pt x="234624" y="427892"/>
                  </a:cubicBezTo>
                  <a:cubicBezTo>
                    <a:pt x="229227" y="422495"/>
                    <a:pt x="226538" y="418460"/>
                    <a:pt x="226538" y="415753"/>
                  </a:cubicBezTo>
                  <a:lnTo>
                    <a:pt x="226538" y="407666"/>
                  </a:lnTo>
                  <a:lnTo>
                    <a:pt x="287215" y="444083"/>
                  </a:lnTo>
                  <a:lnTo>
                    <a:pt x="230590" y="383405"/>
                  </a:lnTo>
                  <a:lnTo>
                    <a:pt x="238677" y="367214"/>
                  </a:lnTo>
                  <a:lnTo>
                    <a:pt x="275076" y="375301"/>
                  </a:lnTo>
                  <a:lnTo>
                    <a:pt x="287215" y="342953"/>
                  </a:lnTo>
                  <a:cubicBezTo>
                    <a:pt x="281818" y="342953"/>
                    <a:pt x="276421" y="341591"/>
                    <a:pt x="271042" y="338901"/>
                  </a:cubicBezTo>
                  <a:cubicBezTo>
                    <a:pt x="265645" y="338901"/>
                    <a:pt x="259575" y="338229"/>
                    <a:pt x="252833" y="336884"/>
                  </a:cubicBezTo>
                  <a:cubicBezTo>
                    <a:pt x="246091" y="335521"/>
                    <a:pt x="237332" y="334849"/>
                    <a:pt x="226538" y="334849"/>
                  </a:cubicBezTo>
                  <a:cubicBezTo>
                    <a:pt x="210364" y="337556"/>
                    <a:pt x="200242" y="335521"/>
                    <a:pt x="196207" y="328779"/>
                  </a:cubicBezTo>
                  <a:cubicBezTo>
                    <a:pt x="192155" y="322037"/>
                    <a:pt x="183396" y="320020"/>
                    <a:pt x="169912" y="322727"/>
                  </a:cubicBezTo>
                  <a:cubicBezTo>
                    <a:pt x="140237" y="336211"/>
                    <a:pt x="125408" y="337556"/>
                    <a:pt x="125408" y="326762"/>
                  </a:cubicBezTo>
                  <a:cubicBezTo>
                    <a:pt x="125408" y="321365"/>
                    <a:pt x="130805" y="311261"/>
                    <a:pt x="141581" y="296432"/>
                  </a:cubicBezTo>
                  <a:cubicBezTo>
                    <a:pt x="152376" y="281585"/>
                    <a:pt x="157773" y="271481"/>
                    <a:pt x="157773" y="266084"/>
                  </a:cubicBezTo>
                  <a:cubicBezTo>
                    <a:pt x="157773" y="263394"/>
                    <a:pt x="163170" y="256653"/>
                    <a:pt x="173947" y="245858"/>
                  </a:cubicBezTo>
                  <a:lnTo>
                    <a:pt x="186086" y="233719"/>
                  </a:lnTo>
                  <a:cubicBezTo>
                    <a:pt x="183396" y="231029"/>
                    <a:pt x="183396" y="229684"/>
                    <a:pt x="186086" y="229684"/>
                  </a:cubicBezTo>
                  <a:cubicBezTo>
                    <a:pt x="186086" y="229684"/>
                    <a:pt x="196880" y="236426"/>
                    <a:pt x="218451" y="249910"/>
                  </a:cubicBezTo>
                  <a:cubicBezTo>
                    <a:pt x="240021" y="263394"/>
                    <a:pt x="252161" y="270136"/>
                    <a:pt x="254850" y="270136"/>
                  </a:cubicBezTo>
                  <a:cubicBezTo>
                    <a:pt x="257558" y="272826"/>
                    <a:pt x="258903" y="272826"/>
                    <a:pt x="258903" y="270136"/>
                  </a:cubicBezTo>
                  <a:lnTo>
                    <a:pt x="279128" y="274171"/>
                  </a:lnTo>
                  <a:cubicBezTo>
                    <a:pt x="276421" y="266084"/>
                    <a:pt x="275076" y="257997"/>
                    <a:pt x="275076" y="249910"/>
                  </a:cubicBezTo>
                  <a:lnTo>
                    <a:pt x="275076" y="217545"/>
                  </a:lnTo>
                  <a:cubicBezTo>
                    <a:pt x="275076" y="212148"/>
                    <a:pt x="277111" y="208786"/>
                    <a:pt x="281146" y="207424"/>
                  </a:cubicBezTo>
                  <a:cubicBezTo>
                    <a:pt x="285198" y="206079"/>
                    <a:pt x="288560" y="204061"/>
                    <a:pt x="291268" y="201372"/>
                  </a:cubicBezTo>
                  <a:cubicBezTo>
                    <a:pt x="291268" y="198664"/>
                    <a:pt x="292612" y="197320"/>
                    <a:pt x="295302" y="197320"/>
                  </a:cubicBezTo>
                  <a:cubicBezTo>
                    <a:pt x="298010" y="197320"/>
                    <a:pt x="300699" y="195975"/>
                    <a:pt x="303389" y="193267"/>
                  </a:cubicBezTo>
                  <a:cubicBezTo>
                    <a:pt x="306096" y="190577"/>
                    <a:pt x="310131" y="189233"/>
                    <a:pt x="315528" y="189233"/>
                  </a:cubicBezTo>
                  <a:lnTo>
                    <a:pt x="327667" y="185180"/>
                  </a:lnTo>
                  <a:lnTo>
                    <a:pt x="331719" y="213493"/>
                  </a:lnTo>
                  <a:cubicBezTo>
                    <a:pt x="337099" y="205406"/>
                    <a:pt x="342496" y="198664"/>
                    <a:pt x="347893" y="193267"/>
                  </a:cubicBezTo>
                  <a:cubicBezTo>
                    <a:pt x="358599" y="182491"/>
                    <a:pt x="369305" y="183836"/>
                    <a:pt x="380010" y="197320"/>
                  </a:cubicBezTo>
                  <a:cubicBezTo>
                    <a:pt x="393406" y="216201"/>
                    <a:pt x="400785" y="225632"/>
                    <a:pt x="402130" y="225632"/>
                  </a:cubicBezTo>
                  <a:cubicBezTo>
                    <a:pt x="403475" y="225632"/>
                    <a:pt x="410854" y="226977"/>
                    <a:pt x="424249" y="229684"/>
                  </a:cubicBezTo>
                  <a:cubicBezTo>
                    <a:pt x="434955" y="235082"/>
                    <a:pt x="441626" y="239116"/>
                    <a:pt x="444280" y="241824"/>
                  </a:cubicBezTo>
                  <a:cubicBezTo>
                    <a:pt x="446988" y="244513"/>
                    <a:pt x="448333" y="247203"/>
                    <a:pt x="448333" y="249910"/>
                  </a:cubicBezTo>
                  <a:lnTo>
                    <a:pt x="440299" y="266084"/>
                  </a:lnTo>
                  <a:lnTo>
                    <a:pt x="460401" y="306536"/>
                  </a:lnTo>
                  <a:lnTo>
                    <a:pt x="476451" y="334849"/>
                  </a:lnTo>
                  <a:lnTo>
                    <a:pt x="472416" y="355075"/>
                  </a:lnTo>
                  <a:lnTo>
                    <a:pt x="484485" y="338901"/>
                  </a:lnTo>
                  <a:lnTo>
                    <a:pt x="500534" y="342953"/>
                  </a:lnTo>
                  <a:lnTo>
                    <a:pt x="512603" y="379353"/>
                  </a:lnTo>
                  <a:lnTo>
                    <a:pt x="569122" y="338901"/>
                  </a:lnTo>
                  <a:lnTo>
                    <a:pt x="581244" y="367214"/>
                  </a:lnTo>
                  <a:lnTo>
                    <a:pt x="597435" y="326762"/>
                  </a:lnTo>
                  <a:lnTo>
                    <a:pt x="617590" y="318675"/>
                  </a:lnTo>
                  <a:cubicBezTo>
                    <a:pt x="604159" y="305191"/>
                    <a:pt x="592038" y="293052"/>
                    <a:pt x="581244" y="282276"/>
                  </a:cubicBezTo>
                  <a:cubicBezTo>
                    <a:pt x="562380" y="257997"/>
                    <a:pt x="562380" y="241824"/>
                    <a:pt x="581244" y="233719"/>
                  </a:cubicBezTo>
                  <a:cubicBezTo>
                    <a:pt x="605486" y="225632"/>
                    <a:pt x="612193" y="221598"/>
                    <a:pt x="601416" y="221598"/>
                  </a:cubicBezTo>
                  <a:cubicBezTo>
                    <a:pt x="596055" y="221598"/>
                    <a:pt x="589348" y="222943"/>
                    <a:pt x="581244" y="225632"/>
                  </a:cubicBezTo>
                  <a:cubicBezTo>
                    <a:pt x="575864" y="225632"/>
                    <a:pt x="570467" y="224287"/>
                    <a:pt x="565070" y="221598"/>
                  </a:cubicBezTo>
                  <a:cubicBezTo>
                    <a:pt x="559673" y="218890"/>
                    <a:pt x="553603" y="217545"/>
                    <a:pt x="546861" y="217545"/>
                  </a:cubicBezTo>
                  <a:cubicBezTo>
                    <a:pt x="540119" y="217545"/>
                    <a:pt x="532705" y="216201"/>
                    <a:pt x="524618" y="213493"/>
                  </a:cubicBezTo>
                  <a:cubicBezTo>
                    <a:pt x="503047" y="210804"/>
                    <a:pt x="487546" y="212148"/>
                    <a:pt x="478097" y="217545"/>
                  </a:cubicBezTo>
                  <a:cubicBezTo>
                    <a:pt x="468665" y="222943"/>
                    <a:pt x="465285" y="217545"/>
                    <a:pt x="467992" y="201372"/>
                  </a:cubicBezTo>
                  <a:cubicBezTo>
                    <a:pt x="467992" y="187888"/>
                    <a:pt x="467302" y="177094"/>
                    <a:pt x="465957" y="169007"/>
                  </a:cubicBezTo>
                  <a:cubicBezTo>
                    <a:pt x="464613" y="160920"/>
                    <a:pt x="465285" y="154178"/>
                    <a:pt x="467992" y="148781"/>
                  </a:cubicBezTo>
                  <a:cubicBezTo>
                    <a:pt x="467992" y="143384"/>
                    <a:pt x="469337" y="142039"/>
                    <a:pt x="472027" y="144729"/>
                  </a:cubicBezTo>
                  <a:cubicBezTo>
                    <a:pt x="474734" y="147436"/>
                    <a:pt x="478769" y="146073"/>
                    <a:pt x="484166" y="140694"/>
                  </a:cubicBezTo>
                  <a:cubicBezTo>
                    <a:pt x="489563" y="135297"/>
                    <a:pt x="491580" y="130572"/>
                    <a:pt x="490236" y="126520"/>
                  </a:cubicBezTo>
                  <a:cubicBezTo>
                    <a:pt x="488891" y="122485"/>
                    <a:pt x="494960" y="120468"/>
                    <a:pt x="508444" y="120468"/>
                  </a:cubicBezTo>
                  <a:cubicBezTo>
                    <a:pt x="516531" y="123158"/>
                    <a:pt x="523946" y="126520"/>
                    <a:pt x="530688" y="130572"/>
                  </a:cubicBezTo>
                  <a:cubicBezTo>
                    <a:pt x="537429" y="134624"/>
                    <a:pt x="543499" y="136642"/>
                    <a:pt x="548896" y="136642"/>
                  </a:cubicBezTo>
                  <a:cubicBezTo>
                    <a:pt x="556983" y="133952"/>
                    <a:pt x="556983" y="128555"/>
                    <a:pt x="548896" y="120468"/>
                  </a:cubicBezTo>
                  <a:cubicBezTo>
                    <a:pt x="543499" y="115071"/>
                    <a:pt x="537429" y="114398"/>
                    <a:pt x="530688" y="118433"/>
                  </a:cubicBezTo>
                  <a:cubicBezTo>
                    <a:pt x="523946" y="122485"/>
                    <a:pt x="517876" y="117761"/>
                    <a:pt x="512479" y="104277"/>
                  </a:cubicBezTo>
                  <a:cubicBezTo>
                    <a:pt x="504392" y="93500"/>
                    <a:pt x="503047" y="90120"/>
                    <a:pt x="508444" y="94172"/>
                  </a:cubicBezTo>
                  <a:cubicBezTo>
                    <a:pt x="513824" y="98207"/>
                    <a:pt x="517876" y="90793"/>
                    <a:pt x="520566" y="71912"/>
                  </a:cubicBezTo>
                  <a:cubicBezTo>
                    <a:pt x="523273" y="55738"/>
                    <a:pt x="525290" y="40237"/>
                    <a:pt x="526635" y="25390"/>
                  </a:cubicBezTo>
                  <a:cubicBezTo>
                    <a:pt x="527998" y="10561"/>
                    <a:pt x="531360" y="11234"/>
                    <a:pt x="536757" y="27425"/>
                  </a:cubicBezTo>
                  <a:cubicBezTo>
                    <a:pt x="542154" y="40909"/>
                    <a:pt x="545516" y="46979"/>
                    <a:pt x="546861" y="45616"/>
                  </a:cubicBezTo>
                  <a:cubicBezTo>
                    <a:pt x="548224" y="44271"/>
                    <a:pt x="555638" y="42254"/>
                    <a:pt x="569122" y="39564"/>
                  </a:cubicBezTo>
                  <a:cubicBezTo>
                    <a:pt x="582606" y="39564"/>
                    <a:pt x="595400" y="39564"/>
                    <a:pt x="607521" y="39564"/>
                  </a:cubicBezTo>
                  <a:cubicBezTo>
                    <a:pt x="619625" y="39564"/>
                    <a:pt x="627039" y="36857"/>
                    <a:pt x="629729" y="31460"/>
                  </a:cubicBezTo>
                  <a:cubicBezTo>
                    <a:pt x="635073" y="26080"/>
                    <a:pt x="645160" y="17976"/>
                    <a:pt x="659971" y="7199"/>
                  </a:cubicBezTo>
                  <a:cubicBezTo>
                    <a:pt x="667376" y="1802"/>
                    <a:pt x="673605" y="-560"/>
                    <a:pt x="678657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5" name="千图PPT彼岸天：ID 8661124库_组合 14"/>
          <p:cNvGrpSpPr/>
          <p:nvPr>
            <p:custDataLst>
              <p:tags r:id="rId2"/>
            </p:custDataLst>
          </p:nvPr>
        </p:nvGrpSpPr>
        <p:grpSpPr>
          <a:xfrm>
            <a:off x="919724" y="4055673"/>
            <a:ext cx="2779710" cy="1319633"/>
            <a:chOff x="919724" y="4296222"/>
            <a:chExt cx="2779710" cy="1319633"/>
          </a:xfrm>
        </p:grpSpPr>
        <p:sp>
          <p:nvSpPr>
            <p:cNvPr id="31" name="TextBox 25"/>
            <p:cNvSpPr txBox="1"/>
            <p:nvPr/>
          </p:nvSpPr>
          <p:spPr>
            <a:xfrm>
              <a:off x="919724" y="4642797"/>
              <a:ext cx="2779710" cy="97305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</a:rPr>
                <a:t>请替换文字内容复制你的内容到此 </a:t>
              </a:r>
              <a:br>
                <a:rPr lang="zh-CN" altLang="en-US" sz="900" dirty="0">
                  <a:solidFill>
                    <a:sysClr val="windowText" lastClr="000000"/>
                  </a:solidFill>
                </a:rPr>
              </a:br>
              <a:r>
                <a:rPr lang="zh-CN" altLang="en-US" sz="900" dirty="0">
                  <a:solidFill>
                    <a:sysClr val="windowText" lastClr="000000"/>
                  </a:solidFill>
                </a:rPr>
                <a:t>千图网</a:t>
              </a:r>
              <a:r>
                <a:rPr lang="en-US" altLang="zh-CN" sz="900" dirty="0">
                  <a:solidFill>
                    <a:sysClr val="windowText" lastClr="000000"/>
                  </a:solidFill>
                </a:rPr>
                <a:t>58PIC.COM</a:t>
              </a:r>
              <a:r>
                <a:rPr lang="zh-CN" altLang="en-US" sz="900" dirty="0">
                  <a:solidFill>
                    <a:sysClr val="windowText" lastClr="000000"/>
                  </a:solidFill>
                </a:rPr>
                <a:t>如需更改请在（设置形状格式）菜单下（文本选项）中调整</a:t>
              </a:r>
              <a:endParaRPr lang="zh-CN" altLang="en-US" sz="9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Rectangle 1"/>
            <p:cNvSpPr/>
            <p:nvPr/>
          </p:nvSpPr>
          <p:spPr>
            <a:xfrm>
              <a:off x="919724" y="4296222"/>
              <a:ext cx="2758082" cy="461665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2000" b="1" dirty="0"/>
                <a:t>输入标题文本 </a:t>
              </a:r>
              <a:endParaRPr lang="zh-CN" altLang="en-US" sz="2000" b="1" dirty="0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5378179" y="1589567"/>
            <a:ext cx="6096685" cy="3819316"/>
            <a:chOff x="5378179" y="1589567"/>
            <a:chExt cx="6096685" cy="3819316"/>
          </a:xfrm>
        </p:grpSpPr>
        <p:cxnSp>
          <p:nvCxnSpPr>
            <p:cNvPr id="5" name="Straight Connector 8"/>
            <p:cNvCxnSpPr>
              <a:stCxn id="37" idx="11"/>
            </p:cNvCxnSpPr>
            <p:nvPr/>
          </p:nvCxnSpPr>
          <p:spPr>
            <a:xfrm flipV="1">
              <a:off x="5378179" y="1589567"/>
              <a:ext cx="3310110" cy="112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9"/>
            <p:cNvCxnSpPr>
              <a:stCxn id="36" idx="32"/>
            </p:cNvCxnSpPr>
            <p:nvPr/>
          </p:nvCxnSpPr>
          <p:spPr>
            <a:xfrm flipV="1">
              <a:off x="6282616" y="2307208"/>
              <a:ext cx="2405673" cy="57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0"/>
            <p:cNvCxnSpPr>
              <a:stCxn id="36" idx="107"/>
            </p:cNvCxnSpPr>
            <p:nvPr/>
          </p:nvCxnSpPr>
          <p:spPr>
            <a:xfrm>
              <a:off x="6703926" y="3185255"/>
              <a:ext cx="1984363" cy="451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1"/>
            <p:cNvCxnSpPr>
              <a:stCxn id="34" idx="47"/>
            </p:cNvCxnSpPr>
            <p:nvPr/>
          </p:nvCxnSpPr>
          <p:spPr>
            <a:xfrm flipV="1">
              <a:off x="6838604" y="4071970"/>
              <a:ext cx="1849685" cy="295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2"/>
            <p:cNvCxnSpPr>
              <a:stCxn id="33" idx="28"/>
            </p:cNvCxnSpPr>
            <p:nvPr/>
          </p:nvCxnSpPr>
          <p:spPr>
            <a:xfrm flipV="1">
              <a:off x="6347477" y="4625158"/>
              <a:ext cx="2340812" cy="17639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18"/>
            <p:cNvSpPr txBox="1"/>
            <p:nvPr/>
          </p:nvSpPr>
          <p:spPr>
            <a:xfrm>
              <a:off x="7940372" y="1740183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accent1"/>
                  </a:solidFill>
                </a:rPr>
                <a:t>10%</a:t>
              </a:r>
              <a:endParaRPr lang="en-US" sz="2400" b="1">
                <a:solidFill>
                  <a:schemeClr val="accent1"/>
                </a:solidFill>
              </a:endParaRP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7940372" y="2517357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accent2"/>
                  </a:solidFill>
                </a:rPr>
                <a:t>25%</a:t>
              </a:r>
              <a:endParaRPr lang="en-US" sz="2400" b="1">
                <a:solidFill>
                  <a:schemeClr val="accent2"/>
                </a:solidFill>
              </a:endParaRPr>
            </a:p>
          </p:txBody>
        </p:sp>
        <p:sp>
          <p:nvSpPr>
            <p:cNvPr id="12" name="TextBox 20"/>
            <p:cNvSpPr txBox="1"/>
            <p:nvPr/>
          </p:nvSpPr>
          <p:spPr>
            <a:xfrm>
              <a:off x="7940372" y="3400181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accent3"/>
                  </a:solidFill>
                </a:rPr>
                <a:t>25%</a:t>
              </a:r>
              <a:endParaRPr lang="en-US" sz="2400" b="1">
                <a:solidFill>
                  <a:schemeClr val="accent3"/>
                </a:solidFill>
              </a:endParaRPr>
            </a:p>
          </p:txBody>
        </p:sp>
        <p:sp>
          <p:nvSpPr>
            <p:cNvPr id="13" name="TextBox 21"/>
            <p:cNvSpPr txBox="1"/>
            <p:nvPr/>
          </p:nvSpPr>
          <p:spPr>
            <a:xfrm>
              <a:off x="7940372" y="4112986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accent4"/>
                  </a:solidFill>
                </a:rPr>
                <a:t>20%</a:t>
              </a:r>
              <a:endParaRPr lang="en-US" sz="2400" b="1">
                <a:solidFill>
                  <a:schemeClr val="accent4"/>
                </a:solidFill>
              </a:endParaRPr>
            </a:p>
          </p:txBody>
        </p:sp>
        <p:sp>
          <p:nvSpPr>
            <p:cNvPr id="14" name="TextBox 22"/>
            <p:cNvSpPr txBox="1"/>
            <p:nvPr/>
          </p:nvSpPr>
          <p:spPr>
            <a:xfrm>
              <a:off x="7940372" y="4947218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bg1">
                      <a:lumMod val="50000"/>
                    </a:schemeClr>
                  </a:solidFill>
                </a:rPr>
                <a:t>30%</a:t>
              </a:r>
              <a:endParaRPr lang="en-US" sz="2400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8868307" y="1589567"/>
              <a:ext cx="2606557" cy="565539"/>
              <a:chOff x="8868307" y="1300298"/>
              <a:chExt cx="2606557" cy="565539"/>
            </a:xfrm>
          </p:grpSpPr>
          <p:sp>
            <p:nvSpPr>
              <p:cNvPr id="29" name="TextBox 13"/>
              <p:cNvSpPr txBox="1"/>
              <p:nvPr/>
            </p:nvSpPr>
            <p:spPr>
              <a:xfrm>
                <a:off x="8868308" y="1542672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千图网</a:t>
                </a:r>
                <a:r>
                  <a:rPr lang="en-US" altLang="zh-CN" sz="700" dirty="0">
                    <a:solidFill>
                      <a:sysClr val="windowText" lastClr="000000"/>
                    </a:solidFill>
                  </a:rPr>
                  <a:t>58PIC.COM</a:t>
                </a: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" name="Rectangle 27"/>
              <p:cNvSpPr/>
              <p:nvPr/>
            </p:nvSpPr>
            <p:spPr>
              <a:xfrm>
                <a:off x="8868307" y="1300298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accent1"/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8868307" y="2345002"/>
              <a:ext cx="2606557" cy="565539"/>
              <a:chOff x="8868307" y="2055733"/>
              <a:chExt cx="2606557" cy="565539"/>
            </a:xfrm>
          </p:grpSpPr>
          <p:sp>
            <p:nvSpPr>
              <p:cNvPr id="27" name="TextBox 28"/>
              <p:cNvSpPr txBox="1"/>
              <p:nvPr/>
            </p:nvSpPr>
            <p:spPr>
              <a:xfrm>
                <a:off x="8868308" y="2298107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千图网</a:t>
                </a:r>
                <a:r>
                  <a:rPr lang="en-US" altLang="zh-CN" sz="700" dirty="0">
                    <a:solidFill>
                      <a:sysClr val="windowText" lastClr="000000"/>
                    </a:solidFill>
                  </a:rPr>
                  <a:t>58PIC.COM</a:t>
                </a: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Rectangle 29"/>
              <p:cNvSpPr/>
              <p:nvPr/>
            </p:nvSpPr>
            <p:spPr>
              <a:xfrm>
                <a:off x="8868307" y="2055733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8868307" y="3142205"/>
              <a:ext cx="2606557" cy="565539"/>
              <a:chOff x="8868307" y="2852936"/>
              <a:chExt cx="2606557" cy="565539"/>
            </a:xfrm>
          </p:grpSpPr>
          <p:sp>
            <p:nvSpPr>
              <p:cNvPr id="25" name="TextBox 30"/>
              <p:cNvSpPr txBox="1"/>
              <p:nvPr/>
            </p:nvSpPr>
            <p:spPr>
              <a:xfrm>
                <a:off x="8868308" y="3095310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千图网</a:t>
                </a:r>
                <a:r>
                  <a:rPr lang="en-US" altLang="zh-CN" sz="700" dirty="0">
                    <a:solidFill>
                      <a:sysClr val="windowText" lastClr="000000"/>
                    </a:solidFill>
                  </a:rPr>
                  <a:t>58PIC.COM</a:t>
                </a: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" name="Rectangle 31"/>
              <p:cNvSpPr/>
              <p:nvPr/>
            </p:nvSpPr>
            <p:spPr>
              <a:xfrm>
                <a:off x="8868307" y="2852936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19" name="Group 36"/>
            <p:cNvGrpSpPr/>
            <p:nvPr/>
          </p:nvGrpSpPr>
          <p:grpSpPr>
            <a:xfrm>
              <a:off x="8868307" y="3970297"/>
              <a:ext cx="2606557" cy="565539"/>
              <a:chOff x="8868307" y="3681028"/>
              <a:chExt cx="2606557" cy="565539"/>
            </a:xfrm>
          </p:grpSpPr>
          <p:sp>
            <p:nvSpPr>
              <p:cNvPr id="23" name="TextBox 32"/>
              <p:cNvSpPr txBox="1"/>
              <p:nvPr/>
            </p:nvSpPr>
            <p:spPr>
              <a:xfrm>
                <a:off x="8868308" y="3923402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千图网</a:t>
                </a:r>
                <a:r>
                  <a:rPr lang="en-US" altLang="zh-CN" sz="700" dirty="0">
                    <a:solidFill>
                      <a:sysClr val="windowText" lastClr="000000"/>
                    </a:solidFill>
                  </a:rPr>
                  <a:t>58PIC.COM</a:t>
                </a: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" name="Rectangle 33"/>
              <p:cNvSpPr/>
              <p:nvPr/>
            </p:nvSpPr>
            <p:spPr>
              <a:xfrm>
                <a:off x="8868307" y="3681028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0" name="Group 37"/>
            <p:cNvGrpSpPr/>
            <p:nvPr/>
          </p:nvGrpSpPr>
          <p:grpSpPr>
            <a:xfrm>
              <a:off x="8868307" y="4762385"/>
              <a:ext cx="2606557" cy="565539"/>
              <a:chOff x="8868307" y="4473116"/>
              <a:chExt cx="2606557" cy="565539"/>
            </a:xfrm>
          </p:grpSpPr>
          <p:sp>
            <p:nvSpPr>
              <p:cNvPr id="21" name="TextBox 34"/>
              <p:cNvSpPr txBox="1"/>
              <p:nvPr/>
            </p:nvSpPr>
            <p:spPr>
              <a:xfrm>
                <a:off x="8868308" y="4715490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千图网</a:t>
                </a:r>
                <a:r>
                  <a:rPr lang="en-US" altLang="zh-CN" sz="700" dirty="0">
                    <a:solidFill>
                      <a:sysClr val="windowText" lastClr="000000"/>
                    </a:solidFill>
                  </a:rPr>
                  <a:t>58PIC.COM</a:t>
                </a: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" name="Rectangle 35"/>
              <p:cNvSpPr/>
              <p:nvPr/>
            </p:nvSpPr>
            <p:spPr>
              <a:xfrm>
                <a:off x="8868307" y="4473116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bg2">
                        <a:lumMod val="50000"/>
                      </a:schemeClr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980358" y="1390650"/>
            <a:ext cx="4231285" cy="4076700"/>
            <a:chOff x="3980358" y="1790700"/>
            <a:chExt cx="4231285" cy="4076700"/>
          </a:xfrm>
        </p:grpSpPr>
        <p:sp>
          <p:nvSpPr>
            <p:cNvPr id="32" name="Freeform: Shape 2"/>
            <p:cNvSpPr/>
            <p:nvPr/>
          </p:nvSpPr>
          <p:spPr bwMode="auto">
            <a:xfrm>
              <a:off x="3980358" y="1790700"/>
              <a:ext cx="2047932" cy="1892069"/>
            </a:xfrm>
            <a:custGeom>
              <a:avLst/>
              <a:gdLst/>
              <a:ahLst/>
              <a:cxnLst>
                <a:cxn ang="0">
                  <a:pos x="1619" y="0"/>
                </a:cxn>
                <a:cxn ang="0">
                  <a:pos x="1619" y="1011"/>
                </a:cxn>
                <a:cxn ang="0">
                  <a:pos x="954" y="1496"/>
                </a:cxn>
                <a:cxn ang="0">
                  <a:pos x="0" y="1180"/>
                </a:cxn>
                <a:cxn ang="0">
                  <a:pos x="1619" y="0"/>
                </a:cxn>
              </a:cxnLst>
              <a:rect l="0" t="0" r="r" b="b"/>
              <a:pathLst>
                <a:path w="1619" h="1496">
                  <a:moveTo>
                    <a:pt x="1619" y="0"/>
                  </a:moveTo>
                  <a:lnTo>
                    <a:pt x="1619" y="1011"/>
                  </a:lnTo>
                  <a:lnTo>
                    <a:pt x="954" y="1496"/>
                  </a:lnTo>
                  <a:lnTo>
                    <a:pt x="0" y="1180"/>
                  </a:lnTo>
                  <a:lnTo>
                    <a:pt x="1619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srgbClr val="000000">
                  <a:alpha val="26667"/>
                </a:srgb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3"/>
            <p:cNvSpPr/>
            <p:nvPr/>
          </p:nvSpPr>
          <p:spPr bwMode="auto">
            <a:xfrm>
              <a:off x="4639427" y="2548325"/>
              <a:ext cx="1392695" cy="1138277"/>
            </a:xfrm>
            <a:custGeom>
              <a:avLst/>
              <a:gdLst>
                <a:gd name="T0" fmla="*/ 771 w 1101"/>
                <a:gd name="T1" fmla="*/ 657 h 900"/>
                <a:gd name="T2" fmla="*/ 1101 w 1101"/>
                <a:gd name="T3" fmla="*/ 415 h 900"/>
                <a:gd name="T4" fmla="*/ 1101 w 1101"/>
                <a:gd name="T5" fmla="*/ 0 h 900"/>
                <a:gd name="T6" fmla="*/ 560 w 1101"/>
                <a:gd name="T7" fmla="*/ 370 h 900"/>
                <a:gd name="T8" fmla="*/ 0 w 1101"/>
                <a:gd name="T9" fmla="*/ 755 h 900"/>
                <a:gd name="T10" fmla="*/ 436 w 1101"/>
                <a:gd name="T11" fmla="*/ 900 h 900"/>
                <a:gd name="T12" fmla="*/ 771 w 1101"/>
                <a:gd name="T13" fmla="*/ 657 h 9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01" h="900">
                  <a:moveTo>
                    <a:pt x="771" y="657"/>
                  </a:moveTo>
                  <a:lnTo>
                    <a:pt x="1101" y="415"/>
                  </a:lnTo>
                  <a:lnTo>
                    <a:pt x="1101" y="0"/>
                  </a:lnTo>
                  <a:lnTo>
                    <a:pt x="560" y="370"/>
                  </a:lnTo>
                  <a:lnTo>
                    <a:pt x="0" y="755"/>
                  </a:lnTo>
                  <a:lnTo>
                    <a:pt x="436" y="900"/>
                  </a:lnTo>
                  <a:lnTo>
                    <a:pt x="771" y="65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4"/>
            <p:cNvSpPr/>
            <p:nvPr/>
          </p:nvSpPr>
          <p:spPr bwMode="auto">
            <a:xfrm>
              <a:off x="6144548" y="1790700"/>
              <a:ext cx="2067095" cy="1904845"/>
            </a:xfrm>
            <a:custGeom>
              <a:avLst/>
              <a:gdLst/>
              <a:ahLst/>
              <a:cxnLst>
                <a:cxn ang="0">
                  <a:pos x="1634" y="1189"/>
                </a:cxn>
                <a:cxn ang="0">
                  <a:pos x="680" y="1506"/>
                </a:cxn>
                <a:cxn ang="0">
                  <a:pos x="0" y="1011"/>
                </a:cxn>
                <a:cxn ang="0">
                  <a:pos x="0" y="0"/>
                </a:cxn>
                <a:cxn ang="0">
                  <a:pos x="1634" y="1189"/>
                </a:cxn>
              </a:cxnLst>
              <a:rect l="0" t="0" r="r" b="b"/>
              <a:pathLst>
                <a:path w="1634" h="1506">
                  <a:moveTo>
                    <a:pt x="1634" y="1189"/>
                  </a:moveTo>
                  <a:lnTo>
                    <a:pt x="680" y="1506"/>
                  </a:lnTo>
                  <a:lnTo>
                    <a:pt x="0" y="1011"/>
                  </a:lnTo>
                  <a:lnTo>
                    <a:pt x="0" y="0"/>
                  </a:lnTo>
                  <a:lnTo>
                    <a:pt x="1634" y="1189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5"/>
            <p:cNvSpPr/>
            <p:nvPr/>
          </p:nvSpPr>
          <p:spPr bwMode="auto">
            <a:xfrm>
              <a:off x="6141993" y="2548375"/>
              <a:ext cx="1408437" cy="1151002"/>
            </a:xfrm>
            <a:custGeom>
              <a:avLst/>
              <a:gdLst>
                <a:gd name="T0" fmla="*/ 680 w 1113"/>
                <a:gd name="T1" fmla="*/ 910 h 910"/>
                <a:gd name="T2" fmla="*/ 1113 w 1113"/>
                <a:gd name="T3" fmla="*/ 767 h 910"/>
                <a:gd name="T4" fmla="*/ 537 w 1113"/>
                <a:gd name="T5" fmla="*/ 368 h 910"/>
                <a:gd name="T6" fmla="*/ 0 w 1113"/>
                <a:gd name="T7" fmla="*/ 0 h 910"/>
                <a:gd name="T8" fmla="*/ 0 w 1113"/>
                <a:gd name="T9" fmla="*/ 415 h 910"/>
                <a:gd name="T10" fmla="*/ 321 w 1113"/>
                <a:gd name="T11" fmla="*/ 650 h 910"/>
                <a:gd name="T12" fmla="*/ 680 w 1113"/>
                <a:gd name="T13" fmla="*/ 910 h 9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3" h="910">
                  <a:moveTo>
                    <a:pt x="680" y="910"/>
                  </a:moveTo>
                  <a:lnTo>
                    <a:pt x="1113" y="767"/>
                  </a:lnTo>
                  <a:lnTo>
                    <a:pt x="537" y="368"/>
                  </a:lnTo>
                  <a:lnTo>
                    <a:pt x="0" y="0"/>
                  </a:lnTo>
                  <a:lnTo>
                    <a:pt x="0" y="415"/>
                  </a:lnTo>
                  <a:lnTo>
                    <a:pt x="321" y="650"/>
                  </a:lnTo>
                  <a:lnTo>
                    <a:pt x="680" y="91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6"/>
            <p:cNvSpPr/>
            <p:nvPr/>
          </p:nvSpPr>
          <p:spPr bwMode="auto">
            <a:xfrm>
              <a:off x="6681124" y="3395318"/>
              <a:ext cx="1530519" cy="2360934"/>
            </a:xfrm>
            <a:custGeom>
              <a:avLst/>
              <a:gdLst/>
              <a:ahLst/>
              <a:cxnLst>
                <a:cxn ang="0">
                  <a:pos x="1210" y="0"/>
                </a:cxn>
                <a:cxn ang="0">
                  <a:pos x="603" y="1867"/>
                </a:cxn>
                <a:cxn ang="0">
                  <a:pos x="0" y="1077"/>
                </a:cxn>
                <a:cxn ang="0">
                  <a:pos x="247" y="319"/>
                </a:cxn>
                <a:cxn ang="0">
                  <a:pos x="1210" y="0"/>
                </a:cxn>
              </a:cxnLst>
              <a:rect l="0" t="0" r="r" b="b"/>
              <a:pathLst>
                <a:path w="1210" h="1867">
                  <a:moveTo>
                    <a:pt x="1210" y="0"/>
                  </a:moveTo>
                  <a:lnTo>
                    <a:pt x="603" y="1867"/>
                  </a:lnTo>
                  <a:lnTo>
                    <a:pt x="0" y="1077"/>
                  </a:lnTo>
                  <a:lnTo>
                    <a:pt x="247" y="319"/>
                  </a:lnTo>
                  <a:lnTo>
                    <a:pt x="1210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7"/>
            <p:cNvSpPr/>
            <p:nvPr/>
          </p:nvSpPr>
          <p:spPr bwMode="auto">
            <a:xfrm>
              <a:off x="6681124" y="3624202"/>
              <a:ext cx="842418" cy="1633811"/>
            </a:xfrm>
            <a:custGeom>
              <a:avLst/>
              <a:gdLst>
                <a:gd name="T0" fmla="*/ 122 w 666"/>
                <a:gd name="T1" fmla="*/ 518 h 1292"/>
                <a:gd name="T2" fmla="*/ 0 w 666"/>
                <a:gd name="T3" fmla="*/ 896 h 1292"/>
                <a:gd name="T4" fmla="*/ 301 w 666"/>
                <a:gd name="T5" fmla="*/ 1292 h 1292"/>
                <a:gd name="T6" fmla="*/ 488 w 666"/>
                <a:gd name="T7" fmla="*/ 633 h 1292"/>
                <a:gd name="T8" fmla="*/ 666 w 666"/>
                <a:gd name="T9" fmla="*/ 0 h 1292"/>
                <a:gd name="T10" fmla="*/ 247 w 666"/>
                <a:gd name="T11" fmla="*/ 138 h 1292"/>
                <a:gd name="T12" fmla="*/ 122 w 666"/>
                <a:gd name="T13" fmla="*/ 518 h 12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6" h="1292">
                  <a:moveTo>
                    <a:pt x="122" y="518"/>
                  </a:moveTo>
                  <a:lnTo>
                    <a:pt x="0" y="896"/>
                  </a:lnTo>
                  <a:lnTo>
                    <a:pt x="301" y="1292"/>
                  </a:lnTo>
                  <a:lnTo>
                    <a:pt x="488" y="633"/>
                  </a:lnTo>
                  <a:lnTo>
                    <a:pt x="666" y="0"/>
                  </a:lnTo>
                  <a:lnTo>
                    <a:pt x="247" y="138"/>
                  </a:lnTo>
                  <a:lnTo>
                    <a:pt x="122" y="518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8"/>
            <p:cNvSpPr/>
            <p:nvPr/>
          </p:nvSpPr>
          <p:spPr bwMode="auto">
            <a:xfrm>
              <a:off x="3980358" y="3394040"/>
              <a:ext cx="1529241" cy="2436310"/>
            </a:xfrm>
            <a:custGeom>
              <a:avLst/>
              <a:gdLst/>
              <a:ahLst/>
              <a:cxnLst>
                <a:cxn ang="0">
                  <a:pos x="1209" y="1081"/>
                </a:cxn>
                <a:cxn ang="0">
                  <a:pos x="626" y="1927"/>
                </a:cxn>
                <a:cxn ang="0">
                  <a:pos x="0" y="0"/>
                </a:cxn>
                <a:cxn ang="0">
                  <a:pos x="963" y="321"/>
                </a:cxn>
                <a:cxn ang="0">
                  <a:pos x="1209" y="1081"/>
                </a:cxn>
              </a:cxnLst>
              <a:rect l="0" t="0" r="r" b="b"/>
              <a:pathLst>
                <a:path w="1209" h="1927">
                  <a:moveTo>
                    <a:pt x="1209" y="1081"/>
                  </a:moveTo>
                  <a:lnTo>
                    <a:pt x="626" y="1927"/>
                  </a:lnTo>
                  <a:lnTo>
                    <a:pt x="0" y="0"/>
                  </a:lnTo>
                  <a:lnTo>
                    <a:pt x="963" y="321"/>
                  </a:lnTo>
                  <a:lnTo>
                    <a:pt x="1209" y="1081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Freeform: Shape 9"/>
            <p:cNvSpPr/>
            <p:nvPr/>
          </p:nvSpPr>
          <p:spPr bwMode="auto">
            <a:xfrm>
              <a:off x="4615328" y="3603914"/>
              <a:ext cx="894271" cy="1692901"/>
            </a:xfrm>
            <a:custGeom>
              <a:avLst/>
              <a:gdLst>
                <a:gd name="T0" fmla="*/ 586 w 707"/>
                <a:gd name="T1" fmla="*/ 535 h 1339"/>
                <a:gd name="T2" fmla="*/ 461 w 707"/>
                <a:gd name="T3" fmla="*/ 155 h 1339"/>
                <a:gd name="T4" fmla="*/ 0 w 707"/>
                <a:gd name="T5" fmla="*/ 0 h 1339"/>
                <a:gd name="T6" fmla="*/ 203 w 707"/>
                <a:gd name="T7" fmla="*/ 657 h 1339"/>
                <a:gd name="T8" fmla="*/ 417 w 707"/>
                <a:gd name="T9" fmla="*/ 1339 h 1339"/>
                <a:gd name="T10" fmla="*/ 707 w 707"/>
                <a:gd name="T11" fmla="*/ 915 h 1339"/>
                <a:gd name="T12" fmla="*/ 586 w 707"/>
                <a:gd name="T13" fmla="*/ 535 h 13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07" h="1339">
                  <a:moveTo>
                    <a:pt x="586" y="535"/>
                  </a:moveTo>
                  <a:lnTo>
                    <a:pt x="461" y="155"/>
                  </a:lnTo>
                  <a:lnTo>
                    <a:pt x="0" y="0"/>
                  </a:lnTo>
                  <a:lnTo>
                    <a:pt x="203" y="657"/>
                  </a:lnTo>
                  <a:lnTo>
                    <a:pt x="417" y="1339"/>
                  </a:lnTo>
                  <a:lnTo>
                    <a:pt x="707" y="915"/>
                  </a:lnTo>
                  <a:lnTo>
                    <a:pt x="586" y="53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Freeform: Shape 10"/>
            <p:cNvSpPr/>
            <p:nvPr/>
          </p:nvSpPr>
          <p:spPr bwMode="auto">
            <a:xfrm>
              <a:off x="4864431" y="4831297"/>
              <a:ext cx="2528295" cy="1036103"/>
            </a:xfrm>
            <a:custGeom>
              <a:avLst/>
              <a:gdLst/>
              <a:ahLst/>
              <a:cxnLst>
                <a:cxn ang="0">
                  <a:pos x="1999" y="819"/>
                </a:cxn>
                <a:cxn ang="0">
                  <a:pos x="0" y="819"/>
                </a:cxn>
                <a:cxn ang="0">
                  <a:pos x="567" y="0"/>
                </a:cxn>
                <a:cxn ang="0">
                  <a:pos x="1373" y="0"/>
                </a:cxn>
                <a:cxn ang="0">
                  <a:pos x="1999" y="819"/>
                </a:cxn>
              </a:cxnLst>
              <a:rect l="0" t="0" r="r" b="b"/>
              <a:pathLst>
                <a:path w="1999" h="819">
                  <a:moveTo>
                    <a:pt x="1999" y="819"/>
                  </a:moveTo>
                  <a:lnTo>
                    <a:pt x="0" y="819"/>
                  </a:lnTo>
                  <a:lnTo>
                    <a:pt x="567" y="0"/>
                  </a:lnTo>
                  <a:lnTo>
                    <a:pt x="1373" y="0"/>
                  </a:lnTo>
                  <a:lnTo>
                    <a:pt x="1999" y="81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11"/>
            <p:cNvSpPr/>
            <p:nvPr/>
          </p:nvSpPr>
          <p:spPr bwMode="auto">
            <a:xfrm>
              <a:off x="5222362" y="4831297"/>
              <a:ext cx="1777015" cy="519950"/>
            </a:xfrm>
            <a:custGeom>
              <a:avLst/>
              <a:gdLst>
                <a:gd name="T0" fmla="*/ 718 w 1405"/>
                <a:gd name="T1" fmla="*/ 0 h 411"/>
                <a:gd name="T2" fmla="*/ 284 w 1405"/>
                <a:gd name="T3" fmla="*/ 0 h 411"/>
                <a:gd name="T4" fmla="*/ 0 w 1405"/>
                <a:gd name="T5" fmla="*/ 411 h 411"/>
                <a:gd name="T6" fmla="*/ 718 w 1405"/>
                <a:gd name="T7" fmla="*/ 411 h 411"/>
                <a:gd name="T8" fmla="*/ 1405 w 1405"/>
                <a:gd name="T9" fmla="*/ 411 h 411"/>
                <a:gd name="T10" fmla="*/ 1090 w 1405"/>
                <a:gd name="T11" fmla="*/ 0 h 411"/>
                <a:gd name="T12" fmla="*/ 718 w 1405"/>
                <a:gd name="T13" fmla="*/ 0 h 4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5" h="411">
                  <a:moveTo>
                    <a:pt x="718" y="0"/>
                  </a:moveTo>
                  <a:lnTo>
                    <a:pt x="284" y="0"/>
                  </a:lnTo>
                  <a:lnTo>
                    <a:pt x="0" y="411"/>
                  </a:lnTo>
                  <a:lnTo>
                    <a:pt x="718" y="411"/>
                  </a:lnTo>
                  <a:lnTo>
                    <a:pt x="1405" y="411"/>
                  </a:lnTo>
                  <a:lnTo>
                    <a:pt x="1090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Oval 12"/>
            <p:cNvSpPr/>
            <p:nvPr/>
          </p:nvSpPr>
          <p:spPr>
            <a:xfrm>
              <a:off x="5096793" y="2686589"/>
              <a:ext cx="477962" cy="47796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>
                  <a:solidFill>
                    <a:schemeClr val="accent1"/>
                  </a:solidFill>
                </a:rPr>
                <a:t>1</a:t>
              </a:r>
              <a:endParaRPr lang="en-US" sz="1600" b="1">
                <a:solidFill>
                  <a:schemeClr val="accent1"/>
                </a:solidFill>
              </a:endParaRPr>
            </a:p>
          </p:txBody>
        </p:sp>
        <p:sp>
          <p:nvSpPr>
            <p:cNvPr id="43" name="Oval 13"/>
            <p:cNvSpPr/>
            <p:nvPr/>
          </p:nvSpPr>
          <p:spPr>
            <a:xfrm>
              <a:off x="6585964" y="2686589"/>
              <a:ext cx="477962" cy="47796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>
                  <a:solidFill>
                    <a:schemeClr val="accent3"/>
                  </a:solidFill>
                </a:rPr>
                <a:t>2</a:t>
              </a:r>
              <a:endParaRPr lang="en-US" sz="1600" b="1">
                <a:solidFill>
                  <a:schemeClr val="accent3"/>
                </a:solidFill>
              </a:endParaRPr>
            </a:p>
          </p:txBody>
        </p:sp>
        <p:sp>
          <p:nvSpPr>
            <p:cNvPr id="44" name="Oval 14"/>
            <p:cNvSpPr/>
            <p:nvPr/>
          </p:nvSpPr>
          <p:spPr>
            <a:xfrm>
              <a:off x="7102333" y="4134780"/>
              <a:ext cx="477962" cy="47796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>
                  <a:solidFill>
                    <a:schemeClr val="accent2"/>
                  </a:solidFill>
                </a:rPr>
                <a:t>3</a:t>
              </a:r>
              <a:endParaRPr lang="en-US" sz="1600" b="1">
                <a:solidFill>
                  <a:schemeClr val="accent2"/>
                </a:solidFill>
              </a:endParaRPr>
            </a:p>
          </p:txBody>
        </p:sp>
        <p:sp>
          <p:nvSpPr>
            <p:cNvPr id="45" name="Oval 15"/>
            <p:cNvSpPr/>
            <p:nvPr/>
          </p:nvSpPr>
          <p:spPr>
            <a:xfrm>
              <a:off x="4639427" y="4134780"/>
              <a:ext cx="477962" cy="47796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>
                  <a:solidFill>
                    <a:schemeClr val="accent5"/>
                  </a:solidFill>
                </a:rPr>
                <a:t>5</a:t>
              </a:r>
              <a:endParaRPr lang="en-US" sz="1600" b="1">
                <a:solidFill>
                  <a:schemeClr val="accent5"/>
                </a:solidFill>
              </a:endParaRPr>
            </a:p>
          </p:txBody>
        </p:sp>
        <p:sp>
          <p:nvSpPr>
            <p:cNvPr id="46" name="Oval 16"/>
            <p:cNvSpPr/>
            <p:nvPr/>
          </p:nvSpPr>
          <p:spPr>
            <a:xfrm>
              <a:off x="5857019" y="5131361"/>
              <a:ext cx="477962" cy="47796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>
                  <a:solidFill>
                    <a:schemeClr val="accent4"/>
                  </a:solidFill>
                </a:rPr>
                <a:t>4</a:t>
              </a:r>
              <a:endParaRPr lang="en-US" sz="1600" b="1">
                <a:solidFill>
                  <a:schemeClr val="accent4"/>
                </a:solidFill>
              </a:endParaRPr>
            </a:p>
          </p:txBody>
        </p:sp>
      </p:grpSp>
      <p:grpSp>
        <p:nvGrpSpPr>
          <p:cNvPr id="5" name="千图PPT彼岸天：ID 8661124库_组合 53"/>
          <p:cNvGrpSpPr/>
          <p:nvPr>
            <p:custDataLst>
              <p:tags r:id="rId2"/>
            </p:custDataLst>
          </p:nvPr>
        </p:nvGrpSpPr>
        <p:grpSpPr>
          <a:xfrm>
            <a:off x="8170814" y="1697288"/>
            <a:ext cx="2749722" cy="3463424"/>
            <a:chOff x="8170814" y="1912116"/>
            <a:chExt cx="2749722" cy="3463424"/>
          </a:xfrm>
        </p:grpSpPr>
        <p:grpSp>
          <p:nvGrpSpPr>
            <p:cNvPr id="20" name="Group 54"/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Group 57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TextBox 64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/>
                    <a:t>千图网</a:t>
                  </a:r>
                  <a:r>
                    <a:rPr lang="en-US" altLang="zh-CN" sz="1000" dirty="0"/>
                    <a:t>58PIC.COM</a:t>
                  </a:r>
                  <a:endParaRPr lang="zh-CN" altLang="en-US" sz="1000" dirty="0"/>
                </a:p>
              </p:txBody>
            </p:sp>
            <p:sp>
              <p:nvSpPr>
                <p:cNvPr id="31" name="Rectangle 65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24" name="Group 58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TextBox 62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/>
                    <a:t>千图网</a:t>
                  </a:r>
                  <a:r>
                    <a:rPr lang="en-US" altLang="zh-CN" sz="1000" dirty="0"/>
                    <a:t>58PIC.COM</a:t>
                  </a:r>
                  <a:endParaRPr lang="zh-CN" altLang="en-US" sz="1000" dirty="0"/>
                </a:p>
              </p:txBody>
            </p:sp>
            <p:sp>
              <p:nvSpPr>
                <p:cNvPr id="29" name="Rectangle 63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25" name="Group 59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TextBox 60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/>
                    <a:t>千图网</a:t>
                  </a:r>
                  <a:r>
                    <a:rPr lang="en-US" altLang="zh-CN" sz="1000" dirty="0"/>
                    <a:t>58PIC.COM</a:t>
                  </a:r>
                  <a:endParaRPr lang="zh-CN" altLang="en-US" sz="1000" dirty="0"/>
                </a:p>
              </p:txBody>
            </p:sp>
            <p:sp>
              <p:nvSpPr>
                <p:cNvPr id="27" name="Rectangle 61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5"/>
                    </a:solidFill>
                  </a:endParaRPr>
                </a:p>
              </p:txBody>
            </p:sp>
          </p:grpSp>
        </p:grpSp>
        <p:cxnSp>
          <p:nvCxnSpPr>
            <p:cNvPr id="21" name="Straight Connector 55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56"/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千图PPT彼岸天：ID 8661124库_组合 66"/>
          <p:cNvGrpSpPr/>
          <p:nvPr>
            <p:custDataLst>
              <p:tags r:id="rId3"/>
            </p:custDataLst>
          </p:nvPr>
        </p:nvGrpSpPr>
        <p:grpSpPr>
          <a:xfrm>
            <a:off x="1307468" y="1697288"/>
            <a:ext cx="2713719" cy="3463424"/>
            <a:chOff x="1307468" y="1697288"/>
            <a:chExt cx="2713719" cy="3463424"/>
          </a:xfrm>
        </p:grpSpPr>
        <p:grpSp>
          <p:nvGrpSpPr>
            <p:cNvPr id="7" name="Group 67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Group 71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TextBox 78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/>
                    <a:t>千图网</a:t>
                  </a:r>
                  <a:r>
                    <a:rPr lang="en-US" altLang="zh-CN" sz="1000" dirty="0"/>
                    <a:t>58PIC.COM</a:t>
                  </a:r>
                  <a:endParaRPr lang="zh-CN" altLang="en-US" sz="1000" dirty="0"/>
                </a:p>
              </p:txBody>
            </p:sp>
            <p:sp>
              <p:nvSpPr>
                <p:cNvPr id="19" name="Rectangle 79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2" name="Group 72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TextBox 76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/>
                    <a:t>千图网</a:t>
                  </a:r>
                  <a:r>
                    <a:rPr lang="en-US" altLang="zh-CN" sz="1000" dirty="0"/>
                    <a:t>58PIC.COM</a:t>
                  </a:r>
                  <a:endParaRPr lang="zh-CN" altLang="en-US" sz="1000" dirty="0"/>
                </a:p>
              </p:txBody>
            </p:sp>
            <p:sp>
              <p:nvSpPr>
                <p:cNvPr id="17" name="Rectangle 77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13" name="Group 73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TextBox 74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/>
                    <a:t>千图网</a:t>
                  </a:r>
                  <a:r>
                    <a:rPr lang="en-US" altLang="zh-CN" sz="1000" dirty="0"/>
                    <a:t>58PIC.COM</a:t>
                  </a:r>
                  <a:endParaRPr lang="zh-CN" altLang="en-US" sz="1000" dirty="0"/>
                </a:p>
              </p:txBody>
            </p:sp>
            <p:sp>
              <p:nvSpPr>
                <p:cNvPr id="15" name="Rectangle 75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5"/>
                    </a:solidFill>
                  </a:endParaRPr>
                </a:p>
              </p:txBody>
            </p:sp>
          </p:grpSp>
        </p:grpSp>
        <p:grpSp>
          <p:nvGrpSpPr>
            <p:cNvPr id="8" name="Group 68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Straight Connector 69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70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Freeform: Shape 23"/>
          <p:cNvSpPr/>
          <p:nvPr>
            <p:custDataLst>
              <p:tags r:id="rId1"/>
            </p:custDataLst>
          </p:nvPr>
        </p:nvSpPr>
        <p:spPr bwMode="auto">
          <a:xfrm>
            <a:off x="3336639" y="1620101"/>
            <a:ext cx="2686572" cy="853430"/>
          </a:xfrm>
          <a:custGeom>
            <a:avLst/>
            <a:gdLst/>
            <a:ahLst/>
            <a:cxnLst>
              <a:cxn ang="0">
                <a:pos x="1110" y="0"/>
              </a:cxn>
              <a:cxn ang="0">
                <a:pos x="0" y="0"/>
              </a:cxn>
              <a:cxn ang="0">
                <a:pos x="0" y="419"/>
              </a:cxn>
              <a:cxn ang="0">
                <a:pos x="1319" y="419"/>
              </a:cxn>
              <a:cxn ang="0">
                <a:pos x="1110" y="0"/>
              </a:cxn>
            </a:cxnLst>
            <a:rect l="0" t="0" r="r" b="b"/>
            <a:pathLst>
              <a:path w="1319" h="419">
                <a:moveTo>
                  <a:pt x="1110" y="0"/>
                </a:moveTo>
                <a:lnTo>
                  <a:pt x="0" y="0"/>
                </a:lnTo>
                <a:lnTo>
                  <a:pt x="0" y="419"/>
                </a:lnTo>
                <a:lnTo>
                  <a:pt x="1319" y="419"/>
                </a:lnTo>
                <a:lnTo>
                  <a:pt x="111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none" lIns="288000" tIns="45720" rIns="91440" bIns="45720" anchor="ctr" anchorCtr="0" compatLnSpc="1">
            <a:normAutofit/>
          </a:bodyPr>
          <a:lstStyle/>
          <a:p>
            <a:pPr lvl="0"/>
            <a:r>
              <a:rPr lang="zh-CN" altLang="en-US" b="1">
                <a:solidFill>
                  <a:srgbClr val="FFFFFF"/>
                </a:solidFill>
              </a:rPr>
              <a:t>关键词</a:t>
            </a:r>
            <a:endParaRPr lang="zh-CN" altLang="en-US" b="1">
              <a:solidFill>
                <a:srgbClr val="FFFFFF"/>
              </a:solidFill>
            </a:endParaRPr>
          </a:p>
        </p:txBody>
      </p:sp>
      <p:sp>
        <p:nvSpPr>
          <p:cNvPr id="5" name="千图PPT彼岸天：ID 8661124库_Freeform: Shape 24"/>
          <p:cNvSpPr/>
          <p:nvPr>
            <p:custDataLst>
              <p:tags r:id="rId2"/>
            </p:custDataLst>
          </p:nvPr>
        </p:nvSpPr>
        <p:spPr bwMode="auto">
          <a:xfrm>
            <a:off x="6202451" y="1620101"/>
            <a:ext cx="2686572" cy="853430"/>
          </a:xfrm>
          <a:custGeom>
            <a:avLst/>
            <a:gdLst/>
            <a:ahLst/>
            <a:cxnLst>
              <a:cxn ang="0">
                <a:pos x="209" y="0"/>
              </a:cxn>
              <a:cxn ang="0">
                <a:pos x="1319" y="0"/>
              </a:cxn>
              <a:cxn ang="0">
                <a:pos x="1319" y="419"/>
              </a:cxn>
              <a:cxn ang="0">
                <a:pos x="0" y="419"/>
              </a:cxn>
              <a:cxn ang="0">
                <a:pos x="209" y="0"/>
              </a:cxn>
            </a:cxnLst>
            <a:rect l="0" t="0" r="r" b="b"/>
            <a:pathLst>
              <a:path w="1319" h="419">
                <a:moveTo>
                  <a:pt x="209" y="0"/>
                </a:moveTo>
                <a:lnTo>
                  <a:pt x="1319" y="0"/>
                </a:lnTo>
                <a:lnTo>
                  <a:pt x="1319" y="419"/>
                </a:lnTo>
                <a:lnTo>
                  <a:pt x="0" y="419"/>
                </a:lnTo>
                <a:lnTo>
                  <a:pt x="209" y="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none" lIns="900000" tIns="45720" rIns="360000" bIns="45720" anchor="ctr" anchorCtr="1" compatLnSpc="1">
            <a:normAutofit/>
          </a:bodyPr>
          <a:lstStyle/>
          <a:p>
            <a:pPr lvl="0" algn="ctr"/>
            <a:r>
              <a:rPr lang="zh-CN" altLang="en-US" b="1" dirty="0">
                <a:solidFill>
                  <a:srgbClr val="FFFFFF"/>
                </a:solidFill>
              </a:rPr>
              <a:t>关键词</a:t>
            </a:r>
            <a:endParaRPr lang="zh-CN" altLang="en-US" b="1" dirty="0">
              <a:solidFill>
                <a:srgbClr val="FFFFFF"/>
              </a:solidFill>
            </a:endParaRPr>
          </a:p>
        </p:txBody>
      </p:sp>
      <p:sp>
        <p:nvSpPr>
          <p:cNvPr id="6" name="千图PPT彼岸天：ID 8661124库_Freeform: Shape 20"/>
          <p:cNvSpPr/>
          <p:nvPr>
            <p:custDataLst>
              <p:tags r:id="rId3"/>
            </p:custDataLst>
          </p:nvPr>
        </p:nvSpPr>
        <p:spPr bwMode="auto">
          <a:xfrm>
            <a:off x="4190069" y="4285659"/>
            <a:ext cx="3847561" cy="759736"/>
          </a:xfrm>
          <a:custGeom>
            <a:avLst/>
            <a:gdLst>
              <a:gd name="connsiteX0" fmla="*/ 0 w 3847561"/>
              <a:gd name="connsiteY0" fmla="*/ 0 h 759736"/>
              <a:gd name="connsiteX1" fmla="*/ 1926835 w 3847561"/>
              <a:gd name="connsiteY1" fmla="*/ 0 h 759736"/>
              <a:gd name="connsiteX2" fmla="*/ 3847561 w 3847561"/>
              <a:gd name="connsiteY2" fmla="*/ 0 h 759736"/>
              <a:gd name="connsiteX3" fmla="*/ 3328171 w 3847561"/>
              <a:gd name="connsiteY3" fmla="*/ 759736 h 759736"/>
              <a:gd name="connsiteX4" fmla="*/ 1926835 w 3847561"/>
              <a:gd name="connsiteY4" fmla="*/ 759736 h 759736"/>
              <a:gd name="connsiteX5" fmla="*/ 523464 w 3847561"/>
              <a:gd name="connsiteY5" fmla="*/ 759736 h 759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7561" h="759736">
                <a:moveTo>
                  <a:pt x="0" y="0"/>
                </a:moveTo>
                <a:lnTo>
                  <a:pt x="1926835" y="0"/>
                </a:lnTo>
                <a:lnTo>
                  <a:pt x="3847561" y="0"/>
                </a:lnTo>
                <a:lnTo>
                  <a:pt x="3328171" y="759736"/>
                </a:lnTo>
                <a:lnTo>
                  <a:pt x="1926835" y="759736"/>
                </a:lnTo>
                <a:lnTo>
                  <a:pt x="523464" y="759736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none" lIns="91440" tIns="45720" rIns="91440" bIns="45720" anchor="ctr" anchorCtr="0" compatLnSpc="1">
            <a:normAutofit/>
          </a:bodyPr>
          <a:lstStyle/>
          <a:p>
            <a:pPr lvl="0" algn="ctr"/>
            <a:r>
              <a:rPr lang="zh-CN" altLang="en-US" b="1" dirty="0">
                <a:solidFill>
                  <a:srgbClr val="FFFFFF"/>
                </a:solidFill>
              </a:rPr>
              <a:t>关键词</a:t>
            </a:r>
            <a:endParaRPr lang="zh-CN" altLang="en-US" b="1" dirty="0">
              <a:solidFill>
                <a:srgbClr val="FFFFFF"/>
              </a:solidFill>
            </a:endParaRPr>
          </a:p>
        </p:txBody>
      </p: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4190069" y="1620101"/>
            <a:ext cx="1833142" cy="2670277"/>
            <a:chOff x="4190069" y="1620101"/>
            <a:chExt cx="1833142" cy="2670277"/>
          </a:xfrm>
        </p:grpSpPr>
        <p:sp>
          <p:nvSpPr>
            <p:cNvPr id="8" name="Freeform: Shape 29"/>
            <p:cNvSpPr/>
            <p:nvPr/>
          </p:nvSpPr>
          <p:spPr bwMode="auto">
            <a:xfrm>
              <a:off x="4190069" y="1620101"/>
              <a:ext cx="1833142" cy="2670277"/>
            </a:xfrm>
            <a:custGeom>
              <a:avLst/>
              <a:gdLst/>
              <a:ahLst/>
              <a:cxnLst>
                <a:cxn ang="0">
                  <a:pos x="639" y="96"/>
                </a:cxn>
                <a:cxn ang="0">
                  <a:pos x="691" y="0"/>
                </a:cxn>
                <a:cxn ang="0">
                  <a:pos x="900" y="419"/>
                </a:cxn>
                <a:cxn ang="0">
                  <a:pos x="446" y="1311"/>
                </a:cxn>
                <a:cxn ang="0">
                  <a:pos x="0" y="1311"/>
                </a:cxn>
                <a:cxn ang="0">
                  <a:pos x="639" y="96"/>
                </a:cxn>
              </a:cxnLst>
              <a:rect l="0" t="0" r="r" b="b"/>
              <a:pathLst>
                <a:path w="900" h="1311">
                  <a:moveTo>
                    <a:pt x="639" y="96"/>
                  </a:moveTo>
                  <a:lnTo>
                    <a:pt x="691" y="0"/>
                  </a:lnTo>
                  <a:lnTo>
                    <a:pt x="900" y="419"/>
                  </a:lnTo>
                  <a:lnTo>
                    <a:pt x="446" y="1311"/>
                  </a:lnTo>
                  <a:lnTo>
                    <a:pt x="0" y="1311"/>
                  </a:lnTo>
                  <a:lnTo>
                    <a:pt x="639" y="96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Rectangle 2"/>
            <p:cNvSpPr/>
            <p:nvPr/>
          </p:nvSpPr>
          <p:spPr>
            <a:xfrm rot="17734514">
              <a:off x="4725874" y="3085936"/>
              <a:ext cx="877163" cy="369332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/>
              <a:r>
                <a:rPr lang="zh-CN" altLang="en-US" b="1" dirty="0">
                  <a:solidFill>
                    <a:srgbClr val="FFFFFF"/>
                  </a:solidFill>
                </a:rPr>
                <a:t>关键词</a:t>
              </a:r>
              <a:endParaRPr lang="zh-CN" alt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6" name="千图PPT彼岸天：ID 8661124库_组合 25"/>
          <p:cNvGrpSpPr/>
          <p:nvPr>
            <p:custDataLst>
              <p:tags r:id="rId5"/>
            </p:custDataLst>
          </p:nvPr>
        </p:nvGrpSpPr>
        <p:grpSpPr>
          <a:xfrm>
            <a:off x="6202451" y="1620101"/>
            <a:ext cx="1835179" cy="2670277"/>
            <a:chOff x="6202451" y="1620101"/>
            <a:chExt cx="1835179" cy="2670277"/>
          </a:xfrm>
        </p:grpSpPr>
        <p:sp>
          <p:nvSpPr>
            <p:cNvPr id="7" name="Freeform: Shape 28"/>
            <p:cNvSpPr/>
            <p:nvPr/>
          </p:nvSpPr>
          <p:spPr bwMode="auto">
            <a:xfrm>
              <a:off x="6202451" y="1620101"/>
              <a:ext cx="1835179" cy="2670277"/>
            </a:xfrm>
            <a:custGeom>
              <a:avLst/>
              <a:gdLst/>
              <a:ahLst/>
              <a:cxnLst>
                <a:cxn ang="0">
                  <a:pos x="261" y="96"/>
                </a:cxn>
                <a:cxn ang="0">
                  <a:pos x="209" y="0"/>
                </a:cxn>
                <a:cxn ang="0">
                  <a:pos x="0" y="419"/>
                </a:cxn>
                <a:cxn ang="0">
                  <a:pos x="454" y="1311"/>
                </a:cxn>
                <a:cxn ang="0">
                  <a:pos x="901" y="1311"/>
                </a:cxn>
                <a:cxn ang="0">
                  <a:pos x="261" y="96"/>
                </a:cxn>
              </a:cxnLst>
              <a:rect l="0" t="0" r="r" b="b"/>
              <a:pathLst>
                <a:path w="901" h="1311">
                  <a:moveTo>
                    <a:pt x="261" y="96"/>
                  </a:moveTo>
                  <a:lnTo>
                    <a:pt x="209" y="0"/>
                  </a:lnTo>
                  <a:lnTo>
                    <a:pt x="0" y="419"/>
                  </a:lnTo>
                  <a:lnTo>
                    <a:pt x="454" y="1311"/>
                  </a:lnTo>
                  <a:lnTo>
                    <a:pt x="901" y="1311"/>
                  </a:lnTo>
                  <a:lnTo>
                    <a:pt x="261" y="96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Rectangle 4"/>
            <p:cNvSpPr/>
            <p:nvPr/>
          </p:nvSpPr>
          <p:spPr>
            <a:xfrm rot="3724340">
              <a:off x="6589941" y="3006118"/>
              <a:ext cx="877163" cy="369332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/>
              <a:r>
                <a:rPr lang="zh-CN" altLang="en-US" b="1" dirty="0">
                  <a:solidFill>
                    <a:srgbClr val="FFFFFF"/>
                  </a:solidFill>
                </a:rPr>
                <a:t>关键词</a:t>
              </a:r>
              <a:endParaRPr lang="zh-CN" alt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千图PPT彼岸天：ID 8661124库_组合 16"/>
          <p:cNvGrpSpPr/>
          <p:nvPr>
            <p:custDataLst>
              <p:tags r:id="rId6"/>
            </p:custDataLst>
          </p:nvPr>
        </p:nvGrpSpPr>
        <p:grpSpPr>
          <a:xfrm>
            <a:off x="8037630" y="2957846"/>
            <a:ext cx="2417619" cy="856637"/>
            <a:chOff x="9055244" y="2552129"/>
            <a:chExt cx="2030438" cy="856637"/>
          </a:xfrm>
        </p:grpSpPr>
        <p:sp>
          <p:nvSpPr>
            <p:cNvPr id="24" name="TextBox 17"/>
            <p:cNvSpPr txBox="1"/>
            <p:nvPr/>
          </p:nvSpPr>
          <p:spPr bwMode="auto">
            <a:xfrm>
              <a:off x="9055244" y="2552129"/>
              <a:ext cx="203043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5" name="TextBox 18"/>
            <p:cNvSpPr txBox="1"/>
            <p:nvPr/>
          </p:nvSpPr>
          <p:spPr bwMode="auto">
            <a:xfrm>
              <a:off x="9055244" y="2852587"/>
              <a:ext cx="2030438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千图网</a:t>
              </a:r>
              <a:r>
                <a:rPr lang="en-US" altLang="zh-CN" sz="9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2" name="千图PPT彼岸天：ID 8661124库_组合 19"/>
          <p:cNvGrpSpPr/>
          <p:nvPr>
            <p:custDataLst>
              <p:tags r:id="rId7"/>
            </p:custDataLst>
          </p:nvPr>
        </p:nvGrpSpPr>
        <p:grpSpPr>
          <a:xfrm>
            <a:off x="8889023" y="1715307"/>
            <a:ext cx="2519081" cy="856637"/>
            <a:chOff x="1415480" y="1651350"/>
            <a:chExt cx="2913191" cy="856637"/>
          </a:xfrm>
        </p:grpSpPr>
        <p:sp>
          <p:nvSpPr>
            <p:cNvPr id="22" name="TextBox 21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5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3" name="TextBox 22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36000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千图网</a:t>
              </a:r>
              <a:r>
                <a:rPr lang="en-US" altLang="zh-CN" sz="9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3" name="千图PPT彼岸天：ID 8661124库_组合 25"/>
          <p:cNvGrpSpPr/>
          <p:nvPr>
            <p:custDataLst>
              <p:tags r:id="rId8"/>
            </p:custDataLst>
          </p:nvPr>
        </p:nvGrpSpPr>
        <p:grpSpPr>
          <a:xfrm>
            <a:off x="1677270" y="2948346"/>
            <a:ext cx="2512799" cy="866137"/>
            <a:chOff x="793990" y="1227225"/>
            <a:chExt cx="2299240" cy="866137"/>
          </a:xfrm>
        </p:grpSpPr>
        <p:sp>
          <p:nvSpPr>
            <p:cNvPr id="20" name="TextBox 26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1" name="TextBox 27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千图网</a:t>
              </a:r>
              <a:r>
                <a:rPr lang="en-US" altLang="zh-CN" sz="9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4" name="千图PPT彼岸天：ID 8661124库_组合 30"/>
          <p:cNvGrpSpPr/>
          <p:nvPr>
            <p:custDataLst>
              <p:tags r:id="rId9"/>
            </p:custDataLst>
          </p:nvPr>
        </p:nvGrpSpPr>
        <p:grpSpPr>
          <a:xfrm>
            <a:off x="727694" y="1705807"/>
            <a:ext cx="2608945" cy="866137"/>
            <a:chOff x="793990" y="1227225"/>
            <a:chExt cx="2299240" cy="866137"/>
          </a:xfrm>
        </p:grpSpPr>
        <p:sp>
          <p:nvSpPr>
            <p:cNvPr id="18" name="TextBox 31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9" name="TextBox 32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千图网</a:t>
              </a:r>
              <a:r>
                <a:rPr lang="en-US" altLang="zh-CN" sz="9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5" name="千图PPT彼岸天：ID 8661124库_组合 34"/>
          <p:cNvGrpSpPr/>
          <p:nvPr>
            <p:custDataLst>
              <p:tags r:id="rId10"/>
            </p:custDataLst>
          </p:nvPr>
        </p:nvGrpSpPr>
        <p:grpSpPr>
          <a:xfrm>
            <a:off x="4804291" y="5045395"/>
            <a:ext cx="2619115" cy="1188584"/>
            <a:chOff x="4601218" y="5283515"/>
            <a:chExt cx="2619115" cy="1188584"/>
          </a:xfrm>
        </p:grpSpPr>
        <p:sp>
          <p:nvSpPr>
            <p:cNvPr id="16" name="TextBox 37"/>
            <p:cNvSpPr txBox="1"/>
            <p:nvPr/>
          </p:nvSpPr>
          <p:spPr bwMode="auto">
            <a:xfrm>
              <a:off x="4601218" y="5283515"/>
              <a:ext cx="2619115" cy="534925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7" name="TextBox 38"/>
            <p:cNvSpPr txBox="1"/>
            <p:nvPr/>
          </p:nvSpPr>
          <p:spPr bwMode="auto">
            <a:xfrm>
              <a:off x="4601218" y="5818441"/>
              <a:ext cx="2619115" cy="653658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千图网</a:t>
              </a:r>
              <a:r>
                <a:rPr lang="en-US" altLang="zh-CN" sz="9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8"/>
          <p:cNvSpPr txBox="1"/>
          <p:nvPr/>
        </p:nvSpPr>
        <p:spPr>
          <a:xfrm>
            <a:off x="4218711" y="4270522"/>
            <a:ext cx="3754576" cy="635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13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</a:t>
            </a:r>
            <a:endParaRPr lang="en-GB" altLang="zh-CN" sz="413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TextBox 49"/>
          <p:cNvSpPr txBox="1"/>
          <p:nvPr/>
        </p:nvSpPr>
        <p:spPr>
          <a:xfrm>
            <a:off x="3638961" y="4982687"/>
            <a:ext cx="491407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eaLnBrk="0" hangingPunct="0"/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6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千图PPT彼岸天：ID 8661124库_直接连接符 57"/>
          <p:cNvCxnSpPr/>
          <p:nvPr>
            <p:custDataLst>
              <p:tags r:id="rId1"/>
            </p:custDataLst>
          </p:nvPr>
        </p:nvCxnSpPr>
        <p:spPr>
          <a:xfrm flipH="1">
            <a:off x="3411874" y="4081357"/>
            <a:ext cx="5652806" cy="0"/>
          </a:xfrm>
          <a:prstGeom prst="line">
            <a:avLst/>
          </a:prstGeom>
          <a:ln w="3810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千图PPT彼岸天：ID 8661124库_Freeform: Shape 49"/>
          <p:cNvSpPr/>
          <p:nvPr>
            <p:custDataLst>
              <p:tags r:id="rId2"/>
            </p:custDataLst>
          </p:nvPr>
        </p:nvSpPr>
        <p:spPr bwMode="auto">
          <a:xfrm>
            <a:off x="9045079" y="2780928"/>
            <a:ext cx="739733" cy="1294604"/>
          </a:xfrm>
          <a:custGeom>
            <a:avLst/>
            <a:gdLst>
              <a:gd name="connsiteX0" fmla="*/ 0 w 1066164"/>
              <a:gd name="connsiteY0" fmla="*/ 533082 h 1066164"/>
              <a:gd name="connsiteX1" fmla="*/ 533082 w 1066164"/>
              <a:gd name="connsiteY1" fmla="*/ 0 h 1066164"/>
              <a:gd name="connsiteX2" fmla="*/ 1066164 w 1066164"/>
              <a:gd name="connsiteY2" fmla="*/ 533082 h 1066164"/>
              <a:gd name="connsiteX3" fmla="*/ 533082 w 1066164"/>
              <a:gd name="connsiteY3" fmla="*/ 1066164 h 1066164"/>
              <a:gd name="connsiteX4" fmla="*/ 0 w 1066164"/>
              <a:gd name="connsiteY4" fmla="*/ 533082 h 1066164"/>
              <a:gd name="connsiteX0-1" fmla="*/ 0 w 1066164"/>
              <a:gd name="connsiteY0-2" fmla="*/ 533082 h 1066164"/>
              <a:gd name="connsiteX1-3" fmla="*/ 533082 w 1066164"/>
              <a:gd name="connsiteY1-4" fmla="*/ 0 h 1066164"/>
              <a:gd name="connsiteX2-5" fmla="*/ 1066164 w 1066164"/>
              <a:gd name="connsiteY2-6" fmla="*/ 533082 h 1066164"/>
              <a:gd name="connsiteX3-7" fmla="*/ 533082 w 1066164"/>
              <a:gd name="connsiteY3-8" fmla="*/ 1066164 h 1066164"/>
              <a:gd name="connsiteX4-9" fmla="*/ 91440 w 1066164"/>
              <a:gd name="connsiteY4-10" fmla="*/ 624522 h 1066164"/>
              <a:gd name="connsiteX0-11" fmla="*/ 461439 w 994521"/>
              <a:gd name="connsiteY0-12" fmla="*/ 0 h 1066164"/>
              <a:gd name="connsiteX1-13" fmla="*/ 994521 w 994521"/>
              <a:gd name="connsiteY1-14" fmla="*/ 533082 h 1066164"/>
              <a:gd name="connsiteX2-15" fmla="*/ 461439 w 994521"/>
              <a:gd name="connsiteY2-16" fmla="*/ 1066164 h 1066164"/>
              <a:gd name="connsiteX3-17" fmla="*/ 19797 w 994521"/>
              <a:gd name="connsiteY3-18" fmla="*/ 624522 h 1066164"/>
              <a:gd name="connsiteX0-19" fmla="*/ 0 w 533082"/>
              <a:gd name="connsiteY0-20" fmla="*/ 0 h 1066164"/>
              <a:gd name="connsiteX1-21" fmla="*/ 533082 w 533082"/>
              <a:gd name="connsiteY1-22" fmla="*/ 533082 h 1066164"/>
              <a:gd name="connsiteX2-23" fmla="*/ 0 w 533082"/>
              <a:gd name="connsiteY2-24" fmla="*/ 1066164 h 10661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33082" h="1066164">
                <a:moveTo>
                  <a:pt x="0" y="0"/>
                </a:moveTo>
                <a:cubicBezTo>
                  <a:pt x="294413" y="0"/>
                  <a:pt x="533082" y="238669"/>
                  <a:pt x="533082" y="533082"/>
                </a:cubicBezTo>
                <a:cubicBezTo>
                  <a:pt x="533082" y="827495"/>
                  <a:pt x="294413" y="1066164"/>
                  <a:pt x="0" y="1066164"/>
                </a:cubicBezTo>
              </a:path>
            </a:pathLst>
          </a:custGeom>
          <a:noFill/>
          <a:ln w="381000">
            <a:solidFill>
              <a:schemeClr val="accent1">
                <a:lumMod val="20000"/>
                <a:lumOff val="80000"/>
              </a:schemeClr>
            </a:solidFill>
          </a:ln>
          <a:effectLst/>
        </p:spPr>
        <p:txBody>
          <a:bodyPr anchor="ctr"/>
          <a:lstStyle/>
          <a:p>
            <a:pPr algn="ctr"/>
          </a:p>
        </p:txBody>
      </p:sp>
      <p:cxnSp>
        <p:nvCxnSpPr>
          <p:cNvPr id="29" name="千图PPT彼岸天：ID 8661124库_直接连接符 55"/>
          <p:cNvCxnSpPr/>
          <p:nvPr>
            <p:custDataLst>
              <p:tags r:id="rId3"/>
            </p:custDataLst>
          </p:nvPr>
        </p:nvCxnSpPr>
        <p:spPr>
          <a:xfrm flipH="1">
            <a:off x="0" y="2780928"/>
            <a:ext cx="9064679" cy="0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 w="3810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千图PPT彼岸天：ID 8661124库_Freeform: Shape 59"/>
          <p:cNvSpPr/>
          <p:nvPr>
            <p:custDataLst>
              <p:tags r:id="rId4"/>
            </p:custDataLst>
          </p:nvPr>
        </p:nvSpPr>
        <p:spPr bwMode="auto">
          <a:xfrm flipH="1">
            <a:off x="2672143" y="4081357"/>
            <a:ext cx="739733" cy="1294604"/>
          </a:xfrm>
          <a:custGeom>
            <a:avLst/>
            <a:gdLst>
              <a:gd name="connsiteX0" fmla="*/ 0 w 1066164"/>
              <a:gd name="connsiteY0" fmla="*/ 533082 h 1066164"/>
              <a:gd name="connsiteX1" fmla="*/ 533082 w 1066164"/>
              <a:gd name="connsiteY1" fmla="*/ 0 h 1066164"/>
              <a:gd name="connsiteX2" fmla="*/ 1066164 w 1066164"/>
              <a:gd name="connsiteY2" fmla="*/ 533082 h 1066164"/>
              <a:gd name="connsiteX3" fmla="*/ 533082 w 1066164"/>
              <a:gd name="connsiteY3" fmla="*/ 1066164 h 1066164"/>
              <a:gd name="connsiteX4" fmla="*/ 0 w 1066164"/>
              <a:gd name="connsiteY4" fmla="*/ 533082 h 1066164"/>
              <a:gd name="connsiteX0-1" fmla="*/ 0 w 1066164"/>
              <a:gd name="connsiteY0-2" fmla="*/ 533082 h 1066164"/>
              <a:gd name="connsiteX1-3" fmla="*/ 533082 w 1066164"/>
              <a:gd name="connsiteY1-4" fmla="*/ 0 h 1066164"/>
              <a:gd name="connsiteX2-5" fmla="*/ 1066164 w 1066164"/>
              <a:gd name="connsiteY2-6" fmla="*/ 533082 h 1066164"/>
              <a:gd name="connsiteX3-7" fmla="*/ 533082 w 1066164"/>
              <a:gd name="connsiteY3-8" fmla="*/ 1066164 h 1066164"/>
              <a:gd name="connsiteX4-9" fmla="*/ 91440 w 1066164"/>
              <a:gd name="connsiteY4-10" fmla="*/ 624522 h 1066164"/>
              <a:gd name="connsiteX0-11" fmla="*/ 461439 w 994521"/>
              <a:gd name="connsiteY0-12" fmla="*/ 0 h 1066164"/>
              <a:gd name="connsiteX1-13" fmla="*/ 994521 w 994521"/>
              <a:gd name="connsiteY1-14" fmla="*/ 533082 h 1066164"/>
              <a:gd name="connsiteX2-15" fmla="*/ 461439 w 994521"/>
              <a:gd name="connsiteY2-16" fmla="*/ 1066164 h 1066164"/>
              <a:gd name="connsiteX3-17" fmla="*/ 19797 w 994521"/>
              <a:gd name="connsiteY3-18" fmla="*/ 624522 h 1066164"/>
              <a:gd name="connsiteX0-19" fmla="*/ 0 w 533082"/>
              <a:gd name="connsiteY0-20" fmla="*/ 0 h 1066164"/>
              <a:gd name="connsiteX1-21" fmla="*/ 533082 w 533082"/>
              <a:gd name="connsiteY1-22" fmla="*/ 533082 h 1066164"/>
              <a:gd name="connsiteX2-23" fmla="*/ 0 w 533082"/>
              <a:gd name="connsiteY2-24" fmla="*/ 1066164 h 10661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33082" h="1066164">
                <a:moveTo>
                  <a:pt x="0" y="0"/>
                </a:moveTo>
                <a:cubicBezTo>
                  <a:pt x="294413" y="0"/>
                  <a:pt x="533082" y="238669"/>
                  <a:pt x="533082" y="533082"/>
                </a:cubicBezTo>
                <a:cubicBezTo>
                  <a:pt x="533082" y="827495"/>
                  <a:pt x="294413" y="1066164"/>
                  <a:pt x="0" y="1066164"/>
                </a:cubicBezTo>
              </a:path>
            </a:pathLst>
          </a:custGeom>
          <a:noFill/>
          <a:ln w="381000">
            <a:solidFill>
              <a:schemeClr val="accent1">
                <a:lumMod val="20000"/>
                <a:lumOff val="80000"/>
              </a:schemeClr>
            </a:solidFill>
          </a:ln>
          <a:effectLst/>
        </p:spPr>
        <p:txBody>
          <a:bodyPr anchor="ctr"/>
          <a:lstStyle/>
          <a:p>
            <a:pPr algn="ctr"/>
          </a:p>
        </p:txBody>
      </p:sp>
      <p:cxnSp>
        <p:nvCxnSpPr>
          <p:cNvPr id="7" name="千图PPT彼岸天：ID 8661124库_直接连接符 60"/>
          <p:cNvCxnSpPr/>
          <p:nvPr>
            <p:custDataLst>
              <p:tags r:id="rId5"/>
            </p:custDataLst>
          </p:nvPr>
        </p:nvCxnSpPr>
        <p:spPr>
          <a:xfrm flipH="1">
            <a:off x="3411874" y="5375961"/>
            <a:ext cx="8780126" cy="0"/>
          </a:xfrm>
          <a:prstGeom prst="line">
            <a:avLst/>
          </a:prstGeom>
          <a:ln w="3810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千图PPT彼岸天：ID 8661124库_组合 30"/>
          <p:cNvGrpSpPr/>
          <p:nvPr>
            <p:custDataLst>
              <p:tags r:id="rId6"/>
            </p:custDataLst>
          </p:nvPr>
        </p:nvGrpSpPr>
        <p:grpSpPr>
          <a:xfrm>
            <a:off x="5022746" y="3134931"/>
            <a:ext cx="3040165" cy="823742"/>
            <a:chOff x="5022746" y="3134931"/>
            <a:chExt cx="3040165" cy="823742"/>
          </a:xfrm>
        </p:grpSpPr>
        <p:sp>
          <p:nvSpPr>
            <p:cNvPr id="10" name="Teardrop 34"/>
            <p:cNvSpPr/>
            <p:nvPr/>
          </p:nvSpPr>
          <p:spPr>
            <a:xfrm rot="8100000">
              <a:off x="5022746" y="3134931"/>
              <a:ext cx="823742" cy="823742"/>
            </a:xfrm>
            <a:prstGeom prst="teardrop">
              <a:avLst/>
            </a:prstGeom>
            <a:solidFill>
              <a:schemeClr val="accent2"/>
            </a:solidFill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3" name="Group 3"/>
            <p:cNvGrpSpPr/>
            <p:nvPr/>
          </p:nvGrpSpPr>
          <p:grpSpPr>
            <a:xfrm>
              <a:off x="5915754" y="3147611"/>
              <a:ext cx="2147157" cy="773032"/>
              <a:chOff x="5915754" y="3147611"/>
              <a:chExt cx="2147157" cy="773032"/>
            </a:xfrm>
          </p:grpSpPr>
          <p:sp>
            <p:nvSpPr>
              <p:cNvPr id="26" name="Rectangle 68"/>
              <p:cNvSpPr/>
              <p:nvPr/>
            </p:nvSpPr>
            <p:spPr>
              <a:xfrm>
                <a:off x="5915754" y="3393832"/>
                <a:ext cx="2147157" cy="526811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7" name="TextBox 69"/>
              <p:cNvSpPr txBox="1"/>
              <p:nvPr/>
            </p:nvSpPr>
            <p:spPr bwMode="auto">
              <a:xfrm>
                <a:off x="5915754" y="3147611"/>
                <a:ext cx="2147157" cy="24622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</a:bodyPr>
              <a:lstStyle/>
              <a:p>
                <a:pPr latinLnBrk="0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 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32" name="千图PPT彼岸天：ID 8661124库_组合 31"/>
          <p:cNvGrpSpPr/>
          <p:nvPr>
            <p:custDataLst>
              <p:tags r:id="rId7"/>
            </p:custDataLst>
          </p:nvPr>
        </p:nvGrpSpPr>
        <p:grpSpPr>
          <a:xfrm>
            <a:off x="3582477" y="4421761"/>
            <a:ext cx="3041120" cy="836026"/>
            <a:chOff x="3582477" y="4421761"/>
            <a:chExt cx="3041120" cy="836026"/>
          </a:xfrm>
        </p:grpSpPr>
        <p:sp>
          <p:nvSpPr>
            <p:cNvPr id="11" name="Teardrop 39"/>
            <p:cNvSpPr/>
            <p:nvPr/>
          </p:nvSpPr>
          <p:spPr>
            <a:xfrm rot="8100000">
              <a:off x="3582477" y="4434045"/>
              <a:ext cx="823742" cy="823742"/>
            </a:xfrm>
            <a:prstGeom prst="teardrop">
              <a:avLst/>
            </a:prstGeom>
            <a:solidFill>
              <a:schemeClr val="accent5"/>
            </a:solidFill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4" name="Group 4"/>
            <p:cNvGrpSpPr/>
            <p:nvPr/>
          </p:nvGrpSpPr>
          <p:grpSpPr>
            <a:xfrm>
              <a:off x="4476440" y="4421761"/>
              <a:ext cx="2147157" cy="773032"/>
              <a:chOff x="4476440" y="4421761"/>
              <a:chExt cx="2147157" cy="773032"/>
            </a:xfrm>
          </p:grpSpPr>
          <p:sp>
            <p:nvSpPr>
              <p:cNvPr id="24" name="Rectangle 70"/>
              <p:cNvSpPr/>
              <p:nvPr/>
            </p:nvSpPr>
            <p:spPr>
              <a:xfrm>
                <a:off x="4476440" y="4667982"/>
                <a:ext cx="2147157" cy="526811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5" name="TextBox 71"/>
              <p:cNvSpPr txBox="1"/>
              <p:nvPr/>
            </p:nvSpPr>
            <p:spPr bwMode="auto">
              <a:xfrm>
                <a:off x="4476440" y="4421761"/>
                <a:ext cx="2147157" cy="24622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</a:bodyPr>
              <a:lstStyle/>
              <a:p>
                <a:pPr latinLnBrk="0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5"/>
                    </a:solidFill>
                  </a:rPr>
                  <a:t>输入标题文本 </a:t>
                </a:r>
                <a:endParaRPr lang="zh-CN" altLang="en-US" sz="1600" b="1" dirty="0">
                  <a:solidFill>
                    <a:schemeClr val="accent5"/>
                  </a:solidFill>
                </a:endParaRPr>
              </a:p>
            </p:txBody>
          </p:sp>
        </p:grpSp>
      </p:grpSp>
      <p:grpSp>
        <p:nvGrpSpPr>
          <p:cNvPr id="33" name="千图PPT彼岸天：ID 8661124库_组合 32"/>
          <p:cNvGrpSpPr/>
          <p:nvPr>
            <p:custDataLst>
              <p:tags r:id="rId8"/>
            </p:custDataLst>
          </p:nvPr>
        </p:nvGrpSpPr>
        <p:grpSpPr>
          <a:xfrm>
            <a:off x="7363951" y="4421761"/>
            <a:ext cx="3041120" cy="836026"/>
            <a:chOff x="7363951" y="4421761"/>
            <a:chExt cx="3041120" cy="836026"/>
          </a:xfrm>
        </p:grpSpPr>
        <p:sp>
          <p:nvSpPr>
            <p:cNvPr id="12" name="Teardrop 44"/>
            <p:cNvSpPr/>
            <p:nvPr/>
          </p:nvSpPr>
          <p:spPr>
            <a:xfrm rot="8100000">
              <a:off x="7363951" y="4434045"/>
              <a:ext cx="823742" cy="823742"/>
            </a:xfrm>
            <a:prstGeom prst="teardrop">
              <a:avLst/>
            </a:prstGeom>
            <a:solidFill>
              <a:schemeClr val="accent4"/>
            </a:solidFill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5" name="Group 5"/>
            <p:cNvGrpSpPr/>
            <p:nvPr/>
          </p:nvGrpSpPr>
          <p:grpSpPr>
            <a:xfrm>
              <a:off x="8257914" y="4421761"/>
              <a:ext cx="2147157" cy="773032"/>
              <a:chOff x="8257914" y="4421761"/>
              <a:chExt cx="2147157" cy="773032"/>
            </a:xfrm>
          </p:grpSpPr>
          <p:sp>
            <p:nvSpPr>
              <p:cNvPr id="22" name="Rectangle 72"/>
              <p:cNvSpPr/>
              <p:nvPr/>
            </p:nvSpPr>
            <p:spPr>
              <a:xfrm>
                <a:off x="8257914" y="4667982"/>
                <a:ext cx="2147157" cy="526811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3" name="TextBox 73"/>
              <p:cNvSpPr txBox="1"/>
              <p:nvPr/>
            </p:nvSpPr>
            <p:spPr bwMode="auto">
              <a:xfrm>
                <a:off x="8257914" y="4421761"/>
                <a:ext cx="2147157" cy="24622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</a:bodyPr>
              <a:lstStyle/>
              <a:p>
                <a:pPr latinLnBrk="0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4"/>
                    </a:solidFill>
                  </a:rPr>
                  <a:t>输入标题文本 </a:t>
                </a:r>
                <a:endParaRPr lang="zh-CN" altLang="en-US" sz="1600" b="1" dirty="0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9"/>
            </p:custDataLst>
          </p:nvPr>
        </p:nvGrpSpPr>
        <p:grpSpPr>
          <a:xfrm>
            <a:off x="1960828" y="1841295"/>
            <a:ext cx="3039146" cy="822108"/>
            <a:chOff x="1960828" y="1841295"/>
            <a:chExt cx="3039146" cy="822108"/>
          </a:xfrm>
        </p:grpSpPr>
        <p:sp>
          <p:nvSpPr>
            <p:cNvPr id="8" name="Teardrop 24"/>
            <p:cNvSpPr/>
            <p:nvPr/>
          </p:nvSpPr>
          <p:spPr>
            <a:xfrm rot="8100000">
              <a:off x="1960828" y="1841295"/>
              <a:ext cx="822106" cy="822108"/>
            </a:xfrm>
            <a:prstGeom prst="teardrop">
              <a:avLst/>
            </a:prstGeom>
            <a:solidFill>
              <a:schemeClr val="accent1"/>
            </a:solidFill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6" name="Group 1"/>
            <p:cNvGrpSpPr/>
            <p:nvPr/>
          </p:nvGrpSpPr>
          <p:grpSpPr>
            <a:xfrm>
              <a:off x="2852817" y="1867597"/>
              <a:ext cx="2147157" cy="773032"/>
              <a:chOff x="2852817" y="1867597"/>
              <a:chExt cx="2147157" cy="773032"/>
            </a:xfrm>
          </p:grpSpPr>
          <p:sp>
            <p:nvSpPr>
              <p:cNvPr id="20" name="Rectangle 74"/>
              <p:cNvSpPr/>
              <p:nvPr/>
            </p:nvSpPr>
            <p:spPr>
              <a:xfrm>
                <a:off x="2852817" y="2113818"/>
                <a:ext cx="2147157" cy="526811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1" name="TextBox 75"/>
              <p:cNvSpPr txBox="1"/>
              <p:nvPr/>
            </p:nvSpPr>
            <p:spPr bwMode="auto">
              <a:xfrm>
                <a:off x="2852817" y="1867597"/>
                <a:ext cx="2147157" cy="24622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</a:bodyPr>
              <a:lstStyle/>
              <a:p>
                <a:pPr latinLnBrk="0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 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30" name="千图PPT彼岸天：ID 8661124库_组合 29"/>
          <p:cNvGrpSpPr/>
          <p:nvPr>
            <p:custDataLst>
              <p:tags r:id="rId10"/>
            </p:custDataLst>
          </p:nvPr>
        </p:nvGrpSpPr>
        <p:grpSpPr>
          <a:xfrm>
            <a:off x="7174852" y="1839660"/>
            <a:ext cx="3025604" cy="823743"/>
            <a:chOff x="7174852" y="1839660"/>
            <a:chExt cx="3025604" cy="823743"/>
          </a:xfrm>
        </p:grpSpPr>
        <p:sp>
          <p:nvSpPr>
            <p:cNvPr id="9" name="Teardrop 29"/>
            <p:cNvSpPr/>
            <p:nvPr/>
          </p:nvSpPr>
          <p:spPr>
            <a:xfrm rot="8100000">
              <a:off x="7174852" y="1839660"/>
              <a:ext cx="823742" cy="823743"/>
            </a:xfrm>
            <a:prstGeom prst="teardrop">
              <a:avLst/>
            </a:prstGeom>
            <a:solidFill>
              <a:schemeClr val="accent3"/>
            </a:solidFill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7" name="Group 2"/>
            <p:cNvGrpSpPr/>
            <p:nvPr/>
          </p:nvGrpSpPr>
          <p:grpSpPr>
            <a:xfrm>
              <a:off x="8053299" y="1867597"/>
              <a:ext cx="2147157" cy="773032"/>
              <a:chOff x="8053299" y="1867597"/>
              <a:chExt cx="2147157" cy="773032"/>
            </a:xfrm>
          </p:grpSpPr>
          <p:sp>
            <p:nvSpPr>
              <p:cNvPr id="18" name="Rectangle 76"/>
              <p:cNvSpPr/>
              <p:nvPr/>
            </p:nvSpPr>
            <p:spPr>
              <a:xfrm>
                <a:off x="8053299" y="2113818"/>
                <a:ext cx="2147157" cy="526811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9" name="TextBox 77"/>
              <p:cNvSpPr txBox="1"/>
              <p:nvPr/>
            </p:nvSpPr>
            <p:spPr bwMode="auto">
              <a:xfrm>
                <a:off x="8053299" y="1867597"/>
                <a:ext cx="2147157" cy="24622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</a:bodyPr>
              <a:lstStyle/>
              <a:p>
                <a:pPr latinLnBrk="0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3"/>
                    </a:solidFill>
                  </a:rPr>
                  <a:t>输入标题文本 </a:t>
                </a:r>
                <a:endParaRPr lang="zh-CN" altLang="en-US" sz="1600" b="1" dirty="0">
                  <a:solidFill>
                    <a:schemeClr val="accent3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千图PPT彼岸天：ID 8661124库_组合 94"/>
          <p:cNvGrpSpPr/>
          <p:nvPr>
            <p:custDataLst>
              <p:tags r:id="rId1"/>
            </p:custDataLst>
          </p:nvPr>
        </p:nvGrpSpPr>
        <p:grpSpPr>
          <a:xfrm>
            <a:off x="1410010" y="4475382"/>
            <a:ext cx="2611177" cy="815608"/>
            <a:chOff x="1317257" y="1824875"/>
            <a:chExt cx="3761195" cy="815608"/>
          </a:xfrm>
        </p:grpSpPr>
        <p:sp>
          <p:nvSpPr>
            <p:cNvPr id="60" name="TextBox 95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  <p:sp>
          <p:nvSpPr>
            <p:cNvPr id="61" name="Rectangle 96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1307468" y="1827566"/>
            <a:ext cx="2713719" cy="1012828"/>
            <a:chOff x="1307468" y="1827566"/>
            <a:chExt cx="2713719" cy="1012828"/>
          </a:xfrm>
        </p:grpSpPr>
        <p:grpSp>
          <p:nvGrpSpPr>
            <p:cNvPr id="57" name="Group 92"/>
            <p:cNvGrpSpPr/>
            <p:nvPr/>
          </p:nvGrpSpPr>
          <p:grpSpPr>
            <a:xfrm>
              <a:off x="1410010" y="1827566"/>
              <a:ext cx="2611177" cy="815608"/>
              <a:chOff x="1317257" y="1824875"/>
              <a:chExt cx="3761195" cy="815608"/>
            </a:xfrm>
          </p:grpSpPr>
          <p:sp>
            <p:nvSpPr>
              <p:cNvPr id="64" name="TextBox 99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r>
                  <a:rPr lang="zh-CN" altLang="en-US" sz="1000" dirty="0"/>
                  <a:t>千图网</a:t>
                </a:r>
                <a:r>
                  <a:rPr lang="en-US" altLang="zh-CN" sz="1000" dirty="0"/>
                  <a:t>58PIC.COM</a:t>
                </a:r>
                <a:endParaRPr lang="zh-CN" altLang="en-US" sz="1000" dirty="0"/>
              </a:p>
            </p:txBody>
          </p:sp>
          <p:sp>
            <p:nvSpPr>
              <p:cNvPr id="65" name="Rectangle 100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55" name="Straight Connector 90"/>
            <p:cNvCxnSpPr/>
            <p:nvPr/>
          </p:nvCxnSpPr>
          <p:spPr>
            <a:xfrm>
              <a:off x="1307468" y="284039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千图PPT彼岸天：ID 8661124库_组合 65"/>
          <p:cNvGrpSpPr/>
          <p:nvPr>
            <p:custDataLst>
              <p:tags r:id="rId3"/>
            </p:custDataLst>
          </p:nvPr>
        </p:nvGrpSpPr>
        <p:grpSpPr>
          <a:xfrm>
            <a:off x="1307468" y="3151474"/>
            <a:ext cx="2713719" cy="1027667"/>
            <a:chOff x="1307468" y="3151474"/>
            <a:chExt cx="2713719" cy="1027667"/>
          </a:xfrm>
        </p:grpSpPr>
        <p:grpSp>
          <p:nvGrpSpPr>
            <p:cNvPr id="58" name="Group 93"/>
            <p:cNvGrpSpPr/>
            <p:nvPr/>
          </p:nvGrpSpPr>
          <p:grpSpPr>
            <a:xfrm>
              <a:off x="1410010" y="3151474"/>
              <a:ext cx="2611177" cy="815608"/>
              <a:chOff x="1317257" y="1824875"/>
              <a:chExt cx="3761195" cy="815608"/>
            </a:xfrm>
          </p:grpSpPr>
          <p:sp>
            <p:nvSpPr>
              <p:cNvPr id="62" name="TextBox 97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r>
                  <a:rPr lang="zh-CN" altLang="en-US" sz="1000" dirty="0"/>
                  <a:t>千图网</a:t>
                </a:r>
                <a:r>
                  <a:rPr lang="en-US" altLang="zh-CN" sz="1000" dirty="0"/>
                  <a:t>58PIC.COM</a:t>
                </a:r>
                <a:endParaRPr lang="zh-CN" altLang="en-US" sz="1000" dirty="0"/>
              </a:p>
            </p:txBody>
          </p:sp>
          <p:sp>
            <p:nvSpPr>
              <p:cNvPr id="63" name="Rectangle 98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  <p:cxnSp>
          <p:nvCxnSpPr>
            <p:cNvPr id="56" name="Straight Connector 91"/>
            <p:cNvCxnSpPr/>
            <p:nvPr/>
          </p:nvCxnSpPr>
          <p:spPr>
            <a:xfrm>
              <a:off x="1307468" y="417914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千图PPT彼岸天：ID 8661124库_组合 2"/>
          <p:cNvGrpSpPr/>
          <p:nvPr>
            <p:custDataLst>
              <p:tags r:id="rId4"/>
            </p:custDataLst>
          </p:nvPr>
        </p:nvGrpSpPr>
        <p:grpSpPr>
          <a:xfrm>
            <a:off x="5523778" y="1214301"/>
            <a:ext cx="5243594" cy="4405449"/>
            <a:chOff x="5523778" y="1214301"/>
            <a:chExt cx="5243594" cy="4405449"/>
          </a:xfrm>
        </p:grpSpPr>
        <p:sp>
          <p:nvSpPr>
            <p:cNvPr id="6" name="Arc 4"/>
            <p:cNvSpPr/>
            <p:nvPr/>
          </p:nvSpPr>
          <p:spPr>
            <a:xfrm>
              <a:off x="5967407" y="1536396"/>
              <a:ext cx="3785207" cy="3785207"/>
            </a:xfrm>
            <a:prstGeom prst="arc">
              <a:avLst>
                <a:gd name="adj1" fmla="val 2081277"/>
                <a:gd name="adj2" fmla="val 10793851"/>
              </a:avLst>
            </a:prstGeom>
            <a:ln w="254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Arc 5"/>
            <p:cNvSpPr/>
            <p:nvPr/>
          </p:nvSpPr>
          <p:spPr>
            <a:xfrm>
              <a:off x="6258577" y="1827566"/>
              <a:ext cx="3202868" cy="3202867"/>
            </a:xfrm>
            <a:prstGeom prst="arc">
              <a:avLst>
                <a:gd name="adj1" fmla="val 3922323"/>
                <a:gd name="adj2" fmla="val 10793851"/>
              </a:avLst>
            </a:prstGeom>
            <a:ln w="2540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Arc 6"/>
            <p:cNvSpPr/>
            <p:nvPr/>
          </p:nvSpPr>
          <p:spPr>
            <a:xfrm>
              <a:off x="6549747" y="2118736"/>
              <a:ext cx="2620528" cy="2620528"/>
            </a:xfrm>
            <a:prstGeom prst="arc">
              <a:avLst>
                <a:gd name="adj1" fmla="val 5634777"/>
                <a:gd name="adj2" fmla="val 10793851"/>
              </a:avLst>
            </a:prstGeom>
            <a:ln w="254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Arc 7"/>
            <p:cNvSpPr/>
            <p:nvPr/>
          </p:nvSpPr>
          <p:spPr>
            <a:xfrm>
              <a:off x="6840916" y="2409905"/>
              <a:ext cx="2038188" cy="2038188"/>
            </a:xfrm>
            <a:prstGeom prst="arc">
              <a:avLst>
                <a:gd name="adj1" fmla="val 7479685"/>
                <a:gd name="adj2" fmla="val 10793851"/>
              </a:avLst>
            </a:prstGeom>
            <a:ln w="254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0" name="Group 8"/>
            <p:cNvGrpSpPr/>
            <p:nvPr/>
          </p:nvGrpSpPr>
          <p:grpSpPr>
            <a:xfrm>
              <a:off x="7190690" y="2431939"/>
              <a:ext cx="698807" cy="1495255"/>
              <a:chOff x="7190690" y="2431939"/>
              <a:chExt cx="698807" cy="1495255"/>
            </a:xfrm>
          </p:grpSpPr>
          <p:grpSp>
            <p:nvGrpSpPr>
              <p:cNvPr id="45" name="Group 9"/>
              <p:cNvGrpSpPr/>
              <p:nvPr/>
            </p:nvGrpSpPr>
            <p:grpSpPr>
              <a:xfrm>
                <a:off x="7190690" y="2431939"/>
                <a:ext cx="698807" cy="1495255"/>
                <a:chOff x="6656632" y="2132856"/>
                <a:chExt cx="864000" cy="1848721"/>
              </a:xfrm>
            </p:grpSpPr>
            <p:grpSp>
              <p:nvGrpSpPr>
                <p:cNvPr id="47" name="Group 11"/>
                <p:cNvGrpSpPr/>
                <p:nvPr/>
              </p:nvGrpSpPr>
              <p:grpSpPr>
                <a:xfrm>
                  <a:off x="6656632" y="2132856"/>
                  <a:ext cx="864000" cy="1848721"/>
                  <a:chOff x="6656632" y="2132856"/>
                  <a:chExt cx="864000" cy="1848721"/>
                </a:xfrm>
              </p:grpSpPr>
              <p:sp>
                <p:nvSpPr>
                  <p:cNvPr id="49" name="Oval 13"/>
                  <p:cNvSpPr/>
                  <p:nvPr/>
                </p:nvSpPr>
                <p:spPr>
                  <a:xfrm>
                    <a:off x="6710631" y="3838855"/>
                    <a:ext cx="142722" cy="142722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  <p:cxnSp>
                <p:nvCxnSpPr>
                  <p:cNvPr id="50" name="Straight Connector 14"/>
                  <p:cNvCxnSpPr/>
                  <p:nvPr/>
                </p:nvCxnSpPr>
                <p:spPr>
                  <a:xfrm flipV="1">
                    <a:off x="7088957" y="2996953"/>
                    <a:ext cx="0" cy="613027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51" name="Arc 15"/>
                  <p:cNvSpPr/>
                  <p:nvPr/>
                </p:nvSpPr>
                <p:spPr>
                  <a:xfrm>
                    <a:off x="6656632" y="2132856"/>
                    <a:ext cx="864000" cy="864000"/>
                  </a:xfrm>
                  <a:prstGeom prst="arc">
                    <a:avLst>
                      <a:gd name="adj1" fmla="val 2657162"/>
                      <a:gd name="adj2" fmla="val 8176062"/>
                    </a:avLst>
                  </a:prstGeom>
                  <a:noFill/>
                  <a:ln w="38100"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52" name="Oval 16"/>
                  <p:cNvSpPr/>
                  <p:nvPr/>
                </p:nvSpPr>
                <p:spPr>
                  <a:xfrm>
                    <a:off x="6710632" y="2187164"/>
                    <a:ext cx="756000" cy="756000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sp>
              <p:nvSpPr>
                <p:cNvPr id="48" name="TextBox 12"/>
                <p:cNvSpPr txBox="1"/>
                <p:nvPr/>
              </p:nvSpPr>
              <p:spPr>
                <a:xfrm>
                  <a:off x="6832346" y="2350573"/>
                  <a:ext cx="525610" cy="418585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id-ID" altLang="zh-CN" sz="1600">
                      <a:solidFill>
                        <a:schemeClr val="bg1"/>
                      </a:solidFill>
                    </a:rPr>
                    <a:t>15</a:t>
                  </a:r>
                  <a:endParaRPr lang="id-ID" altLang="zh-CN" sz="1600">
                    <a:solidFill>
                      <a:schemeClr val="bg1"/>
                    </a:solidFill>
                  </a:endParaRPr>
                </a:p>
              </p:txBody>
            </p:sp>
          </p:grpSp>
          <p:cxnSp>
            <p:nvCxnSpPr>
              <p:cNvPr id="46" name="Straight Connector 10"/>
              <p:cNvCxnSpPr/>
              <p:nvPr/>
            </p:nvCxnSpPr>
            <p:spPr>
              <a:xfrm flipH="1">
                <a:off x="7332895" y="3607160"/>
                <a:ext cx="212955" cy="221503"/>
              </a:xfrm>
              <a:prstGeom prst="line">
                <a:avLst/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1" name="Group 21"/>
            <p:cNvGrpSpPr/>
            <p:nvPr/>
          </p:nvGrpSpPr>
          <p:grpSpPr>
            <a:xfrm>
              <a:off x="7878987" y="2431939"/>
              <a:ext cx="736866" cy="2042855"/>
              <a:chOff x="7878987" y="2431939"/>
              <a:chExt cx="736866" cy="2042855"/>
            </a:xfrm>
          </p:grpSpPr>
          <p:sp>
            <p:nvSpPr>
              <p:cNvPr id="39" name="Oval 22"/>
              <p:cNvSpPr/>
              <p:nvPr/>
            </p:nvSpPr>
            <p:spPr>
              <a:xfrm>
                <a:off x="7878987" y="4359360"/>
                <a:ext cx="115434" cy="115434"/>
              </a:xfrm>
              <a:prstGeom prst="ellipse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40" name="Straight Connector 23"/>
              <p:cNvCxnSpPr/>
              <p:nvPr/>
            </p:nvCxnSpPr>
            <p:spPr>
              <a:xfrm flipV="1">
                <a:off x="8266712" y="3145185"/>
                <a:ext cx="0" cy="942625"/>
              </a:xfrm>
              <a:prstGeom prst="line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41" name="Arc 24"/>
              <p:cNvSpPr/>
              <p:nvPr/>
            </p:nvSpPr>
            <p:spPr>
              <a:xfrm>
                <a:off x="7917046" y="2431939"/>
                <a:ext cx="698807" cy="698807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Oval 25"/>
              <p:cNvSpPr/>
              <p:nvPr/>
            </p:nvSpPr>
            <p:spPr>
              <a:xfrm>
                <a:off x="7960721" y="2475864"/>
                <a:ext cx="611456" cy="61145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TextBox 26"/>
              <p:cNvSpPr txBox="1"/>
              <p:nvPr/>
            </p:nvSpPr>
            <p:spPr>
              <a:xfrm>
                <a:off x="8058816" y="2608030"/>
                <a:ext cx="425116" cy="338554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altLang="zh-CN" sz="1600">
                    <a:solidFill>
                      <a:schemeClr val="bg1"/>
                    </a:solidFill>
                  </a:rPr>
                  <a:t>23</a:t>
                </a:r>
                <a:endParaRPr lang="id-ID" altLang="zh-CN" sz="16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4" name="Straight Connector 27"/>
              <p:cNvCxnSpPr/>
              <p:nvPr/>
            </p:nvCxnSpPr>
            <p:spPr>
              <a:xfrm flipH="1">
                <a:off x="7988283" y="4076048"/>
                <a:ext cx="283559" cy="294942"/>
              </a:xfrm>
              <a:prstGeom prst="line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2" name="Group 28"/>
            <p:cNvGrpSpPr/>
            <p:nvPr/>
          </p:nvGrpSpPr>
          <p:grpSpPr>
            <a:xfrm>
              <a:off x="8456743" y="2431939"/>
              <a:ext cx="885465" cy="2267880"/>
              <a:chOff x="8456743" y="2431939"/>
              <a:chExt cx="885465" cy="2267880"/>
            </a:xfrm>
          </p:grpSpPr>
          <p:sp>
            <p:nvSpPr>
              <p:cNvPr id="33" name="Arc 29"/>
              <p:cNvSpPr/>
              <p:nvPr/>
            </p:nvSpPr>
            <p:spPr>
              <a:xfrm>
                <a:off x="8643401" y="2431939"/>
                <a:ext cx="698807" cy="698807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Oval 30"/>
              <p:cNvSpPr/>
              <p:nvPr/>
            </p:nvSpPr>
            <p:spPr>
              <a:xfrm>
                <a:off x="8687076" y="2475864"/>
                <a:ext cx="611456" cy="61145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TextBox 31"/>
              <p:cNvSpPr txBox="1"/>
              <p:nvPr/>
            </p:nvSpPr>
            <p:spPr>
              <a:xfrm>
                <a:off x="8785171" y="2608030"/>
                <a:ext cx="425116" cy="338554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altLang="zh-CN" sz="1600">
                    <a:solidFill>
                      <a:schemeClr val="bg1"/>
                    </a:solidFill>
                  </a:rPr>
                  <a:t>32</a:t>
                </a:r>
                <a:endParaRPr lang="id-ID" altLang="zh-CN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Oval 32"/>
              <p:cNvSpPr/>
              <p:nvPr/>
            </p:nvSpPr>
            <p:spPr>
              <a:xfrm>
                <a:off x="8456743" y="4584385"/>
                <a:ext cx="115434" cy="115434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37" name="Straight Connector 33"/>
              <p:cNvCxnSpPr/>
              <p:nvPr/>
            </p:nvCxnSpPr>
            <p:spPr>
              <a:xfrm flipH="1">
                <a:off x="8554464" y="4141144"/>
                <a:ext cx="441950" cy="45969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8" name="Straight Connector 34"/>
              <p:cNvCxnSpPr/>
              <p:nvPr/>
            </p:nvCxnSpPr>
            <p:spPr>
              <a:xfrm flipV="1">
                <a:off x="8990612" y="3169806"/>
                <a:ext cx="0" cy="983817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3" name="Group 35"/>
            <p:cNvGrpSpPr/>
            <p:nvPr/>
          </p:nvGrpSpPr>
          <p:grpSpPr>
            <a:xfrm>
              <a:off x="9369757" y="2431939"/>
              <a:ext cx="698807" cy="1896428"/>
              <a:chOff x="9369757" y="2431939"/>
              <a:chExt cx="698807" cy="1896428"/>
            </a:xfrm>
          </p:grpSpPr>
          <p:sp>
            <p:nvSpPr>
              <p:cNvPr id="27" name="Oval 36"/>
              <p:cNvSpPr/>
              <p:nvPr/>
            </p:nvSpPr>
            <p:spPr>
              <a:xfrm>
                <a:off x="9428725" y="4212933"/>
                <a:ext cx="115434" cy="115434"/>
              </a:xfrm>
              <a:prstGeom prst="ellipse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28" name="Straight Connector 37"/>
              <p:cNvCxnSpPr/>
              <p:nvPr/>
            </p:nvCxnSpPr>
            <p:spPr>
              <a:xfrm flipV="1">
                <a:off x="9718899" y="3130824"/>
                <a:ext cx="523" cy="582404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9" name="Arc 38"/>
              <p:cNvSpPr/>
              <p:nvPr/>
            </p:nvSpPr>
            <p:spPr>
              <a:xfrm>
                <a:off x="9369757" y="2431939"/>
                <a:ext cx="698807" cy="698808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Oval 39"/>
              <p:cNvSpPr/>
              <p:nvPr/>
            </p:nvSpPr>
            <p:spPr>
              <a:xfrm>
                <a:off x="9413432" y="2475864"/>
                <a:ext cx="611456" cy="61145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TextBox 40"/>
              <p:cNvSpPr txBox="1"/>
              <p:nvPr/>
            </p:nvSpPr>
            <p:spPr>
              <a:xfrm>
                <a:off x="9511527" y="2608030"/>
                <a:ext cx="425116" cy="338554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altLang="zh-CN" sz="1600">
                    <a:solidFill>
                      <a:schemeClr val="bg1"/>
                    </a:solidFill>
                  </a:rPr>
                  <a:t>45</a:t>
                </a:r>
                <a:endParaRPr lang="id-ID" altLang="zh-CN" sz="16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2" name="Straight Connector 41"/>
              <p:cNvCxnSpPr/>
              <p:nvPr/>
            </p:nvCxnSpPr>
            <p:spPr>
              <a:xfrm flipH="1">
                <a:off x="9511438" y="3701643"/>
                <a:ext cx="211683" cy="511290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Arc 44"/>
            <p:cNvSpPr/>
            <p:nvPr/>
          </p:nvSpPr>
          <p:spPr>
            <a:xfrm>
              <a:off x="5669011" y="1214301"/>
              <a:ext cx="4399553" cy="4405449"/>
            </a:xfrm>
            <a:prstGeom prst="arc">
              <a:avLst>
                <a:gd name="adj1" fmla="val 1354082"/>
                <a:gd name="adj2" fmla="val 10758414"/>
              </a:avLst>
            </a:prstGeom>
            <a:ln w="2540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5" name="Group 46"/>
            <p:cNvGrpSpPr/>
            <p:nvPr/>
          </p:nvGrpSpPr>
          <p:grpSpPr>
            <a:xfrm>
              <a:off x="10068565" y="2431939"/>
              <a:ext cx="698807" cy="1692992"/>
              <a:chOff x="10068565" y="2431939"/>
              <a:chExt cx="698807" cy="1692992"/>
            </a:xfrm>
          </p:grpSpPr>
          <p:sp>
            <p:nvSpPr>
              <p:cNvPr id="21" name="Oval 47"/>
              <p:cNvSpPr/>
              <p:nvPr/>
            </p:nvSpPr>
            <p:spPr>
              <a:xfrm>
                <a:off x="10089267" y="4009497"/>
                <a:ext cx="115434" cy="115434"/>
              </a:xfrm>
              <a:prstGeom prst="ellipse">
                <a:avLst/>
              </a:prstGeom>
              <a:noFill/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22" name="Straight Connector 48"/>
              <p:cNvCxnSpPr/>
              <p:nvPr/>
            </p:nvCxnSpPr>
            <p:spPr>
              <a:xfrm flipV="1">
                <a:off x="10417707" y="3130824"/>
                <a:ext cx="523" cy="582404"/>
              </a:xfrm>
              <a:prstGeom prst="line">
                <a:avLst/>
              </a:prstGeom>
              <a:noFill/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3" name="Arc 49"/>
              <p:cNvSpPr/>
              <p:nvPr/>
            </p:nvSpPr>
            <p:spPr>
              <a:xfrm>
                <a:off x="10068565" y="2431939"/>
                <a:ext cx="698807" cy="698808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Oval 50"/>
              <p:cNvSpPr/>
              <p:nvPr/>
            </p:nvSpPr>
            <p:spPr>
              <a:xfrm>
                <a:off x="10112240" y="2475864"/>
                <a:ext cx="611456" cy="61145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TextBox 51"/>
              <p:cNvSpPr txBox="1"/>
              <p:nvPr/>
            </p:nvSpPr>
            <p:spPr>
              <a:xfrm>
                <a:off x="10210335" y="2608030"/>
                <a:ext cx="425116" cy="338554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altLang="zh-CN" sz="1600">
                    <a:solidFill>
                      <a:schemeClr val="bg1"/>
                    </a:solidFill>
                  </a:rPr>
                  <a:t>55</a:t>
                </a:r>
                <a:endParaRPr lang="id-ID" altLang="zh-CN" sz="16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6" name="Straight Connector 52"/>
              <p:cNvCxnSpPr/>
              <p:nvPr/>
            </p:nvCxnSpPr>
            <p:spPr>
              <a:xfrm flipH="1">
                <a:off x="10177860" y="3701643"/>
                <a:ext cx="244070" cy="313362"/>
              </a:xfrm>
              <a:prstGeom prst="line">
                <a:avLst/>
              </a:prstGeom>
              <a:noFill/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6" name="TextBox 17"/>
            <p:cNvSpPr txBox="1"/>
            <p:nvPr/>
          </p:nvSpPr>
          <p:spPr>
            <a:xfrm rot="16200000">
              <a:off x="5324188" y="2702319"/>
              <a:ext cx="1224463" cy="19369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 fontScale="55000" lnSpcReduction="2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dirty="0">
                <a:solidFill>
                  <a:schemeClr val="accent1"/>
                </a:solidFill>
              </a:endParaRPr>
            </a:p>
          </p:txBody>
        </p:sp>
        <p:sp>
          <p:nvSpPr>
            <p:cNvPr id="17" name="TextBox 18"/>
            <p:cNvSpPr txBox="1"/>
            <p:nvPr/>
          </p:nvSpPr>
          <p:spPr>
            <a:xfrm rot="16200000">
              <a:off x="5621723" y="2702319"/>
              <a:ext cx="1224463" cy="19369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 fontScale="55000" lnSpcReduction="2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400" dirty="0">
                <a:solidFill>
                  <a:schemeClr val="accent2"/>
                </a:solidFill>
              </a:endParaRPr>
            </a:p>
          </p:txBody>
        </p:sp>
        <p:sp>
          <p:nvSpPr>
            <p:cNvPr id="18" name="TextBox 19"/>
            <p:cNvSpPr txBox="1"/>
            <p:nvPr/>
          </p:nvSpPr>
          <p:spPr>
            <a:xfrm rot="16200000">
              <a:off x="5912344" y="2702319"/>
              <a:ext cx="1224463" cy="19369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 fontScale="55000" lnSpcReduction="2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dirty="0">
                <a:solidFill>
                  <a:schemeClr val="accent3"/>
                </a:solidFill>
              </a:endParaRPr>
            </a:p>
          </p:txBody>
        </p:sp>
        <p:sp>
          <p:nvSpPr>
            <p:cNvPr id="19" name="TextBox 20"/>
            <p:cNvSpPr txBox="1"/>
            <p:nvPr/>
          </p:nvSpPr>
          <p:spPr>
            <a:xfrm rot="16200000">
              <a:off x="6188768" y="2702319"/>
              <a:ext cx="1224463" cy="19369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 fontScale="55000" lnSpcReduction="2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400" dirty="0">
                <a:solidFill>
                  <a:schemeClr val="accent4"/>
                </a:solidFill>
              </a:endParaRPr>
            </a:p>
          </p:txBody>
        </p:sp>
        <p:sp>
          <p:nvSpPr>
            <p:cNvPr id="20" name="TextBox 45"/>
            <p:cNvSpPr txBox="1"/>
            <p:nvPr/>
          </p:nvSpPr>
          <p:spPr>
            <a:xfrm rot="16200000">
              <a:off x="5008395" y="2702319"/>
              <a:ext cx="1224463" cy="19369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 fontScale="55000" lnSpcReduction="2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400" dirty="0">
                <a:solidFill>
                  <a:schemeClr val="accent5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6"/>
          <p:cNvGrpSpPr/>
          <p:nvPr>
            <p:custDataLst>
              <p:tags r:id="rId1"/>
            </p:custDataLst>
          </p:nvPr>
        </p:nvGrpSpPr>
        <p:grpSpPr>
          <a:xfrm>
            <a:off x="5735980" y="2358120"/>
            <a:ext cx="1527991" cy="1081112"/>
            <a:chOff x="5735980" y="2358120"/>
            <a:chExt cx="1527991" cy="1081112"/>
          </a:xfrm>
        </p:grpSpPr>
        <p:sp>
          <p:nvSpPr>
            <p:cNvPr id="45" name="Freeform: Shape 126"/>
            <p:cNvSpPr/>
            <p:nvPr/>
          </p:nvSpPr>
          <p:spPr bwMode="auto">
            <a:xfrm rot="21301173">
              <a:off x="5735980" y="2358120"/>
              <a:ext cx="1527991" cy="1081112"/>
            </a:xfrm>
            <a:custGeom>
              <a:avLst/>
              <a:gdLst/>
              <a:ahLst/>
              <a:cxnLst>
                <a:cxn ang="0">
                  <a:pos x="445" y="130"/>
                </a:cxn>
                <a:cxn ang="0">
                  <a:pos x="197" y="4"/>
                </a:cxn>
                <a:cxn ang="0">
                  <a:pos x="197" y="4"/>
                </a:cxn>
                <a:cxn ang="0">
                  <a:pos x="61" y="60"/>
                </a:cxn>
                <a:cxn ang="0">
                  <a:pos x="75" y="296"/>
                </a:cxn>
                <a:cxn ang="0">
                  <a:pos x="311" y="282"/>
                </a:cxn>
                <a:cxn ang="0">
                  <a:pos x="344" y="117"/>
                </a:cxn>
                <a:cxn ang="0">
                  <a:pos x="403" y="167"/>
                </a:cxn>
                <a:cxn ang="0">
                  <a:pos x="372" y="195"/>
                </a:cxn>
                <a:cxn ang="0">
                  <a:pos x="494" y="285"/>
                </a:cxn>
                <a:cxn ang="0">
                  <a:pos x="476" y="102"/>
                </a:cxn>
                <a:cxn ang="0">
                  <a:pos x="445" y="130"/>
                </a:cxn>
              </a:cxnLst>
              <a:rect l="0" t="0" r="r" b="b"/>
              <a:pathLst>
                <a:path w="505" h="357">
                  <a:moveTo>
                    <a:pt x="445" y="130"/>
                  </a:moveTo>
                  <a:cubicBezTo>
                    <a:pt x="389" y="68"/>
                    <a:pt x="285" y="10"/>
                    <a:pt x="197" y="4"/>
                  </a:cubicBezTo>
                  <a:cubicBezTo>
                    <a:pt x="197" y="4"/>
                    <a:pt x="197" y="3"/>
                    <a:pt x="197" y="4"/>
                  </a:cubicBezTo>
                  <a:cubicBezTo>
                    <a:pt x="147" y="0"/>
                    <a:pt x="96" y="20"/>
                    <a:pt x="61" y="60"/>
                  </a:cubicBezTo>
                  <a:cubicBezTo>
                    <a:pt x="0" y="129"/>
                    <a:pt x="6" y="235"/>
                    <a:pt x="75" y="296"/>
                  </a:cubicBezTo>
                  <a:cubicBezTo>
                    <a:pt x="144" y="357"/>
                    <a:pt x="250" y="351"/>
                    <a:pt x="311" y="282"/>
                  </a:cubicBezTo>
                  <a:cubicBezTo>
                    <a:pt x="352" y="235"/>
                    <a:pt x="363" y="172"/>
                    <a:pt x="344" y="117"/>
                  </a:cubicBezTo>
                  <a:cubicBezTo>
                    <a:pt x="366" y="131"/>
                    <a:pt x="386" y="148"/>
                    <a:pt x="403" y="167"/>
                  </a:cubicBezTo>
                  <a:cubicBezTo>
                    <a:pt x="393" y="176"/>
                    <a:pt x="383" y="186"/>
                    <a:pt x="372" y="195"/>
                  </a:cubicBezTo>
                  <a:cubicBezTo>
                    <a:pt x="416" y="209"/>
                    <a:pt x="460" y="238"/>
                    <a:pt x="494" y="285"/>
                  </a:cubicBezTo>
                  <a:cubicBezTo>
                    <a:pt x="505" y="228"/>
                    <a:pt x="500" y="164"/>
                    <a:pt x="476" y="102"/>
                  </a:cubicBezTo>
                  <a:cubicBezTo>
                    <a:pt x="465" y="112"/>
                    <a:pt x="455" y="121"/>
                    <a:pt x="445" y="13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Oval 128"/>
            <p:cNvSpPr/>
            <p:nvPr/>
          </p:nvSpPr>
          <p:spPr>
            <a:xfrm rot="21301173">
              <a:off x="5915726" y="2502392"/>
              <a:ext cx="780187" cy="780187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47" name="Group 129"/>
            <p:cNvGrpSpPr/>
            <p:nvPr/>
          </p:nvGrpSpPr>
          <p:grpSpPr>
            <a:xfrm>
              <a:off x="6190626" y="2733450"/>
              <a:ext cx="230384" cy="318069"/>
              <a:chOff x="5011733" y="2427288"/>
              <a:chExt cx="212725" cy="293688"/>
            </a:xfrm>
            <a:solidFill>
              <a:schemeClr val="bg1"/>
            </a:solidFill>
          </p:grpSpPr>
          <p:sp>
            <p:nvSpPr>
              <p:cNvPr id="48" name="Freeform: Shape 130"/>
              <p:cNvSpPr/>
              <p:nvPr/>
            </p:nvSpPr>
            <p:spPr bwMode="auto">
              <a:xfrm>
                <a:off x="5011733" y="2427288"/>
                <a:ext cx="212725" cy="293688"/>
              </a:xfrm>
              <a:custGeom>
                <a:avLst/>
                <a:gdLst/>
                <a:ahLst/>
                <a:cxnLst>
                  <a:cxn ang="0">
                    <a:pos x="78" y="11"/>
                  </a:cxn>
                  <a:cxn ang="0">
                    <a:pos x="84" y="11"/>
                  </a:cxn>
                  <a:cxn ang="0">
                    <a:pos x="84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7" y="11"/>
                  </a:cxn>
                  <a:cxn ang="0">
                    <a:pos x="30" y="52"/>
                  </a:cxn>
                  <a:cxn ang="0">
                    <a:pos x="30" y="64"/>
                  </a:cxn>
                  <a:cxn ang="0">
                    <a:pos x="8" y="105"/>
                  </a:cxn>
                  <a:cxn ang="0">
                    <a:pos x="0" y="105"/>
                  </a:cxn>
                  <a:cxn ang="0">
                    <a:pos x="0" y="116"/>
                  </a:cxn>
                  <a:cxn ang="0">
                    <a:pos x="84" y="116"/>
                  </a:cxn>
                  <a:cxn ang="0">
                    <a:pos x="84" y="105"/>
                  </a:cxn>
                  <a:cxn ang="0">
                    <a:pos x="78" y="105"/>
                  </a:cxn>
                  <a:cxn ang="0">
                    <a:pos x="55" y="64"/>
                  </a:cxn>
                  <a:cxn ang="0">
                    <a:pos x="55" y="52"/>
                  </a:cxn>
                  <a:cxn ang="0">
                    <a:pos x="78" y="11"/>
                  </a:cxn>
                  <a:cxn ang="0">
                    <a:pos x="52" y="69"/>
                  </a:cxn>
                  <a:cxn ang="0">
                    <a:pos x="72" y="105"/>
                  </a:cxn>
                  <a:cxn ang="0">
                    <a:pos x="67" y="105"/>
                  </a:cxn>
                  <a:cxn ang="0">
                    <a:pos x="56" y="93"/>
                  </a:cxn>
                  <a:cxn ang="0">
                    <a:pos x="43" y="77"/>
                  </a:cxn>
                  <a:cxn ang="0">
                    <a:pos x="30" y="93"/>
                  </a:cxn>
                  <a:cxn ang="0">
                    <a:pos x="20" y="105"/>
                  </a:cxn>
                  <a:cxn ang="0">
                    <a:pos x="13" y="105"/>
                  </a:cxn>
                  <a:cxn ang="0">
                    <a:pos x="34" y="69"/>
                  </a:cxn>
                  <a:cxn ang="0">
                    <a:pos x="36" y="69"/>
                  </a:cxn>
                  <a:cxn ang="0">
                    <a:pos x="36" y="48"/>
                  </a:cxn>
                  <a:cxn ang="0">
                    <a:pos x="34" y="47"/>
                  </a:cxn>
                  <a:cxn ang="0">
                    <a:pos x="13" y="11"/>
                  </a:cxn>
                  <a:cxn ang="0">
                    <a:pos x="72" y="11"/>
                  </a:cxn>
                  <a:cxn ang="0">
                    <a:pos x="52" y="47"/>
                  </a:cxn>
                  <a:cxn ang="0">
                    <a:pos x="49" y="48"/>
                  </a:cxn>
                  <a:cxn ang="0">
                    <a:pos x="49" y="69"/>
                  </a:cxn>
                  <a:cxn ang="0">
                    <a:pos x="52" y="69"/>
                  </a:cxn>
                </a:cxnLst>
                <a:rect l="0" t="0" r="r" b="b"/>
                <a:pathLst>
                  <a:path w="84" h="116">
                    <a:moveTo>
                      <a:pt x="78" y="11"/>
                    </a:moveTo>
                    <a:cubicBezTo>
                      <a:pt x="84" y="11"/>
                      <a:pt x="84" y="11"/>
                      <a:pt x="84" y="11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33"/>
                      <a:pt x="16" y="48"/>
                      <a:pt x="30" y="52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17" y="69"/>
                      <a:pt x="9" y="83"/>
                      <a:pt x="8" y="10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84" y="116"/>
                      <a:pt x="84" y="116"/>
                      <a:pt x="84" y="116"/>
                    </a:cubicBezTo>
                    <a:cubicBezTo>
                      <a:pt x="84" y="105"/>
                      <a:pt x="84" y="105"/>
                      <a:pt x="84" y="105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7" y="83"/>
                      <a:pt x="69" y="69"/>
                      <a:pt x="55" y="64"/>
                    </a:cubicBezTo>
                    <a:cubicBezTo>
                      <a:pt x="55" y="52"/>
                      <a:pt x="55" y="52"/>
                      <a:pt x="55" y="52"/>
                    </a:cubicBezTo>
                    <a:cubicBezTo>
                      <a:pt x="69" y="48"/>
                      <a:pt x="77" y="33"/>
                      <a:pt x="78" y="11"/>
                    </a:cubicBezTo>
                    <a:close/>
                    <a:moveTo>
                      <a:pt x="52" y="69"/>
                    </a:moveTo>
                    <a:cubicBezTo>
                      <a:pt x="67" y="73"/>
                      <a:pt x="72" y="90"/>
                      <a:pt x="72" y="105"/>
                    </a:cubicBezTo>
                    <a:cubicBezTo>
                      <a:pt x="67" y="105"/>
                      <a:pt x="67" y="105"/>
                      <a:pt x="67" y="105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30" y="93"/>
                      <a:pt x="30" y="93"/>
                      <a:pt x="30" y="93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13" y="105"/>
                      <a:pt x="13" y="105"/>
                      <a:pt x="13" y="105"/>
                    </a:cubicBezTo>
                    <a:cubicBezTo>
                      <a:pt x="14" y="90"/>
                      <a:pt x="18" y="73"/>
                      <a:pt x="34" y="69"/>
                    </a:cubicBezTo>
                    <a:cubicBezTo>
                      <a:pt x="36" y="69"/>
                      <a:pt x="36" y="69"/>
                      <a:pt x="36" y="69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18" y="43"/>
                      <a:pt x="14" y="27"/>
                      <a:pt x="13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27"/>
                      <a:pt x="67" y="43"/>
                      <a:pt x="52" y="47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69"/>
                      <a:pt x="49" y="69"/>
                      <a:pt x="49" y="69"/>
                    </a:cubicBezTo>
                    <a:lnTo>
                      <a:pt x="52" y="6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131"/>
              <p:cNvSpPr/>
              <p:nvPr/>
            </p:nvSpPr>
            <p:spPr bwMode="auto">
              <a:xfrm>
                <a:off x="5092701" y="2516188"/>
                <a:ext cx="60325" cy="34925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0" y="0"/>
                  </a:cxn>
                  <a:cxn ang="0">
                    <a:pos x="9" y="11"/>
                  </a:cxn>
                  <a:cxn ang="0">
                    <a:pos x="19" y="22"/>
                  </a:cxn>
                  <a:cxn ang="0">
                    <a:pos x="29" y="11"/>
                  </a:cxn>
                  <a:cxn ang="0">
                    <a:pos x="38" y="0"/>
                  </a:cxn>
                </a:cxnLst>
                <a:rect l="0" t="0" r="r" b="b"/>
                <a:pathLst>
                  <a:path w="38" h="22">
                    <a:moveTo>
                      <a:pt x="38" y="0"/>
                    </a:moveTo>
                    <a:lnTo>
                      <a:pt x="0" y="0"/>
                    </a:lnTo>
                    <a:lnTo>
                      <a:pt x="9" y="11"/>
                    </a:lnTo>
                    <a:lnTo>
                      <a:pt x="19" y="22"/>
                    </a:lnTo>
                    <a:lnTo>
                      <a:pt x="29" y="11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" name="千图PPT彼岸天：ID 8661124库_组合 14"/>
          <p:cNvGrpSpPr/>
          <p:nvPr>
            <p:custDataLst>
              <p:tags r:id="rId2"/>
            </p:custDataLst>
          </p:nvPr>
        </p:nvGrpSpPr>
        <p:grpSpPr>
          <a:xfrm>
            <a:off x="4831471" y="4166095"/>
            <a:ext cx="1406673" cy="1334498"/>
            <a:chOff x="4831471" y="4166095"/>
            <a:chExt cx="1406673" cy="1334498"/>
          </a:xfrm>
        </p:grpSpPr>
        <p:sp>
          <p:nvSpPr>
            <p:cNvPr id="42" name="Freeform: Shape 123"/>
            <p:cNvSpPr/>
            <p:nvPr/>
          </p:nvSpPr>
          <p:spPr bwMode="auto">
            <a:xfrm rot="21301173">
              <a:off x="4831471" y="4166095"/>
              <a:ext cx="1406673" cy="1334498"/>
            </a:xfrm>
            <a:custGeom>
              <a:avLst/>
              <a:gdLst/>
              <a:ahLst/>
              <a:cxnLst>
                <a:cxn ang="0">
                  <a:pos x="41" y="157"/>
                </a:cxn>
                <a:cxn ang="0">
                  <a:pos x="177" y="399"/>
                </a:cxn>
                <a:cxn ang="0">
                  <a:pos x="177" y="399"/>
                </a:cxn>
                <a:cxn ang="0">
                  <a:pos x="322" y="427"/>
                </a:cxn>
                <a:cxn ang="0">
                  <a:pos x="441" y="223"/>
                </a:cxn>
                <a:cxn ang="0">
                  <a:pos x="236" y="104"/>
                </a:cxn>
                <a:cxn ang="0">
                  <a:pos x="118" y="223"/>
                </a:cxn>
                <a:cxn ang="0">
                  <a:pos x="96" y="149"/>
                </a:cxn>
                <a:cxn ang="0">
                  <a:pos x="137" y="143"/>
                </a:cxn>
                <a:cxn ang="0">
                  <a:pos x="86" y="0"/>
                </a:cxn>
                <a:cxn ang="0">
                  <a:pos x="0" y="163"/>
                </a:cxn>
                <a:cxn ang="0">
                  <a:pos x="41" y="157"/>
                </a:cxn>
              </a:cxnLst>
              <a:rect l="0" t="0" r="r" b="b"/>
              <a:pathLst>
                <a:path w="465" h="441">
                  <a:moveTo>
                    <a:pt x="41" y="157"/>
                  </a:moveTo>
                  <a:cubicBezTo>
                    <a:pt x="53" y="239"/>
                    <a:pt x="108" y="346"/>
                    <a:pt x="177" y="399"/>
                  </a:cubicBezTo>
                  <a:cubicBezTo>
                    <a:pt x="177" y="399"/>
                    <a:pt x="177" y="399"/>
                    <a:pt x="177" y="399"/>
                  </a:cubicBezTo>
                  <a:cubicBezTo>
                    <a:pt x="217" y="429"/>
                    <a:pt x="270" y="441"/>
                    <a:pt x="322" y="427"/>
                  </a:cubicBezTo>
                  <a:cubicBezTo>
                    <a:pt x="411" y="404"/>
                    <a:pt x="465" y="312"/>
                    <a:pt x="441" y="223"/>
                  </a:cubicBezTo>
                  <a:cubicBezTo>
                    <a:pt x="417" y="134"/>
                    <a:pt x="326" y="81"/>
                    <a:pt x="236" y="104"/>
                  </a:cubicBezTo>
                  <a:cubicBezTo>
                    <a:pt x="176" y="120"/>
                    <a:pt x="133" y="167"/>
                    <a:pt x="118" y="223"/>
                  </a:cubicBezTo>
                  <a:cubicBezTo>
                    <a:pt x="107" y="199"/>
                    <a:pt x="100" y="174"/>
                    <a:pt x="96" y="149"/>
                  </a:cubicBezTo>
                  <a:cubicBezTo>
                    <a:pt x="110" y="147"/>
                    <a:pt x="123" y="145"/>
                    <a:pt x="137" y="143"/>
                  </a:cubicBezTo>
                  <a:cubicBezTo>
                    <a:pt x="109" y="108"/>
                    <a:pt x="88" y="59"/>
                    <a:pt x="86" y="0"/>
                  </a:cubicBezTo>
                  <a:cubicBezTo>
                    <a:pt x="45" y="42"/>
                    <a:pt x="14" y="97"/>
                    <a:pt x="0" y="163"/>
                  </a:cubicBezTo>
                  <a:cubicBezTo>
                    <a:pt x="14" y="161"/>
                    <a:pt x="27" y="159"/>
                    <a:pt x="41" y="157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Oval 133"/>
            <p:cNvSpPr/>
            <p:nvPr/>
          </p:nvSpPr>
          <p:spPr>
            <a:xfrm rot="21301173">
              <a:off x="5300096" y="4563157"/>
              <a:ext cx="780187" cy="780187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134"/>
            <p:cNvSpPr/>
            <p:nvPr/>
          </p:nvSpPr>
          <p:spPr bwMode="auto">
            <a:xfrm>
              <a:off x="5525138" y="4765783"/>
              <a:ext cx="330103" cy="374933"/>
            </a:xfrm>
            <a:custGeom>
              <a:avLst/>
              <a:gdLst/>
              <a:ahLst/>
              <a:cxnLst>
                <a:cxn ang="0">
                  <a:pos x="87" y="109"/>
                </a:cxn>
                <a:cxn ang="0">
                  <a:pos x="82" y="109"/>
                </a:cxn>
                <a:cxn ang="0">
                  <a:pos x="102" y="73"/>
                </a:cxn>
                <a:cxn ang="0">
                  <a:pos x="69" y="31"/>
                </a:cxn>
                <a:cxn ang="0">
                  <a:pos x="77" y="15"/>
                </a:cxn>
                <a:cxn ang="0">
                  <a:pos x="76" y="10"/>
                </a:cxn>
                <a:cxn ang="0">
                  <a:pos x="56" y="1"/>
                </a:cxn>
                <a:cxn ang="0">
                  <a:pos x="53" y="0"/>
                </a:cxn>
                <a:cxn ang="0">
                  <a:pos x="51" y="2"/>
                </a:cxn>
                <a:cxn ang="0">
                  <a:pos x="28" y="46"/>
                </a:cxn>
                <a:cxn ang="0">
                  <a:pos x="31" y="57"/>
                </a:cxn>
                <a:cxn ang="0">
                  <a:pos x="28" y="63"/>
                </a:cxn>
                <a:cxn ang="0">
                  <a:pos x="41" y="69"/>
                </a:cxn>
                <a:cxn ang="0">
                  <a:pos x="44" y="63"/>
                </a:cxn>
                <a:cxn ang="0">
                  <a:pos x="44" y="63"/>
                </a:cxn>
                <a:cxn ang="0">
                  <a:pos x="54" y="59"/>
                </a:cxn>
                <a:cxn ang="0">
                  <a:pos x="62" y="44"/>
                </a:cxn>
                <a:cxn ang="0">
                  <a:pos x="87" y="73"/>
                </a:cxn>
                <a:cxn ang="0">
                  <a:pos x="58" y="102"/>
                </a:cxn>
                <a:cxn ang="0">
                  <a:pos x="37" y="95"/>
                </a:cxn>
                <a:cxn ang="0">
                  <a:pos x="37" y="91"/>
                </a:cxn>
                <a:cxn ang="0">
                  <a:pos x="40" y="87"/>
                </a:cxn>
                <a:cxn ang="0">
                  <a:pos x="58" y="87"/>
                </a:cxn>
                <a:cxn ang="0">
                  <a:pos x="58" y="80"/>
                </a:cxn>
                <a:cxn ang="0">
                  <a:pos x="30" y="80"/>
                </a:cxn>
                <a:cxn ang="0">
                  <a:pos x="16" y="80"/>
                </a:cxn>
                <a:cxn ang="0">
                  <a:pos x="0" y="80"/>
                </a:cxn>
                <a:cxn ang="0">
                  <a:pos x="0" y="87"/>
                </a:cxn>
                <a:cxn ang="0">
                  <a:pos x="17" y="87"/>
                </a:cxn>
                <a:cxn ang="0">
                  <a:pos x="18" y="87"/>
                </a:cxn>
                <a:cxn ang="0">
                  <a:pos x="22" y="91"/>
                </a:cxn>
                <a:cxn ang="0">
                  <a:pos x="22" y="95"/>
                </a:cxn>
                <a:cxn ang="0">
                  <a:pos x="22" y="109"/>
                </a:cxn>
                <a:cxn ang="0">
                  <a:pos x="8" y="116"/>
                </a:cxn>
                <a:cxn ang="0">
                  <a:pos x="102" y="116"/>
                </a:cxn>
                <a:cxn ang="0">
                  <a:pos x="87" y="109"/>
                </a:cxn>
                <a:cxn ang="0">
                  <a:pos x="62" y="10"/>
                </a:cxn>
                <a:cxn ang="0">
                  <a:pos x="60" y="12"/>
                </a:cxn>
                <a:cxn ang="0">
                  <a:pos x="43" y="44"/>
                </a:cxn>
                <a:cxn ang="0">
                  <a:pos x="37" y="41"/>
                </a:cxn>
                <a:cxn ang="0">
                  <a:pos x="37" y="39"/>
                </a:cxn>
                <a:cxn ang="0">
                  <a:pos x="53" y="10"/>
                </a:cxn>
                <a:cxn ang="0">
                  <a:pos x="55" y="8"/>
                </a:cxn>
                <a:cxn ang="0">
                  <a:pos x="58" y="8"/>
                </a:cxn>
                <a:cxn ang="0">
                  <a:pos x="62" y="10"/>
                </a:cxn>
                <a:cxn ang="0">
                  <a:pos x="62" y="10"/>
                </a:cxn>
              </a:cxnLst>
              <a:rect l="0" t="0" r="r" b="b"/>
              <a:pathLst>
                <a:path w="102" h="116">
                  <a:moveTo>
                    <a:pt x="87" y="109"/>
                  </a:moveTo>
                  <a:cubicBezTo>
                    <a:pt x="82" y="109"/>
                    <a:pt x="82" y="109"/>
                    <a:pt x="82" y="109"/>
                  </a:cubicBezTo>
                  <a:cubicBezTo>
                    <a:pt x="94" y="101"/>
                    <a:pt x="102" y="88"/>
                    <a:pt x="102" y="73"/>
                  </a:cubicBezTo>
                  <a:cubicBezTo>
                    <a:pt x="102" y="52"/>
                    <a:pt x="88" y="35"/>
                    <a:pt x="69" y="31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78" y="13"/>
                    <a:pt x="77" y="11"/>
                    <a:pt x="76" y="10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0"/>
                    <a:pt x="54" y="0"/>
                    <a:pt x="53" y="0"/>
                  </a:cubicBezTo>
                  <a:cubicBezTo>
                    <a:pt x="52" y="1"/>
                    <a:pt x="52" y="2"/>
                    <a:pt x="51" y="2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6" y="50"/>
                    <a:pt x="28" y="55"/>
                    <a:pt x="31" y="57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8" y="65"/>
                    <a:pt x="52" y="63"/>
                    <a:pt x="54" y="59"/>
                  </a:cubicBezTo>
                  <a:cubicBezTo>
                    <a:pt x="62" y="44"/>
                    <a:pt x="62" y="44"/>
                    <a:pt x="62" y="44"/>
                  </a:cubicBezTo>
                  <a:cubicBezTo>
                    <a:pt x="76" y="46"/>
                    <a:pt x="87" y="58"/>
                    <a:pt x="87" y="73"/>
                  </a:cubicBezTo>
                  <a:cubicBezTo>
                    <a:pt x="87" y="89"/>
                    <a:pt x="74" y="102"/>
                    <a:pt x="58" y="102"/>
                  </a:cubicBezTo>
                  <a:cubicBezTo>
                    <a:pt x="51" y="102"/>
                    <a:pt x="42" y="99"/>
                    <a:pt x="37" y="95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7" y="89"/>
                    <a:pt x="38" y="87"/>
                    <a:pt x="40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80"/>
                    <a:pt x="58" y="80"/>
                    <a:pt x="58" y="80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20" y="87"/>
                    <a:pt x="22" y="89"/>
                    <a:pt x="22" y="91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2" y="109"/>
                    <a:pt x="22" y="109"/>
                    <a:pt x="22" y="109"/>
                  </a:cubicBezTo>
                  <a:cubicBezTo>
                    <a:pt x="14" y="109"/>
                    <a:pt x="8" y="108"/>
                    <a:pt x="8" y="116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2" y="108"/>
                    <a:pt x="95" y="109"/>
                    <a:pt x="87" y="109"/>
                  </a:cubicBezTo>
                  <a:close/>
                  <a:moveTo>
                    <a:pt x="62" y="10"/>
                  </a:moveTo>
                  <a:cubicBezTo>
                    <a:pt x="61" y="10"/>
                    <a:pt x="60" y="11"/>
                    <a:pt x="60" y="12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0"/>
                    <a:pt x="37" y="40"/>
                    <a:pt x="37" y="39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9"/>
                    <a:pt x="54" y="8"/>
                    <a:pt x="55" y="8"/>
                  </a:cubicBezTo>
                  <a:cubicBezTo>
                    <a:pt x="56" y="7"/>
                    <a:pt x="57" y="7"/>
                    <a:pt x="58" y="8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" name="千图PPT彼岸天：ID 8661124库_组合 12"/>
          <p:cNvGrpSpPr/>
          <p:nvPr>
            <p:custDataLst>
              <p:tags r:id="rId3"/>
            </p:custDataLst>
          </p:nvPr>
        </p:nvGrpSpPr>
        <p:grpSpPr>
          <a:xfrm>
            <a:off x="6755685" y="3016836"/>
            <a:ext cx="1125646" cy="1567919"/>
            <a:chOff x="6755685" y="3016836"/>
            <a:chExt cx="1125646" cy="1567919"/>
          </a:xfrm>
        </p:grpSpPr>
        <p:sp>
          <p:nvSpPr>
            <p:cNvPr id="39" name="Freeform: Shape 125"/>
            <p:cNvSpPr/>
            <p:nvPr/>
          </p:nvSpPr>
          <p:spPr bwMode="auto">
            <a:xfrm rot="21301173">
              <a:off x="6755685" y="3016836"/>
              <a:ext cx="1125646" cy="1567919"/>
            </a:xfrm>
            <a:custGeom>
              <a:avLst/>
              <a:gdLst/>
              <a:ahLst/>
              <a:cxnLst>
                <a:cxn ang="0">
                  <a:pos x="298" y="430"/>
                </a:cxn>
                <a:cxn ang="0">
                  <a:pos x="356" y="159"/>
                </a:cxn>
                <a:cxn ang="0">
                  <a:pos x="356" y="159"/>
                </a:cxn>
                <a:cxn ang="0">
                  <a:pos x="266" y="41"/>
                </a:cxn>
                <a:cxn ang="0">
                  <a:pos x="42" y="116"/>
                </a:cxn>
                <a:cxn ang="0">
                  <a:pos x="117" y="340"/>
                </a:cxn>
                <a:cxn ang="0">
                  <a:pos x="284" y="330"/>
                </a:cxn>
                <a:cxn ang="0">
                  <a:pos x="251" y="400"/>
                </a:cxn>
                <a:cxn ang="0">
                  <a:pos x="216" y="377"/>
                </a:cxn>
                <a:cxn ang="0">
                  <a:pos x="160" y="518"/>
                </a:cxn>
                <a:cxn ang="0">
                  <a:pos x="332" y="453"/>
                </a:cxn>
                <a:cxn ang="0">
                  <a:pos x="298" y="430"/>
                </a:cxn>
              </a:cxnLst>
              <a:rect l="0" t="0" r="r" b="b"/>
              <a:pathLst>
                <a:path w="372" h="518">
                  <a:moveTo>
                    <a:pt x="298" y="430"/>
                  </a:moveTo>
                  <a:cubicBezTo>
                    <a:pt x="343" y="360"/>
                    <a:pt x="372" y="244"/>
                    <a:pt x="356" y="159"/>
                  </a:cubicBezTo>
                  <a:cubicBezTo>
                    <a:pt x="355" y="159"/>
                    <a:pt x="356" y="158"/>
                    <a:pt x="356" y="159"/>
                  </a:cubicBezTo>
                  <a:cubicBezTo>
                    <a:pt x="346" y="109"/>
                    <a:pt x="314" y="65"/>
                    <a:pt x="266" y="41"/>
                  </a:cubicBezTo>
                  <a:cubicBezTo>
                    <a:pt x="183" y="0"/>
                    <a:pt x="83" y="33"/>
                    <a:pt x="42" y="116"/>
                  </a:cubicBezTo>
                  <a:cubicBezTo>
                    <a:pt x="0" y="199"/>
                    <a:pt x="34" y="299"/>
                    <a:pt x="117" y="340"/>
                  </a:cubicBezTo>
                  <a:cubicBezTo>
                    <a:pt x="172" y="368"/>
                    <a:pt x="236" y="362"/>
                    <a:pt x="284" y="330"/>
                  </a:cubicBezTo>
                  <a:cubicBezTo>
                    <a:pt x="276" y="355"/>
                    <a:pt x="265" y="378"/>
                    <a:pt x="251" y="400"/>
                  </a:cubicBezTo>
                  <a:cubicBezTo>
                    <a:pt x="240" y="392"/>
                    <a:pt x="228" y="385"/>
                    <a:pt x="216" y="377"/>
                  </a:cubicBezTo>
                  <a:cubicBezTo>
                    <a:pt x="214" y="422"/>
                    <a:pt x="197" y="473"/>
                    <a:pt x="160" y="518"/>
                  </a:cubicBezTo>
                  <a:cubicBezTo>
                    <a:pt x="218" y="514"/>
                    <a:pt x="279" y="493"/>
                    <a:pt x="332" y="453"/>
                  </a:cubicBezTo>
                  <a:cubicBezTo>
                    <a:pt x="321" y="445"/>
                    <a:pt x="309" y="438"/>
                    <a:pt x="298" y="43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Oval 136"/>
            <p:cNvSpPr/>
            <p:nvPr/>
          </p:nvSpPr>
          <p:spPr>
            <a:xfrm rot="21301173">
              <a:off x="6929125" y="3200725"/>
              <a:ext cx="780187" cy="780187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137"/>
            <p:cNvSpPr/>
            <p:nvPr/>
          </p:nvSpPr>
          <p:spPr bwMode="auto">
            <a:xfrm>
              <a:off x="7170503" y="3432646"/>
              <a:ext cx="297437" cy="316349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15" y="0"/>
                </a:cxn>
                <a:cxn ang="0">
                  <a:pos x="7" y="7"/>
                </a:cxn>
                <a:cxn ang="0">
                  <a:pos x="7" y="22"/>
                </a:cxn>
                <a:cxn ang="0">
                  <a:pos x="18" y="22"/>
                </a:cxn>
                <a:cxn ang="0">
                  <a:pos x="22" y="26"/>
                </a:cxn>
                <a:cxn ang="0">
                  <a:pos x="18" y="29"/>
                </a:cxn>
                <a:cxn ang="0">
                  <a:pos x="4" y="29"/>
                </a:cxn>
                <a:cxn ang="0">
                  <a:pos x="0" y="33"/>
                </a:cxn>
                <a:cxn ang="0">
                  <a:pos x="4" y="36"/>
                </a:cxn>
                <a:cxn ang="0">
                  <a:pos x="7" y="36"/>
                </a:cxn>
                <a:cxn ang="0">
                  <a:pos x="7" y="51"/>
                </a:cxn>
                <a:cxn ang="0">
                  <a:pos x="18" y="51"/>
                </a:cxn>
                <a:cxn ang="0">
                  <a:pos x="22" y="55"/>
                </a:cxn>
                <a:cxn ang="0">
                  <a:pos x="18" y="58"/>
                </a:cxn>
                <a:cxn ang="0">
                  <a:pos x="4" y="58"/>
                </a:cxn>
                <a:cxn ang="0">
                  <a:pos x="0" y="62"/>
                </a:cxn>
                <a:cxn ang="0">
                  <a:pos x="4" y="66"/>
                </a:cxn>
                <a:cxn ang="0">
                  <a:pos x="7" y="66"/>
                </a:cxn>
                <a:cxn ang="0">
                  <a:pos x="7" y="80"/>
                </a:cxn>
                <a:cxn ang="0">
                  <a:pos x="18" y="80"/>
                </a:cxn>
                <a:cxn ang="0">
                  <a:pos x="22" y="84"/>
                </a:cxn>
                <a:cxn ang="0">
                  <a:pos x="18" y="87"/>
                </a:cxn>
                <a:cxn ang="0">
                  <a:pos x="4" y="87"/>
                </a:cxn>
                <a:cxn ang="0">
                  <a:pos x="0" y="91"/>
                </a:cxn>
                <a:cxn ang="0">
                  <a:pos x="4" y="95"/>
                </a:cxn>
                <a:cxn ang="0">
                  <a:pos x="7" y="95"/>
                </a:cxn>
                <a:cxn ang="0">
                  <a:pos x="7" y="109"/>
                </a:cxn>
                <a:cxn ang="0">
                  <a:pos x="15" y="116"/>
                </a:cxn>
                <a:cxn ang="0">
                  <a:pos x="102" y="116"/>
                </a:cxn>
                <a:cxn ang="0">
                  <a:pos x="109" y="109"/>
                </a:cxn>
                <a:cxn ang="0">
                  <a:pos x="109" y="7"/>
                </a:cxn>
                <a:cxn ang="0">
                  <a:pos x="102" y="0"/>
                </a:cxn>
                <a:cxn ang="0">
                  <a:pos x="87" y="51"/>
                </a:cxn>
                <a:cxn ang="0">
                  <a:pos x="44" y="51"/>
                </a:cxn>
                <a:cxn ang="0">
                  <a:pos x="44" y="22"/>
                </a:cxn>
                <a:cxn ang="0">
                  <a:pos x="87" y="22"/>
                </a:cxn>
                <a:cxn ang="0">
                  <a:pos x="87" y="51"/>
                </a:cxn>
              </a:cxnLst>
              <a:rect l="0" t="0" r="r" b="b"/>
              <a:pathLst>
                <a:path w="109" h="116">
                  <a:moveTo>
                    <a:pt x="102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0"/>
                    <a:pt x="7" y="3"/>
                    <a:pt x="7" y="7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22"/>
                    <a:pt x="22" y="24"/>
                    <a:pt x="22" y="26"/>
                  </a:cubicBezTo>
                  <a:cubicBezTo>
                    <a:pt x="22" y="28"/>
                    <a:pt x="20" y="29"/>
                    <a:pt x="18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2" y="29"/>
                    <a:pt x="0" y="31"/>
                    <a:pt x="0" y="33"/>
                  </a:cubicBezTo>
                  <a:cubicBezTo>
                    <a:pt x="0" y="35"/>
                    <a:pt x="2" y="36"/>
                    <a:pt x="4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20" y="51"/>
                    <a:pt x="22" y="53"/>
                    <a:pt x="22" y="55"/>
                  </a:cubicBezTo>
                  <a:cubicBezTo>
                    <a:pt x="22" y="57"/>
                    <a:pt x="20" y="58"/>
                    <a:pt x="18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2" y="58"/>
                    <a:pt x="0" y="60"/>
                    <a:pt x="0" y="62"/>
                  </a:cubicBezTo>
                  <a:cubicBezTo>
                    <a:pt x="0" y="64"/>
                    <a:pt x="2" y="66"/>
                    <a:pt x="4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20" y="80"/>
                    <a:pt x="22" y="82"/>
                    <a:pt x="22" y="84"/>
                  </a:cubicBezTo>
                  <a:cubicBezTo>
                    <a:pt x="22" y="86"/>
                    <a:pt x="20" y="87"/>
                    <a:pt x="18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2" y="87"/>
                    <a:pt x="0" y="89"/>
                    <a:pt x="0" y="91"/>
                  </a:cubicBezTo>
                  <a:cubicBezTo>
                    <a:pt x="0" y="93"/>
                    <a:pt x="2" y="95"/>
                    <a:pt x="4" y="95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7" y="113"/>
                    <a:pt x="11" y="116"/>
                    <a:pt x="15" y="116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6" y="116"/>
                    <a:pt x="109" y="113"/>
                    <a:pt x="109" y="109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9" y="3"/>
                    <a:pt x="106" y="0"/>
                    <a:pt x="102" y="0"/>
                  </a:cubicBezTo>
                  <a:close/>
                  <a:moveTo>
                    <a:pt x="87" y="51"/>
                  </a:moveTo>
                  <a:cubicBezTo>
                    <a:pt x="44" y="51"/>
                    <a:pt x="44" y="51"/>
                    <a:pt x="44" y="51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87" y="22"/>
                    <a:pt x="87" y="22"/>
                    <a:pt x="87" y="22"/>
                  </a:cubicBezTo>
                  <a:lnTo>
                    <a:pt x="87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7" name="千图PPT彼岸天：ID 8661124库_组合 15"/>
          <p:cNvGrpSpPr/>
          <p:nvPr>
            <p:custDataLst>
              <p:tags r:id="rId4"/>
            </p:custDataLst>
          </p:nvPr>
        </p:nvGrpSpPr>
        <p:grpSpPr>
          <a:xfrm>
            <a:off x="4723382" y="2933780"/>
            <a:ext cx="1184002" cy="1469637"/>
            <a:chOff x="4723382" y="2933780"/>
            <a:chExt cx="1184002" cy="1469637"/>
          </a:xfrm>
        </p:grpSpPr>
        <p:sp>
          <p:nvSpPr>
            <p:cNvPr id="29" name="Freeform: Shape 122"/>
            <p:cNvSpPr/>
            <p:nvPr/>
          </p:nvSpPr>
          <p:spPr bwMode="auto">
            <a:xfrm rot="21301173">
              <a:off x="4723382" y="2933780"/>
              <a:ext cx="1184002" cy="1469637"/>
            </a:xfrm>
            <a:custGeom>
              <a:avLst/>
              <a:gdLst/>
              <a:ahLst/>
              <a:cxnLst>
                <a:cxn ang="0">
                  <a:pos x="228" y="39"/>
                </a:cxn>
                <a:cxn ang="0">
                  <a:pos x="21" y="225"/>
                </a:cxn>
                <a:cxn ang="0">
                  <a:pos x="21" y="225"/>
                </a:cxn>
                <a:cxn ang="0">
                  <a:pos x="25" y="373"/>
                </a:cxn>
                <a:cxn ang="0">
                  <a:pos x="251" y="444"/>
                </a:cxn>
                <a:cxn ang="0">
                  <a:pos x="322" y="218"/>
                </a:cxn>
                <a:cxn ang="0">
                  <a:pos x="180" y="129"/>
                </a:cxn>
                <a:cxn ang="0">
                  <a:pos x="248" y="91"/>
                </a:cxn>
                <a:cxn ang="0">
                  <a:pos x="263" y="130"/>
                </a:cxn>
                <a:cxn ang="0">
                  <a:pos x="391" y="49"/>
                </a:cxn>
                <a:cxn ang="0">
                  <a:pos x="213" y="0"/>
                </a:cxn>
                <a:cxn ang="0">
                  <a:pos x="228" y="39"/>
                </a:cxn>
              </a:cxnLst>
              <a:rect l="0" t="0" r="r" b="b"/>
              <a:pathLst>
                <a:path w="391" h="486">
                  <a:moveTo>
                    <a:pt x="228" y="39"/>
                  </a:moveTo>
                  <a:cubicBezTo>
                    <a:pt x="150" y="69"/>
                    <a:pt x="58" y="146"/>
                    <a:pt x="21" y="225"/>
                  </a:cubicBezTo>
                  <a:cubicBezTo>
                    <a:pt x="22" y="225"/>
                    <a:pt x="21" y="225"/>
                    <a:pt x="21" y="225"/>
                  </a:cubicBezTo>
                  <a:cubicBezTo>
                    <a:pt x="0" y="270"/>
                    <a:pt x="0" y="325"/>
                    <a:pt x="25" y="373"/>
                  </a:cubicBezTo>
                  <a:cubicBezTo>
                    <a:pt x="68" y="455"/>
                    <a:pt x="169" y="486"/>
                    <a:pt x="251" y="444"/>
                  </a:cubicBezTo>
                  <a:cubicBezTo>
                    <a:pt x="333" y="401"/>
                    <a:pt x="364" y="300"/>
                    <a:pt x="322" y="218"/>
                  </a:cubicBezTo>
                  <a:cubicBezTo>
                    <a:pt x="293" y="163"/>
                    <a:pt x="238" y="131"/>
                    <a:pt x="180" y="129"/>
                  </a:cubicBezTo>
                  <a:cubicBezTo>
                    <a:pt x="201" y="113"/>
                    <a:pt x="224" y="100"/>
                    <a:pt x="248" y="91"/>
                  </a:cubicBezTo>
                  <a:cubicBezTo>
                    <a:pt x="253" y="104"/>
                    <a:pt x="258" y="117"/>
                    <a:pt x="263" y="130"/>
                  </a:cubicBezTo>
                  <a:cubicBezTo>
                    <a:pt x="291" y="94"/>
                    <a:pt x="334" y="64"/>
                    <a:pt x="391" y="49"/>
                  </a:cubicBezTo>
                  <a:cubicBezTo>
                    <a:pt x="341" y="18"/>
                    <a:pt x="280" y="0"/>
                    <a:pt x="213" y="0"/>
                  </a:cubicBezTo>
                  <a:cubicBezTo>
                    <a:pt x="218" y="13"/>
                    <a:pt x="223" y="26"/>
                    <a:pt x="228" y="39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Oval 139"/>
            <p:cNvSpPr/>
            <p:nvPr/>
          </p:nvSpPr>
          <p:spPr>
            <a:xfrm rot="21301173">
              <a:off x="4869295" y="3444872"/>
              <a:ext cx="780187" cy="780187"/>
            </a:xfrm>
            <a:prstGeom prst="ellips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1" name="Group 140"/>
            <p:cNvGrpSpPr/>
            <p:nvPr/>
          </p:nvGrpSpPr>
          <p:grpSpPr>
            <a:xfrm>
              <a:off x="5046775" y="3620082"/>
              <a:ext cx="425105" cy="429724"/>
              <a:chOff x="4427538" y="1254125"/>
              <a:chExt cx="292100" cy="295275"/>
            </a:xfrm>
            <a:solidFill>
              <a:schemeClr val="bg1"/>
            </a:solidFill>
          </p:grpSpPr>
          <p:sp>
            <p:nvSpPr>
              <p:cNvPr id="32" name="Freeform: Shape 141"/>
              <p:cNvSpPr/>
              <p:nvPr/>
            </p:nvSpPr>
            <p:spPr bwMode="auto">
              <a:xfrm>
                <a:off x="4471988" y="1287463"/>
                <a:ext cx="33338" cy="33338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7" y="2"/>
                  </a:cxn>
                  <a:cxn ang="0">
                    <a:pos x="2" y="2"/>
                  </a:cxn>
                  <a:cxn ang="0">
                    <a:pos x="2" y="7"/>
                  </a:cxn>
                  <a:cxn ang="0">
                    <a:pos x="7" y="12"/>
                  </a:cxn>
                  <a:cxn ang="0">
                    <a:pos x="12" y="12"/>
                  </a:cxn>
                  <a:cxn ang="0">
                    <a:pos x="12" y="7"/>
                  </a:cxn>
                </a:cxnLst>
                <a:rect l="0" t="0" r="r" b="b"/>
                <a:pathLst>
                  <a:path w="13" h="13">
                    <a:moveTo>
                      <a:pt x="12" y="7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5" y="0"/>
                      <a:pt x="3" y="0"/>
                      <a:pt x="2" y="2"/>
                    </a:cubicBezTo>
                    <a:cubicBezTo>
                      <a:pt x="0" y="3"/>
                      <a:pt x="0" y="6"/>
                      <a:pt x="2" y="7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8" y="13"/>
                      <a:pt x="10" y="13"/>
                      <a:pt x="12" y="12"/>
                    </a:cubicBezTo>
                    <a:cubicBezTo>
                      <a:pt x="13" y="11"/>
                      <a:pt x="13" y="8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142"/>
              <p:cNvSpPr/>
              <p:nvPr/>
            </p:nvSpPr>
            <p:spPr bwMode="auto">
              <a:xfrm>
                <a:off x="4427538" y="1382713"/>
                <a:ext cx="34925" cy="19050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4" y="7"/>
                  </a:cxn>
                  <a:cxn ang="0">
                    <a:pos x="11" y="7"/>
                  </a:cxn>
                  <a:cxn ang="0">
                    <a:pos x="14" y="4"/>
                  </a:cxn>
                  <a:cxn ang="0">
                    <a:pos x="11" y="0"/>
                  </a:cxn>
                </a:cxnLst>
                <a:rect l="0" t="0" r="r" b="b"/>
                <a:pathLst>
                  <a:path w="14" h="7">
                    <a:moveTo>
                      <a:pt x="11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7"/>
                      <a:pt x="4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3" y="7"/>
                      <a:pt x="14" y="6"/>
                      <a:pt x="14" y="4"/>
                    </a:cubicBezTo>
                    <a:cubicBezTo>
                      <a:pt x="14" y="2"/>
                      <a:pt x="13" y="0"/>
                      <a:pt x="1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143"/>
              <p:cNvSpPr/>
              <p:nvPr/>
            </p:nvSpPr>
            <p:spPr bwMode="auto">
              <a:xfrm>
                <a:off x="4684713" y="1401763"/>
                <a:ext cx="34925" cy="190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3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10" y="8"/>
                  </a:cxn>
                  <a:cxn ang="0">
                    <a:pos x="14" y="4"/>
                  </a:cxn>
                  <a:cxn ang="0">
                    <a:pos x="10" y="0"/>
                  </a:cxn>
                </a:cxnLst>
                <a:rect l="0" t="0" r="r" b="b"/>
                <a:pathLst>
                  <a:path w="14" h="8">
                    <a:moveTo>
                      <a:pt x="1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6"/>
                      <a:pt x="1" y="8"/>
                      <a:pt x="3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2" y="8"/>
                      <a:pt x="14" y="6"/>
                      <a:pt x="14" y="4"/>
                    </a:cubicBezTo>
                    <a:cubicBezTo>
                      <a:pt x="14" y="2"/>
                      <a:pt x="12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144"/>
              <p:cNvSpPr/>
              <p:nvPr/>
            </p:nvSpPr>
            <p:spPr bwMode="auto">
              <a:xfrm>
                <a:off x="4654551" y="1303338"/>
                <a:ext cx="31750" cy="31750"/>
              </a:xfrm>
              <a:custGeom>
                <a:avLst/>
                <a:gdLst/>
                <a:ahLst/>
                <a:cxnLst>
                  <a:cxn ang="0">
                    <a:pos x="12" y="1"/>
                  </a:cxn>
                  <a:cxn ang="0">
                    <a:pos x="6" y="1"/>
                  </a:cxn>
                  <a:cxn ang="0">
                    <a:pos x="1" y="6"/>
                  </a:cxn>
                  <a:cxn ang="0">
                    <a:pos x="1" y="11"/>
                  </a:cxn>
                  <a:cxn ang="0">
                    <a:pos x="6" y="11"/>
                  </a:cxn>
                  <a:cxn ang="0">
                    <a:pos x="12" y="6"/>
                  </a:cxn>
                  <a:cxn ang="0">
                    <a:pos x="12" y="1"/>
                  </a:cxn>
                </a:cxnLst>
                <a:rect l="0" t="0" r="r" b="b"/>
                <a:pathLst>
                  <a:path w="13" h="13">
                    <a:moveTo>
                      <a:pt x="12" y="1"/>
                    </a:moveTo>
                    <a:cubicBezTo>
                      <a:pt x="10" y="0"/>
                      <a:pt x="8" y="0"/>
                      <a:pt x="6" y="1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10"/>
                      <a:pt x="1" y="11"/>
                    </a:cubicBezTo>
                    <a:cubicBezTo>
                      <a:pt x="3" y="13"/>
                      <a:pt x="5" y="13"/>
                      <a:pt x="6" y="11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3" y="5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145"/>
              <p:cNvSpPr/>
              <p:nvPr/>
            </p:nvSpPr>
            <p:spPr bwMode="auto">
              <a:xfrm>
                <a:off x="4573588" y="1254125"/>
                <a:ext cx="17463" cy="38100"/>
              </a:xfrm>
              <a:custGeom>
                <a:avLst/>
                <a:gdLst/>
                <a:ahLst/>
                <a:cxnLst>
                  <a:cxn ang="0">
                    <a:pos x="4" y="15"/>
                  </a:cxn>
                  <a:cxn ang="0">
                    <a:pos x="6" y="14"/>
                  </a:cxn>
                  <a:cxn ang="0">
                    <a:pos x="7" y="11"/>
                  </a:cxn>
                  <a:cxn ang="0">
                    <a:pos x="7" y="4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0" y="4"/>
                  </a:cxn>
                  <a:cxn ang="0">
                    <a:pos x="0" y="11"/>
                  </a:cxn>
                  <a:cxn ang="0">
                    <a:pos x="4" y="15"/>
                  </a:cxn>
                </a:cxnLst>
                <a:rect l="0" t="0" r="r" b="b"/>
                <a:pathLst>
                  <a:path w="7" h="15">
                    <a:moveTo>
                      <a:pt x="4" y="15"/>
                    </a:moveTo>
                    <a:cubicBezTo>
                      <a:pt x="5" y="15"/>
                      <a:pt x="6" y="14"/>
                      <a:pt x="6" y="14"/>
                    </a:cubicBezTo>
                    <a:cubicBezTo>
                      <a:pt x="7" y="13"/>
                      <a:pt x="7" y="12"/>
                      <a:pt x="7" y="11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6" y="0"/>
                      <a:pt x="4" y="0"/>
                    </a:cubicBezTo>
                    <a:cubicBezTo>
                      <a:pt x="2" y="0"/>
                      <a:pt x="1" y="1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2" y="15"/>
                      <a:pt x="4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146"/>
              <p:cNvSpPr/>
              <p:nvPr/>
            </p:nvSpPr>
            <p:spPr bwMode="auto">
              <a:xfrm>
                <a:off x="4500563" y="1327150"/>
                <a:ext cx="146050" cy="166688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0" y="29"/>
                  </a:cxn>
                  <a:cxn ang="0">
                    <a:pos x="14" y="54"/>
                  </a:cxn>
                  <a:cxn ang="0">
                    <a:pos x="14" y="66"/>
                  </a:cxn>
                  <a:cxn ang="0">
                    <a:pos x="44" y="66"/>
                  </a:cxn>
                  <a:cxn ang="0">
                    <a:pos x="44" y="54"/>
                  </a:cxn>
                  <a:cxn ang="0">
                    <a:pos x="58" y="29"/>
                  </a:cxn>
                  <a:cxn ang="0">
                    <a:pos x="29" y="0"/>
                  </a:cxn>
                  <a:cxn ang="0">
                    <a:pos x="40" y="48"/>
                  </a:cxn>
                  <a:cxn ang="0">
                    <a:pos x="36" y="50"/>
                  </a:cxn>
                  <a:cxn ang="0">
                    <a:pos x="36" y="54"/>
                  </a:cxn>
                  <a:cxn ang="0">
                    <a:pos x="36" y="58"/>
                  </a:cxn>
                  <a:cxn ang="0">
                    <a:pos x="22" y="58"/>
                  </a:cxn>
                  <a:cxn ang="0">
                    <a:pos x="22" y="54"/>
                  </a:cxn>
                  <a:cxn ang="0">
                    <a:pos x="22" y="50"/>
                  </a:cxn>
                  <a:cxn ang="0">
                    <a:pos x="18" y="48"/>
                  </a:cxn>
                  <a:cxn ang="0">
                    <a:pos x="7" y="29"/>
                  </a:cxn>
                  <a:cxn ang="0">
                    <a:pos x="29" y="8"/>
                  </a:cxn>
                  <a:cxn ang="0">
                    <a:pos x="51" y="29"/>
                  </a:cxn>
                  <a:cxn ang="0">
                    <a:pos x="40" y="48"/>
                  </a:cxn>
                </a:cxnLst>
                <a:rect l="0" t="0" r="r" b="b"/>
                <a:pathLst>
                  <a:path w="58" h="66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40"/>
                      <a:pt x="6" y="49"/>
                      <a:pt x="14" y="54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54"/>
                      <a:pt x="44" y="54"/>
                      <a:pt x="44" y="54"/>
                    </a:cubicBezTo>
                    <a:cubicBezTo>
                      <a:pt x="52" y="49"/>
                      <a:pt x="58" y="40"/>
                      <a:pt x="58" y="29"/>
                    </a:cubicBezTo>
                    <a:cubicBezTo>
                      <a:pt x="58" y="13"/>
                      <a:pt x="45" y="0"/>
                      <a:pt x="29" y="0"/>
                    </a:cubicBezTo>
                    <a:close/>
                    <a:moveTo>
                      <a:pt x="40" y="48"/>
                    </a:moveTo>
                    <a:cubicBezTo>
                      <a:pt x="36" y="50"/>
                      <a:pt x="36" y="50"/>
                      <a:pt x="36" y="50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11" y="44"/>
                      <a:pt x="7" y="37"/>
                      <a:pt x="7" y="29"/>
                    </a:cubicBezTo>
                    <a:cubicBezTo>
                      <a:pt x="7" y="17"/>
                      <a:pt x="17" y="8"/>
                      <a:pt x="29" y="8"/>
                    </a:cubicBezTo>
                    <a:cubicBezTo>
                      <a:pt x="41" y="8"/>
                      <a:pt x="51" y="17"/>
                      <a:pt x="51" y="29"/>
                    </a:cubicBezTo>
                    <a:cubicBezTo>
                      <a:pt x="51" y="37"/>
                      <a:pt x="47" y="44"/>
                      <a:pt x="40" y="4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147"/>
              <p:cNvSpPr/>
              <p:nvPr/>
            </p:nvSpPr>
            <p:spPr bwMode="auto">
              <a:xfrm>
                <a:off x="4535488" y="1511300"/>
                <a:ext cx="76200" cy="38100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8" y="7"/>
                  </a:cxn>
                  <a:cxn ang="0">
                    <a:pos x="8" y="8"/>
                  </a:cxn>
                  <a:cxn ang="0">
                    <a:pos x="15" y="15"/>
                  </a:cxn>
                  <a:cxn ang="0">
                    <a:pos x="22" y="8"/>
                  </a:cxn>
                  <a:cxn ang="0">
                    <a:pos x="22" y="7"/>
                  </a:cxn>
                  <a:cxn ang="0">
                    <a:pos x="30" y="7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0" y="7"/>
                  </a:cxn>
                </a:cxnLst>
                <a:rect l="0" t="0" r="r" b="b"/>
                <a:pathLst>
                  <a:path w="30" h="15">
                    <a:moveTo>
                      <a:pt x="0" y="7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12"/>
                      <a:pt x="11" y="15"/>
                      <a:pt x="15" y="15"/>
                    </a:cubicBezTo>
                    <a:cubicBezTo>
                      <a:pt x="19" y="15"/>
                      <a:pt x="22" y="12"/>
                      <a:pt x="22" y="8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8" name="千图PPT彼岸天：ID 8661124库_组合 13"/>
          <p:cNvGrpSpPr/>
          <p:nvPr>
            <p:custDataLst>
              <p:tags r:id="rId5"/>
            </p:custDataLst>
          </p:nvPr>
        </p:nvGrpSpPr>
        <p:grpSpPr>
          <a:xfrm>
            <a:off x="6080050" y="4387464"/>
            <a:ext cx="1534133" cy="1168646"/>
            <a:chOff x="6080050" y="4387464"/>
            <a:chExt cx="1534133" cy="1168646"/>
          </a:xfrm>
        </p:grpSpPr>
        <p:sp>
          <p:nvSpPr>
            <p:cNvPr id="24" name="Freeform: Shape 124"/>
            <p:cNvSpPr/>
            <p:nvPr/>
          </p:nvSpPr>
          <p:spPr bwMode="auto">
            <a:xfrm rot="21301173">
              <a:off x="6080050" y="4387464"/>
              <a:ext cx="1534133" cy="1168646"/>
            </a:xfrm>
            <a:custGeom>
              <a:avLst/>
              <a:gdLst/>
              <a:ahLst/>
              <a:cxnLst>
                <a:cxn ang="0">
                  <a:pos x="120" y="347"/>
                </a:cxn>
                <a:cxn ang="0">
                  <a:pos x="398" y="334"/>
                </a:cxn>
                <a:cxn ang="0">
                  <a:pos x="398" y="334"/>
                </a:cxn>
                <a:cxn ang="0">
                  <a:pos x="488" y="217"/>
                </a:cxn>
                <a:cxn ang="0">
                  <a:pos x="358" y="19"/>
                </a:cxn>
                <a:cxn ang="0">
                  <a:pos x="161" y="149"/>
                </a:cxn>
                <a:cxn ang="0">
                  <a:pos x="214" y="308"/>
                </a:cxn>
                <a:cxn ang="0">
                  <a:pos x="138" y="294"/>
                </a:cxn>
                <a:cxn ang="0">
                  <a:pos x="151" y="255"/>
                </a:cxn>
                <a:cxn ang="0">
                  <a:pos x="0" y="236"/>
                </a:cxn>
                <a:cxn ang="0">
                  <a:pos x="107" y="386"/>
                </a:cxn>
                <a:cxn ang="0">
                  <a:pos x="120" y="347"/>
                </a:cxn>
              </a:cxnLst>
              <a:rect l="0" t="0" r="r" b="b"/>
              <a:pathLst>
                <a:path w="507" h="386">
                  <a:moveTo>
                    <a:pt x="120" y="347"/>
                  </a:moveTo>
                  <a:cubicBezTo>
                    <a:pt x="199" y="373"/>
                    <a:pt x="319" y="372"/>
                    <a:pt x="398" y="334"/>
                  </a:cubicBezTo>
                  <a:cubicBezTo>
                    <a:pt x="397" y="333"/>
                    <a:pt x="398" y="334"/>
                    <a:pt x="398" y="334"/>
                  </a:cubicBezTo>
                  <a:cubicBezTo>
                    <a:pt x="443" y="312"/>
                    <a:pt x="477" y="269"/>
                    <a:pt x="488" y="217"/>
                  </a:cubicBezTo>
                  <a:cubicBezTo>
                    <a:pt x="507" y="126"/>
                    <a:pt x="449" y="38"/>
                    <a:pt x="358" y="19"/>
                  </a:cubicBezTo>
                  <a:cubicBezTo>
                    <a:pt x="268" y="0"/>
                    <a:pt x="180" y="58"/>
                    <a:pt x="161" y="149"/>
                  </a:cubicBezTo>
                  <a:cubicBezTo>
                    <a:pt x="148" y="209"/>
                    <a:pt x="170" y="269"/>
                    <a:pt x="214" y="308"/>
                  </a:cubicBezTo>
                  <a:cubicBezTo>
                    <a:pt x="188" y="307"/>
                    <a:pt x="162" y="302"/>
                    <a:pt x="138" y="294"/>
                  </a:cubicBezTo>
                  <a:cubicBezTo>
                    <a:pt x="142" y="281"/>
                    <a:pt x="146" y="268"/>
                    <a:pt x="151" y="255"/>
                  </a:cubicBezTo>
                  <a:cubicBezTo>
                    <a:pt x="106" y="264"/>
                    <a:pt x="53" y="261"/>
                    <a:pt x="0" y="236"/>
                  </a:cubicBezTo>
                  <a:cubicBezTo>
                    <a:pt x="19" y="292"/>
                    <a:pt x="55" y="345"/>
                    <a:pt x="107" y="386"/>
                  </a:cubicBezTo>
                  <a:cubicBezTo>
                    <a:pt x="111" y="373"/>
                    <a:pt x="116" y="360"/>
                    <a:pt x="120" y="347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Oval 149"/>
            <p:cNvSpPr/>
            <p:nvPr/>
          </p:nvSpPr>
          <p:spPr>
            <a:xfrm rot="21301173">
              <a:off x="6667060" y="4546063"/>
              <a:ext cx="780187" cy="780187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6" name="Group 150"/>
            <p:cNvGrpSpPr/>
            <p:nvPr/>
          </p:nvGrpSpPr>
          <p:grpSpPr>
            <a:xfrm>
              <a:off x="6881775" y="4759819"/>
              <a:ext cx="350730" cy="352634"/>
              <a:chOff x="4427538" y="2427288"/>
              <a:chExt cx="292101" cy="293688"/>
            </a:xfrm>
            <a:solidFill>
              <a:schemeClr val="bg1"/>
            </a:solidFill>
          </p:grpSpPr>
          <p:sp>
            <p:nvSpPr>
              <p:cNvPr id="27" name="Freeform: Shape 151"/>
              <p:cNvSpPr/>
              <p:nvPr/>
            </p:nvSpPr>
            <p:spPr bwMode="auto">
              <a:xfrm>
                <a:off x="4427538" y="2519363"/>
                <a:ext cx="201613" cy="201613"/>
              </a:xfrm>
              <a:custGeom>
                <a:avLst/>
                <a:gdLst/>
                <a:ahLst/>
                <a:cxnLst>
                  <a:cxn ang="0">
                    <a:pos x="75" y="32"/>
                  </a:cxn>
                  <a:cxn ang="0">
                    <a:pos x="64" y="32"/>
                  </a:cxn>
                  <a:cxn ang="0">
                    <a:pos x="61" y="26"/>
                  </a:cxn>
                  <a:cxn ang="0">
                    <a:pos x="69" y="19"/>
                  </a:cxn>
                  <a:cxn ang="0">
                    <a:pos x="69" y="13"/>
                  </a:cxn>
                  <a:cxn ang="0">
                    <a:pos x="66" y="10"/>
                  </a:cxn>
                  <a:cxn ang="0">
                    <a:pos x="59" y="10"/>
                  </a:cxn>
                  <a:cxn ang="0">
                    <a:pos x="52" y="17"/>
                  </a:cxn>
                  <a:cxn ang="0">
                    <a:pos x="45" y="14"/>
                  </a:cxn>
                  <a:cxn ang="0">
                    <a:pos x="45" y="5"/>
                  </a:cxn>
                  <a:cxn ang="0">
                    <a:pos x="41" y="0"/>
                  </a:cxn>
                  <a:cxn ang="0">
                    <a:pos x="37" y="0"/>
                  </a:cxn>
                  <a:cxn ang="0">
                    <a:pos x="32" y="5"/>
                  </a:cxn>
                  <a:cxn ang="0">
                    <a:pos x="32" y="14"/>
                  </a:cxn>
                  <a:cxn ang="0">
                    <a:pos x="25" y="17"/>
                  </a:cxn>
                  <a:cxn ang="0">
                    <a:pos x="19" y="11"/>
                  </a:cxn>
                  <a:cxn ang="0">
                    <a:pos x="12" y="11"/>
                  </a:cxn>
                  <a:cxn ang="0">
                    <a:pos x="9" y="14"/>
                  </a:cxn>
                  <a:cxn ang="0">
                    <a:pos x="9" y="21"/>
                  </a:cxn>
                  <a:cxn ang="0">
                    <a:pos x="16" y="27"/>
                  </a:cxn>
                  <a:cxn ang="0">
                    <a:pos x="13" y="35"/>
                  </a:cxn>
                  <a:cxn ang="0">
                    <a:pos x="4" y="35"/>
                  </a:cxn>
                  <a:cxn ang="0">
                    <a:pos x="0" y="39"/>
                  </a:cxn>
                  <a:cxn ang="0">
                    <a:pos x="0" y="44"/>
                  </a:cxn>
                  <a:cxn ang="0">
                    <a:pos x="4" y="48"/>
                  </a:cxn>
                  <a:cxn ang="0">
                    <a:pos x="13" y="48"/>
                  </a:cxn>
                  <a:cxn ang="0">
                    <a:pos x="17" y="55"/>
                  </a:cxn>
                  <a:cxn ang="0">
                    <a:pos x="11" y="61"/>
                  </a:cxn>
                  <a:cxn ang="0">
                    <a:pos x="11" y="68"/>
                  </a:cxn>
                  <a:cxn ang="0">
                    <a:pos x="14" y="71"/>
                  </a:cxn>
                  <a:cxn ang="0">
                    <a:pos x="20" y="71"/>
                  </a:cxn>
                  <a:cxn ang="0">
                    <a:pos x="27" y="64"/>
                  </a:cxn>
                  <a:cxn ang="0">
                    <a:pos x="34" y="66"/>
                  </a:cxn>
                  <a:cxn ang="0">
                    <a:pos x="34" y="76"/>
                  </a:cxn>
                  <a:cxn ang="0">
                    <a:pos x="39" y="80"/>
                  </a:cxn>
                  <a:cxn ang="0">
                    <a:pos x="43" y="80"/>
                  </a:cxn>
                  <a:cxn ang="0">
                    <a:pos x="48" y="76"/>
                  </a:cxn>
                  <a:cxn ang="0">
                    <a:pos x="48" y="65"/>
                  </a:cxn>
                  <a:cxn ang="0">
                    <a:pos x="54" y="62"/>
                  </a:cxn>
                  <a:cxn ang="0">
                    <a:pos x="61" y="69"/>
                  </a:cxn>
                  <a:cxn ang="0">
                    <a:pos x="67" y="69"/>
                  </a:cxn>
                  <a:cxn ang="0">
                    <a:pos x="70" y="66"/>
                  </a:cxn>
                  <a:cxn ang="0">
                    <a:pos x="70" y="60"/>
                  </a:cxn>
                  <a:cxn ang="0">
                    <a:pos x="63" y="52"/>
                  </a:cxn>
                  <a:cxn ang="0">
                    <a:pos x="65" y="46"/>
                  </a:cxn>
                  <a:cxn ang="0">
                    <a:pos x="75" y="46"/>
                  </a:cxn>
                  <a:cxn ang="0">
                    <a:pos x="80" y="41"/>
                  </a:cxn>
                  <a:cxn ang="0">
                    <a:pos x="80" y="37"/>
                  </a:cxn>
                  <a:cxn ang="0">
                    <a:pos x="75" y="32"/>
                  </a:cxn>
                  <a:cxn ang="0">
                    <a:pos x="39" y="51"/>
                  </a:cxn>
                  <a:cxn ang="0">
                    <a:pos x="28" y="40"/>
                  </a:cxn>
                  <a:cxn ang="0">
                    <a:pos x="39" y="29"/>
                  </a:cxn>
                  <a:cxn ang="0">
                    <a:pos x="50" y="40"/>
                  </a:cxn>
                  <a:cxn ang="0">
                    <a:pos x="39" y="51"/>
                  </a:cxn>
                </a:cxnLst>
                <a:rect l="0" t="0" r="r" b="b"/>
                <a:pathLst>
                  <a:path w="80" h="80">
                    <a:moveTo>
                      <a:pt x="75" y="32"/>
                    </a:move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30"/>
                      <a:pt x="63" y="28"/>
                      <a:pt x="61" y="26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71" y="17"/>
                      <a:pt x="71" y="14"/>
                      <a:pt x="69" y="13"/>
                    </a:cubicBezTo>
                    <a:cubicBezTo>
                      <a:pt x="66" y="10"/>
                      <a:pt x="66" y="10"/>
                      <a:pt x="66" y="10"/>
                    </a:cubicBezTo>
                    <a:cubicBezTo>
                      <a:pt x="64" y="8"/>
                      <a:pt x="61" y="8"/>
                      <a:pt x="59" y="10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0" y="16"/>
                      <a:pt x="48" y="15"/>
                      <a:pt x="45" y="14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2"/>
                      <a:pt x="43" y="0"/>
                      <a:pt x="41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4" y="0"/>
                      <a:pt x="32" y="2"/>
                      <a:pt x="32" y="5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0" y="15"/>
                      <a:pt x="27" y="16"/>
                      <a:pt x="25" y="17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7" y="9"/>
                      <a:pt x="14" y="9"/>
                      <a:pt x="12" y="11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8" y="16"/>
                      <a:pt x="8" y="19"/>
                      <a:pt x="9" y="21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4" y="29"/>
                      <a:pt x="13" y="32"/>
                      <a:pt x="13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2" y="35"/>
                      <a:pt x="0" y="37"/>
                      <a:pt x="0" y="39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2" y="48"/>
                      <a:pt x="4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4" y="51"/>
                      <a:pt x="15" y="53"/>
                      <a:pt x="17" y="55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9" y="63"/>
                      <a:pt x="9" y="66"/>
                      <a:pt x="11" y="68"/>
                    </a:cubicBezTo>
                    <a:cubicBezTo>
                      <a:pt x="14" y="71"/>
                      <a:pt x="14" y="71"/>
                      <a:pt x="14" y="71"/>
                    </a:cubicBezTo>
                    <a:cubicBezTo>
                      <a:pt x="16" y="72"/>
                      <a:pt x="19" y="72"/>
                      <a:pt x="20" y="71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29" y="65"/>
                      <a:pt x="32" y="66"/>
                      <a:pt x="34" y="6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8"/>
                      <a:pt x="36" y="80"/>
                      <a:pt x="39" y="80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6" y="80"/>
                      <a:pt x="48" y="78"/>
                      <a:pt x="48" y="76"/>
                    </a:cubicBezTo>
                    <a:cubicBezTo>
                      <a:pt x="48" y="65"/>
                      <a:pt x="48" y="65"/>
                      <a:pt x="48" y="65"/>
                    </a:cubicBezTo>
                    <a:cubicBezTo>
                      <a:pt x="50" y="64"/>
                      <a:pt x="52" y="63"/>
                      <a:pt x="54" y="62"/>
                    </a:cubicBezTo>
                    <a:cubicBezTo>
                      <a:pt x="61" y="69"/>
                      <a:pt x="61" y="69"/>
                      <a:pt x="61" y="69"/>
                    </a:cubicBezTo>
                    <a:cubicBezTo>
                      <a:pt x="63" y="71"/>
                      <a:pt x="66" y="71"/>
                      <a:pt x="67" y="69"/>
                    </a:cubicBezTo>
                    <a:cubicBezTo>
                      <a:pt x="70" y="66"/>
                      <a:pt x="70" y="66"/>
                      <a:pt x="70" y="66"/>
                    </a:cubicBezTo>
                    <a:cubicBezTo>
                      <a:pt x="72" y="64"/>
                      <a:pt x="72" y="62"/>
                      <a:pt x="70" y="60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4" y="50"/>
                      <a:pt x="64" y="48"/>
                      <a:pt x="65" y="46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8" y="46"/>
                      <a:pt x="80" y="44"/>
                      <a:pt x="80" y="41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0" y="34"/>
                      <a:pt x="78" y="32"/>
                      <a:pt x="75" y="32"/>
                    </a:cubicBezTo>
                    <a:close/>
                    <a:moveTo>
                      <a:pt x="39" y="51"/>
                    </a:moveTo>
                    <a:cubicBezTo>
                      <a:pt x="33" y="51"/>
                      <a:pt x="28" y="46"/>
                      <a:pt x="28" y="40"/>
                    </a:cubicBezTo>
                    <a:cubicBezTo>
                      <a:pt x="28" y="34"/>
                      <a:pt x="33" y="29"/>
                      <a:pt x="39" y="29"/>
                    </a:cubicBezTo>
                    <a:cubicBezTo>
                      <a:pt x="45" y="29"/>
                      <a:pt x="50" y="34"/>
                      <a:pt x="50" y="40"/>
                    </a:cubicBezTo>
                    <a:cubicBezTo>
                      <a:pt x="50" y="46"/>
                      <a:pt x="45" y="51"/>
                      <a:pt x="39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152"/>
              <p:cNvSpPr/>
              <p:nvPr/>
            </p:nvSpPr>
            <p:spPr bwMode="auto">
              <a:xfrm>
                <a:off x="4591051" y="2427288"/>
                <a:ext cx="128588" cy="128588"/>
              </a:xfrm>
              <a:custGeom>
                <a:avLst/>
                <a:gdLst/>
                <a:ahLst/>
                <a:cxnLst>
                  <a:cxn ang="0">
                    <a:pos x="48" y="20"/>
                  </a:cxn>
                  <a:cxn ang="0">
                    <a:pos x="41" y="20"/>
                  </a:cxn>
                  <a:cxn ang="0">
                    <a:pos x="39" y="17"/>
                  </a:cxn>
                  <a:cxn ang="0">
                    <a:pos x="44" y="12"/>
                  </a:cxn>
                  <a:cxn ang="0">
                    <a:pos x="44" y="8"/>
                  </a:cxn>
                  <a:cxn ang="0">
                    <a:pos x="42" y="6"/>
                  </a:cxn>
                  <a:cxn ang="0">
                    <a:pos x="38" y="6"/>
                  </a:cxn>
                  <a:cxn ang="0">
                    <a:pos x="33" y="11"/>
                  </a:cxn>
                  <a:cxn ang="0">
                    <a:pos x="29" y="9"/>
                  </a:cxn>
                  <a:cxn ang="0">
                    <a:pos x="29" y="3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1" y="3"/>
                  </a:cxn>
                  <a:cxn ang="0">
                    <a:pos x="21" y="9"/>
                  </a:cxn>
                  <a:cxn ang="0">
                    <a:pos x="16" y="11"/>
                  </a:cxn>
                  <a:cxn ang="0">
                    <a:pos x="12" y="7"/>
                  </a:cxn>
                  <a:cxn ang="0">
                    <a:pos x="8" y="7"/>
                  </a:cxn>
                  <a:cxn ang="0">
                    <a:pos x="6" y="9"/>
                  </a:cxn>
                  <a:cxn ang="0">
                    <a:pos x="6" y="13"/>
                  </a:cxn>
                  <a:cxn ang="0">
                    <a:pos x="10" y="17"/>
                  </a:cxn>
                  <a:cxn ang="0">
                    <a:pos x="8" y="22"/>
                  </a:cxn>
                  <a:cxn ang="0">
                    <a:pos x="3" y="22"/>
                  </a:cxn>
                  <a:cxn ang="0">
                    <a:pos x="0" y="25"/>
                  </a:cxn>
                  <a:cxn ang="0">
                    <a:pos x="0" y="27"/>
                  </a:cxn>
                  <a:cxn ang="0">
                    <a:pos x="3" y="30"/>
                  </a:cxn>
                  <a:cxn ang="0">
                    <a:pos x="9" y="30"/>
                  </a:cxn>
                  <a:cxn ang="0">
                    <a:pos x="11" y="35"/>
                  </a:cxn>
                  <a:cxn ang="0">
                    <a:pos x="7" y="39"/>
                  </a:cxn>
                  <a:cxn ang="0">
                    <a:pos x="7" y="43"/>
                  </a:cxn>
                  <a:cxn ang="0">
                    <a:pos x="9" y="45"/>
                  </a:cxn>
                  <a:cxn ang="0">
                    <a:pos x="13" y="45"/>
                  </a:cxn>
                  <a:cxn ang="0">
                    <a:pos x="17" y="41"/>
                  </a:cxn>
                  <a:cxn ang="0">
                    <a:pos x="22" y="42"/>
                  </a:cxn>
                  <a:cxn ang="0">
                    <a:pos x="22" y="48"/>
                  </a:cxn>
                  <a:cxn ang="0">
                    <a:pos x="25" y="51"/>
                  </a:cxn>
                  <a:cxn ang="0">
                    <a:pos x="28" y="51"/>
                  </a:cxn>
                  <a:cxn ang="0">
                    <a:pos x="31" y="48"/>
                  </a:cxn>
                  <a:cxn ang="0">
                    <a:pos x="31" y="41"/>
                  </a:cxn>
                  <a:cxn ang="0">
                    <a:pos x="35" y="39"/>
                  </a:cxn>
                  <a:cxn ang="0">
                    <a:pos x="39" y="44"/>
                  </a:cxn>
                  <a:cxn ang="0">
                    <a:pos x="43" y="44"/>
                  </a:cxn>
                  <a:cxn ang="0">
                    <a:pos x="45" y="42"/>
                  </a:cxn>
                  <a:cxn ang="0">
                    <a:pos x="45" y="38"/>
                  </a:cxn>
                  <a:cxn ang="0">
                    <a:pos x="40" y="33"/>
                  </a:cxn>
                  <a:cxn ang="0">
                    <a:pos x="42" y="29"/>
                  </a:cxn>
                  <a:cxn ang="0">
                    <a:pos x="48" y="29"/>
                  </a:cxn>
                  <a:cxn ang="0">
                    <a:pos x="51" y="26"/>
                  </a:cxn>
                  <a:cxn ang="0">
                    <a:pos x="51" y="23"/>
                  </a:cxn>
                  <a:cxn ang="0">
                    <a:pos x="48" y="20"/>
                  </a:cxn>
                  <a:cxn ang="0">
                    <a:pos x="25" y="32"/>
                  </a:cxn>
                  <a:cxn ang="0">
                    <a:pos x="18" y="25"/>
                  </a:cxn>
                  <a:cxn ang="0">
                    <a:pos x="25" y="18"/>
                  </a:cxn>
                  <a:cxn ang="0">
                    <a:pos x="32" y="25"/>
                  </a:cxn>
                  <a:cxn ang="0">
                    <a:pos x="25" y="32"/>
                  </a:cxn>
                </a:cxnLst>
                <a:rect l="0" t="0" r="r" b="b"/>
                <a:pathLst>
                  <a:path w="51" h="51">
                    <a:moveTo>
                      <a:pt x="48" y="20"/>
                    </a:move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19"/>
                      <a:pt x="40" y="18"/>
                      <a:pt x="39" y="17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1"/>
                      <a:pt x="45" y="9"/>
                      <a:pt x="44" y="8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1" y="5"/>
                      <a:pt x="39" y="5"/>
                      <a:pt x="38" y="6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2" y="10"/>
                      <a:pt x="31" y="9"/>
                      <a:pt x="29" y="9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"/>
                      <a:pt x="28" y="0"/>
                      <a:pt x="2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2" y="0"/>
                      <a:pt x="21" y="1"/>
                      <a:pt x="21" y="3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19" y="9"/>
                      <a:pt x="18" y="10"/>
                      <a:pt x="16" y="11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1" y="6"/>
                      <a:pt x="9" y="6"/>
                      <a:pt x="8" y="7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10"/>
                      <a:pt x="5" y="12"/>
                      <a:pt x="6" y="13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8"/>
                      <a:pt x="9" y="20"/>
                      <a:pt x="8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2" y="22"/>
                      <a:pt x="0" y="23"/>
                      <a:pt x="0" y="25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9"/>
                      <a:pt x="2" y="30"/>
                      <a:pt x="3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32"/>
                      <a:pt x="10" y="34"/>
                      <a:pt x="11" y="35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6" y="40"/>
                      <a:pt x="6" y="42"/>
                      <a:pt x="7" y="43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10" y="46"/>
                      <a:pt x="12" y="46"/>
                      <a:pt x="13" y="45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9" y="41"/>
                      <a:pt x="20" y="42"/>
                      <a:pt x="22" y="42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9"/>
                      <a:pt x="23" y="51"/>
                      <a:pt x="25" y="51"/>
                    </a:cubicBezTo>
                    <a:cubicBezTo>
                      <a:pt x="28" y="51"/>
                      <a:pt x="28" y="51"/>
                      <a:pt x="28" y="51"/>
                    </a:cubicBezTo>
                    <a:cubicBezTo>
                      <a:pt x="29" y="51"/>
                      <a:pt x="31" y="49"/>
                      <a:pt x="31" y="48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3" y="40"/>
                      <a:pt x="35" y="39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40" y="45"/>
                      <a:pt x="42" y="45"/>
                      <a:pt x="43" y="44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6" y="41"/>
                      <a:pt x="46" y="39"/>
                      <a:pt x="45" y="38"/>
                    </a:cubicBezTo>
                    <a:cubicBezTo>
                      <a:pt x="40" y="33"/>
                      <a:pt x="40" y="33"/>
                      <a:pt x="40" y="33"/>
                    </a:cubicBezTo>
                    <a:cubicBezTo>
                      <a:pt x="41" y="32"/>
                      <a:pt x="41" y="30"/>
                      <a:pt x="42" y="29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50" y="29"/>
                      <a:pt x="51" y="28"/>
                      <a:pt x="51" y="26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1" y="22"/>
                      <a:pt x="50" y="20"/>
                      <a:pt x="48" y="20"/>
                    </a:cubicBezTo>
                    <a:close/>
                    <a:moveTo>
                      <a:pt x="25" y="32"/>
                    </a:moveTo>
                    <a:cubicBezTo>
                      <a:pt x="21" y="32"/>
                      <a:pt x="18" y="29"/>
                      <a:pt x="18" y="25"/>
                    </a:cubicBezTo>
                    <a:cubicBezTo>
                      <a:pt x="18" y="21"/>
                      <a:pt x="21" y="18"/>
                      <a:pt x="25" y="18"/>
                    </a:cubicBezTo>
                    <a:cubicBezTo>
                      <a:pt x="29" y="18"/>
                      <a:pt x="32" y="21"/>
                      <a:pt x="32" y="25"/>
                    </a:cubicBezTo>
                    <a:cubicBezTo>
                      <a:pt x="32" y="29"/>
                      <a:pt x="29" y="32"/>
                      <a:pt x="25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9" name="千图PPT彼岸天：ID 8661124库_组合 45"/>
          <p:cNvGrpSpPr/>
          <p:nvPr>
            <p:custDataLst>
              <p:tags r:id="rId6"/>
            </p:custDataLst>
          </p:nvPr>
        </p:nvGrpSpPr>
        <p:grpSpPr>
          <a:xfrm>
            <a:off x="7881331" y="3252941"/>
            <a:ext cx="2497612" cy="866137"/>
            <a:chOff x="7645890" y="3344328"/>
            <a:chExt cx="2122517" cy="866137"/>
          </a:xfrm>
        </p:grpSpPr>
        <p:sp>
          <p:nvSpPr>
            <p:cNvPr id="22" name="TextBox 46"/>
            <p:cNvSpPr txBox="1"/>
            <p:nvPr/>
          </p:nvSpPr>
          <p:spPr bwMode="auto">
            <a:xfrm>
              <a:off x="7645890" y="3344328"/>
              <a:ext cx="1301593" cy="309958"/>
            </a:xfrm>
            <a:prstGeom prst="rect">
              <a:avLst/>
            </a:prstGeom>
            <a:noFill/>
          </p:spPr>
          <p:txBody>
            <a:bodyPr wrap="none" lIns="36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3" name="TextBox 47"/>
            <p:cNvSpPr txBox="1"/>
            <p:nvPr/>
          </p:nvSpPr>
          <p:spPr bwMode="auto">
            <a:xfrm>
              <a:off x="7645890" y="3654286"/>
              <a:ext cx="2122517" cy="556179"/>
            </a:xfrm>
            <a:prstGeom prst="rect">
              <a:avLst/>
            </a:prstGeom>
            <a:noFill/>
          </p:spPr>
          <p:txBody>
            <a:bodyPr wrap="square" lIns="36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千图网</a:t>
              </a:r>
              <a:r>
                <a:rPr lang="en-US" altLang="zh-CN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0" name="千图PPT彼岸天：ID 8661124库_组合 48"/>
          <p:cNvGrpSpPr/>
          <p:nvPr>
            <p:custDataLst>
              <p:tags r:id="rId7"/>
            </p:custDataLst>
          </p:nvPr>
        </p:nvGrpSpPr>
        <p:grpSpPr>
          <a:xfrm>
            <a:off x="5244526" y="1338350"/>
            <a:ext cx="2122583" cy="1019770"/>
            <a:chOff x="5089540" y="1514352"/>
            <a:chExt cx="2122583" cy="1019770"/>
          </a:xfrm>
        </p:grpSpPr>
        <p:sp>
          <p:nvSpPr>
            <p:cNvPr id="20" name="TextBox 49"/>
            <p:cNvSpPr txBox="1"/>
            <p:nvPr/>
          </p:nvSpPr>
          <p:spPr bwMode="auto">
            <a:xfrm>
              <a:off x="5521343" y="1514352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1" name="TextBox 50"/>
            <p:cNvSpPr txBox="1"/>
            <p:nvPr/>
          </p:nvSpPr>
          <p:spPr bwMode="auto">
            <a:xfrm>
              <a:off x="5089540" y="1824309"/>
              <a:ext cx="2122583" cy="709813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千图网</a:t>
              </a:r>
              <a:r>
                <a:rPr lang="en-US" altLang="zh-CN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1" name="千图PPT彼岸天：ID 8661124库_组合 51"/>
          <p:cNvGrpSpPr/>
          <p:nvPr>
            <p:custDataLst>
              <p:tags r:id="rId8"/>
            </p:custDataLst>
          </p:nvPr>
        </p:nvGrpSpPr>
        <p:grpSpPr>
          <a:xfrm>
            <a:off x="2333464" y="3252941"/>
            <a:ext cx="2389919" cy="866137"/>
            <a:chOff x="2378292" y="4060687"/>
            <a:chExt cx="2389919" cy="866137"/>
          </a:xfrm>
        </p:grpSpPr>
        <p:sp>
          <p:nvSpPr>
            <p:cNvPr id="18" name="TextBox 52"/>
            <p:cNvSpPr txBox="1"/>
            <p:nvPr/>
          </p:nvSpPr>
          <p:spPr bwMode="auto">
            <a:xfrm>
              <a:off x="3236598" y="4060687"/>
              <a:ext cx="1531613" cy="309958"/>
            </a:xfrm>
            <a:prstGeom prst="rect">
              <a:avLst/>
            </a:prstGeom>
            <a:noFill/>
          </p:spPr>
          <p:txBody>
            <a:bodyPr wrap="none" lIns="90000" tIns="46800" rIns="36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9" name="TextBox 53"/>
            <p:cNvSpPr txBox="1"/>
            <p:nvPr/>
          </p:nvSpPr>
          <p:spPr bwMode="auto">
            <a:xfrm>
              <a:off x="2378292" y="4370645"/>
              <a:ext cx="2389918" cy="556179"/>
            </a:xfrm>
            <a:prstGeom prst="rect">
              <a:avLst/>
            </a:prstGeom>
            <a:noFill/>
          </p:spPr>
          <p:txBody>
            <a:bodyPr wrap="square" lIns="90000" tIns="46800" rIns="36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千图网</a:t>
              </a:r>
              <a:r>
                <a:rPr lang="en-US" altLang="zh-CN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2" name="千图PPT彼岸天：ID 8661124库_组合 54"/>
          <p:cNvGrpSpPr/>
          <p:nvPr>
            <p:custDataLst>
              <p:tags r:id="rId9"/>
            </p:custDataLst>
          </p:nvPr>
        </p:nvGrpSpPr>
        <p:grpSpPr>
          <a:xfrm>
            <a:off x="7614183" y="4548831"/>
            <a:ext cx="2497612" cy="866137"/>
            <a:chOff x="7645890" y="3344328"/>
            <a:chExt cx="2122517" cy="866137"/>
          </a:xfrm>
        </p:grpSpPr>
        <p:sp>
          <p:nvSpPr>
            <p:cNvPr id="16" name="TextBox 55"/>
            <p:cNvSpPr txBox="1"/>
            <p:nvPr/>
          </p:nvSpPr>
          <p:spPr bwMode="auto">
            <a:xfrm>
              <a:off x="7645890" y="3344328"/>
              <a:ext cx="1301593" cy="309958"/>
            </a:xfrm>
            <a:prstGeom prst="rect">
              <a:avLst/>
            </a:prstGeom>
            <a:noFill/>
          </p:spPr>
          <p:txBody>
            <a:bodyPr wrap="none" lIns="36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7" name="TextBox 56"/>
            <p:cNvSpPr txBox="1"/>
            <p:nvPr/>
          </p:nvSpPr>
          <p:spPr bwMode="auto">
            <a:xfrm>
              <a:off x="7645890" y="3654286"/>
              <a:ext cx="2122517" cy="556179"/>
            </a:xfrm>
            <a:prstGeom prst="rect">
              <a:avLst/>
            </a:prstGeom>
            <a:noFill/>
          </p:spPr>
          <p:txBody>
            <a:bodyPr wrap="square" lIns="36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千图网</a:t>
              </a:r>
              <a:r>
                <a:rPr lang="en-US" altLang="zh-CN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3" name="千图PPT彼岸天：ID 8661124库_组合 57"/>
          <p:cNvGrpSpPr/>
          <p:nvPr>
            <p:custDataLst>
              <p:tags r:id="rId10"/>
            </p:custDataLst>
          </p:nvPr>
        </p:nvGrpSpPr>
        <p:grpSpPr>
          <a:xfrm>
            <a:off x="2441553" y="4548831"/>
            <a:ext cx="2389919" cy="866137"/>
            <a:chOff x="2378292" y="4060687"/>
            <a:chExt cx="2389919" cy="866137"/>
          </a:xfrm>
        </p:grpSpPr>
        <p:sp>
          <p:nvSpPr>
            <p:cNvPr id="14" name="TextBox 58"/>
            <p:cNvSpPr txBox="1"/>
            <p:nvPr/>
          </p:nvSpPr>
          <p:spPr bwMode="auto">
            <a:xfrm>
              <a:off x="3236598" y="4060687"/>
              <a:ext cx="1531613" cy="309958"/>
            </a:xfrm>
            <a:prstGeom prst="rect">
              <a:avLst/>
            </a:prstGeom>
            <a:noFill/>
          </p:spPr>
          <p:txBody>
            <a:bodyPr wrap="none" lIns="90000" tIns="46800" rIns="36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5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5" name="TextBox 59"/>
            <p:cNvSpPr txBox="1"/>
            <p:nvPr/>
          </p:nvSpPr>
          <p:spPr bwMode="auto">
            <a:xfrm>
              <a:off x="2378292" y="4370645"/>
              <a:ext cx="2389918" cy="556179"/>
            </a:xfrm>
            <a:prstGeom prst="rect">
              <a:avLst/>
            </a:prstGeom>
            <a:noFill/>
          </p:spPr>
          <p:txBody>
            <a:bodyPr wrap="square" lIns="90000" tIns="46800" rIns="36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千图网</a:t>
              </a:r>
              <a:r>
                <a:rPr lang="en-US" altLang="zh-CN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千图PPT彼岸天：ID 8661124库_组合 68"/>
          <p:cNvGrpSpPr/>
          <p:nvPr>
            <p:custDataLst>
              <p:tags r:id="rId1"/>
            </p:custDataLst>
          </p:nvPr>
        </p:nvGrpSpPr>
        <p:grpSpPr>
          <a:xfrm>
            <a:off x="1750940" y="1822339"/>
            <a:ext cx="8995305" cy="3280666"/>
            <a:chOff x="1750940" y="1822339"/>
            <a:chExt cx="8995305" cy="3280666"/>
          </a:xfrm>
        </p:grpSpPr>
        <p:sp>
          <p:nvSpPr>
            <p:cNvPr id="4" name="Oval 13"/>
            <p:cNvSpPr/>
            <p:nvPr/>
          </p:nvSpPr>
          <p:spPr>
            <a:xfrm>
              <a:off x="2063621" y="2360812"/>
              <a:ext cx="1338458" cy="1338460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5" name="Group 14"/>
            <p:cNvGrpSpPr/>
            <p:nvPr/>
          </p:nvGrpSpPr>
          <p:grpSpPr>
            <a:xfrm>
              <a:off x="2247042" y="3016113"/>
              <a:ext cx="971615" cy="442509"/>
              <a:chOff x="1290570" y="3143837"/>
              <a:chExt cx="1090252" cy="496539"/>
            </a:xfrm>
          </p:grpSpPr>
          <p:sp>
            <p:nvSpPr>
              <p:cNvPr id="65" name="TextBox 15"/>
              <p:cNvSpPr txBox="1"/>
              <p:nvPr/>
            </p:nvSpPr>
            <p:spPr bwMode="auto">
              <a:xfrm>
                <a:off x="1290570" y="3143837"/>
                <a:ext cx="1090252" cy="216566"/>
              </a:xfrm>
              <a:prstGeom prst="rect">
                <a:avLst/>
              </a:prstGeom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TextBox 16"/>
              <p:cNvSpPr txBox="1"/>
              <p:nvPr/>
            </p:nvSpPr>
            <p:spPr bwMode="auto">
              <a:xfrm>
                <a:off x="1580278" y="3336465"/>
                <a:ext cx="510837" cy="30391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marL="0" indent="0" algn="ctr">
                  <a:spcBef>
                    <a:spcPct val="0"/>
                  </a:spcBef>
                  <a:defRPr/>
                </a:pPr>
                <a:r>
                  <a:rPr kumimoji="1" lang="en-US" sz="1600" b="1">
                    <a:solidFill>
                      <a:schemeClr val="bg1"/>
                    </a:solidFill>
                  </a:rPr>
                  <a:t>2014</a:t>
                </a:r>
                <a:endParaRPr kumimoji="1" lang="en-US" sz="16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" name="Oval 18"/>
            <p:cNvSpPr/>
            <p:nvPr/>
          </p:nvSpPr>
          <p:spPr>
            <a:xfrm>
              <a:off x="3501863" y="2628607"/>
              <a:ext cx="1701592" cy="1701592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7" name="Group 19"/>
            <p:cNvGrpSpPr/>
            <p:nvPr/>
          </p:nvGrpSpPr>
          <p:grpSpPr>
            <a:xfrm>
              <a:off x="3866852" y="3410500"/>
              <a:ext cx="971615" cy="512128"/>
              <a:chOff x="1290570" y="3125814"/>
              <a:chExt cx="1090252" cy="574659"/>
            </a:xfrm>
          </p:grpSpPr>
          <p:sp>
            <p:nvSpPr>
              <p:cNvPr id="63" name="TextBox 20"/>
              <p:cNvSpPr txBox="1"/>
              <p:nvPr/>
            </p:nvSpPr>
            <p:spPr bwMode="auto">
              <a:xfrm>
                <a:off x="1290570" y="3125814"/>
                <a:ext cx="1090252" cy="252612"/>
              </a:xfrm>
              <a:prstGeom prst="rect">
                <a:avLst/>
              </a:prstGeom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TextBox 21"/>
              <p:cNvSpPr txBox="1"/>
              <p:nvPr/>
            </p:nvSpPr>
            <p:spPr bwMode="auto">
              <a:xfrm>
                <a:off x="1547901" y="3358572"/>
                <a:ext cx="575590" cy="34190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marL="0" indent="0" algn="ctr">
                  <a:spcBef>
                    <a:spcPct val="0"/>
                  </a:spcBef>
                  <a:defRPr/>
                </a:pPr>
                <a:r>
                  <a:rPr kumimoji="1" lang="en-US" sz="1800" b="1">
                    <a:solidFill>
                      <a:schemeClr val="bg1"/>
                    </a:solidFill>
                  </a:rPr>
                  <a:t>2015</a:t>
                </a:r>
                <a:endParaRPr kumimoji="1" lang="en-US" sz="18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" name="Oval 23"/>
            <p:cNvSpPr/>
            <p:nvPr/>
          </p:nvSpPr>
          <p:spPr>
            <a:xfrm>
              <a:off x="5303239" y="2324796"/>
              <a:ext cx="1410490" cy="1410488"/>
            </a:xfrm>
            <a:prstGeom prst="ellipse">
              <a:avLst/>
            </a:prstGeom>
            <a:solidFill>
              <a:schemeClr val="accent3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9" name="Group 24"/>
            <p:cNvGrpSpPr/>
            <p:nvPr/>
          </p:nvGrpSpPr>
          <p:grpSpPr>
            <a:xfrm>
              <a:off x="5522676" y="2995499"/>
              <a:ext cx="971615" cy="442512"/>
              <a:chOff x="1290570" y="3143836"/>
              <a:chExt cx="1090252" cy="496542"/>
            </a:xfrm>
          </p:grpSpPr>
          <p:sp>
            <p:nvSpPr>
              <p:cNvPr id="61" name="TextBox 25"/>
              <p:cNvSpPr txBox="1"/>
              <p:nvPr/>
            </p:nvSpPr>
            <p:spPr bwMode="auto">
              <a:xfrm>
                <a:off x="1290570" y="3143836"/>
                <a:ext cx="1090252" cy="216566"/>
              </a:xfrm>
              <a:prstGeom prst="rect">
                <a:avLst/>
              </a:prstGeom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TextBox 26"/>
              <p:cNvSpPr txBox="1"/>
              <p:nvPr/>
            </p:nvSpPr>
            <p:spPr bwMode="auto">
              <a:xfrm>
                <a:off x="1580278" y="3336467"/>
                <a:ext cx="510837" cy="30391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marL="0" indent="0" algn="ctr">
                  <a:spcBef>
                    <a:spcPct val="0"/>
                  </a:spcBef>
                  <a:defRPr/>
                </a:pPr>
                <a:r>
                  <a:rPr kumimoji="1" lang="en-US" sz="1600" b="1">
                    <a:solidFill>
                      <a:schemeClr val="bg1"/>
                    </a:solidFill>
                  </a:rPr>
                  <a:t>2016</a:t>
                </a:r>
                <a:endParaRPr kumimoji="1" lang="en-US" sz="16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Oval 28"/>
            <p:cNvSpPr/>
            <p:nvPr/>
          </p:nvSpPr>
          <p:spPr>
            <a:xfrm>
              <a:off x="6813513" y="2825639"/>
              <a:ext cx="1362469" cy="1362469"/>
            </a:xfrm>
            <a:prstGeom prst="ellipse">
              <a:avLst/>
            </a:prstGeom>
            <a:solidFill>
              <a:schemeClr val="accent4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1" name="Group 29"/>
            <p:cNvGrpSpPr/>
            <p:nvPr/>
          </p:nvGrpSpPr>
          <p:grpSpPr>
            <a:xfrm>
              <a:off x="7008939" y="3472332"/>
              <a:ext cx="971615" cy="442512"/>
              <a:chOff x="1290570" y="3143836"/>
              <a:chExt cx="1090252" cy="496542"/>
            </a:xfrm>
          </p:grpSpPr>
          <p:sp>
            <p:nvSpPr>
              <p:cNvPr id="59" name="TextBox 30"/>
              <p:cNvSpPr txBox="1"/>
              <p:nvPr/>
            </p:nvSpPr>
            <p:spPr bwMode="auto">
              <a:xfrm>
                <a:off x="1290570" y="3143836"/>
                <a:ext cx="1090252" cy="216566"/>
              </a:xfrm>
              <a:prstGeom prst="rect">
                <a:avLst/>
              </a:prstGeom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TextBox 31"/>
              <p:cNvSpPr txBox="1"/>
              <p:nvPr/>
            </p:nvSpPr>
            <p:spPr bwMode="auto">
              <a:xfrm>
                <a:off x="1580278" y="3336467"/>
                <a:ext cx="510837" cy="30391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marL="0" indent="0" algn="ctr">
                  <a:spcBef>
                    <a:spcPct val="0"/>
                  </a:spcBef>
                  <a:defRPr/>
                </a:pPr>
                <a:r>
                  <a:rPr kumimoji="1" lang="en-US" sz="1600" b="1">
                    <a:solidFill>
                      <a:schemeClr val="bg1"/>
                    </a:solidFill>
                  </a:rPr>
                  <a:t>2017</a:t>
                </a:r>
                <a:endParaRPr kumimoji="1" lang="en-US" sz="16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Oval 33"/>
            <p:cNvSpPr/>
            <p:nvPr/>
          </p:nvSpPr>
          <p:spPr>
            <a:xfrm>
              <a:off x="8275766" y="2187371"/>
              <a:ext cx="1544250" cy="1544250"/>
            </a:xfrm>
            <a:prstGeom prst="ellipse">
              <a:avLst/>
            </a:prstGeom>
            <a:solidFill>
              <a:schemeClr val="accent5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3" name="Group 34"/>
            <p:cNvGrpSpPr/>
            <p:nvPr/>
          </p:nvGrpSpPr>
          <p:grpSpPr>
            <a:xfrm>
              <a:off x="8564231" y="2924955"/>
              <a:ext cx="971615" cy="442512"/>
              <a:chOff x="1290570" y="3143836"/>
              <a:chExt cx="1090252" cy="496542"/>
            </a:xfrm>
          </p:grpSpPr>
          <p:sp>
            <p:nvSpPr>
              <p:cNvPr id="57" name="TextBox 35"/>
              <p:cNvSpPr txBox="1"/>
              <p:nvPr/>
            </p:nvSpPr>
            <p:spPr bwMode="auto">
              <a:xfrm>
                <a:off x="1290570" y="3143836"/>
                <a:ext cx="1090252" cy="216566"/>
              </a:xfrm>
              <a:prstGeom prst="rect">
                <a:avLst/>
              </a:prstGeom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TextBox 36"/>
              <p:cNvSpPr txBox="1"/>
              <p:nvPr/>
            </p:nvSpPr>
            <p:spPr bwMode="auto">
              <a:xfrm>
                <a:off x="1580278" y="3336467"/>
                <a:ext cx="510837" cy="30391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marL="0" indent="0" algn="ctr">
                  <a:spcBef>
                    <a:spcPct val="0"/>
                  </a:spcBef>
                  <a:defRPr/>
                </a:pPr>
                <a:r>
                  <a:rPr kumimoji="1" lang="en-US" sz="1600" b="1">
                    <a:solidFill>
                      <a:schemeClr val="bg1"/>
                    </a:solidFill>
                  </a:rPr>
                  <a:t>2018</a:t>
                </a:r>
                <a:endParaRPr kumimoji="1" lang="en-US" sz="1600" b="1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4" name="Straight Connector 3"/>
            <p:cNvCxnSpPr/>
            <p:nvPr/>
          </p:nvCxnSpPr>
          <p:spPr>
            <a:xfrm>
              <a:off x="2882674" y="4241124"/>
              <a:ext cx="1619809" cy="861881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4"/>
            <p:cNvCxnSpPr/>
            <p:nvPr/>
          </p:nvCxnSpPr>
          <p:spPr>
            <a:xfrm flipV="1">
              <a:off x="4523883" y="4110752"/>
              <a:ext cx="1557152" cy="9881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5"/>
            <p:cNvCxnSpPr/>
            <p:nvPr/>
          </p:nvCxnSpPr>
          <p:spPr>
            <a:xfrm>
              <a:off x="6115912" y="4158565"/>
              <a:ext cx="1440671" cy="728311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6"/>
            <p:cNvCxnSpPr/>
            <p:nvPr/>
          </p:nvCxnSpPr>
          <p:spPr>
            <a:xfrm flipV="1">
              <a:off x="7588279" y="4231933"/>
              <a:ext cx="1480625" cy="639006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7"/>
            <p:cNvSpPr/>
            <p:nvPr/>
          </p:nvSpPr>
          <p:spPr>
            <a:xfrm>
              <a:off x="2765917" y="4105816"/>
              <a:ext cx="177424" cy="1774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Oval 9"/>
            <p:cNvSpPr/>
            <p:nvPr/>
          </p:nvSpPr>
          <p:spPr>
            <a:xfrm>
              <a:off x="5994060" y="4052232"/>
              <a:ext cx="177424" cy="1774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2" name="Oval 11"/>
            <p:cNvSpPr/>
            <p:nvPr/>
          </p:nvSpPr>
          <p:spPr>
            <a:xfrm>
              <a:off x="9000841" y="4117726"/>
              <a:ext cx="177424" cy="17742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8" name="Group 80"/>
            <p:cNvGrpSpPr/>
            <p:nvPr/>
          </p:nvGrpSpPr>
          <p:grpSpPr>
            <a:xfrm>
              <a:off x="9919799" y="1822339"/>
              <a:ext cx="826446" cy="682139"/>
              <a:chOff x="9919792" y="1342351"/>
              <a:chExt cx="826453" cy="682144"/>
            </a:xfrm>
          </p:grpSpPr>
          <p:sp>
            <p:nvSpPr>
              <p:cNvPr id="46" name="Freeform: Shape 66"/>
              <p:cNvSpPr/>
              <p:nvPr/>
            </p:nvSpPr>
            <p:spPr bwMode="auto">
              <a:xfrm rot="21388595" flipH="1">
                <a:off x="10337397" y="1343465"/>
                <a:ext cx="407145" cy="299194"/>
              </a:xfrm>
              <a:custGeom>
                <a:avLst/>
                <a:gdLst>
                  <a:gd name="T0" fmla="*/ 737 w 743"/>
                  <a:gd name="T1" fmla="*/ 364 h 546"/>
                  <a:gd name="T2" fmla="*/ 743 w 743"/>
                  <a:gd name="T3" fmla="*/ 546 h 546"/>
                  <a:gd name="T4" fmla="*/ 0 w 743"/>
                  <a:gd name="T5" fmla="*/ 0 h 546"/>
                  <a:gd name="T6" fmla="*/ 737 w 743"/>
                  <a:gd name="T7" fmla="*/ 364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3" h="546">
                    <a:moveTo>
                      <a:pt x="737" y="364"/>
                    </a:moveTo>
                    <a:lnTo>
                      <a:pt x="743" y="546"/>
                    </a:lnTo>
                    <a:lnTo>
                      <a:pt x="0" y="0"/>
                    </a:lnTo>
                    <a:lnTo>
                      <a:pt x="737" y="364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67"/>
              <p:cNvSpPr/>
              <p:nvPr/>
            </p:nvSpPr>
            <p:spPr bwMode="auto">
              <a:xfrm rot="21388595" flipH="1">
                <a:off x="10226484" y="1346877"/>
                <a:ext cx="515096" cy="199463"/>
              </a:xfrm>
              <a:custGeom>
                <a:avLst/>
                <a:gdLst>
                  <a:gd name="T0" fmla="*/ 940 w 940"/>
                  <a:gd name="T1" fmla="*/ 225 h 364"/>
                  <a:gd name="T2" fmla="*/ 737 w 940"/>
                  <a:gd name="T3" fmla="*/ 364 h 364"/>
                  <a:gd name="T4" fmla="*/ 0 w 940"/>
                  <a:gd name="T5" fmla="*/ 0 h 364"/>
                  <a:gd name="T6" fmla="*/ 940 w 940"/>
                  <a:gd name="T7" fmla="*/ 225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0" h="364">
                    <a:moveTo>
                      <a:pt x="940" y="225"/>
                    </a:moveTo>
                    <a:lnTo>
                      <a:pt x="737" y="364"/>
                    </a:lnTo>
                    <a:lnTo>
                      <a:pt x="0" y="0"/>
                    </a:lnTo>
                    <a:lnTo>
                      <a:pt x="940" y="225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Freeform: Shape 68"/>
              <p:cNvSpPr/>
              <p:nvPr/>
            </p:nvSpPr>
            <p:spPr bwMode="auto">
              <a:xfrm rot="21388595" flipH="1">
                <a:off x="10337397" y="1343465"/>
                <a:ext cx="407145" cy="299194"/>
              </a:xfrm>
              <a:custGeom>
                <a:avLst/>
                <a:gdLst>
                  <a:gd name="T0" fmla="*/ 743 w 743"/>
                  <a:gd name="T1" fmla="*/ 546 h 546"/>
                  <a:gd name="T2" fmla="*/ 680 w 743"/>
                  <a:gd name="T3" fmla="*/ 406 h 546"/>
                  <a:gd name="T4" fmla="*/ 0 w 743"/>
                  <a:gd name="T5" fmla="*/ 0 h 546"/>
                  <a:gd name="T6" fmla="*/ 743 w 743"/>
                  <a:gd name="T7" fmla="*/ 546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3" h="546">
                    <a:moveTo>
                      <a:pt x="743" y="546"/>
                    </a:moveTo>
                    <a:lnTo>
                      <a:pt x="680" y="406"/>
                    </a:lnTo>
                    <a:lnTo>
                      <a:pt x="0" y="0"/>
                    </a:lnTo>
                    <a:lnTo>
                      <a:pt x="743" y="546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69"/>
              <p:cNvSpPr/>
              <p:nvPr/>
            </p:nvSpPr>
            <p:spPr bwMode="auto">
              <a:xfrm rot="21388595" flipH="1">
                <a:off x="10373622" y="1342351"/>
                <a:ext cx="372623" cy="355636"/>
              </a:xfrm>
              <a:custGeom>
                <a:avLst/>
                <a:gdLst>
                  <a:gd name="T0" fmla="*/ 680 w 680"/>
                  <a:gd name="T1" fmla="*/ 406 h 649"/>
                  <a:gd name="T2" fmla="*/ 486 w 680"/>
                  <a:gd name="T3" fmla="*/ 649 h 649"/>
                  <a:gd name="T4" fmla="*/ 0 w 680"/>
                  <a:gd name="T5" fmla="*/ 0 h 649"/>
                  <a:gd name="T6" fmla="*/ 680 w 680"/>
                  <a:gd name="T7" fmla="*/ 406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0" h="649">
                    <a:moveTo>
                      <a:pt x="680" y="406"/>
                    </a:moveTo>
                    <a:lnTo>
                      <a:pt x="486" y="649"/>
                    </a:lnTo>
                    <a:lnTo>
                      <a:pt x="0" y="0"/>
                    </a:lnTo>
                    <a:lnTo>
                      <a:pt x="680" y="40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50" name="Group 59"/>
              <p:cNvGrpSpPr/>
              <p:nvPr/>
            </p:nvGrpSpPr>
            <p:grpSpPr>
              <a:xfrm>
                <a:off x="10020135" y="1466565"/>
                <a:ext cx="435529" cy="527360"/>
                <a:chOff x="4922837" y="2636218"/>
                <a:chExt cx="712787" cy="863086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52" name="Freeform: Shape 61"/>
                <p:cNvSpPr/>
                <p:nvPr/>
              </p:nvSpPr>
              <p:spPr bwMode="auto">
                <a:xfrm>
                  <a:off x="5510211" y="3243717"/>
                  <a:ext cx="41275" cy="42863"/>
                </a:xfrm>
                <a:custGeom>
                  <a:avLst/>
                  <a:gdLst>
                    <a:gd name="T0" fmla="*/ 19 w 26"/>
                    <a:gd name="T1" fmla="*/ 25 h 27"/>
                    <a:gd name="T2" fmla="*/ 19 w 26"/>
                    <a:gd name="T3" fmla="*/ 25 h 27"/>
                    <a:gd name="T4" fmla="*/ 14 w 26"/>
                    <a:gd name="T5" fmla="*/ 27 h 27"/>
                    <a:gd name="T6" fmla="*/ 9 w 26"/>
                    <a:gd name="T7" fmla="*/ 26 h 27"/>
                    <a:gd name="T8" fmla="*/ 4 w 26"/>
                    <a:gd name="T9" fmla="*/ 24 h 27"/>
                    <a:gd name="T10" fmla="*/ 1 w 26"/>
                    <a:gd name="T11" fmla="*/ 20 h 27"/>
                    <a:gd name="T12" fmla="*/ 1 w 26"/>
                    <a:gd name="T13" fmla="*/ 20 h 27"/>
                    <a:gd name="T14" fmla="*/ 0 w 26"/>
                    <a:gd name="T15" fmla="*/ 15 h 27"/>
                    <a:gd name="T16" fmla="*/ 0 w 26"/>
                    <a:gd name="T17" fmla="*/ 10 h 27"/>
                    <a:gd name="T18" fmla="*/ 3 w 26"/>
                    <a:gd name="T19" fmla="*/ 5 h 27"/>
                    <a:gd name="T20" fmla="*/ 7 w 26"/>
                    <a:gd name="T21" fmla="*/ 2 h 27"/>
                    <a:gd name="T22" fmla="*/ 7 w 26"/>
                    <a:gd name="T23" fmla="*/ 2 h 27"/>
                    <a:gd name="T24" fmla="*/ 12 w 26"/>
                    <a:gd name="T25" fmla="*/ 0 h 27"/>
                    <a:gd name="T26" fmla="*/ 17 w 26"/>
                    <a:gd name="T27" fmla="*/ 1 h 27"/>
                    <a:gd name="T28" fmla="*/ 21 w 26"/>
                    <a:gd name="T29" fmla="*/ 3 h 27"/>
                    <a:gd name="T30" fmla="*/ 25 w 26"/>
                    <a:gd name="T31" fmla="*/ 7 h 27"/>
                    <a:gd name="T32" fmla="*/ 25 w 26"/>
                    <a:gd name="T33" fmla="*/ 7 h 27"/>
                    <a:gd name="T34" fmla="*/ 26 w 26"/>
                    <a:gd name="T35" fmla="*/ 12 h 27"/>
                    <a:gd name="T36" fmla="*/ 25 w 26"/>
                    <a:gd name="T37" fmla="*/ 18 h 27"/>
                    <a:gd name="T38" fmla="*/ 23 w 26"/>
                    <a:gd name="T39" fmla="*/ 22 h 27"/>
                    <a:gd name="T40" fmla="*/ 19 w 26"/>
                    <a:gd name="T41" fmla="*/ 25 h 27"/>
                    <a:gd name="T42" fmla="*/ 19 w 26"/>
                    <a:gd name="T43" fmla="*/ 25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" h="27">
                      <a:moveTo>
                        <a:pt x="19" y="25"/>
                      </a:moveTo>
                      <a:lnTo>
                        <a:pt x="19" y="25"/>
                      </a:lnTo>
                      <a:lnTo>
                        <a:pt x="14" y="27"/>
                      </a:lnTo>
                      <a:lnTo>
                        <a:pt x="9" y="26"/>
                      </a:lnTo>
                      <a:lnTo>
                        <a:pt x="4" y="24"/>
                      </a:lnTo>
                      <a:lnTo>
                        <a:pt x="1" y="20"/>
                      </a:lnTo>
                      <a:lnTo>
                        <a:pt x="1" y="20"/>
                      </a:lnTo>
                      <a:lnTo>
                        <a:pt x="0" y="15"/>
                      </a:lnTo>
                      <a:lnTo>
                        <a:pt x="0" y="10"/>
                      </a:lnTo>
                      <a:lnTo>
                        <a:pt x="3" y="5"/>
                      </a:lnTo>
                      <a:lnTo>
                        <a:pt x="7" y="2"/>
                      </a:lnTo>
                      <a:lnTo>
                        <a:pt x="7" y="2"/>
                      </a:lnTo>
                      <a:lnTo>
                        <a:pt x="12" y="0"/>
                      </a:lnTo>
                      <a:lnTo>
                        <a:pt x="17" y="1"/>
                      </a:lnTo>
                      <a:lnTo>
                        <a:pt x="21" y="3"/>
                      </a:lnTo>
                      <a:lnTo>
                        <a:pt x="25" y="7"/>
                      </a:lnTo>
                      <a:lnTo>
                        <a:pt x="25" y="7"/>
                      </a:lnTo>
                      <a:lnTo>
                        <a:pt x="26" y="12"/>
                      </a:lnTo>
                      <a:lnTo>
                        <a:pt x="25" y="18"/>
                      </a:lnTo>
                      <a:lnTo>
                        <a:pt x="23" y="22"/>
                      </a:lnTo>
                      <a:lnTo>
                        <a:pt x="19" y="25"/>
                      </a:lnTo>
                      <a:lnTo>
                        <a:pt x="19" y="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Freeform: Shape 62"/>
                <p:cNvSpPr/>
                <p:nvPr/>
              </p:nvSpPr>
              <p:spPr bwMode="auto">
                <a:xfrm>
                  <a:off x="5332411" y="3410404"/>
                  <a:ext cx="92075" cy="88900"/>
                </a:xfrm>
                <a:custGeom>
                  <a:avLst/>
                  <a:gdLst>
                    <a:gd name="T0" fmla="*/ 42 w 58"/>
                    <a:gd name="T1" fmla="*/ 53 h 56"/>
                    <a:gd name="T2" fmla="*/ 42 w 58"/>
                    <a:gd name="T3" fmla="*/ 53 h 56"/>
                    <a:gd name="T4" fmla="*/ 37 w 58"/>
                    <a:gd name="T5" fmla="*/ 55 h 56"/>
                    <a:gd name="T6" fmla="*/ 31 w 58"/>
                    <a:gd name="T7" fmla="*/ 56 h 56"/>
                    <a:gd name="T8" fmla="*/ 26 w 58"/>
                    <a:gd name="T9" fmla="*/ 56 h 56"/>
                    <a:gd name="T10" fmla="*/ 21 w 58"/>
                    <a:gd name="T11" fmla="*/ 55 h 56"/>
                    <a:gd name="T12" fmla="*/ 15 w 58"/>
                    <a:gd name="T13" fmla="*/ 53 h 56"/>
                    <a:gd name="T14" fmla="*/ 10 w 58"/>
                    <a:gd name="T15" fmla="*/ 50 h 56"/>
                    <a:gd name="T16" fmla="*/ 6 w 58"/>
                    <a:gd name="T17" fmla="*/ 46 h 56"/>
                    <a:gd name="T18" fmla="*/ 3 w 58"/>
                    <a:gd name="T19" fmla="*/ 41 h 56"/>
                    <a:gd name="T20" fmla="*/ 3 w 58"/>
                    <a:gd name="T21" fmla="*/ 41 h 56"/>
                    <a:gd name="T22" fmla="*/ 1 w 58"/>
                    <a:gd name="T23" fmla="*/ 36 h 56"/>
                    <a:gd name="T24" fmla="*/ 0 w 58"/>
                    <a:gd name="T25" fmla="*/ 30 h 56"/>
                    <a:gd name="T26" fmla="*/ 0 w 58"/>
                    <a:gd name="T27" fmla="*/ 25 h 56"/>
                    <a:gd name="T28" fmla="*/ 1 w 58"/>
                    <a:gd name="T29" fmla="*/ 19 h 56"/>
                    <a:gd name="T30" fmla="*/ 3 w 58"/>
                    <a:gd name="T31" fmla="*/ 14 h 56"/>
                    <a:gd name="T32" fmla="*/ 6 w 58"/>
                    <a:gd name="T33" fmla="*/ 10 h 56"/>
                    <a:gd name="T34" fmla="*/ 10 w 58"/>
                    <a:gd name="T35" fmla="*/ 6 h 56"/>
                    <a:gd name="T36" fmla="*/ 15 w 58"/>
                    <a:gd name="T37" fmla="*/ 3 h 56"/>
                    <a:gd name="T38" fmla="*/ 15 w 58"/>
                    <a:gd name="T39" fmla="*/ 3 h 56"/>
                    <a:gd name="T40" fmla="*/ 22 w 58"/>
                    <a:gd name="T41" fmla="*/ 1 h 56"/>
                    <a:gd name="T42" fmla="*/ 27 w 58"/>
                    <a:gd name="T43" fmla="*/ 0 h 56"/>
                    <a:gd name="T44" fmla="*/ 32 w 58"/>
                    <a:gd name="T45" fmla="*/ 0 h 56"/>
                    <a:gd name="T46" fmla="*/ 38 w 58"/>
                    <a:gd name="T47" fmla="*/ 1 h 56"/>
                    <a:gd name="T48" fmla="*/ 43 w 58"/>
                    <a:gd name="T49" fmla="*/ 3 h 56"/>
                    <a:gd name="T50" fmla="*/ 47 w 58"/>
                    <a:gd name="T51" fmla="*/ 6 h 56"/>
                    <a:gd name="T52" fmla="*/ 51 w 58"/>
                    <a:gd name="T53" fmla="*/ 10 h 56"/>
                    <a:gd name="T54" fmla="*/ 54 w 58"/>
                    <a:gd name="T55" fmla="*/ 15 h 56"/>
                    <a:gd name="T56" fmla="*/ 54 w 58"/>
                    <a:gd name="T57" fmla="*/ 15 h 56"/>
                    <a:gd name="T58" fmla="*/ 57 w 58"/>
                    <a:gd name="T59" fmla="*/ 20 h 56"/>
                    <a:gd name="T60" fmla="*/ 58 w 58"/>
                    <a:gd name="T61" fmla="*/ 26 h 56"/>
                    <a:gd name="T62" fmla="*/ 57 w 58"/>
                    <a:gd name="T63" fmla="*/ 31 h 56"/>
                    <a:gd name="T64" fmla="*/ 56 w 58"/>
                    <a:gd name="T65" fmla="*/ 37 h 56"/>
                    <a:gd name="T66" fmla="*/ 54 w 58"/>
                    <a:gd name="T67" fmla="*/ 42 h 56"/>
                    <a:gd name="T68" fmla="*/ 51 w 58"/>
                    <a:gd name="T69" fmla="*/ 46 h 56"/>
                    <a:gd name="T70" fmla="*/ 47 w 58"/>
                    <a:gd name="T71" fmla="*/ 50 h 56"/>
                    <a:gd name="T72" fmla="*/ 42 w 58"/>
                    <a:gd name="T73" fmla="*/ 53 h 56"/>
                    <a:gd name="T74" fmla="*/ 42 w 58"/>
                    <a:gd name="T75" fmla="*/ 5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58" h="56">
                      <a:moveTo>
                        <a:pt x="42" y="53"/>
                      </a:moveTo>
                      <a:lnTo>
                        <a:pt x="42" y="53"/>
                      </a:lnTo>
                      <a:lnTo>
                        <a:pt x="37" y="55"/>
                      </a:lnTo>
                      <a:lnTo>
                        <a:pt x="31" y="56"/>
                      </a:lnTo>
                      <a:lnTo>
                        <a:pt x="26" y="56"/>
                      </a:lnTo>
                      <a:lnTo>
                        <a:pt x="21" y="55"/>
                      </a:lnTo>
                      <a:lnTo>
                        <a:pt x="15" y="53"/>
                      </a:lnTo>
                      <a:lnTo>
                        <a:pt x="10" y="50"/>
                      </a:lnTo>
                      <a:lnTo>
                        <a:pt x="6" y="46"/>
                      </a:lnTo>
                      <a:lnTo>
                        <a:pt x="3" y="41"/>
                      </a:lnTo>
                      <a:lnTo>
                        <a:pt x="3" y="41"/>
                      </a:lnTo>
                      <a:lnTo>
                        <a:pt x="1" y="36"/>
                      </a:lnTo>
                      <a:lnTo>
                        <a:pt x="0" y="30"/>
                      </a:lnTo>
                      <a:lnTo>
                        <a:pt x="0" y="25"/>
                      </a:lnTo>
                      <a:lnTo>
                        <a:pt x="1" y="19"/>
                      </a:lnTo>
                      <a:lnTo>
                        <a:pt x="3" y="14"/>
                      </a:lnTo>
                      <a:lnTo>
                        <a:pt x="6" y="10"/>
                      </a:lnTo>
                      <a:lnTo>
                        <a:pt x="10" y="6"/>
                      </a:lnTo>
                      <a:lnTo>
                        <a:pt x="15" y="3"/>
                      </a:lnTo>
                      <a:lnTo>
                        <a:pt x="15" y="3"/>
                      </a:lnTo>
                      <a:lnTo>
                        <a:pt x="22" y="1"/>
                      </a:lnTo>
                      <a:lnTo>
                        <a:pt x="27" y="0"/>
                      </a:lnTo>
                      <a:lnTo>
                        <a:pt x="32" y="0"/>
                      </a:lnTo>
                      <a:lnTo>
                        <a:pt x="38" y="1"/>
                      </a:lnTo>
                      <a:lnTo>
                        <a:pt x="43" y="3"/>
                      </a:lnTo>
                      <a:lnTo>
                        <a:pt x="47" y="6"/>
                      </a:lnTo>
                      <a:lnTo>
                        <a:pt x="51" y="10"/>
                      </a:lnTo>
                      <a:lnTo>
                        <a:pt x="54" y="15"/>
                      </a:lnTo>
                      <a:lnTo>
                        <a:pt x="54" y="15"/>
                      </a:lnTo>
                      <a:lnTo>
                        <a:pt x="57" y="20"/>
                      </a:lnTo>
                      <a:lnTo>
                        <a:pt x="58" y="26"/>
                      </a:lnTo>
                      <a:lnTo>
                        <a:pt x="57" y="31"/>
                      </a:lnTo>
                      <a:lnTo>
                        <a:pt x="56" y="37"/>
                      </a:lnTo>
                      <a:lnTo>
                        <a:pt x="54" y="42"/>
                      </a:lnTo>
                      <a:lnTo>
                        <a:pt x="51" y="46"/>
                      </a:lnTo>
                      <a:lnTo>
                        <a:pt x="47" y="50"/>
                      </a:lnTo>
                      <a:lnTo>
                        <a:pt x="42" y="53"/>
                      </a:lnTo>
                      <a:lnTo>
                        <a:pt x="42" y="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Freeform: Shape 63"/>
                <p:cNvSpPr/>
                <p:nvPr/>
              </p:nvSpPr>
              <p:spPr bwMode="auto">
                <a:xfrm>
                  <a:off x="5522911" y="3370717"/>
                  <a:ext cx="112713" cy="112713"/>
                </a:xfrm>
                <a:custGeom>
                  <a:avLst/>
                  <a:gdLst>
                    <a:gd name="T0" fmla="*/ 36 w 71"/>
                    <a:gd name="T1" fmla="*/ 0 h 71"/>
                    <a:gd name="T2" fmla="*/ 43 w 71"/>
                    <a:gd name="T3" fmla="*/ 29 h 71"/>
                    <a:gd name="T4" fmla="*/ 71 w 71"/>
                    <a:gd name="T5" fmla="*/ 36 h 71"/>
                    <a:gd name="T6" fmla="*/ 43 w 71"/>
                    <a:gd name="T7" fmla="*/ 43 h 71"/>
                    <a:gd name="T8" fmla="*/ 36 w 71"/>
                    <a:gd name="T9" fmla="*/ 71 h 71"/>
                    <a:gd name="T10" fmla="*/ 29 w 71"/>
                    <a:gd name="T11" fmla="*/ 43 h 71"/>
                    <a:gd name="T12" fmla="*/ 0 w 71"/>
                    <a:gd name="T13" fmla="*/ 36 h 71"/>
                    <a:gd name="T14" fmla="*/ 29 w 71"/>
                    <a:gd name="T15" fmla="*/ 29 h 71"/>
                    <a:gd name="T16" fmla="*/ 36 w 71"/>
                    <a:gd name="T17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1" h="71">
                      <a:moveTo>
                        <a:pt x="36" y="0"/>
                      </a:moveTo>
                      <a:lnTo>
                        <a:pt x="43" y="29"/>
                      </a:lnTo>
                      <a:lnTo>
                        <a:pt x="71" y="36"/>
                      </a:lnTo>
                      <a:lnTo>
                        <a:pt x="43" y="43"/>
                      </a:lnTo>
                      <a:lnTo>
                        <a:pt x="36" y="71"/>
                      </a:lnTo>
                      <a:lnTo>
                        <a:pt x="29" y="43"/>
                      </a:lnTo>
                      <a:lnTo>
                        <a:pt x="0" y="36"/>
                      </a:lnTo>
                      <a:lnTo>
                        <a:pt x="29" y="29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Freeform: Shape 64"/>
                <p:cNvSpPr/>
                <p:nvPr/>
              </p:nvSpPr>
              <p:spPr bwMode="auto">
                <a:xfrm>
                  <a:off x="4967287" y="2636218"/>
                  <a:ext cx="71812" cy="69336"/>
                </a:xfrm>
                <a:custGeom>
                  <a:avLst/>
                  <a:gdLst>
                    <a:gd name="T0" fmla="*/ 42 w 58"/>
                    <a:gd name="T1" fmla="*/ 53 h 56"/>
                    <a:gd name="T2" fmla="*/ 42 w 58"/>
                    <a:gd name="T3" fmla="*/ 53 h 56"/>
                    <a:gd name="T4" fmla="*/ 37 w 58"/>
                    <a:gd name="T5" fmla="*/ 55 h 56"/>
                    <a:gd name="T6" fmla="*/ 31 w 58"/>
                    <a:gd name="T7" fmla="*/ 56 h 56"/>
                    <a:gd name="T8" fmla="*/ 26 w 58"/>
                    <a:gd name="T9" fmla="*/ 56 h 56"/>
                    <a:gd name="T10" fmla="*/ 21 w 58"/>
                    <a:gd name="T11" fmla="*/ 55 h 56"/>
                    <a:gd name="T12" fmla="*/ 15 w 58"/>
                    <a:gd name="T13" fmla="*/ 53 h 56"/>
                    <a:gd name="T14" fmla="*/ 10 w 58"/>
                    <a:gd name="T15" fmla="*/ 50 h 56"/>
                    <a:gd name="T16" fmla="*/ 6 w 58"/>
                    <a:gd name="T17" fmla="*/ 46 h 56"/>
                    <a:gd name="T18" fmla="*/ 3 w 58"/>
                    <a:gd name="T19" fmla="*/ 41 h 56"/>
                    <a:gd name="T20" fmla="*/ 3 w 58"/>
                    <a:gd name="T21" fmla="*/ 41 h 56"/>
                    <a:gd name="T22" fmla="*/ 1 w 58"/>
                    <a:gd name="T23" fmla="*/ 36 h 56"/>
                    <a:gd name="T24" fmla="*/ 0 w 58"/>
                    <a:gd name="T25" fmla="*/ 30 h 56"/>
                    <a:gd name="T26" fmla="*/ 0 w 58"/>
                    <a:gd name="T27" fmla="*/ 25 h 56"/>
                    <a:gd name="T28" fmla="*/ 1 w 58"/>
                    <a:gd name="T29" fmla="*/ 19 h 56"/>
                    <a:gd name="T30" fmla="*/ 3 w 58"/>
                    <a:gd name="T31" fmla="*/ 14 h 56"/>
                    <a:gd name="T32" fmla="*/ 6 w 58"/>
                    <a:gd name="T33" fmla="*/ 10 h 56"/>
                    <a:gd name="T34" fmla="*/ 10 w 58"/>
                    <a:gd name="T35" fmla="*/ 6 h 56"/>
                    <a:gd name="T36" fmla="*/ 15 w 58"/>
                    <a:gd name="T37" fmla="*/ 3 h 56"/>
                    <a:gd name="T38" fmla="*/ 15 w 58"/>
                    <a:gd name="T39" fmla="*/ 3 h 56"/>
                    <a:gd name="T40" fmla="*/ 22 w 58"/>
                    <a:gd name="T41" fmla="*/ 1 h 56"/>
                    <a:gd name="T42" fmla="*/ 27 w 58"/>
                    <a:gd name="T43" fmla="*/ 0 h 56"/>
                    <a:gd name="T44" fmla="*/ 32 w 58"/>
                    <a:gd name="T45" fmla="*/ 0 h 56"/>
                    <a:gd name="T46" fmla="*/ 38 w 58"/>
                    <a:gd name="T47" fmla="*/ 1 h 56"/>
                    <a:gd name="T48" fmla="*/ 43 w 58"/>
                    <a:gd name="T49" fmla="*/ 3 h 56"/>
                    <a:gd name="T50" fmla="*/ 47 w 58"/>
                    <a:gd name="T51" fmla="*/ 6 h 56"/>
                    <a:gd name="T52" fmla="*/ 51 w 58"/>
                    <a:gd name="T53" fmla="*/ 10 h 56"/>
                    <a:gd name="T54" fmla="*/ 54 w 58"/>
                    <a:gd name="T55" fmla="*/ 15 h 56"/>
                    <a:gd name="T56" fmla="*/ 54 w 58"/>
                    <a:gd name="T57" fmla="*/ 15 h 56"/>
                    <a:gd name="T58" fmla="*/ 57 w 58"/>
                    <a:gd name="T59" fmla="*/ 20 h 56"/>
                    <a:gd name="T60" fmla="*/ 58 w 58"/>
                    <a:gd name="T61" fmla="*/ 26 h 56"/>
                    <a:gd name="T62" fmla="*/ 57 w 58"/>
                    <a:gd name="T63" fmla="*/ 31 h 56"/>
                    <a:gd name="T64" fmla="*/ 56 w 58"/>
                    <a:gd name="T65" fmla="*/ 37 h 56"/>
                    <a:gd name="T66" fmla="*/ 54 w 58"/>
                    <a:gd name="T67" fmla="*/ 42 h 56"/>
                    <a:gd name="T68" fmla="*/ 51 w 58"/>
                    <a:gd name="T69" fmla="*/ 46 h 56"/>
                    <a:gd name="T70" fmla="*/ 47 w 58"/>
                    <a:gd name="T71" fmla="*/ 50 h 56"/>
                    <a:gd name="T72" fmla="*/ 42 w 58"/>
                    <a:gd name="T73" fmla="*/ 53 h 56"/>
                    <a:gd name="T74" fmla="*/ 42 w 58"/>
                    <a:gd name="T75" fmla="*/ 5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58" h="56">
                      <a:moveTo>
                        <a:pt x="42" y="53"/>
                      </a:moveTo>
                      <a:lnTo>
                        <a:pt x="42" y="53"/>
                      </a:lnTo>
                      <a:lnTo>
                        <a:pt x="37" y="55"/>
                      </a:lnTo>
                      <a:lnTo>
                        <a:pt x="31" y="56"/>
                      </a:lnTo>
                      <a:lnTo>
                        <a:pt x="26" y="56"/>
                      </a:lnTo>
                      <a:lnTo>
                        <a:pt x="21" y="55"/>
                      </a:lnTo>
                      <a:lnTo>
                        <a:pt x="15" y="53"/>
                      </a:lnTo>
                      <a:lnTo>
                        <a:pt x="10" y="50"/>
                      </a:lnTo>
                      <a:lnTo>
                        <a:pt x="6" y="46"/>
                      </a:lnTo>
                      <a:lnTo>
                        <a:pt x="3" y="41"/>
                      </a:lnTo>
                      <a:lnTo>
                        <a:pt x="3" y="41"/>
                      </a:lnTo>
                      <a:lnTo>
                        <a:pt x="1" y="36"/>
                      </a:lnTo>
                      <a:lnTo>
                        <a:pt x="0" y="30"/>
                      </a:lnTo>
                      <a:lnTo>
                        <a:pt x="0" y="25"/>
                      </a:lnTo>
                      <a:lnTo>
                        <a:pt x="1" y="19"/>
                      </a:lnTo>
                      <a:lnTo>
                        <a:pt x="3" y="14"/>
                      </a:lnTo>
                      <a:lnTo>
                        <a:pt x="6" y="10"/>
                      </a:lnTo>
                      <a:lnTo>
                        <a:pt x="10" y="6"/>
                      </a:lnTo>
                      <a:lnTo>
                        <a:pt x="15" y="3"/>
                      </a:lnTo>
                      <a:lnTo>
                        <a:pt x="15" y="3"/>
                      </a:lnTo>
                      <a:lnTo>
                        <a:pt x="22" y="1"/>
                      </a:lnTo>
                      <a:lnTo>
                        <a:pt x="27" y="0"/>
                      </a:lnTo>
                      <a:lnTo>
                        <a:pt x="32" y="0"/>
                      </a:lnTo>
                      <a:lnTo>
                        <a:pt x="38" y="1"/>
                      </a:lnTo>
                      <a:lnTo>
                        <a:pt x="43" y="3"/>
                      </a:lnTo>
                      <a:lnTo>
                        <a:pt x="47" y="6"/>
                      </a:lnTo>
                      <a:lnTo>
                        <a:pt x="51" y="10"/>
                      </a:lnTo>
                      <a:lnTo>
                        <a:pt x="54" y="15"/>
                      </a:lnTo>
                      <a:lnTo>
                        <a:pt x="54" y="15"/>
                      </a:lnTo>
                      <a:lnTo>
                        <a:pt x="57" y="20"/>
                      </a:lnTo>
                      <a:lnTo>
                        <a:pt x="58" y="26"/>
                      </a:lnTo>
                      <a:lnTo>
                        <a:pt x="57" y="31"/>
                      </a:lnTo>
                      <a:lnTo>
                        <a:pt x="56" y="37"/>
                      </a:lnTo>
                      <a:lnTo>
                        <a:pt x="54" y="42"/>
                      </a:lnTo>
                      <a:lnTo>
                        <a:pt x="51" y="46"/>
                      </a:lnTo>
                      <a:lnTo>
                        <a:pt x="47" y="50"/>
                      </a:lnTo>
                      <a:lnTo>
                        <a:pt x="42" y="53"/>
                      </a:lnTo>
                      <a:lnTo>
                        <a:pt x="42" y="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Freeform: Shape 65"/>
                <p:cNvSpPr/>
                <p:nvPr/>
              </p:nvSpPr>
              <p:spPr bwMode="auto">
                <a:xfrm>
                  <a:off x="4922837" y="2818584"/>
                  <a:ext cx="47352" cy="45719"/>
                </a:xfrm>
                <a:custGeom>
                  <a:avLst/>
                  <a:gdLst>
                    <a:gd name="T0" fmla="*/ 42 w 58"/>
                    <a:gd name="T1" fmla="*/ 53 h 56"/>
                    <a:gd name="T2" fmla="*/ 42 w 58"/>
                    <a:gd name="T3" fmla="*/ 53 h 56"/>
                    <a:gd name="T4" fmla="*/ 37 w 58"/>
                    <a:gd name="T5" fmla="*/ 55 h 56"/>
                    <a:gd name="T6" fmla="*/ 31 w 58"/>
                    <a:gd name="T7" fmla="*/ 56 h 56"/>
                    <a:gd name="T8" fmla="*/ 26 w 58"/>
                    <a:gd name="T9" fmla="*/ 56 h 56"/>
                    <a:gd name="T10" fmla="*/ 21 w 58"/>
                    <a:gd name="T11" fmla="*/ 55 h 56"/>
                    <a:gd name="T12" fmla="*/ 15 w 58"/>
                    <a:gd name="T13" fmla="*/ 53 h 56"/>
                    <a:gd name="T14" fmla="*/ 10 w 58"/>
                    <a:gd name="T15" fmla="*/ 50 h 56"/>
                    <a:gd name="T16" fmla="*/ 6 w 58"/>
                    <a:gd name="T17" fmla="*/ 46 h 56"/>
                    <a:gd name="T18" fmla="*/ 3 w 58"/>
                    <a:gd name="T19" fmla="*/ 41 h 56"/>
                    <a:gd name="T20" fmla="*/ 3 w 58"/>
                    <a:gd name="T21" fmla="*/ 41 h 56"/>
                    <a:gd name="T22" fmla="*/ 1 w 58"/>
                    <a:gd name="T23" fmla="*/ 36 h 56"/>
                    <a:gd name="T24" fmla="*/ 0 w 58"/>
                    <a:gd name="T25" fmla="*/ 30 h 56"/>
                    <a:gd name="T26" fmla="*/ 0 w 58"/>
                    <a:gd name="T27" fmla="*/ 25 h 56"/>
                    <a:gd name="T28" fmla="*/ 1 w 58"/>
                    <a:gd name="T29" fmla="*/ 19 h 56"/>
                    <a:gd name="T30" fmla="*/ 3 w 58"/>
                    <a:gd name="T31" fmla="*/ 14 h 56"/>
                    <a:gd name="T32" fmla="*/ 6 w 58"/>
                    <a:gd name="T33" fmla="*/ 10 h 56"/>
                    <a:gd name="T34" fmla="*/ 10 w 58"/>
                    <a:gd name="T35" fmla="*/ 6 h 56"/>
                    <a:gd name="T36" fmla="*/ 15 w 58"/>
                    <a:gd name="T37" fmla="*/ 3 h 56"/>
                    <a:gd name="T38" fmla="*/ 15 w 58"/>
                    <a:gd name="T39" fmla="*/ 3 h 56"/>
                    <a:gd name="T40" fmla="*/ 22 w 58"/>
                    <a:gd name="T41" fmla="*/ 1 h 56"/>
                    <a:gd name="T42" fmla="*/ 27 w 58"/>
                    <a:gd name="T43" fmla="*/ 0 h 56"/>
                    <a:gd name="T44" fmla="*/ 32 w 58"/>
                    <a:gd name="T45" fmla="*/ 0 h 56"/>
                    <a:gd name="T46" fmla="*/ 38 w 58"/>
                    <a:gd name="T47" fmla="*/ 1 h 56"/>
                    <a:gd name="T48" fmla="*/ 43 w 58"/>
                    <a:gd name="T49" fmla="*/ 3 h 56"/>
                    <a:gd name="T50" fmla="*/ 47 w 58"/>
                    <a:gd name="T51" fmla="*/ 6 h 56"/>
                    <a:gd name="T52" fmla="*/ 51 w 58"/>
                    <a:gd name="T53" fmla="*/ 10 h 56"/>
                    <a:gd name="T54" fmla="*/ 54 w 58"/>
                    <a:gd name="T55" fmla="*/ 15 h 56"/>
                    <a:gd name="T56" fmla="*/ 54 w 58"/>
                    <a:gd name="T57" fmla="*/ 15 h 56"/>
                    <a:gd name="T58" fmla="*/ 57 w 58"/>
                    <a:gd name="T59" fmla="*/ 20 h 56"/>
                    <a:gd name="T60" fmla="*/ 58 w 58"/>
                    <a:gd name="T61" fmla="*/ 26 h 56"/>
                    <a:gd name="T62" fmla="*/ 57 w 58"/>
                    <a:gd name="T63" fmla="*/ 31 h 56"/>
                    <a:gd name="T64" fmla="*/ 56 w 58"/>
                    <a:gd name="T65" fmla="*/ 37 h 56"/>
                    <a:gd name="T66" fmla="*/ 54 w 58"/>
                    <a:gd name="T67" fmla="*/ 42 h 56"/>
                    <a:gd name="T68" fmla="*/ 51 w 58"/>
                    <a:gd name="T69" fmla="*/ 46 h 56"/>
                    <a:gd name="T70" fmla="*/ 47 w 58"/>
                    <a:gd name="T71" fmla="*/ 50 h 56"/>
                    <a:gd name="T72" fmla="*/ 42 w 58"/>
                    <a:gd name="T73" fmla="*/ 53 h 56"/>
                    <a:gd name="T74" fmla="*/ 42 w 58"/>
                    <a:gd name="T75" fmla="*/ 5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58" h="56">
                      <a:moveTo>
                        <a:pt x="42" y="53"/>
                      </a:moveTo>
                      <a:lnTo>
                        <a:pt x="42" y="53"/>
                      </a:lnTo>
                      <a:lnTo>
                        <a:pt x="37" y="55"/>
                      </a:lnTo>
                      <a:lnTo>
                        <a:pt x="31" y="56"/>
                      </a:lnTo>
                      <a:lnTo>
                        <a:pt x="26" y="56"/>
                      </a:lnTo>
                      <a:lnTo>
                        <a:pt x="21" y="55"/>
                      </a:lnTo>
                      <a:lnTo>
                        <a:pt x="15" y="53"/>
                      </a:lnTo>
                      <a:lnTo>
                        <a:pt x="10" y="50"/>
                      </a:lnTo>
                      <a:lnTo>
                        <a:pt x="6" y="46"/>
                      </a:lnTo>
                      <a:lnTo>
                        <a:pt x="3" y="41"/>
                      </a:lnTo>
                      <a:lnTo>
                        <a:pt x="3" y="41"/>
                      </a:lnTo>
                      <a:lnTo>
                        <a:pt x="1" y="36"/>
                      </a:lnTo>
                      <a:lnTo>
                        <a:pt x="0" y="30"/>
                      </a:lnTo>
                      <a:lnTo>
                        <a:pt x="0" y="25"/>
                      </a:lnTo>
                      <a:lnTo>
                        <a:pt x="1" y="19"/>
                      </a:lnTo>
                      <a:lnTo>
                        <a:pt x="3" y="14"/>
                      </a:lnTo>
                      <a:lnTo>
                        <a:pt x="6" y="10"/>
                      </a:lnTo>
                      <a:lnTo>
                        <a:pt x="10" y="6"/>
                      </a:lnTo>
                      <a:lnTo>
                        <a:pt x="15" y="3"/>
                      </a:lnTo>
                      <a:lnTo>
                        <a:pt x="15" y="3"/>
                      </a:lnTo>
                      <a:lnTo>
                        <a:pt x="22" y="1"/>
                      </a:lnTo>
                      <a:lnTo>
                        <a:pt x="27" y="0"/>
                      </a:lnTo>
                      <a:lnTo>
                        <a:pt x="32" y="0"/>
                      </a:lnTo>
                      <a:lnTo>
                        <a:pt x="38" y="1"/>
                      </a:lnTo>
                      <a:lnTo>
                        <a:pt x="43" y="3"/>
                      </a:lnTo>
                      <a:lnTo>
                        <a:pt x="47" y="6"/>
                      </a:lnTo>
                      <a:lnTo>
                        <a:pt x="51" y="10"/>
                      </a:lnTo>
                      <a:lnTo>
                        <a:pt x="54" y="15"/>
                      </a:lnTo>
                      <a:lnTo>
                        <a:pt x="54" y="15"/>
                      </a:lnTo>
                      <a:lnTo>
                        <a:pt x="57" y="20"/>
                      </a:lnTo>
                      <a:lnTo>
                        <a:pt x="58" y="26"/>
                      </a:lnTo>
                      <a:lnTo>
                        <a:pt x="57" y="31"/>
                      </a:lnTo>
                      <a:lnTo>
                        <a:pt x="56" y="37"/>
                      </a:lnTo>
                      <a:lnTo>
                        <a:pt x="54" y="42"/>
                      </a:lnTo>
                      <a:lnTo>
                        <a:pt x="51" y="46"/>
                      </a:lnTo>
                      <a:lnTo>
                        <a:pt x="47" y="50"/>
                      </a:lnTo>
                      <a:lnTo>
                        <a:pt x="42" y="53"/>
                      </a:lnTo>
                      <a:lnTo>
                        <a:pt x="42" y="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51" name="Freeform: Shape 60"/>
              <p:cNvSpPr/>
              <p:nvPr/>
            </p:nvSpPr>
            <p:spPr bwMode="auto">
              <a:xfrm rot="1126275">
                <a:off x="9919792" y="1576666"/>
                <a:ext cx="354213" cy="447829"/>
              </a:xfrm>
              <a:custGeom>
                <a:avLst/>
                <a:gdLst>
                  <a:gd name="T0" fmla="*/ 61 w 420"/>
                  <a:gd name="T1" fmla="*/ 499 h 531"/>
                  <a:gd name="T2" fmla="*/ 81 w 420"/>
                  <a:gd name="T3" fmla="*/ 514 h 531"/>
                  <a:gd name="T4" fmla="*/ 84 w 420"/>
                  <a:gd name="T5" fmla="*/ 461 h 531"/>
                  <a:gd name="T6" fmla="*/ 124 w 420"/>
                  <a:gd name="T7" fmla="*/ 432 h 531"/>
                  <a:gd name="T8" fmla="*/ 107 w 420"/>
                  <a:gd name="T9" fmla="*/ 473 h 531"/>
                  <a:gd name="T10" fmla="*/ 113 w 420"/>
                  <a:gd name="T11" fmla="*/ 381 h 531"/>
                  <a:gd name="T12" fmla="*/ 138 w 420"/>
                  <a:gd name="T13" fmla="*/ 387 h 531"/>
                  <a:gd name="T14" fmla="*/ 121 w 420"/>
                  <a:gd name="T15" fmla="*/ 337 h 531"/>
                  <a:gd name="T16" fmla="*/ 107 w 420"/>
                  <a:gd name="T17" fmla="*/ 312 h 531"/>
                  <a:gd name="T18" fmla="*/ 98 w 420"/>
                  <a:gd name="T19" fmla="*/ 282 h 531"/>
                  <a:gd name="T20" fmla="*/ 136 w 420"/>
                  <a:gd name="T21" fmla="*/ 296 h 531"/>
                  <a:gd name="T22" fmla="*/ 148 w 420"/>
                  <a:gd name="T23" fmla="*/ 320 h 531"/>
                  <a:gd name="T24" fmla="*/ 180 w 420"/>
                  <a:gd name="T25" fmla="*/ 324 h 531"/>
                  <a:gd name="T26" fmla="*/ 180 w 420"/>
                  <a:gd name="T27" fmla="*/ 299 h 531"/>
                  <a:gd name="T28" fmla="*/ 180 w 420"/>
                  <a:gd name="T29" fmla="*/ 324 h 531"/>
                  <a:gd name="T30" fmla="*/ 222 w 420"/>
                  <a:gd name="T31" fmla="*/ 294 h 531"/>
                  <a:gd name="T32" fmla="*/ 271 w 420"/>
                  <a:gd name="T33" fmla="*/ 303 h 531"/>
                  <a:gd name="T34" fmla="*/ 228 w 420"/>
                  <a:gd name="T35" fmla="*/ 319 h 531"/>
                  <a:gd name="T36" fmla="*/ 54 w 420"/>
                  <a:gd name="T37" fmla="*/ 288 h 531"/>
                  <a:gd name="T38" fmla="*/ 45 w 420"/>
                  <a:gd name="T39" fmla="*/ 249 h 531"/>
                  <a:gd name="T40" fmla="*/ 67 w 420"/>
                  <a:gd name="T41" fmla="*/ 267 h 531"/>
                  <a:gd name="T42" fmla="*/ 279 w 420"/>
                  <a:gd name="T43" fmla="*/ 268 h 531"/>
                  <a:gd name="T44" fmla="*/ 301 w 420"/>
                  <a:gd name="T45" fmla="*/ 249 h 531"/>
                  <a:gd name="T46" fmla="*/ 319 w 420"/>
                  <a:gd name="T47" fmla="*/ 266 h 531"/>
                  <a:gd name="T48" fmla="*/ 294 w 420"/>
                  <a:gd name="T49" fmla="*/ 289 h 531"/>
                  <a:gd name="T50" fmla="*/ 113 w 420"/>
                  <a:gd name="T51" fmla="*/ 234 h 531"/>
                  <a:gd name="T52" fmla="*/ 143 w 420"/>
                  <a:gd name="T53" fmla="*/ 246 h 531"/>
                  <a:gd name="T54" fmla="*/ 10 w 420"/>
                  <a:gd name="T55" fmla="*/ 244 h 531"/>
                  <a:gd name="T56" fmla="*/ 0 w 420"/>
                  <a:gd name="T57" fmla="*/ 208 h 531"/>
                  <a:gd name="T58" fmla="*/ 26 w 420"/>
                  <a:gd name="T59" fmla="*/ 200 h 531"/>
                  <a:gd name="T60" fmla="*/ 26 w 420"/>
                  <a:gd name="T61" fmla="*/ 214 h 531"/>
                  <a:gd name="T62" fmla="*/ 10 w 420"/>
                  <a:gd name="T63" fmla="*/ 244 h 531"/>
                  <a:gd name="T64" fmla="*/ 324 w 420"/>
                  <a:gd name="T65" fmla="*/ 214 h 531"/>
                  <a:gd name="T66" fmla="*/ 359 w 420"/>
                  <a:gd name="T67" fmla="*/ 193 h 531"/>
                  <a:gd name="T68" fmla="*/ 347 w 420"/>
                  <a:gd name="T69" fmla="*/ 225 h 531"/>
                  <a:gd name="T70" fmla="*/ 104 w 420"/>
                  <a:gd name="T71" fmla="*/ 213 h 531"/>
                  <a:gd name="T72" fmla="*/ 84 w 420"/>
                  <a:gd name="T73" fmla="*/ 190 h 531"/>
                  <a:gd name="T74" fmla="*/ 101 w 420"/>
                  <a:gd name="T75" fmla="*/ 171 h 531"/>
                  <a:gd name="T76" fmla="*/ 121 w 420"/>
                  <a:gd name="T77" fmla="*/ 193 h 531"/>
                  <a:gd name="T78" fmla="*/ 16 w 420"/>
                  <a:gd name="T79" fmla="*/ 167 h 531"/>
                  <a:gd name="T80" fmla="*/ 33 w 420"/>
                  <a:gd name="T81" fmla="*/ 155 h 531"/>
                  <a:gd name="T82" fmla="*/ 59 w 420"/>
                  <a:gd name="T83" fmla="*/ 151 h 531"/>
                  <a:gd name="T84" fmla="*/ 53 w 420"/>
                  <a:gd name="T85" fmla="*/ 176 h 531"/>
                  <a:gd name="T86" fmla="*/ 34 w 420"/>
                  <a:gd name="T87" fmla="*/ 184 h 531"/>
                  <a:gd name="T88" fmla="*/ 340 w 420"/>
                  <a:gd name="T89" fmla="*/ 146 h 531"/>
                  <a:gd name="T90" fmla="*/ 365 w 420"/>
                  <a:gd name="T91" fmla="*/ 128 h 531"/>
                  <a:gd name="T92" fmla="*/ 364 w 420"/>
                  <a:gd name="T93" fmla="*/ 166 h 531"/>
                  <a:gd name="T94" fmla="*/ 343 w 420"/>
                  <a:gd name="T95" fmla="*/ 84 h 531"/>
                  <a:gd name="T96" fmla="*/ 375 w 420"/>
                  <a:gd name="T97" fmla="*/ 62 h 531"/>
                  <a:gd name="T98" fmla="*/ 368 w 420"/>
                  <a:gd name="T99" fmla="*/ 88 h 531"/>
                  <a:gd name="T100" fmla="*/ 368 w 420"/>
                  <a:gd name="T101" fmla="*/ 27 h 531"/>
                  <a:gd name="T102" fmla="*/ 386 w 420"/>
                  <a:gd name="T103" fmla="*/ 12 h 531"/>
                  <a:gd name="T104" fmla="*/ 420 w 420"/>
                  <a:gd name="T105" fmla="*/ 16 h 531"/>
                  <a:gd name="T106" fmla="*/ 394 w 420"/>
                  <a:gd name="T107" fmla="*/ 38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0" h="531">
                    <a:moveTo>
                      <a:pt x="68" y="531"/>
                    </a:moveTo>
                    <a:lnTo>
                      <a:pt x="49" y="515"/>
                    </a:lnTo>
                    <a:lnTo>
                      <a:pt x="49" y="515"/>
                    </a:lnTo>
                    <a:lnTo>
                      <a:pt x="61" y="499"/>
                    </a:lnTo>
                    <a:lnTo>
                      <a:pt x="72" y="482"/>
                    </a:lnTo>
                    <a:lnTo>
                      <a:pt x="94" y="495"/>
                    </a:lnTo>
                    <a:lnTo>
                      <a:pt x="94" y="495"/>
                    </a:lnTo>
                    <a:lnTo>
                      <a:pt x="81" y="514"/>
                    </a:lnTo>
                    <a:lnTo>
                      <a:pt x="68" y="531"/>
                    </a:lnTo>
                    <a:lnTo>
                      <a:pt x="68" y="531"/>
                    </a:lnTo>
                    <a:close/>
                    <a:moveTo>
                      <a:pt x="107" y="473"/>
                    </a:moveTo>
                    <a:lnTo>
                      <a:pt x="84" y="461"/>
                    </a:lnTo>
                    <a:lnTo>
                      <a:pt x="84" y="461"/>
                    </a:lnTo>
                    <a:lnTo>
                      <a:pt x="93" y="443"/>
                    </a:lnTo>
                    <a:lnTo>
                      <a:pt x="100" y="424"/>
                    </a:lnTo>
                    <a:lnTo>
                      <a:pt x="124" y="432"/>
                    </a:lnTo>
                    <a:lnTo>
                      <a:pt x="124" y="432"/>
                    </a:lnTo>
                    <a:lnTo>
                      <a:pt x="116" y="453"/>
                    </a:lnTo>
                    <a:lnTo>
                      <a:pt x="107" y="473"/>
                    </a:lnTo>
                    <a:lnTo>
                      <a:pt x="107" y="473"/>
                    </a:lnTo>
                    <a:close/>
                    <a:moveTo>
                      <a:pt x="132" y="408"/>
                    </a:moveTo>
                    <a:lnTo>
                      <a:pt x="108" y="400"/>
                    </a:lnTo>
                    <a:lnTo>
                      <a:pt x="108" y="400"/>
                    </a:lnTo>
                    <a:lnTo>
                      <a:pt x="113" y="381"/>
                    </a:lnTo>
                    <a:lnTo>
                      <a:pt x="117" y="361"/>
                    </a:lnTo>
                    <a:lnTo>
                      <a:pt x="142" y="365"/>
                    </a:lnTo>
                    <a:lnTo>
                      <a:pt x="142" y="365"/>
                    </a:lnTo>
                    <a:lnTo>
                      <a:pt x="138" y="387"/>
                    </a:lnTo>
                    <a:lnTo>
                      <a:pt x="132" y="408"/>
                    </a:lnTo>
                    <a:lnTo>
                      <a:pt x="132" y="408"/>
                    </a:lnTo>
                    <a:close/>
                    <a:moveTo>
                      <a:pt x="146" y="339"/>
                    </a:moveTo>
                    <a:lnTo>
                      <a:pt x="121" y="337"/>
                    </a:lnTo>
                    <a:lnTo>
                      <a:pt x="121" y="337"/>
                    </a:lnTo>
                    <a:lnTo>
                      <a:pt x="122" y="317"/>
                    </a:lnTo>
                    <a:lnTo>
                      <a:pt x="122" y="317"/>
                    </a:lnTo>
                    <a:lnTo>
                      <a:pt x="107" y="312"/>
                    </a:lnTo>
                    <a:lnTo>
                      <a:pt x="107" y="312"/>
                    </a:lnTo>
                    <a:lnTo>
                      <a:pt x="88" y="306"/>
                    </a:lnTo>
                    <a:lnTo>
                      <a:pt x="98" y="282"/>
                    </a:lnTo>
                    <a:lnTo>
                      <a:pt x="98" y="282"/>
                    </a:lnTo>
                    <a:lnTo>
                      <a:pt x="114" y="288"/>
                    </a:lnTo>
                    <a:lnTo>
                      <a:pt x="114" y="288"/>
                    </a:lnTo>
                    <a:lnTo>
                      <a:pt x="136" y="294"/>
                    </a:lnTo>
                    <a:lnTo>
                      <a:pt x="136" y="296"/>
                    </a:lnTo>
                    <a:lnTo>
                      <a:pt x="148" y="296"/>
                    </a:lnTo>
                    <a:lnTo>
                      <a:pt x="148" y="301"/>
                    </a:lnTo>
                    <a:lnTo>
                      <a:pt x="148" y="301"/>
                    </a:lnTo>
                    <a:lnTo>
                      <a:pt x="148" y="320"/>
                    </a:lnTo>
                    <a:lnTo>
                      <a:pt x="146" y="339"/>
                    </a:lnTo>
                    <a:lnTo>
                      <a:pt x="146" y="339"/>
                    </a:lnTo>
                    <a:close/>
                    <a:moveTo>
                      <a:pt x="180" y="324"/>
                    </a:moveTo>
                    <a:lnTo>
                      <a:pt x="180" y="324"/>
                    </a:lnTo>
                    <a:lnTo>
                      <a:pt x="157" y="323"/>
                    </a:lnTo>
                    <a:lnTo>
                      <a:pt x="160" y="298"/>
                    </a:lnTo>
                    <a:lnTo>
                      <a:pt x="160" y="298"/>
                    </a:lnTo>
                    <a:lnTo>
                      <a:pt x="180" y="299"/>
                    </a:lnTo>
                    <a:lnTo>
                      <a:pt x="199" y="298"/>
                    </a:lnTo>
                    <a:lnTo>
                      <a:pt x="202" y="323"/>
                    </a:lnTo>
                    <a:lnTo>
                      <a:pt x="202" y="323"/>
                    </a:lnTo>
                    <a:lnTo>
                      <a:pt x="180" y="324"/>
                    </a:lnTo>
                    <a:lnTo>
                      <a:pt x="180" y="324"/>
                    </a:lnTo>
                    <a:close/>
                    <a:moveTo>
                      <a:pt x="228" y="319"/>
                    </a:moveTo>
                    <a:lnTo>
                      <a:pt x="222" y="294"/>
                    </a:lnTo>
                    <a:lnTo>
                      <a:pt x="222" y="294"/>
                    </a:lnTo>
                    <a:lnTo>
                      <a:pt x="241" y="288"/>
                    </a:lnTo>
                    <a:lnTo>
                      <a:pt x="259" y="281"/>
                    </a:lnTo>
                    <a:lnTo>
                      <a:pt x="271" y="303"/>
                    </a:lnTo>
                    <a:lnTo>
                      <a:pt x="271" y="303"/>
                    </a:lnTo>
                    <a:lnTo>
                      <a:pt x="261" y="308"/>
                    </a:lnTo>
                    <a:lnTo>
                      <a:pt x="250" y="312"/>
                    </a:lnTo>
                    <a:lnTo>
                      <a:pt x="239" y="316"/>
                    </a:lnTo>
                    <a:lnTo>
                      <a:pt x="228" y="319"/>
                    </a:lnTo>
                    <a:lnTo>
                      <a:pt x="228" y="319"/>
                    </a:lnTo>
                    <a:close/>
                    <a:moveTo>
                      <a:pt x="64" y="294"/>
                    </a:moveTo>
                    <a:lnTo>
                      <a:pt x="64" y="294"/>
                    </a:lnTo>
                    <a:lnTo>
                      <a:pt x="54" y="288"/>
                    </a:lnTo>
                    <a:lnTo>
                      <a:pt x="44" y="282"/>
                    </a:lnTo>
                    <a:lnTo>
                      <a:pt x="35" y="275"/>
                    </a:lnTo>
                    <a:lnTo>
                      <a:pt x="27" y="267"/>
                    </a:lnTo>
                    <a:lnTo>
                      <a:pt x="45" y="249"/>
                    </a:lnTo>
                    <a:lnTo>
                      <a:pt x="45" y="249"/>
                    </a:lnTo>
                    <a:lnTo>
                      <a:pt x="52" y="256"/>
                    </a:lnTo>
                    <a:lnTo>
                      <a:pt x="59" y="261"/>
                    </a:lnTo>
                    <a:lnTo>
                      <a:pt x="67" y="267"/>
                    </a:lnTo>
                    <a:lnTo>
                      <a:pt x="76" y="272"/>
                    </a:lnTo>
                    <a:lnTo>
                      <a:pt x="64" y="294"/>
                    </a:lnTo>
                    <a:close/>
                    <a:moveTo>
                      <a:pt x="294" y="289"/>
                    </a:moveTo>
                    <a:lnTo>
                      <a:pt x="279" y="268"/>
                    </a:lnTo>
                    <a:lnTo>
                      <a:pt x="279" y="268"/>
                    </a:lnTo>
                    <a:lnTo>
                      <a:pt x="287" y="263"/>
                    </a:lnTo>
                    <a:lnTo>
                      <a:pt x="294" y="256"/>
                    </a:lnTo>
                    <a:lnTo>
                      <a:pt x="301" y="249"/>
                    </a:lnTo>
                    <a:lnTo>
                      <a:pt x="307" y="242"/>
                    </a:lnTo>
                    <a:lnTo>
                      <a:pt x="327" y="258"/>
                    </a:lnTo>
                    <a:lnTo>
                      <a:pt x="327" y="258"/>
                    </a:lnTo>
                    <a:lnTo>
                      <a:pt x="319" y="266"/>
                    </a:lnTo>
                    <a:lnTo>
                      <a:pt x="311" y="274"/>
                    </a:lnTo>
                    <a:lnTo>
                      <a:pt x="303" y="282"/>
                    </a:lnTo>
                    <a:lnTo>
                      <a:pt x="294" y="289"/>
                    </a:lnTo>
                    <a:lnTo>
                      <a:pt x="294" y="289"/>
                    </a:lnTo>
                    <a:close/>
                    <a:moveTo>
                      <a:pt x="121" y="272"/>
                    </a:moveTo>
                    <a:lnTo>
                      <a:pt x="121" y="272"/>
                    </a:lnTo>
                    <a:lnTo>
                      <a:pt x="118" y="252"/>
                    </a:lnTo>
                    <a:lnTo>
                      <a:pt x="113" y="234"/>
                    </a:lnTo>
                    <a:lnTo>
                      <a:pt x="137" y="225"/>
                    </a:lnTo>
                    <a:lnTo>
                      <a:pt x="137" y="225"/>
                    </a:lnTo>
                    <a:lnTo>
                      <a:pt x="140" y="235"/>
                    </a:lnTo>
                    <a:lnTo>
                      <a:pt x="143" y="246"/>
                    </a:lnTo>
                    <a:lnTo>
                      <a:pt x="146" y="269"/>
                    </a:lnTo>
                    <a:lnTo>
                      <a:pt x="121" y="272"/>
                    </a:lnTo>
                    <a:close/>
                    <a:moveTo>
                      <a:pt x="10" y="244"/>
                    </a:moveTo>
                    <a:lnTo>
                      <a:pt x="10" y="244"/>
                    </a:lnTo>
                    <a:lnTo>
                      <a:pt x="6" y="235"/>
                    </a:lnTo>
                    <a:lnTo>
                      <a:pt x="3" y="226"/>
                    </a:lnTo>
                    <a:lnTo>
                      <a:pt x="1" y="217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01"/>
                    </a:lnTo>
                    <a:lnTo>
                      <a:pt x="1" y="195"/>
                    </a:lnTo>
                    <a:lnTo>
                      <a:pt x="26" y="200"/>
                    </a:lnTo>
                    <a:lnTo>
                      <a:pt x="26" y="200"/>
                    </a:lnTo>
                    <a:lnTo>
                      <a:pt x="25" y="208"/>
                    </a:lnTo>
                    <a:lnTo>
                      <a:pt x="25" y="208"/>
                    </a:lnTo>
                    <a:lnTo>
                      <a:pt x="26" y="214"/>
                    </a:lnTo>
                    <a:lnTo>
                      <a:pt x="27" y="220"/>
                    </a:lnTo>
                    <a:lnTo>
                      <a:pt x="29" y="226"/>
                    </a:lnTo>
                    <a:lnTo>
                      <a:pt x="32" y="232"/>
                    </a:lnTo>
                    <a:lnTo>
                      <a:pt x="10" y="244"/>
                    </a:lnTo>
                    <a:close/>
                    <a:moveTo>
                      <a:pt x="342" y="235"/>
                    </a:moveTo>
                    <a:lnTo>
                      <a:pt x="320" y="223"/>
                    </a:lnTo>
                    <a:lnTo>
                      <a:pt x="320" y="223"/>
                    </a:lnTo>
                    <a:lnTo>
                      <a:pt x="324" y="214"/>
                    </a:lnTo>
                    <a:lnTo>
                      <a:pt x="328" y="205"/>
                    </a:lnTo>
                    <a:lnTo>
                      <a:pt x="332" y="196"/>
                    </a:lnTo>
                    <a:lnTo>
                      <a:pt x="334" y="187"/>
                    </a:lnTo>
                    <a:lnTo>
                      <a:pt x="359" y="193"/>
                    </a:lnTo>
                    <a:lnTo>
                      <a:pt x="359" y="193"/>
                    </a:lnTo>
                    <a:lnTo>
                      <a:pt x="356" y="204"/>
                    </a:lnTo>
                    <a:lnTo>
                      <a:pt x="352" y="215"/>
                    </a:lnTo>
                    <a:lnTo>
                      <a:pt x="347" y="225"/>
                    </a:lnTo>
                    <a:lnTo>
                      <a:pt x="342" y="235"/>
                    </a:lnTo>
                    <a:lnTo>
                      <a:pt x="342" y="235"/>
                    </a:lnTo>
                    <a:close/>
                    <a:moveTo>
                      <a:pt x="104" y="213"/>
                    </a:moveTo>
                    <a:lnTo>
                      <a:pt x="104" y="213"/>
                    </a:lnTo>
                    <a:lnTo>
                      <a:pt x="100" y="208"/>
                    </a:lnTo>
                    <a:lnTo>
                      <a:pt x="100" y="208"/>
                    </a:lnTo>
                    <a:lnTo>
                      <a:pt x="90" y="195"/>
                    </a:lnTo>
                    <a:lnTo>
                      <a:pt x="84" y="190"/>
                    </a:lnTo>
                    <a:lnTo>
                      <a:pt x="79" y="186"/>
                    </a:lnTo>
                    <a:lnTo>
                      <a:pt x="94" y="165"/>
                    </a:lnTo>
                    <a:lnTo>
                      <a:pt x="94" y="165"/>
                    </a:lnTo>
                    <a:lnTo>
                      <a:pt x="101" y="171"/>
                    </a:lnTo>
                    <a:lnTo>
                      <a:pt x="108" y="177"/>
                    </a:lnTo>
                    <a:lnTo>
                      <a:pt x="114" y="185"/>
                    </a:lnTo>
                    <a:lnTo>
                      <a:pt x="121" y="193"/>
                    </a:lnTo>
                    <a:lnTo>
                      <a:pt x="121" y="193"/>
                    </a:lnTo>
                    <a:lnTo>
                      <a:pt x="125" y="200"/>
                    </a:lnTo>
                    <a:lnTo>
                      <a:pt x="104" y="213"/>
                    </a:lnTo>
                    <a:close/>
                    <a:moveTo>
                      <a:pt x="34" y="184"/>
                    </a:moveTo>
                    <a:lnTo>
                      <a:pt x="16" y="167"/>
                    </a:lnTo>
                    <a:lnTo>
                      <a:pt x="16" y="167"/>
                    </a:lnTo>
                    <a:lnTo>
                      <a:pt x="21" y="162"/>
                    </a:lnTo>
                    <a:lnTo>
                      <a:pt x="27" y="158"/>
                    </a:lnTo>
                    <a:lnTo>
                      <a:pt x="33" y="155"/>
                    </a:lnTo>
                    <a:lnTo>
                      <a:pt x="39" y="153"/>
                    </a:lnTo>
                    <a:lnTo>
                      <a:pt x="46" y="151"/>
                    </a:lnTo>
                    <a:lnTo>
                      <a:pt x="52" y="151"/>
                    </a:lnTo>
                    <a:lnTo>
                      <a:pt x="59" y="151"/>
                    </a:lnTo>
                    <a:lnTo>
                      <a:pt x="67" y="152"/>
                    </a:lnTo>
                    <a:lnTo>
                      <a:pt x="61" y="177"/>
                    </a:lnTo>
                    <a:lnTo>
                      <a:pt x="61" y="177"/>
                    </a:lnTo>
                    <a:lnTo>
                      <a:pt x="53" y="176"/>
                    </a:lnTo>
                    <a:lnTo>
                      <a:pt x="46" y="177"/>
                    </a:lnTo>
                    <a:lnTo>
                      <a:pt x="40" y="180"/>
                    </a:lnTo>
                    <a:lnTo>
                      <a:pt x="34" y="184"/>
                    </a:lnTo>
                    <a:lnTo>
                      <a:pt x="34" y="184"/>
                    </a:lnTo>
                    <a:close/>
                    <a:moveTo>
                      <a:pt x="364" y="166"/>
                    </a:moveTo>
                    <a:lnTo>
                      <a:pt x="339" y="164"/>
                    </a:lnTo>
                    <a:lnTo>
                      <a:pt x="339" y="164"/>
                    </a:lnTo>
                    <a:lnTo>
                      <a:pt x="340" y="146"/>
                    </a:lnTo>
                    <a:lnTo>
                      <a:pt x="340" y="128"/>
                    </a:lnTo>
                    <a:lnTo>
                      <a:pt x="340" y="123"/>
                    </a:lnTo>
                    <a:lnTo>
                      <a:pt x="365" y="123"/>
                    </a:lnTo>
                    <a:lnTo>
                      <a:pt x="365" y="128"/>
                    </a:lnTo>
                    <a:lnTo>
                      <a:pt x="365" y="128"/>
                    </a:lnTo>
                    <a:lnTo>
                      <a:pt x="365" y="147"/>
                    </a:lnTo>
                    <a:lnTo>
                      <a:pt x="364" y="166"/>
                    </a:lnTo>
                    <a:lnTo>
                      <a:pt x="364" y="166"/>
                    </a:lnTo>
                    <a:close/>
                    <a:moveTo>
                      <a:pt x="366" y="98"/>
                    </a:moveTo>
                    <a:lnTo>
                      <a:pt x="341" y="97"/>
                    </a:lnTo>
                    <a:lnTo>
                      <a:pt x="341" y="97"/>
                    </a:lnTo>
                    <a:lnTo>
                      <a:pt x="343" y="84"/>
                    </a:lnTo>
                    <a:lnTo>
                      <a:pt x="345" y="72"/>
                    </a:lnTo>
                    <a:lnTo>
                      <a:pt x="348" y="61"/>
                    </a:lnTo>
                    <a:lnTo>
                      <a:pt x="352" y="51"/>
                    </a:lnTo>
                    <a:lnTo>
                      <a:pt x="375" y="62"/>
                    </a:lnTo>
                    <a:lnTo>
                      <a:pt x="375" y="62"/>
                    </a:lnTo>
                    <a:lnTo>
                      <a:pt x="372" y="70"/>
                    </a:lnTo>
                    <a:lnTo>
                      <a:pt x="369" y="78"/>
                    </a:lnTo>
                    <a:lnTo>
                      <a:pt x="368" y="88"/>
                    </a:lnTo>
                    <a:lnTo>
                      <a:pt x="366" y="98"/>
                    </a:lnTo>
                    <a:lnTo>
                      <a:pt x="366" y="98"/>
                    </a:lnTo>
                    <a:close/>
                    <a:moveTo>
                      <a:pt x="387" y="45"/>
                    </a:moveTo>
                    <a:lnTo>
                      <a:pt x="368" y="27"/>
                    </a:lnTo>
                    <a:lnTo>
                      <a:pt x="368" y="27"/>
                    </a:lnTo>
                    <a:lnTo>
                      <a:pt x="376" y="19"/>
                    </a:lnTo>
                    <a:lnTo>
                      <a:pt x="386" y="12"/>
                    </a:lnTo>
                    <a:lnTo>
                      <a:pt x="386" y="12"/>
                    </a:lnTo>
                    <a:lnTo>
                      <a:pt x="394" y="6"/>
                    </a:lnTo>
                    <a:lnTo>
                      <a:pt x="400" y="0"/>
                    </a:lnTo>
                    <a:lnTo>
                      <a:pt x="420" y="16"/>
                    </a:lnTo>
                    <a:lnTo>
                      <a:pt x="420" y="16"/>
                    </a:lnTo>
                    <a:lnTo>
                      <a:pt x="412" y="24"/>
                    </a:lnTo>
                    <a:lnTo>
                      <a:pt x="402" y="32"/>
                    </a:lnTo>
                    <a:lnTo>
                      <a:pt x="402" y="32"/>
                    </a:lnTo>
                    <a:lnTo>
                      <a:pt x="394" y="38"/>
                    </a:lnTo>
                    <a:lnTo>
                      <a:pt x="387" y="45"/>
                    </a:lnTo>
                    <a:lnTo>
                      <a:pt x="387" y="45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9" name="Group 71"/>
            <p:cNvGrpSpPr/>
            <p:nvPr/>
          </p:nvGrpSpPr>
          <p:grpSpPr>
            <a:xfrm>
              <a:off x="1894770" y="3660264"/>
              <a:ext cx="317252" cy="463677"/>
              <a:chOff x="1279524" y="4223204"/>
              <a:chExt cx="330200" cy="482601"/>
            </a:xfrm>
            <a:solidFill>
              <a:schemeClr val="accent1"/>
            </a:solidFill>
          </p:grpSpPr>
          <p:sp>
            <p:nvSpPr>
              <p:cNvPr id="44" name="Freeform: Shape 76"/>
              <p:cNvSpPr/>
              <p:nvPr/>
            </p:nvSpPr>
            <p:spPr bwMode="auto">
              <a:xfrm>
                <a:off x="1279524" y="4223204"/>
                <a:ext cx="207963" cy="254000"/>
              </a:xfrm>
              <a:custGeom>
                <a:avLst/>
                <a:gdLst>
                  <a:gd name="T0" fmla="*/ 131 w 131"/>
                  <a:gd name="T1" fmla="*/ 94 h 160"/>
                  <a:gd name="T2" fmla="*/ 131 w 131"/>
                  <a:gd name="T3" fmla="*/ 92 h 160"/>
                  <a:gd name="T4" fmla="*/ 131 w 131"/>
                  <a:gd name="T5" fmla="*/ 0 h 160"/>
                  <a:gd name="T6" fmla="*/ 124 w 131"/>
                  <a:gd name="T7" fmla="*/ 3 h 160"/>
                  <a:gd name="T8" fmla="*/ 49 w 131"/>
                  <a:gd name="T9" fmla="*/ 35 h 160"/>
                  <a:gd name="T10" fmla="*/ 42 w 131"/>
                  <a:gd name="T11" fmla="*/ 111 h 160"/>
                  <a:gd name="T12" fmla="*/ 35 w 131"/>
                  <a:gd name="T13" fmla="*/ 110 h 160"/>
                  <a:gd name="T14" fmla="*/ 28 w 131"/>
                  <a:gd name="T15" fmla="*/ 110 h 160"/>
                  <a:gd name="T16" fmla="*/ 17 w 131"/>
                  <a:gd name="T17" fmla="*/ 114 h 160"/>
                  <a:gd name="T18" fmla="*/ 8 w 131"/>
                  <a:gd name="T19" fmla="*/ 121 h 160"/>
                  <a:gd name="T20" fmla="*/ 2 w 131"/>
                  <a:gd name="T21" fmla="*/ 130 h 160"/>
                  <a:gd name="T22" fmla="*/ 0 w 131"/>
                  <a:gd name="T23" fmla="*/ 140 h 160"/>
                  <a:gd name="T24" fmla="*/ 1 w 131"/>
                  <a:gd name="T25" fmla="*/ 144 h 160"/>
                  <a:gd name="T26" fmla="*/ 5 w 131"/>
                  <a:gd name="T27" fmla="*/ 152 h 160"/>
                  <a:gd name="T28" fmla="*/ 13 w 131"/>
                  <a:gd name="T29" fmla="*/ 158 h 160"/>
                  <a:gd name="T30" fmla="*/ 23 w 131"/>
                  <a:gd name="T31" fmla="*/ 160 h 160"/>
                  <a:gd name="T32" fmla="*/ 29 w 131"/>
                  <a:gd name="T33" fmla="*/ 159 h 160"/>
                  <a:gd name="T34" fmla="*/ 39 w 131"/>
                  <a:gd name="T35" fmla="*/ 155 h 160"/>
                  <a:gd name="T36" fmla="*/ 48 w 131"/>
                  <a:gd name="T37" fmla="*/ 148 h 160"/>
                  <a:gd name="T38" fmla="*/ 54 w 131"/>
                  <a:gd name="T39" fmla="*/ 140 h 160"/>
                  <a:gd name="T40" fmla="*/ 56 w 131"/>
                  <a:gd name="T41" fmla="*/ 130 h 160"/>
                  <a:gd name="T42" fmla="*/ 56 w 131"/>
                  <a:gd name="T43" fmla="*/ 127 h 160"/>
                  <a:gd name="T44" fmla="*/ 117 w 131"/>
                  <a:gd name="T45" fmla="*/ 30 h 160"/>
                  <a:gd name="T46" fmla="*/ 117 w 131"/>
                  <a:gd name="T47" fmla="*/ 73 h 160"/>
                  <a:gd name="T48" fmla="*/ 103 w 131"/>
                  <a:gd name="T49" fmla="*/ 72 h 160"/>
                  <a:gd name="T50" fmla="*/ 97 w 131"/>
                  <a:gd name="T51" fmla="*/ 73 h 160"/>
                  <a:gd name="T52" fmla="*/ 87 w 131"/>
                  <a:gd name="T53" fmla="*/ 79 h 160"/>
                  <a:gd name="T54" fmla="*/ 80 w 131"/>
                  <a:gd name="T55" fmla="*/ 87 h 160"/>
                  <a:gd name="T56" fmla="*/ 76 w 131"/>
                  <a:gd name="T57" fmla="*/ 96 h 160"/>
                  <a:gd name="T58" fmla="*/ 75 w 131"/>
                  <a:gd name="T59" fmla="*/ 102 h 160"/>
                  <a:gd name="T60" fmla="*/ 78 w 131"/>
                  <a:gd name="T61" fmla="*/ 111 h 160"/>
                  <a:gd name="T62" fmla="*/ 84 w 131"/>
                  <a:gd name="T63" fmla="*/ 117 h 160"/>
                  <a:gd name="T64" fmla="*/ 93 w 131"/>
                  <a:gd name="T65" fmla="*/ 121 h 160"/>
                  <a:gd name="T66" fmla="*/ 104 w 131"/>
                  <a:gd name="T67" fmla="*/ 121 h 160"/>
                  <a:gd name="T68" fmla="*/ 109 w 131"/>
                  <a:gd name="T69" fmla="*/ 120 h 160"/>
                  <a:gd name="T70" fmla="*/ 118 w 131"/>
                  <a:gd name="T71" fmla="*/ 115 h 160"/>
                  <a:gd name="T72" fmla="*/ 125 w 131"/>
                  <a:gd name="T73" fmla="*/ 108 h 160"/>
                  <a:gd name="T74" fmla="*/ 130 w 131"/>
                  <a:gd name="T75" fmla="*/ 99 h 160"/>
                  <a:gd name="T76" fmla="*/ 131 w 131"/>
                  <a:gd name="T77" fmla="*/ 9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1" h="160">
                    <a:moveTo>
                      <a:pt x="131" y="94"/>
                    </a:moveTo>
                    <a:lnTo>
                      <a:pt x="131" y="94"/>
                    </a:lnTo>
                    <a:lnTo>
                      <a:pt x="131" y="92"/>
                    </a:lnTo>
                    <a:lnTo>
                      <a:pt x="131" y="92"/>
                    </a:lnTo>
                    <a:lnTo>
                      <a:pt x="131" y="90"/>
                    </a:lnTo>
                    <a:lnTo>
                      <a:pt x="131" y="0"/>
                    </a:lnTo>
                    <a:lnTo>
                      <a:pt x="124" y="3"/>
                    </a:lnTo>
                    <a:lnTo>
                      <a:pt x="124" y="3"/>
                    </a:lnTo>
                    <a:lnTo>
                      <a:pt x="49" y="34"/>
                    </a:lnTo>
                    <a:lnTo>
                      <a:pt x="49" y="35"/>
                    </a:lnTo>
                    <a:lnTo>
                      <a:pt x="42" y="37"/>
                    </a:lnTo>
                    <a:lnTo>
                      <a:pt x="42" y="111"/>
                    </a:lnTo>
                    <a:lnTo>
                      <a:pt x="42" y="111"/>
                    </a:lnTo>
                    <a:lnTo>
                      <a:pt x="35" y="110"/>
                    </a:lnTo>
                    <a:lnTo>
                      <a:pt x="28" y="110"/>
                    </a:lnTo>
                    <a:lnTo>
                      <a:pt x="28" y="110"/>
                    </a:lnTo>
                    <a:lnTo>
                      <a:pt x="22" y="111"/>
                    </a:lnTo>
                    <a:lnTo>
                      <a:pt x="17" y="114"/>
                    </a:lnTo>
                    <a:lnTo>
                      <a:pt x="12" y="117"/>
                    </a:lnTo>
                    <a:lnTo>
                      <a:pt x="8" y="121"/>
                    </a:lnTo>
                    <a:lnTo>
                      <a:pt x="5" y="125"/>
                    </a:lnTo>
                    <a:lnTo>
                      <a:pt x="2" y="130"/>
                    </a:lnTo>
                    <a:lnTo>
                      <a:pt x="1" y="134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1" y="144"/>
                    </a:lnTo>
                    <a:lnTo>
                      <a:pt x="3" y="149"/>
                    </a:lnTo>
                    <a:lnTo>
                      <a:pt x="5" y="152"/>
                    </a:lnTo>
                    <a:lnTo>
                      <a:pt x="9" y="155"/>
                    </a:lnTo>
                    <a:lnTo>
                      <a:pt x="13" y="158"/>
                    </a:lnTo>
                    <a:lnTo>
                      <a:pt x="18" y="159"/>
                    </a:lnTo>
                    <a:lnTo>
                      <a:pt x="23" y="160"/>
                    </a:lnTo>
                    <a:lnTo>
                      <a:pt x="29" y="159"/>
                    </a:lnTo>
                    <a:lnTo>
                      <a:pt x="29" y="159"/>
                    </a:lnTo>
                    <a:lnTo>
                      <a:pt x="34" y="158"/>
                    </a:lnTo>
                    <a:lnTo>
                      <a:pt x="39" y="155"/>
                    </a:lnTo>
                    <a:lnTo>
                      <a:pt x="44" y="152"/>
                    </a:lnTo>
                    <a:lnTo>
                      <a:pt x="48" y="148"/>
                    </a:lnTo>
                    <a:lnTo>
                      <a:pt x="51" y="144"/>
                    </a:lnTo>
                    <a:lnTo>
                      <a:pt x="54" y="140"/>
                    </a:lnTo>
                    <a:lnTo>
                      <a:pt x="55" y="135"/>
                    </a:lnTo>
                    <a:lnTo>
                      <a:pt x="56" y="130"/>
                    </a:lnTo>
                    <a:lnTo>
                      <a:pt x="56" y="130"/>
                    </a:lnTo>
                    <a:lnTo>
                      <a:pt x="56" y="127"/>
                    </a:lnTo>
                    <a:lnTo>
                      <a:pt x="56" y="58"/>
                    </a:lnTo>
                    <a:lnTo>
                      <a:pt x="117" y="30"/>
                    </a:lnTo>
                    <a:lnTo>
                      <a:pt x="117" y="73"/>
                    </a:lnTo>
                    <a:lnTo>
                      <a:pt x="117" y="73"/>
                    </a:lnTo>
                    <a:lnTo>
                      <a:pt x="110" y="72"/>
                    </a:lnTo>
                    <a:lnTo>
                      <a:pt x="103" y="72"/>
                    </a:lnTo>
                    <a:lnTo>
                      <a:pt x="103" y="72"/>
                    </a:lnTo>
                    <a:lnTo>
                      <a:pt x="97" y="73"/>
                    </a:lnTo>
                    <a:lnTo>
                      <a:pt x="92" y="76"/>
                    </a:lnTo>
                    <a:lnTo>
                      <a:pt x="87" y="79"/>
                    </a:lnTo>
                    <a:lnTo>
                      <a:pt x="83" y="83"/>
                    </a:lnTo>
                    <a:lnTo>
                      <a:pt x="80" y="87"/>
                    </a:lnTo>
                    <a:lnTo>
                      <a:pt x="77" y="92"/>
                    </a:lnTo>
                    <a:lnTo>
                      <a:pt x="76" y="96"/>
                    </a:lnTo>
                    <a:lnTo>
                      <a:pt x="75" y="102"/>
                    </a:lnTo>
                    <a:lnTo>
                      <a:pt x="75" y="102"/>
                    </a:lnTo>
                    <a:lnTo>
                      <a:pt x="76" y="106"/>
                    </a:lnTo>
                    <a:lnTo>
                      <a:pt x="78" y="111"/>
                    </a:lnTo>
                    <a:lnTo>
                      <a:pt x="80" y="114"/>
                    </a:lnTo>
                    <a:lnTo>
                      <a:pt x="84" y="117"/>
                    </a:lnTo>
                    <a:lnTo>
                      <a:pt x="88" y="120"/>
                    </a:lnTo>
                    <a:lnTo>
                      <a:pt x="93" y="121"/>
                    </a:lnTo>
                    <a:lnTo>
                      <a:pt x="98" y="122"/>
                    </a:lnTo>
                    <a:lnTo>
                      <a:pt x="104" y="121"/>
                    </a:lnTo>
                    <a:lnTo>
                      <a:pt x="104" y="121"/>
                    </a:lnTo>
                    <a:lnTo>
                      <a:pt x="109" y="120"/>
                    </a:lnTo>
                    <a:lnTo>
                      <a:pt x="114" y="118"/>
                    </a:lnTo>
                    <a:lnTo>
                      <a:pt x="118" y="115"/>
                    </a:lnTo>
                    <a:lnTo>
                      <a:pt x="122" y="112"/>
                    </a:lnTo>
                    <a:lnTo>
                      <a:pt x="125" y="108"/>
                    </a:lnTo>
                    <a:lnTo>
                      <a:pt x="128" y="104"/>
                    </a:lnTo>
                    <a:lnTo>
                      <a:pt x="130" y="99"/>
                    </a:lnTo>
                    <a:lnTo>
                      <a:pt x="131" y="95"/>
                    </a:lnTo>
                    <a:lnTo>
                      <a:pt x="131" y="95"/>
                    </a:lnTo>
                    <a:lnTo>
                      <a:pt x="131" y="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77"/>
              <p:cNvSpPr/>
              <p:nvPr/>
            </p:nvSpPr>
            <p:spPr bwMode="auto">
              <a:xfrm>
                <a:off x="1490661" y="4501017"/>
                <a:ext cx="119063" cy="204788"/>
              </a:xfrm>
              <a:custGeom>
                <a:avLst/>
                <a:gdLst>
                  <a:gd name="T0" fmla="*/ 70 w 75"/>
                  <a:gd name="T1" fmla="*/ 18 h 129"/>
                  <a:gd name="T2" fmla="*/ 61 w 75"/>
                  <a:gd name="T3" fmla="*/ 12 h 129"/>
                  <a:gd name="T4" fmla="*/ 49 w 75"/>
                  <a:gd name="T5" fmla="*/ 10 h 129"/>
                  <a:gd name="T6" fmla="*/ 24 w 75"/>
                  <a:gd name="T7" fmla="*/ 9 h 129"/>
                  <a:gd name="T8" fmla="*/ 16 w 75"/>
                  <a:gd name="T9" fmla="*/ 7 h 129"/>
                  <a:gd name="T10" fmla="*/ 0 w 75"/>
                  <a:gd name="T11" fmla="*/ 0 h 129"/>
                  <a:gd name="T12" fmla="*/ 41 w 75"/>
                  <a:gd name="T13" fmla="*/ 82 h 129"/>
                  <a:gd name="T14" fmla="*/ 30 w 75"/>
                  <a:gd name="T15" fmla="*/ 85 h 129"/>
                  <a:gd name="T16" fmla="*/ 19 w 75"/>
                  <a:gd name="T17" fmla="*/ 93 h 129"/>
                  <a:gd name="T18" fmla="*/ 16 w 75"/>
                  <a:gd name="T19" fmla="*/ 97 h 129"/>
                  <a:gd name="T20" fmla="*/ 12 w 75"/>
                  <a:gd name="T21" fmla="*/ 106 h 129"/>
                  <a:gd name="T22" fmla="*/ 12 w 75"/>
                  <a:gd name="T23" fmla="*/ 115 h 129"/>
                  <a:gd name="T24" fmla="*/ 15 w 75"/>
                  <a:gd name="T25" fmla="*/ 122 h 129"/>
                  <a:gd name="T26" fmla="*/ 17 w 75"/>
                  <a:gd name="T27" fmla="*/ 125 h 129"/>
                  <a:gd name="T28" fmla="*/ 24 w 75"/>
                  <a:gd name="T29" fmla="*/ 128 h 129"/>
                  <a:gd name="T30" fmla="*/ 32 w 75"/>
                  <a:gd name="T31" fmla="*/ 128 h 129"/>
                  <a:gd name="T32" fmla="*/ 41 w 75"/>
                  <a:gd name="T33" fmla="*/ 124 h 129"/>
                  <a:gd name="T34" fmla="*/ 48 w 75"/>
                  <a:gd name="T35" fmla="*/ 117 h 129"/>
                  <a:gd name="T36" fmla="*/ 51 w 75"/>
                  <a:gd name="T37" fmla="*/ 114 h 129"/>
                  <a:gd name="T38" fmla="*/ 56 w 75"/>
                  <a:gd name="T39" fmla="*/ 102 h 129"/>
                  <a:gd name="T40" fmla="*/ 55 w 75"/>
                  <a:gd name="T41" fmla="*/ 94 h 129"/>
                  <a:gd name="T42" fmla="*/ 53 w 75"/>
                  <a:gd name="T43" fmla="*/ 88 h 129"/>
                  <a:gd name="T44" fmla="*/ 23 w 75"/>
                  <a:gd name="T45" fmla="*/ 28 h 129"/>
                  <a:gd name="T46" fmla="*/ 31 w 75"/>
                  <a:gd name="T47" fmla="*/ 24 h 129"/>
                  <a:gd name="T48" fmla="*/ 40 w 75"/>
                  <a:gd name="T49" fmla="*/ 22 h 129"/>
                  <a:gd name="T50" fmla="*/ 52 w 75"/>
                  <a:gd name="T51" fmla="*/ 22 h 129"/>
                  <a:gd name="T52" fmla="*/ 55 w 75"/>
                  <a:gd name="T53" fmla="*/ 23 h 129"/>
                  <a:gd name="T54" fmla="*/ 63 w 75"/>
                  <a:gd name="T55" fmla="*/ 28 h 129"/>
                  <a:gd name="T56" fmla="*/ 70 w 75"/>
                  <a:gd name="T57" fmla="*/ 40 h 129"/>
                  <a:gd name="T58" fmla="*/ 74 w 75"/>
                  <a:gd name="T59" fmla="*/ 55 h 129"/>
                  <a:gd name="T60" fmla="*/ 75 w 75"/>
                  <a:gd name="T61" fmla="*/ 51 h 129"/>
                  <a:gd name="T62" fmla="*/ 75 w 75"/>
                  <a:gd name="T63" fmla="*/ 35 h 129"/>
                  <a:gd name="T64" fmla="*/ 72 w 75"/>
                  <a:gd name="T65" fmla="*/ 23 h 129"/>
                  <a:gd name="T66" fmla="*/ 70 w 75"/>
                  <a:gd name="T67" fmla="*/ 18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5" h="129">
                    <a:moveTo>
                      <a:pt x="70" y="18"/>
                    </a:moveTo>
                    <a:lnTo>
                      <a:pt x="70" y="18"/>
                    </a:lnTo>
                    <a:lnTo>
                      <a:pt x="66" y="15"/>
                    </a:lnTo>
                    <a:lnTo>
                      <a:pt x="61" y="12"/>
                    </a:lnTo>
                    <a:lnTo>
                      <a:pt x="55" y="11"/>
                    </a:lnTo>
                    <a:lnTo>
                      <a:pt x="49" y="10"/>
                    </a:lnTo>
                    <a:lnTo>
                      <a:pt x="36" y="10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6" y="7"/>
                    </a:lnTo>
                    <a:lnTo>
                      <a:pt x="8" y="4"/>
                    </a:lnTo>
                    <a:lnTo>
                      <a:pt x="0" y="0"/>
                    </a:lnTo>
                    <a:lnTo>
                      <a:pt x="41" y="82"/>
                    </a:lnTo>
                    <a:lnTo>
                      <a:pt x="41" y="82"/>
                    </a:lnTo>
                    <a:lnTo>
                      <a:pt x="35" y="83"/>
                    </a:lnTo>
                    <a:lnTo>
                      <a:pt x="30" y="85"/>
                    </a:lnTo>
                    <a:lnTo>
                      <a:pt x="24" y="88"/>
                    </a:lnTo>
                    <a:lnTo>
                      <a:pt x="19" y="93"/>
                    </a:lnTo>
                    <a:lnTo>
                      <a:pt x="19" y="93"/>
                    </a:lnTo>
                    <a:lnTo>
                      <a:pt x="16" y="97"/>
                    </a:lnTo>
                    <a:lnTo>
                      <a:pt x="14" y="102"/>
                    </a:lnTo>
                    <a:lnTo>
                      <a:pt x="12" y="106"/>
                    </a:lnTo>
                    <a:lnTo>
                      <a:pt x="12" y="111"/>
                    </a:lnTo>
                    <a:lnTo>
                      <a:pt x="12" y="115"/>
                    </a:lnTo>
                    <a:lnTo>
                      <a:pt x="13" y="119"/>
                    </a:lnTo>
                    <a:lnTo>
                      <a:pt x="15" y="122"/>
                    </a:lnTo>
                    <a:lnTo>
                      <a:pt x="17" y="125"/>
                    </a:lnTo>
                    <a:lnTo>
                      <a:pt x="17" y="125"/>
                    </a:lnTo>
                    <a:lnTo>
                      <a:pt x="21" y="127"/>
                    </a:lnTo>
                    <a:lnTo>
                      <a:pt x="24" y="128"/>
                    </a:lnTo>
                    <a:lnTo>
                      <a:pt x="28" y="129"/>
                    </a:lnTo>
                    <a:lnTo>
                      <a:pt x="32" y="128"/>
                    </a:lnTo>
                    <a:lnTo>
                      <a:pt x="37" y="126"/>
                    </a:lnTo>
                    <a:lnTo>
                      <a:pt x="41" y="124"/>
                    </a:lnTo>
                    <a:lnTo>
                      <a:pt x="45" y="121"/>
                    </a:lnTo>
                    <a:lnTo>
                      <a:pt x="48" y="117"/>
                    </a:lnTo>
                    <a:lnTo>
                      <a:pt x="48" y="117"/>
                    </a:lnTo>
                    <a:lnTo>
                      <a:pt x="51" y="114"/>
                    </a:lnTo>
                    <a:lnTo>
                      <a:pt x="53" y="110"/>
                    </a:lnTo>
                    <a:lnTo>
                      <a:pt x="56" y="102"/>
                    </a:lnTo>
                    <a:lnTo>
                      <a:pt x="56" y="98"/>
                    </a:lnTo>
                    <a:lnTo>
                      <a:pt x="55" y="94"/>
                    </a:lnTo>
                    <a:lnTo>
                      <a:pt x="54" y="91"/>
                    </a:lnTo>
                    <a:lnTo>
                      <a:pt x="53" y="88"/>
                    </a:lnTo>
                    <a:lnTo>
                      <a:pt x="23" y="28"/>
                    </a:lnTo>
                    <a:lnTo>
                      <a:pt x="23" y="28"/>
                    </a:lnTo>
                    <a:lnTo>
                      <a:pt x="25" y="27"/>
                    </a:lnTo>
                    <a:lnTo>
                      <a:pt x="31" y="24"/>
                    </a:lnTo>
                    <a:lnTo>
                      <a:pt x="35" y="23"/>
                    </a:lnTo>
                    <a:lnTo>
                      <a:pt x="40" y="22"/>
                    </a:lnTo>
                    <a:lnTo>
                      <a:pt x="45" y="22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5" y="23"/>
                    </a:lnTo>
                    <a:lnTo>
                      <a:pt x="58" y="24"/>
                    </a:lnTo>
                    <a:lnTo>
                      <a:pt x="63" y="28"/>
                    </a:lnTo>
                    <a:lnTo>
                      <a:pt x="67" y="34"/>
                    </a:lnTo>
                    <a:lnTo>
                      <a:pt x="70" y="40"/>
                    </a:lnTo>
                    <a:lnTo>
                      <a:pt x="73" y="51"/>
                    </a:lnTo>
                    <a:lnTo>
                      <a:pt x="74" y="55"/>
                    </a:lnTo>
                    <a:lnTo>
                      <a:pt x="74" y="55"/>
                    </a:lnTo>
                    <a:lnTo>
                      <a:pt x="75" y="51"/>
                    </a:lnTo>
                    <a:lnTo>
                      <a:pt x="75" y="41"/>
                    </a:lnTo>
                    <a:lnTo>
                      <a:pt x="75" y="35"/>
                    </a:lnTo>
                    <a:lnTo>
                      <a:pt x="74" y="29"/>
                    </a:lnTo>
                    <a:lnTo>
                      <a:pt x="72" y="23"/>
                    </a:lnTo>
                    <a:lnTo>
                      <a:pt x="70" y="18"/>
                    </a:lnTo>
                    <a:lnTo>
                      <a:pt x="70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0" name="Group 72"/>
            <p:cNvGrpSpPr/>
            <p:nvPr/>
          </p:nvGrpSpPr>
          <p:grpSpPr>
            <a:xfrm>
              <a:off x="1750940" y="4233898"/>
              <a:ext cx="243148" cy="204960"/>
              <a:chOff x="5332411" y="3243717"/>
              <a:chExt cx="303213" cy="255587"/>
            </a:xfrm>
            <a:solidFill>
              <a:schemeClr val="accent2"/>
            </a:solidFill>
          </p:grpSpPr>
          <p:sp>
            <p:nvSpPr>
              <p:cNvPr id="41" name="Freeform: Shape 73"/>
              <p:cNvSpPr/>
              <p:nvPr/>
            </p:nvSpPr>
            <p:spPr bwMode="auto">
              <a:xfrm>
                <a:off x="5510211" y="3243717"/>
                <a:ext cx="41275" cy="42863"/>
              </a:xfrm>
              <a:custGeom>
                <a:avLst/>
                <a:gdLst>
                  <a:gd name="T0" fmla="*/ 19 w 26"/>
                  <a:gd name="T1" fmla="*/ 25 h 27"/>
                  <a:gd name="T2" fmla="*/ 19 w 26"/>
                  <a:gd name="T3" fmla="*/ 25 h 27"/>
                  <a:gd name="T4" fmla="*/ 14 w 26"/>
                  <a:gd name="T5" fmla="*/ 27 h 27"/>
                  <a:gd name="T6" fmla="*/ 9 w 26"/>
                  <a:gd name="T7" fmla="*/ 26 h 27"/>
                  <a:gd name="T8" fmla="*/ 4 w 26"/>
                  <a:gd name="T9" fmla="*/ 24 h 27"/>
                  <a:gd name="T10" fmla="*/ 1 w 26"/>
                  <a:gd name="T11" fmla="*/ 20 h 27"/>
                  <a:gd name="T12" fmla="*/ 1 w 26"/>
                  <a:gd name="T13" fmla="*/ 20 h 27"/>
                  <a:gd name="T14" fmla="*/ 0 w 26"/>
                  <a:gd name="T15" fmla="*/ 15 h 27"/>
                  <a:gd name="T16" fmla="*/ 0 w 26"/>
                  <a:gd name="T17" fmla="*/ 10 h 27"/>
                  <a:gd name="T18" fmla="*/ 3 w 26"/>
                  <a:gd name="T19" fmla="*/ 5 h 27"/>
                  <a:gd name="T20" fmla="*/ 7 w 26"/>
                  <a:gd name="T21" fmla="*/ 2 h 27"/>
                  <a:gd name="T22" fmla="*/ 7 w 26"/>
                  <a:gd name="T23" fmla="*/ 2 h 27"/>
                  <a:gd name="T24" fmla="*/ 12 w 26"/>
                  <a:gd name="T25" fmla="*/ 0 h 27"/>
                  <a:gd name="T26" fmla="*/ 17 w 26"/>
                  <a:gd name="T27" fmla="*/ 1 h 27"/>
                  <a:gd name="T28" fmla="*/ 21 w 26"/>
                  <a:gd name="T29" fmla="*/ 3 h 27"/>
                  <a:gd name="T30" fmla="*/ 25 w 26"/>
                  <a:gd name="T31" fmla="*/ 7 h 27"/>
                  <a:gd name="T32" fmla="*/ 25 w 26"/>
                  <a:gd name="T33" fmla="*/ 7 h 27"/>
                  <a:gd name="T34" fmla="*/ 26 w 26"/>
                  <a:gd name="T35" fmla="*/ 12 h 27"/>
                  <a:gd name="T36" fmla="*/ 25 w 26"/>
                  <a:gd name="T37" fmla="*/ 18 h 27"/>
                  <a:gd name="T38" fmla="*/ 23 w 26"/>
                  <a:gd name="T39" fmla="*/ 22 h 27"/>
                  <a:gd name="T40" fmla="*/ 19 w 26"/>
                  <a:gd name="T41" fmla="*/ 25 h 27"/>
                  <a:gd name="T42" fmla="*/ 19 w 26"/>
                  <a:gd name="T43" fmla="*/ 2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" h="27">
                    <a:moveTo>
                      <a:pt x="19" y="25"/>
                    </a:moveTo>
                    <a:lnTo>
                      <a:pt x="19" y="25"/>
                    </a:lnTo>
                    <a:lnTo>
                      <a:pt x="14" y="27"/>
                    </a:lnTo>
                    <a:lnTo>
                      <a:pt x="9" y="26"/>
                    </a:lnTo>
                    <a:lnTo>
                      <a:pt x="4" y="24"/>
                    </a:lnTo>
                    <a:lnTo>
                      <a:pt x="1" y="20"/>
                    </a:lnTo>
                    <a:lnTo>
                      <a:pt x="1" y="20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2" y="0"/>
                    </a:lnTo>
                    <a:lnTo>
                      <a:pt x="17" y="1"/>
                    </a:lnTo>
                    <a:lnTo>
                      <a:pt x="21" y="3"/>
                    </a:lnTo>
                    <a:lnTo>
                      <a:pt x="25" y="7"/>
                    </a:lnTo>
                    <a:lnTo>
                      <a:pt x="25" y="7"/>
                    </a:lnTo>
                    <a:lnTo>
                      <a:pt x="26" y="12"/>
                    </a:lnTo>
                    <a:lnTo>
                      <a:pt x="25" y="18"/>
                    </a:lnTo>
                    <a:lnTo>
                      <a:pt x="23" y="22"/>
                    </a:lnTo>
                    <a:lnTo>
                      <a:pt x="19" y="25"/>
                    </a:lnTo>
                    <a:lnTo>
                      <a:pt x="19" y="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74"/>
              <p:cNvSpPr/>
              <p:nvPr/>
            </p:nvSpPr>
            <p:spPr bwMode="auto">
              <a:xfrm>
                <a:off x="5332411" y="3410404"/>
                <a:ext cx="92075" cy="88900"/>
              </a:xfrm>
              <a:custGeom>
                <a:avLst/>
                <a:gdLst>
                  <a:gd name="T0" fmla="*/ 42 w 58"/>
                  <a:gd name="T1" fmla="*/ 53 h 56"/>
                  <a:gd name="T2" fmla="*/ 42 w 58"/>
                  <a:gd name="T3" fmla="*/ 53 h 56"/>
                  <a:gd name="T4" fmla="*/ 37 w 58"/>
                  <a:gd name="T5" fmla="*/ 55 h 56"/>
                  <a:gd name="T6" fmla="*/ 31 w 58"/>
                  <a:gd name="T7" fmla="*/ 56 h 56"/>
                  <a:gd name="T8" fmla="*/ 26 w 58"/>
                  <a:gd name="T9" fmla="*/ 56 h 56"/>
                  <a:gd name="T10" fmla="*/ 21 w 58"/>
                  <a:gd name="T11" fmla="*/ 55 h 56"/>
                  <a:gd name="T12" fmla="*/ 15 w 58"/>
                  <a:gd name="T13" fmla="*/ 53 h 56"/>
                  <a:gd name="T14" fmla="*/ 10 w 58"/>
                  <a:gd name="T15" fmla="*/ 50 h 56"/>
                  <a:gd name="T16" fmla="*/ 6 w 58"/>
                  <a:gd name="T17" fmla="*/ 46 h 56"/>
                  <a:gd name="T18" fmla="*/ 3 w 58"/>
                  <a:gd name="T19" fmla="*/ 41 h 56"/>
                  <a:gd name="T20" fmla="*/ 3 w 58"/>
                  <a:gd name="T21" fmla="*/ 41 h 56"/>
                  <a:gd name="T22" fmla="*/ 1 w 58"/>
                  <a:gd name="T23" fmla="*/ 36 h 56"/>
                  <a:gd name="T24" fmla="*/ 0 w 58"/>
                  <a:gd name="T25" fmla="*/ 30 h 56"/>
                  <a:gd name="T26" fmla="*/ 0 w 58"/>
                  <a:gd name="T27" fmla="*/ 25 h 56"/>
                  <a:gd name="T28" fmla="*/ 1 w 58"/>
                  <a:gd name="T29" fmla="*/ 19 h 56"/>
                  <a:gd name="T30" fmla="*/ 3 w 58"/>
                  <a:gd name="T31" fmla="*/ 14 h 56"/>
                  <a:gd name="T32" fmla="*/ 6 w 58"/>
                  <a:gd name="T33" fmla="*/ 10 h 56"/>
                  <a:gd name="T34" fmla="*/ 10 w 58"/>
                  <a:gd name="T35" fmla="*/ 6 h 56"/>
                  <a:gd name="T36" fmla="*/ 15 w 58"/>
                  <a:gd name="T37" fmla="*/ 3 h 56"/>
                  <a:gd name="T38" fmla="*/ 15 w 58"/>
                  <a:gd name="T39" fmla="*/ 3 h 56"/>
                  <a:gd name="T40" fmla="*/ 22 w 58"/>
                  <a:gd name="T41" fmla="*/ 1 h 56"/>
                  <a:gd name="T42" fmla="*/ 27 w 58"/>
                  <a:gd name="T43" fmla="*/ 0 h 56"/>
                  <a:gd name="T44" fmla="*/ 32 w 58"/>
                  <a:gd name="T45" fmla="*/ 0 h 56"/>
                  <a:gd name="T46" fmla="*/ 38 w 58"/>
                  <a:gd name="T47" fmla="*/ 1 h 56"/>
                  <a:gd name="T48" fmla="*/ 43 w 58"/>
                  <a:gd name="T49" fmla="*/ 3 h 56"/>
                  <a:gd name="T50" fmla="*/ 47 w 58"/>
                  <a:gd name="T51" fmla="*/ 6 h 56"/>
                  <a:gd name="T52" fmla="*/ 51 w 58"/>
                  <a:gd name="T53" fmla="*/ 10 h 56"/>
                  <a:gd name="T54" fmla="*/ 54 w 58"/>
                  <a:gd name="T55" fmla="*/ 15 h 56"/>
                  <a:gd name="T56" fmla="*/ 54 w 58"/>
                  <a:gd name="T57" fmla="*/ 15 h 56"/>
                  <a:gd name="T58" fmla="*/ 57 w 58"/>
                  <a:gd name="T59" fmla="*/ 20 h 56"/>
                  <a:gd name="T60" fmla="*/ 58 w 58"/>
                  <a:gd name="T61" fmla="*/ 26 h 56"/>
                  <a:gd name="T62" fmla="*/ 57 w 58"/>
                  <a:gd name="T63" fmla="*/ 31 h 56"/>
                  <a:gd name="T64" fmla="*/ 56 w 58"/>
                  <a:gd name="T65" fmla="*/ 37 h 56"/>
                  <a:gd name="T66" fmla="*/ 54 w 58"/>
                  <a:gd name="T67" fmla="*/ 42 h 56"/>
                  <a:gd name="T68" fmla="*/ 51 w 58"/>
                  <a:gd name="T69" fmla="*/ 46 h 56"/>
                  <a:gd name="T70" fmla="*/ 47 w 58"/>
                  <a:gd name="T71" fmla="*/ 50 h 56"/>
                  <a:gd name="T72" fmla="*/ 42 w 58"/>
                  <a:gd name="T73" fmla="*/ 53 h 56"/>
                  <a:gd name="T74" fmla="*/ 42 w 58"/>
                  <a:gd name="T75" fmla="*/ 5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8" h="56">
                    <a:moveTo>
                      <a:pt x="42" y="53"/>
                    </a:moveTo>
                    <a:lnTo>
                      <a:pt x="42" y="53"/>
                    </a:lnTo>
                    <a:lnTo>
                      <a:pt x="37" y="55"/>
                    </a:lnTo>
                    <a:lnTo>
                      <a:pt x="31" y="56"/>
                    </a:lnTo>
                    <a:lnTo>
                      <a:pt x="26" y="56"/>
                    </a:lnTo>
                    <a:lnTo>
                      <a:pt x="21" y="55"/>
                    </a:lnTo>
                    <a:lnTo>
                      <a:pt x="15" y="53"/>
                    </a:lnTo>
                    <a:lnTo>
                      <a:pt x="10" y="50"/>
                    </a:lnTo>
                    <a:lnTo>
                      <a:pt x="6" y="46"/>
                    </a:lnTo>
                    <a:lnTo>
                      <a:pt x="3" y="41"/>
                    </a:lnTo>
                    <a:lnTo>
                      <a:pt x="3" y="41"/>
                    </a:lnTo>
                    <a:lnTo>
                      <a:pt x="1" y="36"/>
                    </a:lnTo>
                    <a:lnTo>
                      <a:pt x="0" y="30"/>
                    </a:lnTo>
                    <a:lnTo>
                      <a:pt x="0" y="25"/>
                    </a:lnTo>
                    <a:lnTo>
                      <a:pt x="1" y="19"/>
                    </a:lnTo>
                    <a:lnTo>
                      <a:pt x="3" y="14"/>
                    </a:lnTo>
                    <a:lnTo>
                      <a:pt x="6" y="10"/>
                    </a:lnTo>
                    <a:lnTo>
                      <a:pt x="10" y="6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22" y="1"/>
                    </a:lnTo>
                    <a:lnTo>
                      <a:pt x="27" y="0"/>
                    </a:lnTo>
                    <a:lnTo>
                      <a:pt x="32" y="0"/>
                    </a:lnTo>
                    <a:lnTo>
                      <a:pt x="38" y="1"/>
                    </a:lnTo>
                    <a:lnTo>
                      <a:pt x="43" y="3"/>
                    </a:lnTo>
                    <a:lnTo>
                      <a:pt x="47" y="6"/>
                    </a:lnTo>
                    <a:lnTo>
                      <a:pt x="51" y="10"/>
                    </a:lnTo>
                    <a:lnTo>
                      <a:pt x="54" y="15"/>
                    </a:lnTo>
                    <a:lnTo>
                      <a:pt x="54" y="15"/>
                    </a:lnTo>
                    <a:lnTo>
                      <a:pt x="57" y="20"/>
                    </a:lnTo>
                    <a:lnTo>
                      <a:pt x="58" y="26"/>
                    </a:lnTo>
                    <a:lnTo>
                      <a:pt x="57" y="31"/>
                    </a:lnTo>
                    <a:lnTo>
                      <a:pt x="56" y="37"/>
                    </a:lnTo>
                    <a:lnTo>
                      <a:pt x="54" y="42"/>
                    </a:lnTo>
                    <a:lnTo>
                      <a:pt x="51" y="46"/>
                    </a:lnTo>
                    <a:lnTo>
                      <a:pt x="47" y="50"/>
                    </a:lnTo>
                    <a:lnTo>
                      <a:pt x="42" y="53"/>
                    </a:lnTo>
                    <a:lnTo>
                      <a:pt x="42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75"/>
              <p:cNvSpPr/>
              <p:nvPr/>
            </p:nvSpPr>
            <p:spPr bwMode="auto">
              <a:xfrm>
                <a:off x="5522911" y="3370717"/>
                <a:ext cx="112713" cy="112713"/>
              </a:xfrm>
              <a:custGeom>
                <a:avLst/>
                <a:gdLst>
                  <a:gd name="T0" fmla="*/ 36 w 71"/>
                  <a:gd name="T1" fmla="*/ 0 h 71"/>
                  <a:gd name="T2" fmla="*/ 43 w 71"/>
                  <a:gd name="T3" fmla="*/ 29 h 71"/>
                  <a:gd name="T4" fmla="*/ 71 w 71"/>
                  <a:gd name="T5" fmla="*/ 36 h 71"/>
                  <a:gd name="T6" fmla="*/ 43 w 71"/>
                  <a:gd name="T7" fmla="*/ 43 h 71"/>
                  <a:gd name="T8" fmla="*/ 36 w 71"/>
                  <a:gd name="T9" fmla="*/ 71 h 71"/>
                  <a:gd name="T10" fmla="*/ 29 w 71"/>
                  <a:gd name="T11" fmla="*/ 43 h 71"/>
                  <a:gd name="T12" fmla="*/ 0 w 71"/>
                  <a:gd name="T13" fmla="*/ 36 h 71"/>
                  <a:gd name="T14" fmla="*/ 29 w 71"/>
                  <a:gd name="T15" fmla="*/ 29 h 71"/>
                  <a:gd name="T16" fmla="*/ 36 w 71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71">
                    <a:moveTo>
                      <a:pt x="36" y="0"/>
                    </a:moveTo>
                    <a:lnTo>
                      <a:pt x="43" y="29"/>
                    </a:lnTo>
                    <a:lnTo>
                      <a:pt x="71" y="36"/>
                    </a:lnTo>
                    <a:lnTo>
                      <a:pt x="43" y="43"/>
                    </a:lnTo>
                    <a:lnTo>
                      <a:pt x="36" y="71"/>
                    </a:lnTo>
                    <a:lnTo>
                      <a:pt x="29" y="43"/>
                    </a:lnTo>
                    <a:lnTo>
                      <a:pt x="0" y="36"/>
                    </a:lnTo>
                    <a:lnTo>
                      <a:pt x="29" y="29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1" name="Freeform: Shape 81"/>
            <p:cNvSpPr/>
            <p:nvPr/>
          </p:nvSpPr>
          <p:spPr bwMode="auto">
            <a:xfrm>
              <a:off x="7225115" y="3001843"/>
              <a:ext cx="568770" cy="568770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82"/>
            <p:cNvSpPr/>
            <p:nvPr/>
          </p:nvSpPr>
          <p:spPr bwMode="auto">
            <a:xfrm>
              <a:off x="2481532" y="2632365"/>
              <a:ext cx="568770" cy="568770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83"/>
            <p:cNvSpPr/>
            <p:nvPr/>
          </p:nvSpPr>
          <p:spPr bwMode="auto">
            <a:xfrm>
              <a:off x="4068647" y="2962790"/>
              <a:ext cx="568770" cy="568770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84"/>
            <p:cNvSpPr/>
            <p:nvPr/>
          </p:nvSpPr>
          <p:spPr bwMode="auto">
            <a:xfrm>
              <a:off x="8763507" y="2461270"/>
              <a:ext cx="568770" cy="568770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85"/>
            <p:cNvSpPr/>
            <p:nvPr/>
          </p:nvSpPr>
          <p:spPr bwMode="auto">
            <a:xfrm>
              <a:off x="5725206" y="2547574"/>
              <a:ext cx="568770" cy="568770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8" name="千图PPT彼岸天：ID 8661124库_组合 67"/>
          <p:cNvGrpSpPr/>
          <p:nvPr>
            <p:custDataLst>
              <p:tags r:id="rId2"/>
            </p:custDataLst>
          </p:nvPr>
        </p:nvGrpSpPr>
        <p:grpSpPr>
          <a:xfrm>
            <a:off x="1787929" y="4778622"/>
            <a:ext cx="8307089" cy="922563"/>
            <a:chOff x="1787929" y="4778622"/>
            <a:chExt cx="8307089" cy="922563"/>
          </a:xfrm>
        </p:grpSpPr>
        <p:sp>
          <p:nvSpPr>
            <p:cNvPr id="19" name="Oval 8"/>
            <p:cNvSpPr/>
            <p:nvPr/>
          </p:nvSpPr>
          <p:spPr>
            <a:xfrm>
              <a:off x="4413772" y="4992967"/>
              <a:ext cx="177424" cy="1774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Oval 10"/>
            <p:cNvSpPr/>
            <p:nvPr/>
          </p:nvSpPr>
          <p:spPr>
            <a:xfrm>
              <a:off x="7463676" y="4778622"/>
              <a:ext cx="177424" cy="1774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Rectangle: Rounded Corners 43"/>
            <p:cNvSpPr/>
            <p:nvPr/>
          </p:nvSpPr>
          <p:spPr>
            <a:xfrm>
              <a:off x="2153548" y="4880461"/>
              <a:ext cx="1402163" cy="32923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80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输入标题文本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5" name="Rectangle: Rounded Corners 49"/>
            <p:cNvSpPr/>
            <p:nvPr/>
          </p:nvSpPr>
          <p:spPr>
            <a:xfrm>
              <a:off x="5381688" y="4880461"/>
              <a:ext cx="1402163" cy="32923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输入标题文本</a:t>
              </a:r>
              <a:endParaRPr lang="zh-CN" altLang="en-US" sz="1400" dirty="0"/>
            </a:p>
          </p:txBody>
        </p:sp>
        <p:sp>
          <p:nvSpPr>
            <p:cNvPr id="27" name="Rectangle: Rounded Corners 55"/>
            <p:cNvSpPr/>
            <p:nvPr/>
          </p:nvSpPr>
          <p:spPr>
            <a:xfrm>
              <a:off x="8299758" y="4880461"/>
              <a:ext cx="1402163" cy="32923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输入标题文本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6" name="Rectangle 87"/>
            <p:cNvSpPr/>
            <p:nvPr/>
          </p:nvSpPr>
          <p:spPr>
            <a:xfrm>
              <a:off x="1787929" y="5217852"/>
              <a:ext cx="2094254" cy="483333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千图网</a:t>
              </a:r>
              <a:r>
                <a:rPr lang="en-US" altLang="zh-CN" sz="100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7" name="Rectangle 88"/>
            <p:cNvSpPr/>
            <p:nvPr/>
          </p:nvSpPr>
          <p:spPr>
            <a:xfrm>
              <a:off x="4980308" y="5217852"/>
              <a:ext cx="2094254" cy="483333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千图网</a:t>
              </a:r>
              <a:r>
                <a:rPr lang="en-US" altLang="zh-CN" sz="100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8" name="Rectangle 89"/>
            <p:cNvSpPr/>
            <p:nvPr/>
          </p:nvSpPr>
          <p:spPr>
            <a:xfrm>
              <a:off x="8000764" y="5217852"/>
              <a:ext cx="2094254" cy="483333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千图网</a:t>
              </a:r>
              <a:r>
                <a:rPr lang="en-US" altLang="zh-CN" sz="100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67" name="千图PPT彼岸天：ID 8661124库_组合 66"/>
          <p:cNvGrpSpPr/>
          <p:nvPr>
            <p:custDataLst>
              <p:tags r:id="rId3"/>
            </p:custDataLst>
          </p:nvPr>
        </p:nvGrpSpPr>
        <p:grpSpPr>
          <a:xfrm>
            <a:off x="6505258" y="1591818"/>
            <a:ext cx="2094254" cy="843755"/>
            <a:chOff x="6505258" y="1591818"/>
            <a:chExt cx="2094254" cy="843755"/>
          </a:xfrm>
        </p:grpSpPr>
        <p:sp>
          <p:nvSpPr>
            <p:cNvPr id="26" name="Rectangle: Rounded Corners 52"/>
            <p:cNvSpPr/>
            <p:nvPr/>
          </p:nvSpPr>
          <p:spPr>
            <a:xfrm>
              <a:off x="6851306" y="1591818"/>
              <a:ext cx="1402163" cy="32923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输入标题文本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9" name="Rectangle 90"/>
            <p:cNvSpPr/>
            <p:nvPr/>
          </p:nvSpPr>
          <p:spPr>
            <a:xfrm>
              <a:off x="6505258" y="1952240"/>
              <a:ext cx="2094254" cy="483333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千图网</a:t>
              </a:r>
              <a:r>
                <a:rPr lang="en-US" altLang="zh-CN" sz="100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3504274" y="1601853"/>
            <a:ext cx="2094254" cy="833720"/>
            <a:chOff x="3504274" y="1601853"/>
            <a:chExt cx="2094254" cy="833720"/>
          </a:xfrm>
        </p:grpSpPr>
        <p:sp>
          <p:nvSpPr>
            <p:cNvPr id="24" name="Rectangle: Rounded Corners 46"/>
            <p:cNvSpPr/>
            <p:nvPr/>
          </p:nvSpPr>
          <p:spPr>
            <a:xfrm>
              <a:off x="3801402" y="1601853"/>
              <a:ext cx="1402163" cy="32923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输入标题文本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0" name="Rectangle 91"/>
            <p:cNvSpPr/>
            <p:nvPr/>
          </p:nvSpPr>
          <p:spPr>
            <a:xfrm>
              <a:off x="3504274" y="1952240"/>
              <a:ext cx="2094254" cy="483333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千图网</a:t>
              </a:r>
              <a:r>
                <a:rPr lang="en-US" altLang="zh-CN" sz="100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8"/>
          <p:cNvSpPr txBox="1"/>
          <p:nvPr/>
        </p:nvSpPr>
        <p:spPr>
          <a:xfrm>
            <a:off x="4218711" y="4270522"/>
            <a:ext cx="3754576" cy="635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13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</a:t>
            </a:r>
            <a:endParaRPr lang="en-GB" altLang="zh-CN" sz="413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TextBox 49"/>
          <p:cNvSpPr txBox="1"/>
          <p:nvPr/>
        </p:nvSpPr>
        <p:spPr>
          <a:xfrm>
            <a:off x="3638961" y="4982687"/>
            <a:ext cx="491407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eaLnBrk="0" hangingPunct="0"/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6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567246" y="1220588"/>
            <a:ext cx="3124403" cy="3102132"/>
            <a:chOff x="4816574" y="1422143"/>
            <a:chExt cx="2625751" cy="2607033"/>
          </a:xfrm>
        </p:grpSpPr>
        <p:sp>
          <p:nvSpPr>
            <p:cNvPr id="30" name="Freeform: Shape 3"/>
            <p:cNvSpPr/>
            <p:nvPr/>
          </p:nvSpPr>
          <p:spPr bwMode="auto">
            <a:xfrm>
              <a:off x="4816574" y="2353895"/>
              <a:ext cx="744569" cy="1342513"/>
            </a:xfrm>
            <a:custGeom>
              <a:avLst/>
              <a:gdLst>
                <a:gd name="T0" fmla="*/ 318 w 518"/>
                <a:gd name="T1" fmla="*/ 410 h 933"/>
                <a:gd name="T2" fmla="*/ 318 w 518"/>
                <a:gd name="T3" fmla="*/ 101 h 933"/>
                <a:gd name="T4" fmla="*/ 76 w 518"/>
                <a:gd name="T5" fmla="*/ 0 h 933"/>
                <a:gd name="T6" fmla="*/ 33 w 518"/>
                <a:gd name="T7" fmla="*/ 0 h 933"/>
                <a:gd name="T8" fmla="*/ 0 w 518"/>
                <a:gd name="T9" fmla="*/ 181 h 933"/>
                <a:gd name="T10" fmla="*/ 172 w 518"/>
                <a:gd name="T11" fmla="*/ 249 h 933"/>
                <a:gd name="T12" fmla="*/ 173 w 518"/>
                <a:gd name="T13" fmla="*/ 250 h 933"/>
                <a:gd name="T14" fmla="*/ 180 w 518"/>
                <a:gd name="T15" fmla="*/ 368 h 933"/>
                <a:gd name="T16" fmla="*/ 176 w 518"/>
                <a:gd name="T17" fmla="*/ 369 h 933"/>
                <a:gd name="T18" fmla="*/ 17 w 518"/>
                <a:gd name="T19" fmla="*/ 454 h 933"/>
                <a:gd name="T20" fmla="*/ 75 w 518"/>
                <a:gd name="T21" fmla="*/ 630 h 933"/>
                <a:gd name="T22" fmla="*/ 259 w 518"/>
                <a:gd name="T23" fmla="*/ 607 h 933"/>
                <a:gd name="T24" fmla="*/ 260 w 518"/>
                <a:gd name="T25" fmla="*/ 606 h 933"/>
                <a:gd name="T26" fmla="*/ 324 w 518"/>
                <a:gd name="T27" fmla="*/ 706 h 933"/>
                <a:gd name="T28" fmla="*/ 320 w 518"/>
                <a:gd name="T29" fmla="*/ 710 h 933"/>
                <a:gd name="T30" fmla="*/ 222 w 518"/>
                <a:gd name="T31" fmla="*/ 861 h 933"/>
                <a:gd name="T32" fmla="*/ 300 w 518"/>
                <a:gd name="T33" fmla="*/ 933 h 933"/>
                <a:gd name="T34" fmla="*/ 518 w 518"/>
                <a:gd name="T35" fmla="*/ 727 h 933"/>
                <a:gd name="T36" fmla="*/ 318 w 518"/>
                <a:gd name="T37" fmla="*/ 41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8" h="933">
                  <a:moveTo>
                    <a:pt x="318" y="410"/>
                  </a:moveTo>
                  <a:cubicBezTo>
                    <a:pt x="291" y="305"/>
                    <a:pt x="293" y="199"/>
                    <a:pt x="318" y="10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72" y="249"/>
                    <a:pt x="172" y="249"/>
                    <a:pt x="172" y="249"/>
                  </a:cubicBezTo>
                  <a:cubicBezTo>
                    <a:pt x="173" y="250"/>
                    <a:pt x="173" y="250"/>
                    <a:pt x="173" y="250"/>
                  </a:cubicBezTo>
                  <a:cubicBezTo>
                    <a:pt x="172" y="289"/>
                    <a:pt x="174" y="328"/>
                    <a:pt x="180" y="368"/>
                  </a:cubicBezTo>
                  <a:cubicBezTo>
                    <a:pt x="176" y="369"/>
                    <a:pt x="176" y="369"/>
                    <a:pt x="176" y="369"/>
                  </a:cubicBezTo>
                  <a:cubicBezTo>
                    <a:pt x="17" y="454"/>
                    <a:pt x="17" y="454"/>
                    <a:pt x="17" y="454"/>
                  </a:cubicBezTo>
                  <a:cubicBezTo>
                    <a:pt x="75" y="630"/>
                    <a:pt x="75" y="630"/>
                    <a:pt x="75" y="630"/>
                  </a:cubicBezTo>
                  <a:cubicBezTo>
                    <a:pt x="259" y="607"/>
                    <a:pt x="259" y="607"/>
                    <a:pt x="259" y="607"/>
                  </a:cubicBezTo>
                  <a:cubicBezTo>
                    <a:pt x="260" y="606"/>
                    <a:pt x="260" y="606"/>
                    <a:pt x="260" y="606"/>
                  </a:cubicBezTo>
                  <a:cubicBezTo>
                    <a:pt x="279" y="641"/>
                    <a:pt x="300" y="675"/>
                    <a:pt x="324" y="706"/>
                  </a:cubicBezTo>
                  <a:cubicBezTo>
                    <a:pt x="320" y="710"/>
                    <a:pt x="320" y="710"/>
                    <a:pt x="320" y="710"/>
                  </a:cubicBezTo>
                  <a:cubicBezTo>
                    <a:pt x="222" y="861"/>
                    <a:pt x="222" y="861"/>
                    <a:pt x="222" y="861"/>
                  </a:cubicBezTo>
                  <a:cubicBezTo>
                    <a:pt x="300" y="933"/>
                    <a:pt x="300" y="933"/>
                    <a:pt x="300" y="933"/>
                  </a:cubicBezTo>
                  <a:cubicBezTo>
                    <a:pt x="518" y="727"/>
                    <a:pt x="518" y="727"/>
                    <a:pt x="518" y="727"/>
                  </a:cubicBezTo>
                  <a:cubicBezTo>
                    <a:pt x="423" y="648"/>
                    <a:pt x="351" y="539"/>
                    <a:pt x="318" y="4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4"/>
            <p:cNvSpPr/>
            <p:nvPr/>
          </p:nvSpPr>
          <p:spPr bwMode="auto">
            <a:xfrm>
              <a:off x="6167406" y="1422143"/>
              <a:ext cx="1200046" cy="984787"/>
            </a:xfrm>
            <a:custGeom>
              <a:avLst/>
              <a:gdLst>
                <a:gd name="T0" fmla="*/ 547 w 834"/>
                <a:gd name="T1" fmla="*/ 684 h 684"/>
                <a:gd name="T2" fmla="*/ 834 w 834"/>
                <a:gd name="T3" fmla="*/ 605 h 684"/>
                <a:gd name="T4" fmla="*/ 811 w 834"/>
                <a:gd name="T5" fmla="*/ 534 h 684"/>
                <a:gd name="T6" fmla="*/ 627 w 834"/>
                <a:gd name="T7" fmla="*/ 557 h 684"/>
                <a:gd name="T8" fmla="*/ 563 w 834"/>
                <a:gd name="T9" fmla="*/ 456 h 684"/>
                <a:gd name="T10" fmla="*/ 566 w 834"/>
                <a:gd name="T11" fmla="*/ 453 h 684"/>
                <a:gd name="T12" fmla="*/ 664 w 834"/>
                <a:gd name="T13" fmla="*/ 303 h 684"/>
                <a:gd name="T14" fmla="*/ 529 w 834"/>
                <a:gd name="T15" fmla="*/ 177 h 684"/>
                <a:gd name="T16" fmla="*/ 379 w 834"/>
                <a:gd name="T17" fmla="*/ 285 h 684"/>
                <a:gd name="T18" fmla="*/ 275 w 834"/>
                <a:gd name="T19" fmla="*/ 227 h 684"/>
                <a:gd name="T20" fmla="*/ 276 w 834"/>
                <a:gd name="T21" fmla="*/ 224 h 684"/>
                <a:gd name="T22" fmla="*/ 289 w 834"/>
                <a:gd name="T23" fmla="*/ 45 h 684"/>
                <a:gd name="T24" fmla="*/ 110 w 834"/>
                <a:gd name="T25" fmla="*/ 0 h 684"/>
                <a:gd name="T26" fmla="*/ 30 w 834"/>
                <a:gd name="T27" fmla="*/ 166 h 684"/>
                <a:gd name="T28" fmla="*/ 0 w 834"/>
                <a:gd name="T29" fmla="*/ 163 h 684"/>
                <a:gd name="T30" fmla="*/ 0 w 834"/>
                <a:gd name="T31" fmla="*/ 290 h 684"/>
                <a:gd name="T32" fmla="*/ 547 w 834"/>
                <a:gd name="T33" fmla="*/ 684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4" h="684">
                  <a:moveTo>
                    <a:pt x="547" y="684"/>
                  </a:moveTo>
                  <a:cubicBezTo>
                    <a:pt x="834" y="605"/>
                    <a:pt x="834" y="605"/>
                    <a:pt x="834" y="605"/>
                  </a:cubicBezTo>
                  <a:cubicBezTo>
                    <a:pt x="811" y="534"/>
                    <a:pt x="811" y="534"/>
                    <a:pt x="811" y="534"/>
                  </a:cubicBezTo>
                  <a:cubicBezTo>
                    <a:pt x="627" y="557"/>
                    <a:pt x="627" y="557"/>
                    <a:pt x="627" y="557"/>
                  </a:cubicBezTo>
                  <a:cubicBezTo>
                    <a:pt x="608" y="521"/>
                    <a:pt x="587" y="487"/>
                    <a:pt x="563" y="456"/>
                  </a:cubicBezTo>
                  <a:cubicBezTo>
                    <a:pt x="566" y="453"/>
                    <a:pt x="566" y="453"/>
                    <a:pt x="566" y="453"/>
                  </a:cubicBezTo>
                  <a:cubicBezTo>
                    <a:pt x="664" y="303"/>
                    <a:pt x="664" y="303"/>
                    <a:pt x="664" y="303"/>
                  </a:cubicBezTo>
                  <a:cubicBezTo>
                    <a:pt x="529" y="177"/>
                    <a:pt x="529" y="177"/>
                    <a:pt x="529" y="177"/>
                  </a:cubicBezTo>
                  <a:cubicBezTo>
                    <a:pt x="379" y="285"/>
                    <a:pt x="379" y="285"/>
                    <a:pt x="379" y="285"/>
                  </a:cubicBezTo>
                  <a:cubicBezTo>
                    <a:pt x="346" y="263"/>
                    <a:pt x="311" y="244"/>
                    <a:pt x="275" y="227"/>
                  </a:cubicBezTo>
                  <a:cubicBezTo>
                    <a:pt x="276" y="224"/>
                    <a:pt x="276" y="224"/>
                    <a:pt x="276" y="224"/>
                  </a:cubicBezTo>
                  <a:cubicBezTo>
                    <a:pt x="289" y="45"/>
                    <a:pt x="289" y="45"/>
                    <a:pt x="289" y="45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30" y="166"/>
                    <a:pt x="30" y="166"/>
                    <a:pt x="30" y="166"/>
                  </a:cubicBezTo>
                  <a:cubicBezTo>
                    <a:pt x="19" y="165"/>
                    <a:pt x="12" y="164"/>
                    <a:pt x="0" y="163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240" y="300"/>
                    <a:pt x="459" y="453"/>
                    <a:pt x="547" y="6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5"/>
            <p:cNvSpPr/>
            <p:nvPr/>
          </p:nvSpPr>
          <p:spPr bwMode="auto">
            <a:xfrm>
              <a:off x="5094228" y="1428382"/>
              <a:ext cx="998305" cy="996226"/>
            </a:xfrm>
            <a:custGeom>
              <a:avLst/>
              <a:gdLst>
                <a:gd name="T0" fmla="*/ 566 w 694"/>
                <a:gd name="T1" fmla="*/ 305 h 692"/>
                <a:gd name="T2" fmla="*/ 694 w 694"/>
                <a:gd name="T3" fmla="*/ 286 h 692"/>
                <a:gd name="T4" fmla="*/ 694 w 694"/>
                <a:gd name="T5" fmla="*/ 159 h 692"/>
                <a:gd name="T6" fmla="*/ 655 w 694"/>
                <a:gd name="T7" fmla="*/ 163 h 692"/>
                <a:gd name="T8" fmla="*/ 654 w 694"/>
                <a:gd name="T9" fmla="*/ 160 h 692"/>
                <a:gd name="T10" fmla="*/ 584 w 694"/>
                <a:gd name="T11" fmla="*/ 0 h 692"/>
                <a:gd name="T12" fmla="*/ 405 w 694"/>
                <a:gd name="T13" fmla="*/ 46 h 692"/>
                <a:gd name="T14" fmla="*/ 415 w 694"/>
                <a:gd name="T15" fmla="*/ 227 h 692"/>
                <a:gd name="T16" fmla="*/ 280 w 694"/>
                <a:gd name="T17" fmla="*/ 305 h 692"/>
                <a:gd name="T18" fmla="*/ 278 w 694"/>
                <a:gd name="T19" fmla="*/ 302 h 692"/>
                <a:gd name="T20" fmla="*/ 128 w 694"/>
                <a:gd name="T21" fmla="*/ 201 h 692"/>
                <a:gd name="T22" fmla="*/ 0 w 694"/>
                <a:gd name="T23" fmla="*/ 334 h 692"/>
                <a:gd name="T24" fmla="*/ 106 w 694"/>
                <a:gd name="T25" fmla="*/ 484 h 692"/>
                <a:gd name="T26" fmla="*/ 24 w 694"/>
                <a:gd name="T27" fmla="*/ 642 h 692"/>
                <a:gd name="T28" fmla="*/ 24 w 694"/>
                <a:gd name="T29" fmla="*/ 642 h 692"/>
                <a:gd name="T30" fmla="*/ 141 w 694"/>
                <a:gd name="T31" fmla="*/ 692 h 692"/>
                <a:gd name="T32" fmla="*/ 566 w 694"/>
                <a:gd name="T33" fmla="*/ 305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4" h="692">
                  <a:moveTo>
                    <a:pt x="566" y="305"/>
                  </a:moveTo>
                  <a:cubicBezTo>
                    <a:pt x="608" y="294"/>
                    <a:pt x="650" y="288"/>
                    <a:pt x="694" y="286"/>
                  </a:cubicBezTo>
                  <a:cubicBezTo>
                    <a:pt x="694" y="159"/>
                    <a:pt x="694" y="159"/>
                    <a:pt x="694" y="159"/>
                  </a:cubicBezTo>
                  <a:cubicBezTo>
                    <a:pt x="682" y="159"/>
                    <a:pt x="670" y="161"/>
                    <a:pt x="655" y="163"/>
                  </a:cubicBezTo>
                  <a:cubicBezTo>
                    <a:pt x="654" y="160"/>
                    <a:pt x="654" y="160"/>
                    <a:pt x="654" y="160"/>
                  </a:cubicBezTo>
                  <a:cubicBezTo>
                    <a:pt x="584" y="0"/>
                    <a:pt x="584" y="0"/>
                    <a:pt x="584" y="0"/>
                  </a:cubicBezTo>
                  <a:cubicBezTo>
                    <a:pt x="405" y="46"/>
                    <a:pt x="405" y="46"/>
                    <a:pt x="405" y="46"/>
                  </a:cubicBezTo>
                  <a:cubicBezTo>
                    <a:pt x="415" y="227"/>
                    <a:pt x="415" y="227"/>
                    <a:pt x="415" y="227"/>
                  </a:cubicBezTo>
                  <a:cubicBezTo>
                    <a:pt x="367" y="249"/>
                    <a:pt x="322" y="274"/>
                    <a:pt x="280" y="305"/>
                  </a:cubicBezTo>
                  <a:cubicBezTo>
                    <a:pt x="278" y="302"/>
                    <a:pt x="278" y="302"/>
                    <a:pt x="278" y="302"/>
                  </a:cubicBezTo>
                  <a:cubicBezTo>
                    <a:pt x="128" y="201"/>
                    <a:pt x="128" y="201"/>
                    <a:pt x="128" y="201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106" y="484"/>
                    <a:pt x="106" y="484"/>
                    <a:pt x="106" y="484"/>
                  </a:cubicBezTo>
                  <a:cubicBezTo>
                    <a:pt x="73" y="534"/>
                    <a:pt x="45" y="586"/>
                    <a:pt x="24" y="642"/>
                  </a:cubicBezTo>
                  <a:cubicBezTo>
                    <a:pt x="24" y="642"/>
                    <a:pt x="24" y="642"/>
                    <a:pt x="24" y="642"/>
                  </a:cubicBezTo>
                  <a:cubicBezTo>
                    <a:pt x="141" y="692"/>
                    <a:pt x="141" y="692"/>
                    <a:pt x="141" y="692"/>
                  </a:cubicBezTo>
                  <a:cubicBezTo>
                    <a:pt x="207" y="507"/>
                    <a:pt x="361" y="358"/>
                    <a:pt x="566" y="3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6"/>
            <p:cNvSpPr/>
            <p:nvPr/>
          </p:nvSpPr>
          <p:spPr bwMode="auto">
            <a:xfrm>
              <a:off x="5302208" y="3445791"/>
              <a:ext cx="1404907" cy="583385"/>
            </a:xfrm>
            <a:custGeom>
              <a:avLst/>
              <a:gdLst>
                <a:gd name="T0" fmla="*/ 728 w 976"/>
                <a:gd name="T1" fmla="*/ 92 h 405"/>
                <a:gd name="T2" fmla="*/ 222 w 976"/>
                <a:gd name="T3" fmla="*/ 0 h 405"/>
                <a:gd name="T4" fmla="*/ 0 w 976"/>
                <a:gd name="T5" fmla="*/ 210 h 405"/>
                <a:gd name="T6" fmla="*/ 19 w 976"/>
                <a:gd name="T7" fmla="*/ 227 h 405"/>
                <a:gd name="T8" fmla="*/ 169 w 976"/>
                <a:gd name="T9" fmla="*/ 119 h 405"/>
                <a:gd name="T10" fmla="*/ 171 w 976"/>
                <a:gd name="T11" fmla="*/ 117 h 405"/>
                <a:gd name="T12" fmla="*/ 274 w 976"/>
                <a:gd name="T13" fmla="*/ 174 h 405"/>
                <a:gd name="T14" fmla="*/ 272 w 976"/>
                <a:gd name="T15" fmla="*/ 180 h 405"/>
                <a:gd name="T16" fmla="*/ 259 w 976"/>
                <a:gd name="T17" fmla="*/ 359 h 405"/>
                <a:gd name="T18" fmla="*/ 438 w 976"/>
                <a:gd name="T19" fmla="*/ 405 h 405"/>
                <a:gd name="T20" fmla="*/ 517 w 976"/>
                <a:gd name="T21" fmla="*/ 237 h 405"/>
                <a:gd name="T22" fmla="*/ 530 w 976"/>
                <a:gd name="T23" fmla="*/ 232 h 405"/>
                <a:gd name="T24" fmla="*/ 661 w 976"/>
                <a:gd name="T25" fmla="*/ 228 h 405"/>
                <a:gd name="T26" fmla="*/ 663 w 976"/>
                <a:gd name="T27" fmla="*/ 235 h 405"/>
                <a:gd name="T28" fmla="*/ 706 w 976"/>
                <a:gd name="T29" fmla="*/ 383 h 405"/>
                <a:gd name="T30" fmla="*/ 884 w 976"/>
                <a:gd name="T31" fmla="*/ 337 h 405"/>
                <a:gd name="T32" fmla="*/ 876 w 976"/>
                <a:gd name="T33" fmla="*/ 163 h 405"/>
                <a:gd name="T34" fmla="*/ 877 w 976"/>
                <a:gd name="T35" fmla="*/ 166 h 405"/>
                <a:gd name="T36" fmla="*/ 976 w 976"/>
                <a:gd name="T37" fmla="*/ 115 h 405"/>
                <a:gd name="T38" fmla="*/ 908 w 976"/>
                <a:gd name="T39" fmla="*/ 13 h 405"/>
                <a:gd name="T40" fmla="*/ 728 w 976"/>
                <a:gd name="T41" fmla="*/ 9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76" h="405">
                  <a:moveTo>
                    <a:pt x="728" y="92"/>
                  </a:moveTo>
                  <a:cubicBezTo>
                    <a:pt x="547" y="139"/>
                    <a:pt x="364" y="99"/>
                    <a:pt x="222" y="0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19" y="227"/>
                    <a:pt x="19" y="227"/>
                    <a:pt x="19" y="227"/>
                  </a:cubicBezTo>
                  <a:cubicBezTo>
                    <a:pt x="169" y="119"/>
                    <a:pt x="169" y="119"/>
                    <a:pt x="169" y="119"/>
                  </a:cubicBezTo>
                  <a:cubicBezTo>
                    <a:pt x="171" y="117"/>
                    <a:pt x="171" y="117"/>
                    <a:pt x="171" y="117"/>
                  </a:cubicBezTo>
                  <a:cubicBezTo>
                    <a:pt x="204" y="139"/>
                    <a:pt x="238" y="158"/>
                    <a:pt x="274" y="174"/>
                  </a:cubicBezTo>
                  <a:cubicBezTo>
                    <a:pt x="272" y="180"/>
                    <a:pt x="272" y="180"/>
                    <a:pt x="272" y="180"/>
                  </a:cubicBezTo>
                  <a:cubicBezTo>
                    <a:pt x="259" y="359"/>
                    <a:pt x="259" y="359"/>
                    <a:pt x="259" y="35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517" y="237"/>
                    <a:pt x="517" y="237"/>
                    <a:pt x="517" y="237"/>
                  </a:cubicBezTo>
                  <a:cubicBezTo>
                    <a:pt x="530" y="232"/>
                    <a:pt x="530" y="232"/>
                    <a:pt x="530" y="232"/>
                  </a:cubicBezTo>
                  <a:cubicBezTo>
                    <a:pt x="569" y="235"/>
                    <a:pt x="601" y="236"/>
                    <a:pt x="661" y="228"/>
                  </a:cubicBezTo>
                  <a:cubicBezTo>
                    <a:pt x="663" y="235"/>
                    <a:pt x="663" y="235"/>
                    <a:pt x="663" y="235"/>
                  </a:cubicBezTo>
                  <a:cubicBezTo>
                    <a:pt x="706" y="383"/>
                    <a:pt x="706" y="383"/>
                    <a:pt x="706" y="383"/>
                  </a:cubicBezTo>
                  <a:cubicBezTo>
                    <a:pt x="884" y="337"/>
                    <a:pt x="884" y="337"/>
                    <a:pt x="884" y="337"/>
                  </a:cubicBezTo>
                  <a:cubicBezTo>
                    <a:pt x="876" y="163"/>
                    <a:pt x="876" y="163"/>
                    <a:pt x="876" y="163"/>
                  </a:cubicBezTo>
                  <a:cubicBezTo>
                    <a:pt x="877" y="166"/>
                    <a:pt x="877" y="166"/>
                    <a:pt x="877" y="166"/>
                  </a:cubicBezTo>
                  <a:cubicBezTo>
                    <a:pt x="911" y="151"/>
                    <a:pt x="944" y="134"/>
                    <a:pt x="976" y="115"/>
                  </a:cubicBezTo>
                  <a:cubicBezTo>
                    <a:pt x="908" y="13"/>
                    <a:pt x="908" y="13"/>
                    <a:pt x="908" y="13"/>
                  </a:cubicBezTo>
                  <a:cubicBezTo>
                    <a:pt x="854" y="48"/>
                    <a:pt x="794" y="75"/>
                    <a:pt x="728" y="9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7"/>
            <p:cNvSpPr/>
            <p:nvPr/>
          </p:nvSpPr>
          <p:spPr bwMode="auto">
            <a:xfrm>
              <a:off x="6669678" y="2364294"/>
              <a:ext cx="772647" cy="1368510"/>
            </a:xfrm>
            <a:custGeom>
              <a:avLst/>
              <a:gdLst>
                <a:gd name="T0" fmla="*/ 364 w 537"/>
                <a:gd name="T1" fmla="*/ 260 h 951"/>
                <a:gd name="T2" fmla="*/ 357 w 537"/>
                <a:gd name="T3" fmla="*/ 142 h 951"/>
                <a:gd name="T4" fmla="*/ 361 w 537"/>
                <a:gd name="T5" fmla="*/ 140 h 951"/>
                <a:gd name="T6" fmla="*/ 519 w 537"/>
                <a:gd name="T7" fmla="*/ 55 h 951"/>
                <a:gd name="T8" fmla="*/ 501 w 537"/>
                <a:gd name="T9" fmla="*/ 0 h 951"/>
                <a:gd name="T10" fmla="*/ 214 w 537"/>
                <a:gd name="T11" fmla="*/ 80 h 951"/>
                <a:gd name="T12" fmla="*/ 219 w 537"/>
                <a:gd name="T13" fmla="*/ 95 h 951"/>
                <a:gd name="T14" fmla="*/ 0 w 537"/>
                <a:gd name="T15" fmla="*/ 735 h 951"/>
                <a:gd name="T16" fmla="*/ 85 w 537"/>
                <a:gd name="T17" fmla="*/ 862 h 951"/>
                <a:gd name="T18" fmla="*/ 215 w 537"/>
                <a:gd name="T19" fmla="*/ 951 h 951"/>
                <a:gd name="T20" fmla="*/ 343 w 537"/>
                <a:gd name="T21" fmla="*/ 818 h 951"/>
                <a:gd name="T22" fmla="*/ 237 w 537"/>
                <a:gd name="T23" fmla="*/ 666 h 951"/>
                <a:gd name="T24" fmla="*/ 236 w 537"/>
                <a:gd name="T25" fmla="*/ 665 h 951"/>
                <a:gd name="T26" fmla="*/ 318 w 537"/>
                <a:gd name="T27" fmla="*/ 507 h 951"/>
                <a:gd name="T28" fmla="*/ 324 w 537"/>
                <a:gd name="T29" fmla="*/ 508 h 951"/>
                <a:gd name="T30" fmla="*/ 503 w 537"/>
                <a:gd name="T31" fmla="*/ 510 h 951"/>
                <a:gd name="T32" fmla="*/ 537 w 537"/>
                <a:gd name="T33" fmla="*/ 328 h 951"/>
                <a:gd name="T34" fmla="*/ 365 w 537"/>
                <a:gd name="T35" fmla="*/ 260 h 951"/>
                <a:gd name="T36" fmla="*/ 364 w 537"/>
                <a:gd name="T37" fmla="*/ 260 h 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7" h="951">
                  <a:moveTo>
                    <a:pt x="364" y="260"/>
                  </a:moveTo>
                  <a:cubicBezTo>
                    <a:pt x="365" y="221"/>
                    <a:pt x="363" y="181"/>
                    <a:pt x="357" y="142"/>
                  </a:cubicBezTo>
                  <a:cubicBezTo>
                    <a:pt x="361" y="140"/>
                    <a:pt x="361" y="140"/>
                    <a:pt x="361" y="140"/>
                  </a:cubicBezTo>
                  <a:cubicBezTo>
                    <a:pt x="519" y="55"/>
                    <a:pt x="519" y="55"/>
                    <a:pt x="519" y="55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214" y="80"/>
                    <a:pt x="214" y="80"/>
                    <a:pt x="214" y="80"/>
                  </a:cubicBezTo>
                  <a:cubicBezTo>
                    <a:pt x="216" y="85"/>
                    <a:pt x="217" y="90"/>
                    <a:pt x="219" y="95"/>
                  </a:cubicBezTo>
                  <a:cubicBezTo>
                    <a:pt x="282" y="340"/>
                    <a:pt x="188" y="589"/>
                    <a:pt x="0" y="735"/>
                  </a:cubicBezTo>
                  <a:cubicBezTo>
                    <a:pt x="85" y="862"/>
                    <a:pt x="85" y="862"/>
                    <a:pt x="85" y="862"/>
                  </a:cubicBezTo>
                  <a:cubicBezTo>
                    <a:pt x="215" y="951"/>
                    <a:pt x="215" y="951"/>
                    <a:pt x="215" y="951"/>
                  </a:cubicBezTo>
                  <a:cubicBezTo>
                    <a:pt x="343" y="818"/>
                    <a:pt x="343" y="818"/>
                    <a:pt x="343" y="818"/>
                  </a:cubicBezTo>
                  <a:cubicBezTo>
                    <a:pt x="237" y="666"/>
                    <a:pt x="237" y="666"/>
                    <a:pt x="237" y="666"/>
                  </a:cubicBezTo>
                  <a:cubicBezTo>
                    <a:pt x="236" y="665"/>
                    <a:pt x="236" y="665"/>
                    <a:pt x="236" y="665"/>
                  </a:cubicBezTo>
                  <a:cubicBezTo>
                    <a:pt x="269" y="616"/>
                    <a:pt x="297" y="563"/>
                    <a:pt x="318" y="507"/>
                  </a:cubicBezTo>
                  <a:cubicBezTo>
                    <a:pt x="324" y="508"/>
                    <a:pt x="324" y="508"/>
                    <a:pt x="324" y="508"/>
                  </a:cubicBezTo>
                  <a:cubicBezTo>
                    <a:pt x="503" y="510"/>
                    <a:pt x="503" y="510"/>
                    <a:pt x="503" y="510"/>
                  </a:cubicBezTo>
                  <a:cubicBezTo>
                    <a:pt x="537" y="328"/>
                    <a:pt x="537" y="328"/>
                    <a:pt x="537" y="328"/>
                  </a:cubicBezTo>
                  <a:cubicBezTo>
                    <a:pt x="365" y="260"/>
                    <a:pt x="365" y="260"/>
                    <a:pt x="365" y="260"/>
                  </a:cubicBezTo>
                  <a:lnTo>
                    <a:pt x="364" y="26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20"/>
            <p:cNvSpPr/>
            <p:nvPr/>
          </p:nvSpPr>
          <p:spPr bwMode="auto">
            <a:xfrm>
              <a:off x="5234614" y="1830824"/>
              <a:ext cx="1788630" cy="1789670"/>
            </a:xfrm>
            <a:custGeom>
              <a:avLst/>
              <a:gdLst>
                <a:gd name="T0" fmla="*/ 1116 w 1243"/>
                <a:gd name="T1" fmla="*/ 391 h 1243"/>
                <a:gd name="T2" fmla="*/ 391 w 1243"/>
                <a:gd name="T3" fmla="*/ 127 h 1243"/>
                <a:gd name="T4" fmla="*/ 127 w 1243"/>
                <a:gd name="T5" fmla="*/ 851 h 1243"/>
                <a:gd name="T6" fmla="*/ 851 w 1243"/>
                <a:gd name="T7" fmla="*/ 1115 h 1243"/>
                <a:gd name="T8" fmla="*/ 1116 w 1243"/>
                <a:gd name="T9" fmla="*/ 391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3">
                  <a:moveTo>
                    <a:pt x="1116" y="391"/>
                  </a:moveTo>
                  <a:cubicBezTo>
                    <a:pt x="989" y="118"/>
                    <a:pt x="664" y="0"/>
                    <a:pt x="391" y="127"/>
                  </a:cubicBezTo>
                  <a:cubicBezTo>
                    <a:pt x="118" y="254"/>
                    <a:pt x="0" y="578"/>
                    <a:pt x="127" y="851"/>
                  </a:cubicBezTo>
                  <a:cubicBezTo>
                    <a:pt x="254" y="1124"/>
                    <a:pt x="579" y="1243"/>
                    <a:pt x="851" y="1115"/>
                  </a:cubicBezTo>
                  <a:cubicBezTo>
                    <a:pt x="1124" y="988"/>
                    <a:pt x="1243" y="664"/>
                    <a:pt x="1116" y="391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none" lIns="91440" tIns="45720" rIns="91440" bIns="216000" anchor="b" anchorCtr="1" compatLnSpc="1">
              <a:norm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</a:t>
              </a:r>
              <a:br>
                <a:rPr lang="zh-CN" altLang="en-US" sz="1400" b="1">
                  <a:solidFill>
                    <a:schemeClr val="bg1"/>
                  </a:solidFill>
                </a:rPr>
              </a:br>
              <a:r>
                <a:rPr lang="zh-CN" altLang="en-US" sz="1400" b="1">
                  <a:solidFill>
                    <a:schemeClr val="bg1"/>
                  </a:solidFill>
                </a:rPr>
                <a:t>预设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grpSp>
          <p:nvGrpSpPr>
            <p:cNvPr id="36" name="Group 21"/>
            <p:cNvGrpSpPr>
              <a:grpSpLocks noChangeAspect="1"/>
            </p:cNvGrpSpPr>
            <p:nvPr/>
          </p:nvGrpSpPr>
          <p:grpSpPr bwMode="auto">
            <a:xfrm>
              <a:off x="5865135" y="2124537"/>
              <a:ext cx="521627" cy="683685"/>
              <a:chOff x="4576763" y="2300287"/>
              <a:chExt cx="276225" cy="361950"/>
            </a:xfrm>
            <a:solidFill>
              <a:schemeClr val="bg1"/>
            </a:solidFill>
          </p:grpSpPr>
          <p:sp>
            <p:nvSpPr>
              <p:cNvPr id="37" name="Freeform: Shape 23"/>
              <p:cNvSpPr/>
              <p:nvPr/>
            </p:nvSpPr>
            <p:spPr bwMode="auto">
              <a:xfrm>
                <a:off x="4576763" y="2541587"/>
                <a:ext cx="120650" cy="120650"/>
              </a:xfrm>
              <a:custGeom>
                <a:avLst/>
                <a:gdLst>
                  <a:gd name="T0" fmla="*/ 92 w 336"/>
                  <a:gd name="T1" fmla="*/ 0 h 336"/>
                  <a:gd name="T2" fmla="*/ 0 w 336"/>
                  <a:gd name="T3" fmla="*/ 243 h 336"/>
                  <a:gd name="T4" fmla="*/ 159 w 336"/>
                  <a:gd name="T5" fmla="*/ 193 h 336"/>
                  <a:gd name="T6" fmla="*/ 251 w 336"/>
                  <a:gd name="T7" fmla="*/ 335 h 336"/>
                  <a:gd name="T8" fmla="*/ 335 w 336"/>
                  <a:gd name="T9" fmla="*/ 84 h 336"/>
                  <a:gd name="T10" fmla="*/ 251 w 336"/>
                  <a:gd name="T11" fmla="*/ 9 h 336"/>
                  <a:gd name="T12" fmla="*/ 92 w 336"/>
                  <a:gd name="T13" fmla="*/ 0 h 336"/>
                  <a:gd name="T14" fmla="*/ 92 w 336"/>
                  <a:gd name="T15" fmla="*/ 0 h 336"/>
                  <a:gd name="T16" fmla="*/ 92 w 336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" h="336">
                    <a:moveTo>
                      <a:pt x="92" y="0"/>
                    </a:moveTo>
                    <a:lnTo>
                      <a:pt x="0" y="243"/>
                    </a:lnTo>
                    <a:lnTo>
                      <a:pt x="159" y="193"/>
                    </a:lnTo>
                    <a:lnTo>
                      <a:pt x="251" y="335"/>
                    </a:lnTo>
                    <a:lnTo>
                      <a:pt x="335" y="84"/>
                    </a:lnTo>
                    <a:lnTo>
                      <a:pt x="251" y="9"/>
                    </a:lnTo>
                    <a:lnTo>
                      <a:pt x="92" y="0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24"/>
              <p:cNvSpPr/>
              <p:nvPr/>
            </p:nvSpPr>
            <p:spPr bwMode="auto">
              <a:xfrm>
                <a:off x="4576763" y="2541587"/>
                <a:ext cx="120650" cy="120650"/>
              </a:xfrm>
              <a:custGeom>
                <a:avLst/>
                <a:gdLst>
                  <a:gd name="T0" fmla="*/ 92 w 336"/>
                  <a:gd name="T1" fmla="*/ 0 h 336"/>
                  <a:gd name="T2" fmla="*/ 0 w 336"/>
                  <a:gd name="T3" fmla="*/ 243 h 336"/>
                  <a:gd name="T4" fmla="*/ 159 w 336"/>
                  <a:gd name="T5" fmla="*/ 193 h 336"/>
                  <a:gd name="T6" fmla="*/ 251 w 336"/>
                  <a:gd name="T7" fmla="*/ 335 h 336"/>
                  <a:gd name="T8" fmla="*/ 335 w 336"/>
                  <a:gd name="T9" fmla="*/ 84 h 336"/>
                  <a:gd name="T10" fmla="*/ 251 w 336"/>
                  <a:gd name="T11" fmla="*/ 9 h 336"/>
                  <a:gd name="T12" fmla="*/ 92 w 336"/>
                  <a:gd name="T13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336">
                    <a:moveTo>
                      <a:pt x="92" y="0"/>
                    </a:moveTo>
                    <a:lnTo>
                      <a:pt x="0" y="243"/>
                    </a:lnTo>
                    <a:lnTo>
                      <a:pt x="159" y="193"/>
                    </a:lnTo>
                    <a:lnTo>
                      <a:pt x="251" y="335"/>
                    </a:lnTo>
                    <a:lnTo>
                      <a:pt x="335" y="84"/>
                    </a:lnTo>
                    <a:lnTo>
                      <a:pt x="251" y="9"/>
                    </a:lnTo>
                    <a:lnTo>
                      <a:pt x="92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25"/>
              <p:cNvSpPr/>
              <p:nvPr/>
            </p:nvSpPr>
            <p:spPr bwMode="auto">
              <a:xfrm>
                <a:off x="4610100" y="2541587"/>
                <a:ext cx="1588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26"/>
              <p:cNvSpPr/>
              <p:nvPr/>
            </p:nvSpPr>
            <p:spPr bwMode="auto">
              <a:xfrm>
                <a:off x="4732338" y="2541587"/>
                <a:ext cx="120650" cy="120650"/>
              </a:xfrm>
              <a:custGeom>
                <a:avLst/>
                <a:gdLst>
                  <a:gd name="T0" fmla="*/ 251 w 336"/>
                  <a:gd name="T1" fmla="*/ 0 h 336"/>
                  <a:gd name="T2" fmla="*/ 84 w 336"/>
                  <a:gd name="T3" fmla="*/ 9 h 336"/>
                  <a:gd name="T4" fmla="*/ 0 w 336"/>
                  <a:gd name="T5" fmla="*/ 84 h 336"/>
                  <a:gd name="T6" fmla="*/ 92 w 336"/>
                  <a:gd name="T7" fmla="*/ 335 h 336"/>
                  <a:gd name="T8" fmla="*/ 176 w 336"/>
                  <a:gd name="T9" fmla="*/ 193 h 336"/>
                  <a:gd name="T10" fmla="*/ 335 w 336"/>
                  <a:gd name="T11" fmla="*/ 243 h 336"/>
                  <a:gd name="T12" fmla="*/ 251 w 336"/>
                  <a:gd name="T13" fmla="*/ 0 h 336"/>
                  <a:gd name="T14" fmla="*/ 251 w 336"/>
                  <a:gd name="T15" fmla="*/ 0 h 336"/>
                  <a:gd name="T16" fmla="*/ 251 w 336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" h="336">
                    <a:moveTo>
                      <a:pt x="251" y="0"/>
                    </a:moveTo>
                    <a:lnTo>
                      <a:pt x="84" y="9"/>
                    </a:lnTo>
                    <a:lnTo>
                      <a:pt x="0" y="84"/>
                    </a:lnTo>
                    <a:lnTo>
                      <a:pt x="92" y="335"/>
                    </a:lnTo>
                    <a:lnTo>
                      <a:pt x="176" y="193"/>
                    </a:lnTo>
                    <a:lnTo>
                      <a:pt x="335" y="243"/>
                    </a:lnTo>
                    <a:lnTo>
                      <a:pt x="251" y="0"/>
                    </a:lnTo>
                    <a:close/>
                    <a:moveTo>
                      <a:pt x="251" y="0"/>
                    </a:moveTo>
                    <a:lnTo>
                      <a:pt x="251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27"/>
              <p:cNvSpPr/>
              <p:nvPr/>
            </p:nvSpPr>
            <p:spPr bwMode="auto">
              <a:xfrm>
                <a:off x="4732338" y="2541587"/>
                <a:ext cx="120650" cy="120650"/>
              </a:xfrm>
              <a:custGeom>
                <a:avLst/>
                <a:gdLst>
                  <a:gd name="T0" fmla="*/ 251 w 336"/>
                  <a:gd name="T1" fmla="*/ 0 h 336"/>
                  <a:gd name="T2" fmla="*/ 84 w 336"/>
                  <a:gd name="T3" fmla="*/ 9 h 336"/>
                  <a:gd name="T4" fmla="*/ 0 w 336"/>
                  <a:gd name="T5" fmla="*/ 84 h 336"/>
                  <a:gd name="T6" fmla="*/ 92 w 336"/>
                  <a:gd name="T7" fmla="*/ 335 h 336"/>
                  <a:gd name="T8" fmla="*/ 176 w 336"/>
                  <a:gd name="T9" fmla="*/ 193 h 336"/>
                  <a:gd name="T10" fmla="*/ 335 w 336"/>
                  <a:gd name="T11" fmla="*/ 243 h 336"/>
                  <a:gd name="T12" fmla="*/ 251 w 336"/>
                  <a:gd name="T13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336">
                    <a:moveTo>
                      <a:pt x="251" y="0"/>
                    </a:moveTo>
                    <a:lnTo>
                      <a:pt x="84" y="9"/>
                    </a:lnTo>
                    <a:lnTo>
                      <a:pt x="0" y="84"/>
                    </a:lnTo>
                    <a:lnTo>
                      <a:pt x="92" y="335"/>
                    </a:lnTo>
                    <a:lnTo>
                      <a:pt x="176" y="193"/>
                    </a:lnTo>
                    <a:lnTo>
                      <a:pt x="335" y="243"/>
                    </a:lnTo>
                    <a:lnTo>
                      <a:pt x="251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28"/>
              <p:cNvSpPr/>
              <p:nvPr/>
            </p:nvSpPr>
            <p:spPr bwMode="auto">
              <a:xfrm>
                <a:off x="4822825" y="2541587"/>
                <a:ext cx="1588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29"/>
              <p:cNvSpPr/>
              <p:nvPr/>
            </p:nvSpPr>
            <p:spPr bwMode="auto">
              <a:xfrm>
                <a:off x="4586288" y="2300287"/>
                <a:ext cx="261937" cy="258762"/>
              </a:xfrm>
              <a:custGeom>
                <a:avLst/>
                <a:gdLst>
                  <a:gd name="T0" fmla="*/ 618 w 728"/>
                  <a:gd name="T1" fmla="*/ 619 h 720"/>
                  <a:gd name="T2" fmla="*/ 627 w 728"/>
                  <a:gd name="T3" fmla="*/ 469 h 720"/>
                  <a:gd name="T4" fmla="*/ 727 w 728"/>
                  <a:gd name="T5" fmla="*/ 360 h 720"/>
                  <a:gd name="T6" fmla="*/ 627 w 728"/>
                  <a:gd name="T7" fmla="*/ 251 h 720"/>
                  <a:gd name="T8" fmla="*/ 618 w 728"/>
                  <a:gd name="T9" fmla="*/ 101 h 720"/>
                  <a:gd name="T10" fmla="*/ 468 w 728"/>
                  <a:gd name="T11" fmla="*/ 92 h 720"/>
                  <a:gd name="T12" fmla="*/ 359 w 728"/>
                  <a:gd name="T13" fmla="*/ 0 h 720"/>
                  <a:gd name="T14" fmla="*/ 250 w 728"/>
                  <a:gd name="T15" fmla="*/ 92 h 720"/>
                  <a:gd name="T16" fmla="*/ 100 w 728"/>
                  <a:gd name="T17" fmla="*/ 101 h 720"/>
                  <a:gd name="T18" fmla="*/ 92 w 728"/>
                  <a:gd name="T19" fmla="*/ 251 h 720"/>
                  <a:gd name="T20" fmla="*/ 0 w 728"/>
                  <a:gd name="T21" fmla="*/ 360 h 720"/>
                  <a:gd name="T22" fmla="*/ 92 w 728"/>
                  <a:gd name="T23" fmla="*/ 469 h 720"/>
                  <a:gd name="T24" fmla="*/ 100 w 728"/>
                  <a:gd name="T25" fmla="*/ 619 h 720"/>
                  <a:gd name="T26" fmla="*/ 250 w 728"/>
                  <a:gd name="T27" fmla="*/ 628 h 720"/>
                  <a:gd name="T28" fmla="*/ 359 w 728"/>
                  <a:gd name="T29" fmla="*/ 719 h 720"/>
                  <a:gd name="T30" fmla="*/ 468 w 728"/>
                  <a:gd name="T31" fmla="*/ 628 h 720"/>
                  <a:gd name="T32" fmla="*/ 618 w 728"/>
                  <a:gd name="T33" fmla="*/ 619 h 720"/>
                  <a:gd name="T34" fmla="*/ 359 w 728"/>
                  <a:gd name="T35" fmla="*/ 561 h 720"/>
                  <a:gd name="T36" fmla="*/ 159 w 728"/>
                  <a:gd name="T37" fmla="*/ 360 h 720"/>
                  <a:gd name="T38" fmla="*/ 359 w 728"/>
                  <a:gd name="T39" fmla="*/ 159 h 720"/>
                  <a:gd name="T40" fmla="*/ 560 w 728"/>
                  <a:gd name="T41" fmla="*/ 360 h 720"/>
                  <a:gd name="T42" fmla="*/ 359 w 728"/>
                  <a:gd name="T43" fmla="*/ 561 h 720"/>
                  <a:gd name="T44" fmla="*/ 359 w 728"/>
                  <a:gd name="T45" fmla="*/ 561 h 720"/>
                  <a:gd name="T46" fmla="*/ 359 w 728"/>
                  <a:gd name="T47" fmla="*/ 561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28" h="720">
                    <a:moveTo>
                      <a:pt x="618" y="619"/>
                    </a:moveTo>
                    <a:cubicBezTo>
                      <a:pt x="627" y="469"/>
                      <a:pt x="627" y="469"/>
                      <a:pt x="627" y="469"/>
                    </a:cubicBezTo>
                    <a:cubicBezTo>
                      <a:pt x="727" y="360"/>
                      <a:pt x="727" y="360"/>
                      <a:pt x="727" y="360"/>
                    </a:cubicBezTo>
                    <a:cubicBezTo>
                      <a:pt x="627" y="251"/>
                      <a:pt x="627" y="251"/>
                      <a:pt x="627" y="251"/>
                    </a:cubicBezTo>
                    <a:cubicBezTo>
                      <a:pt x="618" y="101"/>
                      <a:pt x="618" y="101"/>
                      <a:pt x="618" y="101"/>
                    </a:cubicBezTo>
                    <a:cubicBezTo>
                      <a:pt x="468" y="92"/>
                      <a:pt x="468" y="92"/>
                      <a:pt x="468" y="92"/>
                    </a:cubicBezTo>
                    <a:cubicBezTo>
                      <a:pt x="359" y="0"/>
                      <a:pt x="359" y="0"/>
                      <a:pt x="359" y="0"/>
                    </a:cubicBezTo>
                    <a:cubicBezTo>
                      <a:pt x="250" y="92"/>
                      <a:pt x="250" y="92"/>
                      <a:pt x="250" y="92"/>
                    </a:cubicBezTo>
                    <a:cubicBezTo>
                      <a:pt x="100" y="101"/>
                      <a:pt x="100" y="101"/>
                      <a:pt x="100" y="101"/>
                    </a:cubicBezTo>
                    <a:cubicBezTo>
                      <a:pt x="92" y="251"/>
                      <a:pt x="92" y="251"/>
                      <a:pt x="92" y="251"/>
                    </a:cubicBezTo>
                    <a:cubicBezTo>
                      <a:pt x="0" y="360"/>
                      <a:pt x="0" y="360"/>
                      <a:pt x="0" y="360"/>
                    </a:cubicBezTo>
                    <a:cubicBezTo>
                      <a:pt x="92" y="469"/>
                      <a:pt x="92" y="469"/>
                      <a:pt x="92" y="469"/>
                    </a:cubicBezTo>
                    <a:cubicBezTo>
                      <a:pt x="100" y="619"/>
                      <a:pt x="100" y="619"/>
                      <a:pt x="100" y="619"/>
                    </a:cubicBezTo>
                    <a:cubicBezTo>
                      <a:pt x="250" y="628"/>
                      <a:pt x="250" y="628"/>
                      <a:pt x="250" y="628"/>
                    </a:cubicBezTo>
                    <a:cubicBezTo>
                      <a:pt x="359" y="719"/>
                      <a:pt x="359" y="719"/>
                      <a:pt x="359" y="719"/>
                    </a:cubicBezTo>
                    <a:cubicBezTo>
                      <a:pt x="468" y="628"/>
                      <a:pt x="468" y="628"/>
                      <a:pt x="468" y="628"/>
                    </a:cubicBezTo>
                    <a:lnTo>
                      <a:pt x="618" y="619"/>
                    </a:lnTo>
                    <a:close/>
                    <a:moveTo>
                      <a:pt x="359" y="561"/>
                    </a:moveTo>
                    <a:cubicBezTo>
                      <a:pt x="250" y="561"/>
                      <a:pt x="159" y="469"/>
                      <a:pt x="159" y="360"/>
                    </a:cubicBezTo>
                    <a:cubicBezTo>
                      <a:pt x="159" y="243"/>
                      <a:pt x="250" y="159"/>
                      <a:pt x="359" y="159"/>
                    </a:cubicBezTo>
                    <a:cubicBezTo>
                      <a:pt x="468" y="159"/>
                      <a:pt x="560" y="243"/>
                      <a:pt x="560" y="360"/>
                    </a:cubicBezTo>
                    <a:cubicBezTo>
                      <a:pt x="560" y="469"/>
                      <a:pt x="468" y="561"/>
                      <a:pt x="359" y="561"/>
                    </a:cubicBezTo>
                    <a:close/>
                    <a:moveTo>
                      <a:pt x="359" y="561"/>
                    </a:moveTo>
                    <a:lnTo>
                      <a:pt x="359" y="56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30"/>
              <p:cNvSpPr/>
              <p:nvPr/>
            </p:nvSpPr>
            <p:spPr bwMode="auto">
              <a:xfrm>
                <a:off x="4691063" y="2387599"/>
                <a:ext cx="36512" cy="80963"/>
              </a:xfrm>
              <a:custGeom>
                <a:avLst/>
                <a:gdLst>
                  <a:gd name="T0" fmla="*/ 0 w 102"/>
                  <a:gd name="T1" fmla="*/ 33 h 227"/>
                  <a:gd name="T2" fmla="*/ 9 w 102"/>
                  <a:gd name="T3" fmla="*/ 67 h 227"/>
                  <a:gd name="T4" fmla="*/ 50 w 102"/>
                  <a:gd name="T5" fmla="*/ 50 h 227"/>
                  <a:gd name="T6" fmla="*/ 50 w 102"/>
                  <a:gd name="T7" fmla="*/ 226 h 227"/>
                  <a:gd name="T8" fmla="*/ 101 w 102"/>
                  <a:gd name="T9" fmla="*/ 226 h 227"/>
                  <a:gd name="T10" fmla="*/ 101 w 102"/>
                  <a:gd name="T11" fmla="*/ 0 h 227"/>
                  <a:gd name="T12" fmla="*/ 59 w 102"/>
                  <a:gd name="T13" fmla="*/ 0 h 227"/>
                  <a:gd name="T14" fmla="*/ 0 w 102"/>
                  <a:gd name="T15" fmla="*/ 33 h 227"/>
                  <a:gd name="T16" fmla="*/ 0 w 102"/>
                  <a:gd name="T17" fmla="*/ 33 h 227"/>
                  <a:gd name="T18" fmla="*/ 0 w 102"/>
                  <a:gd name="T19" fmla="*/ 3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" h="227">
                    <a:moveTo>
                      <a:pt x="0" y="33"/>
                    </a:moveTo>
                    <a:lnTo>
                      <a:pt x="9" y="67"/>
                    </a:lnTo>
                    <a:lnTo>
                      <a:pt x="50" y="50"/>
                    </a:lnTo>
                    <a:lnTo>
                      <a:pt x="50" y="226"/>
                    </a:lnTo>
                    <a:lnTo>
                      <a:pt x="101" y="226"/>
                    </a:lnTo>
                    <a:lnTo>
                      <a:pt x="101" y="0"/>
                    </a:lnTo>
                    <a:lnTo>
                      <a:pt x="59" y="0"/>
                    </a:lnTo>
                    <a:lnTo>
                      <a:pt x="0" y="33"/>
                    </a:lnTo>
                    <a:close/>
                    <a:moveTo>
                      <a:pt x="0" y="33"/>
                    </a:moveTo>
                    <a:lnTo>
                      <a:pt x="0" y="3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31"/>
              <p:cNvSpPr/>
              <p:nvPr/>
            </p:nvSpPr>
            <p:spPr bwMode="auto">
              <a:xfrm>
                <a:off x="4691063" y="2387599"/>
                <a:ext cx="36512" cy="80963"/>
              </a:xfrm>
              <a:custGeom>
                <a:avLst/>
                <a:gdLst>
                  <a:gd name="T0" fmla="*/ 0 w 102"/>
                  <a:gd name="T1" fmla="*/ 33 h 227"/>
                  <a:gd name="T2" fmla="*/ 9 w 102"/>
                  <a:gd name="T3" fmla="*/ 67 h 227"/>
                  <a:gd name="T4" fmla="*/ 50 w 102"/>
                  <a:gd name="T5" fmla="*/ 50 h 227"/>
                  <a:gd name="T6" fmla="*/ 50 w 102"/>
                  <a:gd name="T7" fmla="*/ 50 h 227"/>
                  <a:gd name="T8" fmla="*/ 50 w 102"/>
                  <a:gd name="T9" fmla="*/ 226 h 227"/>
                  <a:gd name="T10" fmla="*/ 101 w 102"/>
                  <a:gd name="T11" fmla="*/ 226 h 227"/>
                  <a:gd name="T12" fmla="*/ 101 w 102"/>
                  <a:gd name="T13" fmla="*/ 0 h 227"/>
                  <a:gd name="T14" fmla="*/ 59 w 102"/>
                  <a:gd name="T15" fmla="*/ 0 h 227"/>
                  <a:gd name="T16" fmla="*/ 0 w 102"/>
                  <a:gd name="T17" fmla="*/ 3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" h="227">
                    <a:moveTo>
                      <a:pt x="0" y="33"/>
                    </a:moveTo>
                    <a:lnTo>
                      <a:pt x="9" y="67"/>
                    </a:lnTo>
                    <a:lnTo>
                      <a:pt x="50" y="50"/>
                    </a:lnTo>
                    <a:lnTo>
                      <a:pt x="50" y="50"/>
                    </a:lnTo>
                    <a:lnTo>
                      <a:pt x="50" y="226"/>
                    </a:lnTo>
                    <a:lnTo>
                      <a:pt x="101" y="226"/>
                    </a:lnTo>
                    <a:lnTo>
                      <a:pt x="101" y="0"/>
                    </a:lnTo>
                    <a:lnTo>
                      <a:pt x="59" y="0"/>
                    </a:lnTo>
                    <a:lnTo>
                      <a:pt x="0" y="33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Freeform: Shape 32"/>
              <p:cNvSpPr/>
              <p:nvPr/>
            </p:nvSpPr>
            <p:spPr bwMode="auto">
              <a:xfrm>
                <a:off x="4691063" y="2400299"/>
                <a:ext cx="1587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1431643" y="1286052"/>
            <a:ext cx="2386516" cy="1713144"/>
            <a:chOff x="1431643" y="1286052"/>
            <a:chExt cx="2386516" cy="1713144"/>
          </a:xfrm>
        </p:grpSpPr>
        <p:sp>
          <p:nvSpPr>
            <p:cNvPr id="4" name="Oval 8"/>
            <p:cNvSpPr/>
            <p:nvPr/>
          </p:nvSpPr>
          <p:spPr bwMode="auto">
            <a:xfrm>
              <a:off x="2341511" y="1286052"/>
              <a:ext cx="556538" cy="5566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18"/>
            <p:cNvSpPr/>
            <p:nvPr/>
          </p:nvSpPr>
          <p:spPr bwMode="auto">
            <a:xfrm>
              <a:off x="2449715" y="1394328"/>
              <a:ext cx="340129" cy="340129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47 w 64"/>
                <a:gd name="T11" fmla="*/ 53 h 64"/>
                <a:gd name="T12" fmla="*/ 32 w 64"/>
                <a:gd name="T13" fmla="*/ 42 h 64"/>
                <a:gd name="T14" fmla="*/ 17 w 64"/>
                <a:gd name="T15" fmla="*/ 53 h 64"/>
                <a:gd name="T16" fmla="*/ 23 w 64"/>
                <a:gd name="T17" fmla="*/ 35 h 64"/>
                <a:gd name="T18" fmla="*/ 8 w 64"/>
                <a:gd name="T19" fmla="*/ 24 h 64"/>
                <a:gd name="T20" fmla="*/ 26 w 64"/>
                <a:gd name="T21" fmla="*/ 24 h 64"/>
                <a:gd name="T22" fmla="*/ 32 w 64"/>
                <a:gd name="T23" fmla="*/ 7 h 64"/>
                <a:gd name="T24" fmla="*/ 38 w 64"/>
                <a:gd name="T25" fmla="*/ 24 h 64"/>
                <a:gd name="T26" fmla="*/ 56 w 64"/>
                <a:gd name="T27" fmla="*/ 24 h 64"/>
                <a:gd name="T28" fmla="*/ 41 w 64"/>
                <a:gd name="T29" fmla="*/ 35 h 64"/>
                <a:gd name="T30" fmla="*/ 47 w 64"/>
                <a:gd name="T31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47" y="53"/>
                  </a:moveTo>
                  <a:cubicBezTo>
                    <a:pt x="32" y="42"/>
                    <a:pt x="32" y="42"/>
                    <a:pt x="32" y="42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41" y="35"/>
                    <a:pt x="41" y="35"/>
                    <a:pt x="41" y="35"/>
                  </a:cubicBezTo>
                  <a:lnTo>
                    <a:pt x="47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5" name="Group 43"/>
            <p:cNvGrpSpPr/>
            <p:nvPr/>
          </p:nvGrpSpPr>
          <p:grpSpPr>
            <a:xfrm>
              <a:off x="1431643" y="1842735"/>
              <a:ext cx="2386516" cy="1156461"/>
              <a:chOff x="3508705" y="4323596"/>
              <a:chExt cx="2386516" cy="1156461"/>
            </a:xfrm>
          </p:grpSpPr>
          <p:sp>
            <p:nvSpPr>
              <p:cNvPr id="28" name="TextBox 44"/>
              <p:cNvSpPr txBox="1"/>
              <p:nvPr/>
            </p:nvSpPr>
            <p:spPr bwMode="auto">
              <a:xfrm>
                <a:off x="3508705" y="4323596"/>
                <a:ext cx="2386516" cy="48914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9" name="TextBox 45"/>
              <p:cNvSpPr txBox="1"/>
              <p:nvPr/>
            </p:nvSpPr>
            <p:spPr bwMode="auto">
              <a:xfrm>
                <a:off x="3508705" y="4812739"/>
                <a:ext cx="2386516" cy="66731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千图网</a:t>
                </a:r>
                <a:r>
                  <a:rPr lang="en-US" altLang="zh-CN" sz="1000" b="0" dirty="0">
                    <a:solidFill>
                      <a:schemeClr val="tx1"/>
                    </a:solidFill>
                    <a:effectLst/>
                  </a:rPr>
                  <a:t>58PIC.COM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0" name="千图PPT彼岸天：ID 8661124库_组合 49"/>
          <p:cNvGrpSpPr/>
          <p:nvPr>
            <p:custDataLst>
              <p:tags r:id="rId3"/>
            </p:custDataLst>
          </p:nvPr>
        </p:nvGrpSpPr>
        <p:grpSpPr>
          <a:xfrm>
            <a:off x="8475987" y="1286052"/>
            <a:ext cx="2386516" cy="1713144"/>
            <a:chOff x="8475987" y="1286052"/>
            <a:chExt cx="2386516" cy="1713144"/>
          </a:xfrm>
        </p:grpSpPr>
        <p:sp>
          <p:nvSpPr>
            <p:cNvPr id="7" name="Oval 12"/>
            <p:cNvSpPr/>
            <p:nvPr/>
          </p:nvSpPr>
          <p:spPr bwMode="auto">
            <a:xfrm>
              <a:off x="9383263" y="1286052"/>
              <a:ext cx="556538" cy="5566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14"/>
            <p:cNvSpPr>
              <a:spLocks noChangeAspect="1"/>
            </p:cNvSpPr>
            <p:nvPr/>
          </p:nvSpPr>
          <p:spPr bwMode="auto">
            <a:xfrm>
              <a:off x="9536766" y="1432600"/>
              <a:ext cx="269127" cy="269197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6" name="Group 46"/>
            <p:cNvGrpSpPr/>
            <p:nvPr/>
          </p:nvGrpSpPr>
          <p:grpSpPr>
            <a:xfrm>
              <a:off x="8475987" y="1842735"/>
              <a:ext cx="2386516" cy="1156461"/>
              <a:chOff x="3508705" y="4323596"/>
              <a:chExt cx="2386516" cy="1156461"/>
            </a:xfrm>
          </p:grpSpPr>
          <p:sp>
            <p:nvSpPr>
              <p:cNvPr id="26" name="TextBox 47"/>
              <p:cNvSpPr txBox="1"/>
              <p:nvPr/>
            </p:nvSpPr>
            <p:spPr bwMode="auto">
              <a:xfrm>
                <a:off x="3508705" y="4323596"/>
                <a:ext cx="2386516" cy="48914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7" name="TextBox 48"/>
              <p:cNvSpPr txBox="1"/>
              <p:nvPr/>
            </p:nvSpPr>
            <p:spPr bwMode="auto">
              <a:xfrm>
                <a:off x="3508705" y="4812739"/>
                <a:ext cx="2386516" cy="66731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千图网</a:t>
                </a:r>
                <a:r>
                  <a:rPr lang="en-US" altLang="zh-CN" sz="1000" b="0" dirty="0">
                    <a:solidFill>
                      <a:schemeClr val="tx1"/>
                    </a:solidFill>
                    <a:effectLst/>
                  </a:rPr>
                  <a:t>58PIC.COM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47" name="千图PPT彼岸天：ID 8661124库_组合 46"/>
          <p:cNvGrpSpPr/>
          <p:nvPr>
            <p:custDataLst>
              <p:tags r:id="rId4"/>
            </p:custDataLst>
          </p:nvPr>
        </p:nvGrpSpPr>
        <p:grpSpPr>
          <a:xfrm>
            <a:off x="1930181" y="3939114"/>
            <a:ext cx="2386516" cy="1713144"/>
            <a:chOff x="1930181" y="3939114"/>
            <a:chExt cx="2386516" cy="1713144"/>
          </a:xfrm>
        </p:grpSpPr>
        <p:sp>
          <p:nvSpPr>
            <p:cNvPr id="5" name="Oval 10"/>
            <p:cNvSpPr/>
            <p:nvPr/>
          </p:nvSpPr>
          <p:spPr bwMode="auto">
            <a:xfrm>
              <a:off x="2883201" y="3939114"/>
              <a:ext cx="556538" cy="55668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15"/>
            <p:cNvSpPr>
              <a:spLocks noChangeAspect="1"/>
            </p:cNvSpPr>
            <p:nvPr/>
          </p:nvSpPr>
          <p:spPr bwMode="auto">
            <a:xfrm>
              <a:off x="3016313" y="4075360"/>
              <a:ext cx="265600" cy="317884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7" name="Group 49"/>
            <p:cNvGrpSpPr/>
            <p:nvPr/>
          </p:nvGrpSpPr>
          <p:grpSpPr>
            <a:xfrm>
              <a:off x="1930181" y="4495797"/>
              <a:ext cx="2386516" cy="1156461"/>
              <a:chOff x="3508705" y="4323596"/>
              <a:chExt cx="2386516" cy="1156461"/>
            </a:xfrm>
          </p:grpSpPr>
          <p:sp>
            <p:nvSpPr>
              <p:cNvPr id="24" name="TextBox 50"/>
              <p:cNvSpPr txBox="1"/>
              <p:nvPr/>
            </p:nvSpPr>
            <p:spPr bwMode="auto">
              <a:xfrm>
                <a:off x="3508705" y="4323596"/>
                <a:ext cx="2386516" cy="48914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5" name="TextBox 51"/>
              <p:cNvSpPr txBox="1"/>
              <p:nvPr/>
            </p:nvSpPr>
            <p:spPr bwMode="auto">
              <a:xfrm>
                <a:off x="3508705" y="4812739"/>
                <a:ext cx="2386516" cy="66731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千图网</a:t>
                </a:r>
                <a:r>
                  <a:rPr lang="en-US" altLang="zh-CN" sz="1000" b="0" dirty="0">
                    <a:solidFill>
                      <a:schemeClr val="tx1"/>
                    </a:solidFill>
                    <a:effectLst/>
                  </a:rPr>
                  <a:t>58PIC.COM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49" name="千图PPT彼岸天：ID 8661124库_组合 48"/>
          <p:cNvGrpSpPr/>
          <p:nvPr>
            <p:custDataLst>
              <p:tags r:id="rId5"/>
            </p:custDataLst>
          </p:nvPr>
        </p:nvGrpSpPr>
        <p:grpSpPr>
          <a:xfrm>
            <a:off x="7947704" y="3939114"/>
            <a:ext cx="2386516" cy="1713144"/>
            <a:chOff x="7947704" y="3939114"/>
            <a:chExt cx="2386516" cy="1713144"/>
          </a:xfrm>
        </p:grpSpPr>
        <p:sp>
          <p:nvSpPr>
            <p:cNvPr id="8" name="Oval 13"/>
            <p:cNvSpPr/>
            <p:nvPr/>
          </p:nvSpPr>
          <p:spPr bwMode="auto">
            <a:xfrm>
              <a:off x="8862694" y="3939114"/>
              <a:ext cx="556538" cy="5566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17"/>
            <p:cNvSpPr/>
            <p:nvPr/>
          </p:nvSpPr>
          <p:spPr bwMode="auto">
            <a:xfrm>
              <a:off x="8995000" y="4071492"/>
              <a:ext cx="291925" cy="291925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28 w 64"/>
                <a:gd name="T11" fmla="*/ 8 h 64"/>
                <a:gd name="T12" fmla="*/ 36 w 64"/>
                <a:gd name="T13" fmla="*/ 8 h 64"/>
                <a:gd name="T14" fmla="*/ 36 w 64"/>
                <a:gd name="T15" fmla="*/ 28 h 64"/>
                <a:gd name="T16" fmla="*/ 28 w 64"/>
                <a:gd name="T17" fmla="*/ 28 h 64"/>
                <a:gd name="T18" fmla="*/ 28 w 64"/>
                <a:gd name="T19" fmla="*/ 8 h 64"/>
                <a:gd name="T20" fmla="*/ 32 w 64"/>
                <a:gd name="T21" fmla="*/ 53 h 64"/>
                <a:gd name="T22" fmla="*/ 11 w 64"/>
                <a:gd name="T23" fmla="*/ 32 h 64"/>
                <a:gd name="T24" fmla="*/ 24 w 64"/>
                <a:gd name="T25" fmla="*/ 13 h 64"/>
                <a:gd name="T26" fmla="*/ 24 w 64"/>
                <a:gd name="T27" fmla="*/ 12 h 64"/>
                <a:gd name="T28" fmla="*/ 24 w 64"/>
                <a:gd name="T29" fmla="*/ 20 h 64"/>
                <a:gd name="T30" fmla="*/ 17 w 64"/>
                <a:gd name="T31" fmla="*/ 32 h 64"/>
                <a:gd name="T32" fmla="*/ 32 w 64"/>
                <a:gd name="T33" fmla="*/ 47 h 64"/>
                <a:gd name="T34" fmla="*/ 47 w 64"/>
                <a:gd name="T35" fmla="*/ 32 h 64"/>
                <a:gd name="T36" fmla="*/ 40 w 64"/>
                <a:gd name="T37" fmla="*/ 20 h 64"/>
                <a:gd name="T38" fmla="*/ 40 w 64"/>
                <a:gd name="T39" fmla="*/ 12 h 64"/>
                <a:gd name="T40" fmla="*/ 40 w 64"/>
                <a:gd name="T41" fmla="*/ 13 h 64"/>
                <a:gd name="T42" fmla="*/ 53 w 64"/>
                <a:gd name="T43" fmla="*/ 32 h 64"/>
                <a:gd name="T44" fmla="*/ 32 w 64"/>
                <a:gd name="T4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28" y="8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8"/>
                  </a:lnTo>
                  <a:close/>
                  <a:moveTo>
                    <a:pt x="32" y="53"/>
                  </a:moveTo>
                  <a:cubicBezTo>
                    <a:pt x="20" y="53"/>
                    <a:pt x="11" y="44"/>
                    <a:pt x="11" y="32"/>
                  </a:cubicBezTo>
                  <a:cubicBezTo>
                    <a:pt x="11" y="24"/>
                    <a:pt x="16" y="16"/>
                    <a:pt x="24" y="13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0" y="22"/>
                    <a:pt x="17" y="27"/>
                    <a:pt x="17" y="32"/>
                  </a:cubicBezTo>
                  <a:cubicBezTo>
                    <a:pt x="17" y="40"/>
                    <a:pt x="24" y="47"/>
                    <a:pt x="32" y="47"/>
                  </a:cubicBezTo>
                  <a:cubicBezTo>
                    <a:pt x="40" y="47"/>
                    <a:pt x="47" y="40"/>
                    <a:pt x="47" y="32"/>
                  </a:cubicBezTo>
                  <a:cubicBezTo>
                    <a:pt x="47" y="27"/>
                    <a:pt x="44" y="22"/>
                    <a:pt x="40" y="20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8" y="16"/>
                    <a:pt x="53" y="24"/>
                    <a:pt x="53" y="32"/>
                  </a:cubicBezTo>
                  <a:cubicBezTo>
                    <a:pt x="53" y="44"/>
                    <a:pt x="44" y="53"/>
                    <a:pt x="32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8" name="Group 52"/>
            <p:cNvGrpSpPr/>
            <p:nvPr/>
          </p:nvGrpSpPr>
          <p:grpSpPr>
            <a:xfrm>
              <a:off x="7947704" y="4495797"/>
              <a:ext cx="2386516" cy="1156461"/>
              <a:chOff x="3508705" y="4323596"/>
              <a:chExt cx="2386516" cy="1156461"/>
            </a:xfrm>
          </p:grpSpPr>
          <p:sp>
            <p:nvSpPr>
              <p:cNvPr id="22" name="TextBox 53"/>
              <p:cNvSpPr txBox="1"/>
              <p:nvPr/>
            </p:nvSpPr>
            <p:spPr bwMode="auto">
              <a:xfrm>
                <a:off x="3508705" y="4323596"/>
                <a:ext cx="2386516" cy="48914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3" name="TextBox 54"/>
              <p:cNvSpPr txBox="1"/>
              <p:nvPr/>
            </p:nvSpPr>
            <p:spPr bwMode="auto">
              <a:xfrm>
                <a:off x="3508705" y="4812739"/>
                <a:ext cx="2386516" cy="66731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千图网</a:t>
                </a:r>
                <a:r>
                  <a:rPr lang="en-US" altLang="zh-CN" sz="1000" b="0" dirty="0">
                    <a:solidFill>
                      <a:schemeClr val="tx1"/>
                    </a:solidFill>
                    <a:effectLst/>
                  </a:rPr>
                  <a:t>58PIC.COM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48" name="千图PPT彼岸天：ID 8661124库_组合 47"/>
          <p:cNvGrpSpPr/>
          <p:nvPr>
            <p:custDataLst>
              <p:tags r:id="rId6"/>
            </p:custDataLst>
          </p:nvPr>
        </p:nvGrpSpPr>
        <p:grpSpPr>
          <a:xfrm>
            <a:off x="4899275" y="4448950"/>
            <a:ext cx="2386516" cy="1713144"/>
            <a:chOff x="4899275" y="4448950"/>
            <a:chExt cx="2386516" cy="1713144"/>
          </a:xfrm>
        </p:grpSpPr>
        <p:sp>
          <p:nvSpPr>
            <p:cNvPr id="6" name="Oval 11"/>
            <p:cNvSpPr/>
            <p:nvPr/>
          </p:nvSpPr>
          <p:spPr bwMode="auto">
            <a:xfrm>
              <a:off x="5830205" y="4448950"/>
              <a:ext cx="556538" cy="55668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16"/>
            <p:cNvSpPr>
              <a:spLocks noChangeAspect="1"/>
            </p:cNvSpPr>
            <p:nvPr/>
          </p:nvSpPr>
          <p:spPr bwMode="auto">
            <a:xfrm>
              <a:off x="5933198" y="4558538"/>
              <a:ext cx="346195" cy="320865"/>
            </a:xfrm>
            <a:custGeom>
              <a:avLst/>
              <a:gdLst>
                <a:gd name="T0" fmla="+- 0 10798 9"/>
                <a:gd name="T1" fmla="*/ T0 w 21578"/>
                <a:gd name="T2" fmla="*/ 10800 h 21600"/>
                <a:gd name="T3" fmla="+- 0 10798 9"/>
                <a:gd name="T4" fmla="*/ T3 w 21578"/>
                <a:gd name="T5" fmla="*/ 10800 h 21600"/>
                <a:gd name="T6" fmla="+- 0 10798 9"/>
                <a:gd name="T7" fmla="*/ T6 w 21578"/>
                <a:gd name="T8" fmla="*/ 10800 h 21600"/>
                <a:gd name="T9" fmla="+- 0 10798 9"/>
                <a:gd name="T10" fmla="*/ T9 w 2157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78" h="21600">
                  <a:moveTo>
                    <a:pt x="21416" y="10074"/>
                  </a:moveTo>
                  <a:cubicBezTo>
                    <a:pt x="21507" y="10166"/>
                    <a:pt x="21562" y="10284"/>
                    <a:pt x="21574" y="10428"/>
                  </a:cubicBezTo>
                  <a:cubicBezTo>
                    <a:pt x="21590" y="10569"/>
                    <a:pt x="21562" y="10702"/>
                    <a:pt x="21483" y="10820"/>
                  </a:cubicBezTo>
                  <a:lnTo>
                    <a:pt x="20967" y="11551"/>
                  </a:lnTo>
                  <a:cubicBezTo>
                    <a:pt x="20891" y="11678"/>
                    <a:pt x="20778" y="11744"/>
                    <a:pt x="20634" y="11744"/>
                  </a:cubicBezTo>
                  <a:lnTo>
                    <a:pt x="19889" y="11744"/>
                  </a:lnTo>
                  <a:cubicBezTo>
                    <a:pt x="19769" y="11744"/>
                    <a:pt x="19671" y="11704"/>
                    <a:pt x="19601" y="11632"/>
                  </a:cubicBezTo>
                  <a:lnTo>
                    <a:pt x="11078" y="3253"/>
                  </a:lnTo>
                  <a:cubicBezTo>
                    <a:pt x="10884" y="3072"/>
                    <a:pt x="10695" y="3072"/>
                    <a:pt x="10503" y="3253"/>
                  </a:cubicBezTo>
                  <a:lnTo>
                    <a:pt x="1980" y="11632"/>
                  </a:lnTo>
                  <a:cubicBezTo>
                    <a:pt x="1918" y="11704"/>
                    <a:pt x="1819" y="11744"/>
                    <a:pt x="1692" y="11744"/>
                  </a:cubicBezTo>
                  <a:lnTo>
                    <a:pt x="944" y="11744"/>
                  </a:lnTo>
                  <a:cubicBezTo>
                    <a:pt x="808" y="11744"/>
                    <a:pt x="695" y="11678"/>
                    <a:pt x="611" y="11551"/>
                  </a:cubicBezTo>
                  <a:lnTo>
                    <a:pt x="96" y="10820"/>
                  </a:lnTo>
                  <a:cubicBezTo>
                    <a:pt x="19" y="10710"/>
                    <a:pt x="-9" y="10584"/>
                    <a:pt x="2" y="10440"/>
                  </a:cubicBezTo>
                  <a:cubicBezTo>
                    <a:pt x="19" y="10298"/>
                    <a:pt x="74" y="10175"/>
                    <a:pt x="165" y="10074"/>
                  </a:cubicBezTo>
                  <a:lnTo>
                    <a:pt x="10112" y="287"/>
                  </a:lnTo>
                  <a:cubicBezTo>
                    <a:pt x="10321" y="106"/>
                    <a:pt x="10546" y="8"/>
                    <a:pt x="10788" y="0"/>
                  </a:cubicBezTo>
                  <a:cubicBezTo>
                    <a:pt x="11042" y="0"/>
                    <a:pt x="11267" y="97"/>
                    <a:pt x="11469" y="287"/>
                  </a:cubicBezTo>
                  <a:lnTo>
                    <a:pt x="14220" y="2991"/>
                  </a:lnTo>
                  <a:lnTo>
                    <a:pt x="14220" y="1586"/>
                  </a:lnTo>
                  <a:cubicBezTo>
                    <a:pt x="14220" y="1436"/>
                    <a:pt x="14266" y="1313"/>
                    <a:pt x="14352" y="1206"/>
                  </a:cubicBezTo>
                  <a:cubicBezTo>
                    <a:pt x="14441" y="1099"/>
                    <a:pt x="14546" y="1048"/>
                    <a:pt x="14669" y="1048"/>
                  </a:cubicBezTo>
                  <a:lnTo>
                    <a:pt x="17226" y="1048"/>
                  </a:lnTo>
                  <a:cubicBezTo>
                    <a:pt x="17348" y="1048"/>
                    <a:pt x="17451" y="1099"/>
                    <a:pt x="17530" y="1206"/>
                  </a:cubicBezTo>
                  <a:cubicBezTo>
                    <a:pt x="17609" y="1312"/>
                    <a:pt x="17653" y="1436"/>
                    <a:pt x="17653" y="1586"/>
                  </a:cubicBezTo>
                  <a:lnTo>
                    <a:pt x="17653" y="6383"/>
                  </a:lnTo>
                  <a:lnTo>
                    <a:pt x="21416" y="10074"/>
                  </a:lnTo>
                  <a:close/>
                  <a:moveTo>
                    <a:pt x="18523" y="11977"/>
                  </a:moveTo>
                  <a:lnTo>
                    <a:pt x="18523" y="20551"/>
                  </a:lnTo>
                  <a:cubicBezTo>
                    <a:pt x="18523" y="20854"/>
                    <a:pt x="18441" y="21104"/>
                    <a:pt x="18276" y="21300"/>
                  </a:cubicBezTo>
                  <a:cubicBezTo>
                    <a:pt x="18110" y="21502"/>
                    <a:pt x="17904" y="21599"/>
                    <a:pt x="17653" y="21599"/>
                  </a:cubicBezTo>
                  <a:lnTo>
                    <a:pt x="12809" y="21599"/>
                  </a:lnTo>
                  <a:lnTo>
                    <a:pt x="12809" y="14736"/>
                  </a:lnTo>
                  <a:lnTo>
                    <a:pt x="8772" y="14736"/>
                  </a:lnTo>
                  <a:lnTo>
                    <a:pt x="8772" y="21599"/>
                  </a:lnTo>
                  <a:lnTo>
                    <a:pt x="3928" y="21599"/>
                  </a:lnTo>
                  <a:cubicBezTo>
                    <a:pt x="3677" y="21599"/>
                    <a:pt x="3468" y="21502"/>
                    <a:pt x="3303" y="21300"/>
                  </a:cubicBezTo>
                  <a:cubicBezTo>
                    <a:pt x="3140" y="21104"/>
                    <a:pt x="3056" y="20854"/>
                    <a:pt x="3056" y="20551"/>
                  </a:cubicBezTo>
                  <a:lnTo>
                    <a:pt x="3056" y="11977"/>
                  </a:lnTo>
                  <a:lnTo>
                    <a:pt x="10788" y="4356"/>
                  </a:lnTo>
                  <a:lnTo>
                    <a:pt x="18523" y="119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9" name="Group 55"/>
            <p:cNvGrpSpPr/>
            <p:nvPr/>
          </p:nvGrpSpPr>
          <p:grpSpPr>
            <a:xfrm>
              <a:off x="4899275" y="5005633"/>
              <a:ext cx="2386516" cy="1156461"/>
              <a:chOff x="3508705" y="4323596"/>
              <a:chExt cx="2386516" cy="1156461"/>
            </a:xfrm>
          </p:grpSpPr>
          <p:sp>
            <p:nvSpPr>
              <p:cNvPr id="20" name="TextBox 56"/>
              <p:cNvSpPr txBox="1"/>
              <p:nvPr/>
            </p:nvSpPr>
            <p:spPr bwMode="auto">
              <a:xfrm>
                <a:off x="3508705" y="4323596"/>
                <a:ext cx="2386516" cy="48914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1" name="TextBox 57"/>
              <p:cNvSpPr txBox="1"/>
              <p:nvPr/>
            </p:nvSpPr>
            <p:spPr bwMode="auto">
              <a:xfrm>
                <a:off x="3508705" y="4812739"/>
                <a:ext cx="2386516" cy="66731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千图网</a:t>
                </a:r>
                <a:r>
                  <a:rPr lang="en-US" altLang="zh-CN" sz="1000" b="0" dirty="0">
                    <a:solidFill>
                      <a:schemeClr val="tx1"/>
                    </a:solidFill>
                    <a:effectLst/>
                  </a:rPr>
                  <a:t>58PIC.COM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千图PPT彼岸天：ID 8661124库_Connector: Curved 21"/>
          <p:cNvCxnSpPr>
            <a:stCxn id="8" idx="0"/>
          </p:cNvCxnSpPr>
          <p:nvPr>
            <p:custDataLst>
              <p:tags r:id="rId1"/>
            </p:custDataLst>
          </p:nvPr>
        </p:nvCxnSpPr>
        <p:spPr>
          <a:xfrm rot="5400000" flipH="1" flipV="1">
            <a:off x="1508717" y="3389227"/>
            <a:ext cx="1067242" cy="827569"/>
          </a:xfrm>
          <a:prstGeom prst="curvedConnector3">
            <a:avLst/>
          </a:prstGeom>
          <a:ln w="254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千图PPT彼岸天：ID 8661124库_Freeform: Shape 22"/>
          <p:cNvSpPr/>
          <p:nvPr>
            <p:custDataLst>
              <p:tags r:id="rId2"/>
            </p:custDataLst>
          </p:nvPr>
        </p:nvSpPr>
        <p:spPr>
          <a:xfrm>
            <a:off x="3221665" y="1844824"/>
            <a:ext cx="2955851" cy="845092"/>
          </a:xfrm>
          <a:custGeom>
            <a:avLst/>
            <a:gdLst>
              <a:gd name="connsiteX0" fmla="*/ 0 w 2955851"/>
              <a:gd name="connsiteY0" fmla="*/ 845092 h 845092"/>
              <a:gd name="connsiteX1" fmla="*/ 935665 w 2955851"/>
              <a:gd name="connsiteY1" fmla="*/ 58282 h 845092"/>
              <a:gd name="connsiteX2" fmla="*/ 2955851 w 2955851"/>
              <a:gd name="connsiteY2" fmla="*/ 58282 h 845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5851" h="845092">
                <a:moveTo>
                  <a:pt x="0" y="845092"/>
                </a:moveTo>
                <a:cubicBezTo>
                  <a:pt x="221511" y="517254"/>
                  <a:pt x="443023" y="189417"/>
                  <a:pt x="935665" y="58282"/>
                </a:cubicBezTo>
                <a:cubicBezTo>
                  <a:pt x="1428307" y="-72853"/>
                  <a:pt x="2955851" y="58282"/>
                  <a:pt x="2955851" y="58282"/>
                </a:cubicBezTo>
              </a:path>
            </a:pathLst>
          </a:custGeom>
          <a:noFill/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cxnSp>
        <p:nvCxnSpPr>
          <p:cNvPr id="24" name="千图PPT彼岸天：ID 8661124库_Connector: Curved 23"/>
          <p:cNvCxnSpPr>
            <a:stCxn id="5" idx="2"/>
            <a:endCxn id="6" idx="0"/>
          </p:cNvCxnSpPr>
          <p:nvPr>
            <p:custDataLst>
              <p:tags r:id="rId3"/>
            </p:custDataLst>
          </p:nvPr>
        </p:nvCxnSpPr>
        <p:spPr>
          <a:xfrm rot="10800000" flipH="1" flipV="1">
            <a:off x="6632071" y="2090568"/>
            <a:ext cx="986158" cy="1146923"/>
          </a:xfrm>
          <a:prstGeom prst="curvedConnector4">
            <a:avLst>
              <a:gd name="adj1" fmla="val -23181"/>
              <a:gd name="adj2" fmla="val 53346"/>
            </a:avLst>
          </a:prstGeom>
          <a:ln w="254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千图PPT彼岸天：ID 8661124库_Connector: Curved 24"/>
          <p:cNvCxnSpPr>
            <a:stCxn id="6" idx="4"/>
          </p:cNvCxnSpPr>
          <p:nvPr>
            <p:custDataLst>
              <p:tags r:id="rId4"/>
            </p:custDataLst>
          </p:nvPr>
        </p:nvCxnSpPr>
        <p:spPr>
          <a:xfrm rot="16200000" flipH="1">
            <a:off x="7607065" y="4067363"/>
            <a:ext cx="882228" cy="859900"/>
          </a:xfrm>
          <a:prstGeom prst="curvedConnector3">
            <a:avLst/>
          </a:prstGeom>
          <a:ln w="25400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千图PPT彼岸天：ID 8661124库_组合 33"/>
          <p:cNvGrpSpPr/>
          <p:nvPr>
            <p:custDataLst>
              <p:tags r:id="rId5"/>
            </p:custDataLst>
          </p:nvPr>
        </p:nvGrpSpPr>
        <p:grpSpPr>
          <a:xfrm>
            <a:off x="8126929" y="4872790"/>
            <a:ext cx="3103421" cy="758395"/>
            <a:chOff x="8126929" y="4872790"/>
            <a:chExt cx="3103421" cy="758395"/>
          </a:xfrm>
        </p:grpSpPr>
        <p:sp>
          <p:nvSpPr>
            <p:cNvPr id="10" name="Oval 9"/>
            <p:cNvSpPr/>
            <p:nvPr/>
          </p:nvSpPr>
          <p:spPr>
            <a:xfrm>
              <a:off x="8187070" y="5001120"/>
              <a:ext cx="531628" cy="5316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Arc 10"/>
            <p:cNvSpPr/>
            <p:nvPr/>
          </p:nvSpPr>
          <p:spPr>
            <a:xfrm>
              <a:off x="8126929" y="4938427"/>
              <a:ext cx="651909" cy="651909"/>
            </a:xfrm>
            <a:prstGeom prst="arc">
              <a:avLst>
                <a:gd name="adj1" fmla="val 12770549"/>
                <a:gd name="adj2" fmla="val 2991777"/>
              </a:avLst>
            </a:prstGeom>
            <a:ln w="12700" cap="flat" cmpd="sng" algn="ctr">
              <a:solidFill>
                <a:schemeClr val="accent5">
                  <a:lumMod val="100000"/>
                </a:schemeClr>
              </a:solidFill>
              <a:prstDash val="solid"/>
              <a:miter lim="800000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838979" y="4872790"/>
              <a:ext cx="595035" cy="30863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2019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838979" y="5215687"/>
              <a:ext cx="2391371" cy="41549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千图网</a:t>
              </a:r>
              <a:r>
                <a:rPr lang="en-US" altLang="zh-CN" sz="90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6" name="Freeform: Shape 25"/>
            <p:cNvSpPr>
              <a:spLocks noChangeAspect="1"/>
            </p:cNvSpPr>
            <p:nvPr/>
          </p:nvSpPr>
          <p:spPr bwMode="auto">
            <a:xfrm>
              <a:off x="8280625" y="5099904"/>
              <a:ext cx="344516" cy="287436"/>
            </a:xfrm>
            <a:custGeom>
              <a:avLst/>
              <a:gdLst>
                <a:gd name="T0" fmla="*/ 643 w 3724"/>
                <a:gd name="T1" fmla="*/ 1092 h 3107"/>
                <a:gd name="T2" fmla="*/ 946 w 3724"/>
                <a:gd name="T3" fmla="*/ 1092 h 3107"/>
                <a:gd name="T4" fmla="*/ 991 w 3724"/>
                <a:gd name="T5" fmla="*/ 2486 h 3107"/>
                <a:gd name="T6" fmla="*/ 605 w 3724"/>
                <a:gd name="T7" fmla="*/ 2486 h 3107"/>
                <a:gd name="T8" fmla="*/ 643 w 3724"/>
                <a:gd name="T9" fmla="*/ 1092 h 3107"/>
                <a:gd name="T10" fmla="*/ 385 w 3724"/>
                <a:gd name="T11" fmla="*/ 2562 h 3107"/>
                <a:gd name="T12" fmla="*/ 3339 w 3724"/>
                <a:gd name="T13" fmla="*/ 2562 h 3107"/>
                <a:gd name="T14" fmla="*/ 3339 w 3724"/>
                <a:gd name="T15" fmla="*/ 2721 h 3107"/>
                <a:gd name="T16" fmla="*/ 3566 w 3724"/>
                <a:gd name="T17" fmla="*/ 2721 h 3107"/>
                <a:gd name="T18" fmla="*/ 3566 w 3724"/>
                <a:gd name="T19" fmla="*/ 2948 h 3107"/>
                <a:gd name="T20" fmla="*/ 3724 w 3724"/>
                <a:gd name="T21" fmla="*/ 2948 h 3107"/>
                <a:gd name="T22" fmla="*/ 3724 w 3724"/>
                <a:gd name="T23" fmla="*/ 3107 h 3107"/>
                <a:gd name="T24" fmla="*/ 0 w 3724"/>
                <a:gd name="T25" fmla="*/ 3107 h 3107"/>
                <a:gd name="T26" fmla="*/ 0 w 3724"/>
                <a:gd name="T27" fmla="*/ 2948 h 3107"/>
                <a:gd name="T28" fmla="*/ 158 w 3724"/>
                <a:gd name="T29" fmla="*/ 2948 h 3107"/>
                <a:gd name="T30" fmla="*/ 158 w 3724"/>
                <a:gd name="T31" fmla="*/ 2721 h 3107"/>
                <a:gd name="T32" fmla="*/ 385 w 3724"/>
                <a:gd name="T33" fmla="*/ 2721 h 3107"/>
                <a:gd name="T34" fmla="*/ 385 w 3724"/>
                <a:gd name="T35" fmla="*/ 2562 h 3107"/>
                <a:gd name="T36" fmla="*/ 3490 w 3724"/>
                <a:gd name="T37" fmla="*/ 682 h 3107"/>
                <a:gd name="T38" fmla="*/ 1862 w 3724"/>
                <a:gd name="T39" fmla="*/ 0 h 3107"/>
                <a:gd name="T40" fmla="*/ 234 w 3724"/>
                <a:gd name="T41" fmla="*/ 682 h 3107"/>
                <a:gd name="T42" fmla="*/ 234 w 3724"/>
                <a:gd name="T43" fmla="*/ 781 h 3107"/>
                <a:gd name="T44" fmla="*/ 3490 w 3724"/>
                <a:gd name="T45" fmla="*/ 781 h 3107"/>
                <a:gd name="T46" fmla="*/ 3490 w 3724"/>
                <a:gd name="T47" fmla="*/ 682 h 3107"/>
                <a:gd name="T48" fmla="*/ 544 w 3724"/>
                <a:gd name="T49" fmla="*/ 857 h 3107"/>
                <a:gd name="T50" fmla="*/ 3180 w 3724"/>
                <a:gd name="T51" fmla="*/ 857 h 3107"/>
                <a:gd name="T52" fmla="*/ 3180 w 3724"/>
                <a:gd name="T53" fmla="*/ 1009 h 3107"/>
                <a:gd name="T54" fmla="*/ 544 w 3724"/>
                <a:gd name="T55" fmla="*/ 1009 h 3107"/>
                <a:gd name="T56" fmla="*/ 544 w 3724"/>
                <a:gd name="T57" fmla="*/ 857 h 3107"/>
                <a:gd name="T58" fmla="*/ 2771 w 3724"/>
                <a:gd name="T59" fmla="*/ 1092 h 3107"/>
                <a:gd name="T60" fmla="*/ 3074 w 3724"/>
                <a:gd name="T61" fmla="*/ 1092 h 3107"/>
                <a:gd name="T62" fmla="*/ 3118 w 3724"/>
                <a:gd name="T63" fmla="*/ 2486 h 3107"/>
                <a:gd name="T64" fmla="*/ 2733 w 3724"/>
                <a:gd name="T65" fmla="*/ 2486 h 3107"/>
                <a:gd name="T66" fmla="*/ 2771 w 3724"/>
                <a:gd name="T67" fmla="*/ 1092 h 3107"/>
                <a:gd name="T68" fmla="*/ 2058 w 3724"/>
                <a:gd name="T69" fmla="*/ 1092 h 3107"/>
                <a:gd name="T70" fmla="*/ 2371 w 3724"/>
                <a:gd name="T71" fmla="*/ 1092 h 3107"/>
                <a:gd name="T72" fmla="*/ 2416 w 3724"/>
                <a:gd name="T73" fmla="*/ 2486 h 3107"/>
                <a:gd name="T74" fmla="*/ 2020 w 3724"/>
                <a:gd name="T75" fmla="*/ 2486 h 3107"/>
                <a:gd name="T76" fmla="*/ 2058 w 3724"/>
                <a:gd name="T77" fmla="*/ 1092 h 3107"/>
                <a:gd name="T78" fmla="*/ 1356 w 3724"/>
                <a:gd name="T79" fmla="*/ 1092 h 3107"/>
                <a:gd name="T80" fmla="*/ 1658 w 3724"/>
                <a:gd name="T81" fmla="*/ 1092 h 3107"/>
                <a:gd name="T82" fmla="*/ 1703 w 3724"/>
                <a:gd name="T83" fmla="*/ 2486 h 3107"/>
                <a:gd name="T84" fmla="*/ 1311 w 3724"/>
                <a:gd name="T85" fmla="*/ 2486 h 3107"/>
                <a:gd name="T86" fmla="*/ 1356 w 3724"/>
                <a:gd name="T87" fmla="*/ 1092 h 3107"/>
                <a:gd name="T88" fmla="*/ 1356 w 3724"/>
                <a:gd name="T89" fmla="*/ 1092 h 3107"/>
                <a:gd name="T90" fmla="*/ 1356 w 3724"/>
                <a:gd name="T91" fmla="*/ 1092 h 3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724" h="3107">
                  <a:moveTo>
                    <a:pt x="643" y="1092"/>
                  </a:moveTo>
                  <a:lnTo>
                    <a:pt x="946" y="1092"/>
                  </a:lnTo>
                  <a:lnTo>
                    <a:pt x="991" y="2486"/>
                  </a:lnTo>
                  <a:lnTo>
                    <a:pt x="605" y="2486"/>
                  </a:lnTo>
                  <a:lnTo>
                    <a:pt x="643" y="1092"/>
                  </a:lnTo>
                  <a:close/>
                  <a:moveTo>
                    <a:pt x="385" y="2562"/>
                  </a:moveTo>
                  <a:lnTo>
                    <a:pt x="3339" y="2562"/>
                  </a:lnTo>
                  <a:lnTo>
                    <a:pt x="3339" y="2721"/>
                  </a:lnTo>
                  <a:lnTo>
                    <a:pt x="3566" y="2721"/>
                  </a:lnTo>
                  <a:lnTo>
                    <a:pt x="3566" y="2948"/>
                  </a:lnTo>
                  <a:lnTo>
                    <a:pt x="3724" y="2948"/>
                  </a:lnTo>
                  <a:lnTo>
                    <a:pt x="3724" y="3107"/>
                  </a:lnTo>
                  <a:lnTo>
                    <a:pt x="0" y="3107"/>
                  </a:lnTo>
                  <a:lnTo>
                    <a:pt x="0" y="2948"/>
                  </a:lnTo>
                  <a:lnTo>
                    <a:pt x="158" y="2948"/>
                  </a:lnTo>
                  <a:lnTo>
                    <a:pt x="158" y="2721"/>
                  </a:lnTo>
                  <a:lnTo>
                    <a:pt x="385" y="2721"/>
                  </a:lnTo>
                  <a:lnTo>
                    <a:pt x="385" y="2562"/>
                  </a:lnTo>
                  <a:close/>
                  <a:moveTo>
                    <a:pt x="3490" y="682"/>
                  </a:moveTo>
                  <a:lnTo>
                    <a:pt x="1862" y="0"/>
                  </a:lnTo>
                  <a:lnTo>
                    <a:pt x="234" y="682"/>
                  </a:lnTo>
                  <a:lnTo>
                    <a:pt x="234" y="781"/>
                  </a:lnTo>
                  <a:lnTo>
                    <a:pt x="3490" y="781"/>
                  </a:lnTo>
                  <a:lnTo>
                    <a:pt x="3490" y="682"/>
                  </a:lnTo>
                  <a:close/>
                  <a:moveTo>
                    <a:pt x="544" y="857"/>
                  </a:moveTo>
                  <a:lnTo>
                    <a:pt x="3180" y="857"/>
                  </a:lnTo>
                  <a:lnTo>
                    <a:pt x="3180" y="1009"/>
                  </a:lnTo>
                  <a:lnTo>
                    <a:pt x="544" y="1009"/>
                  </a:lnTo>
                  <a:lnTo>
                    <a:pt x="544" y="857"/>
                  </a:lnTo>
                  <a:close/>
                  <a:moveTo>
                    <a:pt x="2771" y="1092"/>
                  </a:moveTo>
                  <a:lnTo>
                    <a:pt x="3074" y="1092"/>
                  </a:lnTo>
                  <a:lnTo>
                    <a:pt x="3118" y="2486"/>
                  </a:lnTo>
                  <a:lnTo>
                    <a:pt x="2733" y="2486"/>
                  </a:lnTo>
                  <a:lnTo>
                    <a:pt x="2771" y="1092"/>
                  </a:lnTo>
                  <a:close/>
                  <a:moveTo>
                    <a:pt x="2058" y="1092"/>
                  </a:moveTo>
                  <a:lnTo>
                    <a:pt x="2371" y="1092"/>
                  </a:lnTo>
                  <a:lnTo>
                    <a:pt x="2416" y="2486"/>
                  </a:lnTo>
                  <a:lnTo>
                    <a:pt x="2020" y="2486"/>
                  </a:lnTo>
                  <a:lnTo>
                    <a:pt x="2058" y="1092"/>
                  </a:lnTo>
                  <a:close/>
                  <a:moveTo>
                    <a:pt x="1356" y="1092"/>
                  </a:moveTo>
                  <a:lnTo>
                    <a:pt x="1658" y="1092"/>
                  </a:lnTo>
                  <a:lnTo>
                    <a:pt x="1703" y="2486"/>
                  </a:lnTo>
                  <a:lnTo>
                    <a:pt x="1311" y="2486"/>
                  </a:lnTo>
                  <a:lnTo>
                    <a:pt x="1356" y="1092"/>
                  </a:lnTo>
                  <a:close/>
                  <a:moveTo>
                    <a:pt x="1356" y="1092"/>
                  </a:moveTo>
                  <a:lnTo>
                    <a:pt x="1356" y="10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3" name="千图PPT彼岸天：ID 8661124库_组合 32"/>
          <p:cNvGrpSpPr/>
          <p:nvPr>
            <p:custDataLst>
              <p:tags r:id="rId6"/>
            </p:custDataLst>
          </p:nvPr>
        </p:nvGrpSpPr>
        <p:grpSpPr>
          <a:xfrm>
            <a:off x="7208875" y="3237492"/>
            <a:ext cx="3305400" cy="818707"/>
            <a:chOff x="7208875" y="3237492"/>
            <a:chExt cx="3305400" cy="818707"/>
          </a:xfrm>
        </p:grpSpPr>
        <p:sp>
          <p:nvSpPr>
            <p:cNvPr id="6" name="Oval 5"/>
            <p:cNvSpPr/>
            <p:nvPr/>
          </p:nvSpPr>
          <p:spPr>
            <a:xfrm>
              <a:off x="7208875" y="3237492"/>
              <a:ext cx="818707" cy="8187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122904" y="3251986"/>
              <a:ext cx="595035" cy="30863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2018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8122904" y="3594883"/>
              <a:ext cx="2391371" cy="41549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千图网</a:t>
              </a:r>
              <a:r>
                <a:rPr lang="en-US" altLang="zh-CN" sz="90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7" name="Freeform: Shape 26"/>
            <p:cNvSpPr>
              <a:spLocks noChangeAspect="1"/>
            </p:cNvSpPr>
            <p:nvPr/>
          </p:nvSpPr>
          <p:spPr bwMode="auto">
            <a:xfrm>
              <a:off x="7427701" y="3497257"/>
              <a:ext cx="381053" cy="310581"/>
            </a:xfrm>
            <a:custGeom>
              <a:avLst/>
              <a:gdLst>
                <a:gd name="connsiteX0" fmla="*/ 207069 w 508000"/>
                <a:gd name="connsiteY0" fmla="*/ 165501 h 414051"/>
                <a:gd name="connsiteX1" fmla="*/ 254000 w 508000"/>
                <a:gd name="connsiteY1" fmla="*/ 195087 h 414051"/>
                <a:gd name="connsiteX2" fmla="*/ 300931 w 508000"/>
                <a:gd name="connsiteY2" fmla="*/ 165501 h 414051"/>
                <a:gd name="connsiteX3" fmla="*/ 350678 w 508000"/>
                <a:gd name="connsiteY3" fmla="*/ 214342 h 414051"/>
                <a:gd name="connsiteX4" fmla="*/ 339884 w 508000"/>
                <a:gd name="connsiteY4" fmla="*/ 251442 h 414051"/>
                <a:gd name="connsiteX5" fmla="*/ 254000 w 508000"/>
                <a:gd name="connsiteY5" fmla="*/ 321885 h 414051"/>
                <a:gd name="connsiteX6" fmla="*/ 168117 w 508000"/>
                <a:gd name="connsiteY6" fmla="*/ 251442 h 414051"/>
                <a:gd name="connsiteX7" fmla="*/ 157323 w 508000"/>
                <a:gd name="connsiteY7" fmla="*/ 214342 h 414051"/>
                <a:gd name="connsiteX8" fmla="*/ 207069 w 508000"/>
                <a:gd name="connsiteY8" fmla="*/ 165501 h 414051"/>
                <a:gd name="connsiteX9" fmla="*/ 254000 w 508000"/>
                <a:gd name="connsiteY9" fmla="*/ 95406 h 414051"/>
                <a:gd name="connsiteX10" fmla="*/ 119723 w 508000"/>
                <a:gd name="connsiteY10" fmla="*/ 229820 h 414051"/>
                <a:gd name="connsiteX11" fmla="*/ 254000 w 508000"/>
                <a:gd name="connsiteY11" fmla="*/ 364703 h 414051"/>
                <a:gd name="connsiteX12" fmla="*/ 388277 w 508000"/>
                <a:gd name="connsiteY12" fmla="*/ 229820 h 414051"/>
                <a:gd name="connsiteX13" fmla="*/ 254000 w 508000"/>
                <a:gd name="connsiteY13" fmla="*/ 95406 h 414051"/>
                <a:gd name="connsiteX14" fmla="*/ 395320 w 508000"/>
                <a:gd name="connsiteY14" fmla="*/ 93526 h 414051"/>
                <a:gd name="connsiteX15" fmla="*/ 386869 w 508000"/>
                <a:gd name="connsiteY15" fmla="*/ 101515 h 414051"/>
                <a:gd name="connsiteX16" fmla="*/ 386869 w 508000"/>
                <a:gd name="connsiteY16" fmla="*/ 124544 h 414051"/>
                <a:gd name="connsiteX17" fmla="*/ 395320 w 508000"/>
                <a:gd name="connsiteY17" fmla="*/ 132534 h 414051"/>
                <a:gd name="connsiteX18" fmla="*/ 461050 w 508000"/>
                <a:gd name="connsiteY18" fmla="*/ 132534 h 414051"/>
                <a:gd name="connsiteX19" fmla="*/ 469501 w 508000"/>
                <a:gd name="connsiteY19" fmla="*/ 124544 h 414051"/>
                <a:gd name="connsiteX20" fmla="*/ 469501 w 508000"/>
                <a:gd name="connsiteY20" fmla="*/ 101515 h 414051"/>
                <a:gd name="connsiteX21" fmla="*/ 461050 w 508000"/>
                <a:gd name="connsiteY21" fmla="*/ 93526 h 414051"/>
                <a:gd name="connsiteX22" fmla="*/ 395320 w 508000"/>
                <a:gd name="connsiteY22" fmla="*/ 93526 h 414051"/>
                <a:gd name="connsiteX23" fmla="*/ 94839 w 508000"/>
                <a:gd name="connsiteY23" fmla="*/ 0 h 414051"/>
                <a:gd name="connsiteX24" fmla="*/ 405649 w 508000"/>
                <a:gd name="connsiteY24" fmla="*/ 0 h 414051"/>
                <a:gd name="connsiteX25" fmla="*/ 413161 w 508000"/>
                <a:gd name="connsiteY25" fmla="*/ 7990 h 414051"/>
                <a:gd name="connsiteX26" fmla="*/ 413161 w 508000"/>
                <a:gd name="connsiteY26" fmla="*/ 41828 h 414051"/>
                <a:gd name="connsiteX27" fmla="*/ 417856 w 508000"/>
                <a:gd name="connsiteY27" fmla="*/ 46058 h 414051"/>
                <a:gd name="connsiteX28" fmla="*/ 489690 w 508000"/>
                <a:gd name="connsiteY28" fmla="*/ 46058 h 414051"/>
                <a:gd name="connsiteX29" fmla="*/ 508000 w 508000"/>
                <a:gd name="connsiteY29" fmla="*/ 67207 h 414051"/>
                <a:gd name="connsiteX30" fmla="*/ 508000 w 508000"/>
                <a:gd name="connsiteY30" fmla="*/ 398072 h 414051"/>
                <a:gd name="connsiteX31" fmla="*/ 492037 w 508000"/>
                <a:gd name="connsiteY31" fmla="*/ 414051 h 414051"/>
                <a:gd name="connsiteX32" fmla="*/ 15963 w 508000"/>
                <a:gd name="connsiteY32" fmla="*/ 414051 h 414051"/>
                <a:gd name="connsiteX33" fmla="*/ 0 w 508000"/>
                <a:gd name="connsiteY33" fmla="*/ 398072 h 414051"/>
                <a:gd name="connsiteX34" fmla="*/ 0 w 508000"/>
                <a:gd name="connsiteY34" fmla="*/ 62037 h 414051"/>
                <a:gd name="connsiteX35" fmla="*/ 15963 w 508000"/>
                <a:gd name="connsiteY35" fmla="*/ 46058 h 414051"/>
                <a:gd name="connsiteX36" fmla="*/ 82632 w 508000"/>
                <a:gd name="connsiteY36" fmla="*/ 46058 h 414051"/>
                <a:gd name="connsiteX37" fmla="*/ 87327 w 508000"/>
                <a:gd name="connsiteY37" fmla="*/ 41828 h 414051"/>
                <a:gd name="connsiteX38" fmla="*/ 87327 w 508000"/>
                <a:gd name="connsiteY38" fmla="*/ 7990 h 414051"/>
                <a:gd name="connsiteX39" fmla="*/ 94839 w 508000"/>
                <a:gd name="connsiteY39" fmla="*/ 0 h 414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08000" h="414051">
                  <a:moveTo>
                    <a:pt x="207069" y="165501"/>
                  </a:moveTo>
                  <a:cubicBezTo>
                    <a:pt x="234759" y="165501"/>
                    <a:pt x="250715" y="195087"/>
                    <a:pt x="254000" y="195087"/>
                  </a:cubicBezTo>
                  <a:cubicBezTo>
                    <a:pt x="258224" y="195087"/>
                    <a:pt x="274650" y="165501"/>
                    <a:pt x="300931" y="165501"/>
                  </a:cubicBezTo>
                  <a:cubicBezTo>
                    <a:pt x="327682" y="165501"/>
                    <a:pt x="349270" y="187573"/>
                    <a:pt x="350678" y="214342"/>
                  </a:cubicBezTo>
                  <a:cubicBezTo>
                    <a:pt x="351616" y="229370"/>
                    <a:pt x="346923" y="240641"/>
                    <a:pt x="339884" y="251442"/>
                  </a:cubicBezTo>
                  <a:cubicBezTo>
                    <a:pt x="326274" y="272105"/>
                    <a:pt x="267141" y="321885"/>
                    <a:pt x="254000" y="321885"/>
                  </a:cubicBezTo>
                  <a:cubicBezTo>
                    <a:pt x="241798" y="321885"/>
                    <a:pt x="181727" y="272105"/>
                    <a:pt x="168117" y="251442"/>
                  </a:cubicBezTo>
                  <a:cubicBezTo>
                    <a:pt x="161547" y="241110"/>
                    <a:pt x="156384" y="229370"/>
                    <a:pt x="157323" y="214342"/>
                  </a:cubicBezTo>
                  <a:cubicBezTo>
                    <a:pt x="158731" y="187573"/>
                    <a:pt x="180319" y="165501"/>
                    <a:pt x="207069" y="165501"/>
                  </a:cubicBezTo>
                  <a:close/>
                  <a:moveTo>
                    <a:pt x="254000" y="95406"/>
                  </a:moveTo>
                  <a:cubicBezTo>
                    <a:pt x="179819" y="95406"/>
                    <a:pt x="119723" y="155563"/>
                    <a:pt x="119723" y="229820"/>
                  </a:cubicBezTo>
                  <a:cubicBezTo>
                    <a:pt x="119723" y="304076"/>
                    <a:pt x="179819" y="364703"/>
                    <a:pt x="254000" y="364703"/>
                  </a:cubicBezTo>
                  <a:cubicBezTo>
                    <a:pt x="328181" y="364703"/>
                    <a:pt x="388277" y="304076"/>
                    <a:pt x="388277" y="229820"/>
                  </a:cubicBezTo>
                  <a:cubicBezTo>
                    <a:pt x="388277" y="155563"/>
                    <a:pt x="328181" y="95406"/>
                    <a:pt x="254000" y="95406"/>
                  </a:cubicBezTo>
                  <a:close/>
                  <a:moveTo>
                    <a:pt x="395320" y="93526"/>
                  </a:moveTo>
                  <a:cubicBezTo>
                    <a:pt x="390625" y="93526"/>
                    <a:pt x="386869" y="97286"/>
                    <a:pt x="386869" y="101515"/>
                  </a:cubicBezTo>
                  <a:cubicBezTo>
                    <a:pt x="386869" y="101515"/>
                    <a:pt x="386869" y="101515"/>
                    <a:pt x="386869" y="124544"/>
                  </a:cubicBezTo>
                  <a:cubicBezTo>
                    <a:pt x="386869" y="128774"/>
                    <a:pt x="390625" y="132534"/>
                    <a:pt x="395320" y="132534"/>
                  </a:cubicBezTo>
                  <a:cubicBezTo>
                    <a:pt x="395320" y="132534"/>
                    <a:pt x="395320" y="132534"/>
                    <a:pt x="461050" y="132534"/>
                  </a:cubicBezTo>
                  <a:cubicBezTo>
                    <a:pt x="465745" y="132534"/>
                    <a:pt x="469501" y="128774"/>
                    <a:pt x="469501" y="124544"/>
                  </a:cubicBezTo>
                  <a:lnTo>
                    <a:pt x="469501" y="101515"/>
                  </a:lnTo>
                  <a:cubicBezTo>
                    <a:pt x="469501" y="97286"/>
                    <a:pt x="465745" y="93526"/>
                    <a:pt x="461050" y="93526"/>
                  </a:cubicBezTo>
                  <a:cubicBezTo>
                    <a:pt x="461050" y="93526"/>
                    <a:pt x="461050" y="93526"/>
                    <a:pt x="395320" y="93526"/>
                  </a:cubicBezTo>
                  <a:close/>
                  <a:moveTo>
                    <a:pt x="94839" y="0"/>
                  </a:moveTo>
                  <a:cubicBezTo>
                    <a:pt x="94839" y="0"/>
                    <a:pt x="94839" y="0"/>
                    <a:pt x="405649" y="0"/>
                  </a:cubicBezTo>
                  <a:cubicBezTo>
                    <a:pt x="409875" y="0"/>
                    <a:pt x="413161" y="3760"/>
                    <a:pt x="413161" y="7990"/>
                  </a:cubicBezTo>
                  <a:cubicBezTo>
                    <a:pt x="413161" y="7990"/>
                    <a:pt x="413161" y="7990"/>
                    <a:pt x="413161" y="41828"/>
                  </a:cubicBezTo>
                  <a:cubicBezTo>
                    <a:pt x="413161" y="46058"/>
                    <a:pt x="417856" y="46058"/>
                    <a:pt x="417856" y="46058"/>
                  </a:cubicBezTo>
                  <a:cubicBezTo>
                    <a:pt x="417856" y="46058"/>
                    <a:pt x="417856" y="46058"/>
                    <a:pt x="489690" y="46058"/>
                  </a:cubicBezTo>
                  <a:cubicBezTo>
                    <a:pt x="506592" y="46058"/>
                    <a:pt x="508000" y="55458"/>
                    <a:pt x="508000" y="67207"/>
                  </a:cubicBezTo>
                  <a:cubicBezTo>
                    <a:pt x="508000" y="67207"/>
                    <a:pt x="508000" y="67207"/>
                    <a:pt x="508000" y="398072"/>
                  </a:cubicBezTo>
                  <a:cubicBezTo>
                    <a:pt x="508000" y="407001"/>
                    <a:pt x="500958" y="414051"/>
                    <a:pt x="492037" y="414051"/>
                  </a:cubicBezTo>
                  <a:cubicBezTo>
                    <a:pt x="492037" y="414051"/>
                    <a:pt x="492037" y="414051"/>
                    <a:pt x="15963" y="414051"/>
                  </a:cubicBezTo>
                  <a:cubicBezTo>
                    <a:pt x="7043" y="414051"/>
                    <a:pt x="0" y="407001"/>
                    <a:pt x="0" y="398072"/>
                  </a:cubicBezTo>
                  <a:cubicBezTo>
                    <a:pt x="0" y="398072"/>
                    <a:pt x="0" y="398072"/>
                    <a:pt x="0" y="62037"/>
                  </a:cubicBezTo>
                  <a:cubicBezTo>
                    <a:pt x="0" y="53108"/>
                    <a:pt x="7982" y="46058"/>
                    <a:pt x="15963" y="46058"/>
                  </a:cubicBezTo>
                  <a:cubicBezTo>
                    <a:pt x="15963" y="46058"/>
                    <a:pt x="15963" y="46058"/>
                    <a:pt x="82632" y="46058"/>
                  </a:cubicBezTo>
                  <a:cubicBezTo>
                    <a:pt x="88266" y="46058"/>
                    <a:pt x="87327" y="41828"/>
                    <a:pt x="87327" y="41828"/>
                  </a:cubicBezTo>
                  <a:cubicBezTo>
                    <a:pt x="87327" y="41828"/>
                    <a:pt x="87327" y="41828"/>
                    <a:pt x="87327" y="7990"/>
                  </a:cubicBezTo>
                  <a:cubicBezTo>
                    <a:pt x="87327" y="3760"/>
                    <a:pt x="90614" y="0"/>
                    <a:pt x="948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7"/>
            </p:custDataLst>
          </p:nvPr>
        </p:nvGrpSpPr>
        <p:grpSpPr>
          <a:xfrm>
            <a:off x="1219200" y="4336632"/>
            <a:ext cx="3327196" cy="818707"/>
            <a:chOff x="1219200" y="4336632"/>
            <a:chExt cx="3327196" cy="818707"/>
          </a:xfrm>
        </p:grpSpPr>
        <p:sp>
          <p:nvSpPr>
            <p:cNvPr id="8" name="Oval 7"/>
            <p:cNvSpPr/>
            <p:nvPr/>
          </p:nvSpPr>
          <p:spPr>
            <a:xfrm>
              <a:off x="1219200" y="4336632"/>
              <a:ext cx="818707" cy="8187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55025" y="4351127"/>
              <a:ext cx="595035" cy="30863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2015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155025" y="4694024"/>
              <a:ext cx="2391371" cy="41549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千图网</a:t>
              </a:r>
              <a:r>
                <a:rPr lang="en-US" altLang="zh-CN" sz="90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8" name="Freeform: Shape 27"/>
            <p:cNvSpPr>
              <a:spLocks noChangeAspect="1"/>
            </p:cNvSpPr>
            <p:nvPr/>
          </p:nvSpPr>
          <p:spPr bwMode="auto">
            <a:xfrm>
              <a:off x="1452209" y="4504595"/>
              <a:ext cx="346112" cy="494838"/>
            </a:xfrm>
            <a:custGeom>
              <a:avLst/>
              <a:gdLst>
                <a:gd name="T0" fmla="*/ 764 w 795"/>
                <a:gd name="T1" fmla="*/ 320 h 1138"/>
                <a:gd name="T2" fmla="*/ 307 w 795"/>
                <a:gd name="T3" fmla="*/ 320 h 1138"/>
                <a:gd name="T4" fmla="*/ 297 w 795"/>
                <a:gd name="T5" fmla="*/ 311 h 1138"/>
                <a:gd name="T6" fmla="*/ 215 w 795"/>
                <a:gd name="T7" fmla="*/ 115 h 1138"/>
                <a:gd name="T8" fmla="*/ 190 w 795"/>
                <a:gd name="T9" fmla="*/ 87 h 1138"/>
                <a:gd name="T10" fmla="*/ 50 w 795"/>
                <a:gd name="T11" fmla="*/ 5 h 1138"/>
                <a:gd name="T12" fmla="*/ 32 w 795"/>
                <a:gd name="T13" fmla="*/ 0 h 1138"/>
                <a:gd name="T14" fmla="*/ 5 w 795"/>
                <a:gd name="T15" fmla="*/ 14 h 1138"/>
                <a:gd name="T16" fmla="*/ 2 w 795"/>
                <a:gd name="T17" fmla="*/ 37 h 1138"/>
                <a:gd name="T18" fmla="*/ 18 w 795"/>
                <a:gd name="T19" fmla="*/ 58 h 1138"/>
                <a:gd name="T20" fmla="*/ 146 w 795"/>
                <a:gd name="T21" fmla="*/ 131 h 1138"/>
                <a:gd name="T22" fmla="*/ 153 w 795"/>
                <a:gd name="T23" fmla="*/ 140 h 1138"/>
                <a:gd name="T24" fmla="*/ 225 w 795"/>
                <a:gd name="T25" fmla="*/ 311 h 1138"/>
                <a:gd name="T26" fmla="*/ 220 w 795"/>
                <a:gd name="T27" fmla="*/ 320 h 1138"/>
                <a:gd name="T28" fmla="*/ 89 w 795"/>
                <a:gd name="T29" fmla="*/ 320 h 1138"/>
                <a:gd name="T30" fmla="*/ 60 w 795"/>
                <a:gd name="T31" fmla="*/ 352 h 1138"/>
                <a:gd name="T32" fmla="*/ 147 w 795"/>
                <a:gd name="T33" fmla="*/ 1107 h 1138"/>
                <a:gd name="T34" fmla="*/ 183 w 795"/>
                <a:gd name="T35" fmla="*/ 1138 h 1138"/>
                <a:gd name="T36" fmla="*/ 670 w 795"/>
                <a:gd name="T37" fmla="*/ 1138 h 1138"/>
                <a:gd name="T38" fmla="*/ 706 w 795"/>
                <a:gd name="T39" fmla="*/ 1107 h 1138"/>
                <a:gd name="T40" fmla="*/ 793 w 795"/>
                <a:gd name="T41" fmla="*/ 352 h 1138"/>
                <a:gd name="T42" fmla="*/ 764 w 795"/>
                <a:gd name="T43" fmla="*/ 320 h 1138"/>
                <a:gd name="T44" fmla="*/ 651 w 795"/>
                <a:gd name="T45" fmla="*/ 1043 h 1138"/>
                <a:gd name="T46" fmla="*/ 615 w 795"/>
                <a:gd name="T47" fmla="*/ 1074 h 1138"/>
                <a:gd name="T48" fmla="*/ 238 w 795"/>
                <a:gd name="T49" fmla="*/ 1074 h 1138"/>
                <a:gd name="T50" fmla="*/ 202 w 795"/>
                <a:gd name="T51" fmla="*/ 1043 h 1138"/>
                <a:gd name="T52" fmla="*/ 187 w 795"/>
                <a:gd name="T53" fmla="*/ 900 h 1138"/>
                <a:gd name="T54" fmla="*/ 666 w 795"/>
                <a:gd name="T55" fmla="*/ 900 h 1138"/>
                <a:gd name="T56" fmla="*/ 651 w 795"/>
                <a:gd name="T57" fmla="*/ 1043 h 1138"/>
                <a:gd name="T58" fmla="*/ 286 w 795"/>
                <a:gd name="T59" fmla="*/ 693 h 1138"/>
                <a:gd name="T60" fmla="*/ 362 w 795"/>
                <a:gd name="T61" fmla="*/ 618 h 1138"/>
                <a:gd name="T62" fmla="*/ 434 w 795"/>
                <a:gd name="T63" fmla="*/ 651 h 1138"/>
                <a:gd name="T64" fmla="*/ 506 w 795"/>
                <a:gd name="T65" fmla="*/ 618 h 1138"/>
                <a:gd name="T66" fmla="*/ 582 w 795"/>
                <a:gd name="T67" fmla="*/ 693 h 1138"/>
                <a:gd name="T68" fmla="*/ 565 w 795"/>
                <a:gd name="T69" fmla="*/ 749 h 1138"/>
                <a:gd name="T70" fmla="*/ 434 w 795"/>
                <a:gd name="T71" fmla="*/ 857 h 1138"/>
                <a:gd name="T72" fmla="*/ 303 w 795"/>
                <a:gd name="T73" fmla="*/ 749 h 1138"/>
                <a:gd name="T74" fmla="*/ 286 w 795"/>
                <a:gd name="T75" fmla="*/ 693 h 1138"/>
                <a:gd name="T76" fmla="*/ 718 w 795"/>
                <a:gd name="T77" fmla="*/ 416 h 1138"/>
                <a:gd name="T78" fmla="*/ 703 w 795"/>
                <a:gd name="T79" fmla="*/ 558 h 1138"/>
                <a:gd name="T80" fmla="*/ 150 w 795"/>
                <a:gd name="T81" fmla="*/ 558 h 1138"/>
                <a:gd name="T82" fmla="*/ 135 w 795"/>
                <a:gd name="T83" fmla="*/ 416 h 1138"/>
                <a:gd name="T84" fmla="*/ 163 w 795"/>
                <a:gd name="T85" fmla="*/ 384 h 1138"/>
                <a:gd name="T86" fmla="*/ 690 w 795"/>
                <a:gd name="T87" fmla="*/ 384 h 1138"/>
                <a:gd name="T88" fmla="*/ 718 w 795"/>
                <a:gd name="T89" fmla="*/ 416 h 1138"/>
                <a:gd name="T90" fmla="*/ 718 w 795"/>
                <a:gd name="T91" fmla="*/ 416 h 1138"/>
                <a:gd name="T92" fmla="*/ 718 w 795"/>
                <a:gd name="T93" fmla="*/ 416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95" h="1138">
                  <a:moveTo>
                    <a:pt x="764" y="320"/>
                  </a:moveTo>
                  <a:cubicBezTo>
                    <a:pt x="307" y="320"/>
                    <a:pt x="307" y="320"/>
                    <a:pt x="307" y="320"/>
                  </a:cubicBezTo>
                  <a:cubicBezTo>
                    <a:pt x="300" y="320"/>
                    <a:pt x="297" y="311"/>
                    <a:pt x="297" y="311"/>
                  </a:cubicBezTo>
                  <a:cubicBezTo>
                    <a:pt x="215" y="115"/>
                    <a:pt x="215" y="115"/>
                    <a:pt x="215" y="115"/>
                  </a:cubicBezTo>
                  <a:cubicBezTo>
                    <a:pt x="210" y="105"/>
                    <a:pt x="200" y="93"/>
                    <a:pt x="190" y="87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4" y="2"/>
                    <a:pt x="38" y="0"/>
                    <a:pt x="32" y="0"/>
                  </a:cubicBezTo>
                  <a:cubicBezTo>
                    <a:pt x="21" y="0"/>
                    <a:pt x="11" y="5"/>
                    <a:pt x="5" y="14"/>
                  </a:cubicBezTo>
                  <a:cubicBezTo>
                    <a:pt x="1" y="21"/>
                    <a:pt x="0" y="29"/>
                    <a:pt x="2" y="37"/>
                  </a:cubicBezTo>
                  <a:cubicBezTo>
                    <a:pt x="4" y="46"/>
                    <a:pt x="10" y="53"/>
                    <a:pt x="18" y="58"/>
                  </a:cubicBezTo>
                  <a:cubicBezTo>
                    <a:pt x="146" y="131"/>
                    <a:pt x="146" y="131"/>
                    <a:pt x="146" y="131"/>
                  </a:cubicBezTo>
                  <a:cubicBezTo>
                    <a:pt x="148" y="133"/>
                    <a:pt x="152" y="137"/>
                    <a:pt x="153" y="140"/>
                  </a:cubicBezTo>
                  <a:cubicBezTo>
                    <a:pt x="225" y="311"/>
                    <a:pt x="225" y="311"/>
                    <a:pt x="225" y="311"/>
                  </a:cubicBezTo>
                  <a:cubicBezTo>
                    <a:pt x="225" y="311"/>
                    <a:pt x="229" y="320"/>
                    <a:pt x="220" y="320"/>
                  </a:cubicBezTo>
                  <a:cubicBezTo>
                    <a:pt x="89" y="320"/>
                    <a:pt x="89" y="320"/>
                    <a:pt x="89" y="320"/>
                  </a:cubicBezTo>
                  <a:cubicBezTo>
                    <a:pt x="71" y="320"/>
                    <a:pt x="58" y="334"/>
                    <a:pt x="60" y="352"/>
                  </a:cubicBezTo>
                  <a:cubicBezTo>
                    <a:pt x="147" y="1107"/>
                    <a:pt x="147" y="1107"/>
                    <a:pt x="147" y="1107"/>
                  </a:cubicBezTo>
                  <a:cubicBezTo>
                    <a:pt x="149" y="1124"/>
                    <a:pt x="165" y="1138"/>
                    <a:pt x="183" y="1138"/>
                  </a:cubicBezTo>
                  <a:cubicBezTo>
                    <a:pt x="670" y="1138"/>
                    <a:pt x="670" y="1138"/>
                    <a:pt x="670" y="1138"/>
                  </a:cubicBezTo>
                  <a:cubicBezTo>
                    <a:pt x="688" y="1138"/>
                    <a:pt x="704" y="1124"/>
                    <a:pt x="706" y="1107"/>
                  </a:cubicBezTo>
                  <a:cubicBezTo>
                    <a:pt x="793" y="352"/>
                    <a:pt x="793" y="352"/>
                    <a:pt x="793" y="352"/>
                  </a:cubicBezTo>
                  <a:cubicBezTo>
                    <a:pt x="795" y="334"/>
                    <a:pt x="782" y="320"/>
                    <a:pt x="764" y="320"/>
                  </a:cubicBezTo>
                  <a:close/>
                  <a:moveTo>
                    <a:pt x="651" y="1043"/>
                  </a:moveTo>
                  <a:cubicBezTo>
                    <a:pt x="649" y="1060"/>
                    <a:pt x="633" y="1074"/>
                    <a:pt x="615" y="1074"/>
                  </a:cubicBezTo>
                  <a:cubicBezTo>
                    <a:pt x="238" y="1074"/>
                    <a:pt x="238" y="1074"/>
                    <a:pt x="238" y="1074"/>
                  </a:cubicBezTo>
                  <a:cubicBezTo>
                    <a:pt x="220" y="1074"/>
                    <a:pt x="204" y="1060"/>
                    <a:pt x="202" y="1043"/>
                  </a:cubicBezTo>
                  <a:cubicBezTo>
                    <a:pt x="187" y="900"/>
                    <a:pt x="187" y="900"/>
                    <a:pt x="187" y="900"/>
                  </a:cubicBezTo>
                  <a:cubicBezTo>
                    <a:pt x="666" y="900"/>
                    <a:pt x="666" y="900"/>
                    <a:pt x="666" y="900"/>
                  </a:cubicBezTo>
                  <a:lnTo>
                    <a:pt x="651" y="1043"/>
                  </a:lnTo>
                  <a:close/>
                  <a:moveTo>
                    <a:pt x="286" y="693"/>
                  </a:moveTo>
                  <a:cubicBezTo>
                    <a:pt x="288" y="652"/>
                    <a:pt x="322" y="618"/>
                    <a:pt x="362" y="618"/>
                  </a:cubicBezTo>
                  <a:cubicBezTo>
                    <a:pt x="404" y="618"/>
                    <a:pt x="429" y="651"/>
                    <a:pt x="434" y="651"/>
                  </a:cubicBezTo>
                  <a:cubicBezTo>
                    <a:pt x="440" y="651"/>
                    <a:pt x="465" y="618"/>
                    <a:pt x="506" y="618"/>
                  </a:cubicBezTo>
                  <a:cubicBezTo>
                    <a:pt x="546" y="618"/>
                    <a:pt x="580" y="652"/>
                    <a:pt x="582" y="693"/>
                  </a:cubicBezTo>
                  <a:cubicBezTo>
                    <a:pt x="583" y="716"/>
                    <a:pt x="576" y="733"/>
                    <a:pt x="565" y="749"/>
                  </a:cubicBezTo>
                  <a:cubicBezTo>
                    <a:pt x="544" y="781"/>
                    <a:pt x="454" y="857"/>
                    <a:pt x="434" y="857"/>
                  </a:cubicBezTo>
                  <a:cubicBezTo>
                    <a:pt x="415" y="857"/>
                    <a:pt x="324" y="781"/>
                    <a:pt x="303" y="749"/>
                  </a:cubicBezTo>
                  <a:cubicBezTo>
                    <a:pt x="292" y="733"/>
                    <a:pt x="285" y="716"/>
                    <a:pt x="286" y="693"/>
                  </a:cubicBezTo>
                  <a:close/>
                  <a:moveTo>
                    <a:pt x="718" y="416"/>
                  </a:moveTo>
                  <a:cubicBezTo>
                    <a:pt x="703" y="558"/>
                    <a:pt x="703" y="558"/>
                    <a:pt x="703" y="558"/>
                  </a:cubicBezTo>
                  <a:cubicBezTo>
                    <a:pt x="150" y="558"/>
                    <a:pt x="150" y="558"/>
                    <a:pt x="150" y="558"/>
                  </a:cubicBezTo>
                  <a:cubicBezTo>
                    <a:pt x="135" y="416"/>
                    <a:pt x="135" y="416"/>
                    <a:pt x="135" y="416"/>
                  </a:cubicBezTo>
                  <a:cubicBezTo>
                    <a:pt x="133" y="398"/>
                    <a:pt x="146" y="384"/>
                    <a:pt x="163" y="384"/>
                  </a:cubicBezTo>
                  <a:cubicBezTo>
                    <a:pt x="690" y="384"/>
                    <a:pt x="690" y="384"/>
                    <a:pt x="690" y="384"/>
                  </a:cubicBezTo>
                  <a:cubicBezTo>
                    <a:pt x="707" y="384"/>
                    <a:pt x="720" y="398"/>
                    <a:pt x="718" y="416"/>
                  </a:cubicBezTo>
                  <a:close/>
                  <a:moveTo>
                    <a:pt x="718" y="416"/>
                  </a:moveTo>
                  <a:cubicBezTo>
                    <a:pt x="718" y="416"/>
                    <a:pt x="718" y="416"/>
                    <a:pt x="718" y="4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1" name="千图PPT彼岸天：ID 8661124库_组合 30"/>
          <p:cNvGrpSpPr/>
          <p:nvPr>
            <p:custDataLst>
              <p:tags r:id="rId8"/>
            </p:custDataLst>
          </p:nvPr>
        </p:nvGrpSpPr>
        <p:grpSpPr>
          <a:xfrm>
            <a:off x="2394560" y="2564557"/>
            <a:ext cx="3422502" cy="941832"/>
            <a:chOff x="2394560" y="2564557"/>
            <a:chExt cx="3422502" cy="941832"/>
          </a:xfrm>
        </p:grpSpPr>
        <p:sp>
          <p:nvSpPr>
            <p:cNvPr id="7" name="Oval 6"/>
            <p:cNvSpPr/>
            <p:nvPr/>
          </p:nvSpPr>
          <p:spPr>
            <a:xfrm>
              <a:off x="2456123" y="2626120"/>
              <a:ext cx="818707" cy="8187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Arc 8"/>
            <p:cNvSpPr/>
            <p:nvPr/>
          </p:nvSpPr>
          <p:spPr>
            <a:xfrm>
              <a:off x="2394560" y="2564557"/>
              <a:ext cx="941832" cy="941832"/>
            </a:xfrm>
            <a:prstGeom prst="arc">
              <a:avLst>
                <a:gd name="adj1" fmla="val 16200000"/>
                <a:gd name="adj2" fmla="val 12544473"/>
              </a:avLst>
            </a:prstGeom>
            <a:ln w="25400">
              <a:solidFill>
                <a:schemeClr val="accent2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425691" y="2640614"/>
              <a:ext cx="595035" cy="30863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2016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425691" y="2983511"/>
              <a:ext cx="2391371" cy="41549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千图网</a:t>
              </a:r>
              <a:r>
                <a:rPr lang="en-US" altLang="zh-CN" sz="90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9" name="Freeform: Shape 28"/>
            <p:cNvSpPr>
              <a:spLocks noChangeAspect="1"/>
            </p:cNvSpPr>
            <p:nvPr/>
          </p:nvSpPr>
          <p:spPr bwMode="auto">
            <a:xfrm>
              <a:off x="2674949" y="2888337"/>
              <a:ext cx="381053" cy="381053"/>
            </a:xfrm>
            <a:custGeom>
              <a:avLst/>
              <a:gdLst>
                <a:gd name="T0" fmla="*/ 31 w 64"/>
                <a:gd name="T1" fmla="*/ 27 h 64"/>
                <a:gd name="T2" fmla="*/ 33 w 64"/>
                <a:gd name="T3" fmla="*/ 27 h 64"/>
                <a:gd name="T4" fmla="*/ 33 w 64"/>
                <a:gd name="T5" fmla="*/ 31 h 64"/>
                <a:gd name="T6" fmla="*/ 31 w 64"/>
                <a:gd name="T7" fmla="*/ 31 h 64"/>
                <a:gd name="T8" fmla="*/ 31 w 64"/>
                <a:gd name="T9" fmla="*/ 27 h 64"/>
                <a:gd name="T10" fmla="*/ 31 w 64"/>
                <a:gd name="T11" fmla="*/ 41 h 64"/>
                <a:gd name="T12" fmla="*/ 33 w 64"/>
                <a:gd name="T13" fmla="*/ 41 h 64"/>
                <a:gd name="T14" fmla="*/ 33 w 64"/>
                <a:gd name="T15" fmla="*/ 36 h 64"/>
                <a:gd name="T16" fmla="*/ 31 w 64"/>
                <a:gd name="T17" fmla="*/ 36 h 64"/>
                <a:gd name="T18" fmla="*/ 31 w 64"/>
                <a:gd name="T19" fmla="*/ 41 h 64"/>
                <a:gd name="T20" fmla="*/ 31 w 64"/>
                <a:gd name="T21" fmla="*/ 51 h 64"/>
                <a:gd name="T22" fmla="*/ 33 w 64"/>
                <a:gd name="T23" fmla="*/ 51 h 64"/>
                <a:gd name="T24" fmla="*/ 33 w 64"/>
                <a:gd name="T25" fmla="*/ 46 h 64"/>
                <a:gd name="T26" fmla="*/ 31 w 64"/>
                <a:gd name="T27" fmla="*/ 46 h 64"/>
                <a:gd name="T28" fmla="*/ 31 w 64"/>
                <a:gd name="T29" fmla="*/ 51 h 64"/>
                <a:gd name="T30" fmla="*/ 64 w 64"/>
                <a:gd name="T31" fmla="*/ 13 h 64"/>
                <a:gd name="T32" fmla="*/ 64 w 64"/>
                <a:gd name="T33" fmla="*/ 51 h 64"/>
                <a:gd name="T34" fmla="*/ 51 w 64"/>
                <a:gd name="T35" fmla="*/ 64 h 64"/>
                <a:gd name="T36" fmla="*/ 13 w 64"/>
                <a:gd name="T37" fmla="*/ 64 h 64"/>
                <a:gd name="T38" fmla="*/ 0 w 64"/>
                <a:gd name="T39" fmla="*/ 51 h 64"/>
                <a:gd name="T40" fmla="*/ 0 w 64"/>
                <a:gd name="T41" fmla="*/ 13 h 64"/>
                <a:gd name="T42" fmla="*/ 13 w 64"/>
                <a:gd name="T43" fmla="*/ 0 h 64"/>
                <a:gd name="T44" fmla="*/ 51 w 64"/>
                <a:gd name="T45" fmla="*/ 0 h 64"/>
                <a:gd name="T46" fmla="*/ 64 w 64"/>
                <a:gd name="T47" fmla="*/ 13 h 64"/>
                <a:gd name="T48" fmla="*/ 51 w 64"/>
                <a:gd name="T49" fmla="*/ 52 h 64"/>
                <a:gd name="T50" fmla="*/ 39 w 64"/>
                <a:gd name="T51" fmla="*/ 24 h 64"/>
                <a:gd name="T52" fmla="*/ 25 w 64"/>
                <a:gd name="T53" fmla="*/ 24 h 64"/>
                <a:gd name="T54" fmla="*/ 13 w 64"/>
                <a:gd name="T55" fmla="*/ 52 h 64"/>
                <a:gd name="T56" fmla="*/ 51 w 64"/>
                <a:gd name="T57" fmla="*/ 52 h 64"/>
                <a:gd name="T58" fmla="*/ 56 w 64"/>
                <a:gd name="T59" fmla="*/ 12 h 64"/>
                <a:gd name="T60" fmla="*/ 8 w 64"/>
                <a:gd name="T61" fmla="*/ 12 h 64"/>
                <a:gd name="T62" fmla="*/ 8 w 64"/>
                <a:gd name="T63" fmla="*/ 32 h 64"/>
                <a:gd name="T64" fmla="*/ 17 w 64"/>
                <a:gd name="T65" fmla="*/ 32 h 64"/>
                <a:gd name="T66" fmla="*/ 17 w 64"/>
                <a:gd name="T67" fmla="*/ 31 h 64"/>
                <a:gd name="T68" fmla="*/ 32 w 64"/>
                <a:gd name="T69" fmla="*/ 17 h 64"/>
                <a:gd name="T70" fmla="*/ 46 w 64"/>
                <a:gd name="T71" fmla="*/ 31 h 64"/>
                <a:gd name="T72" fmla="*/ 46 w 64"/>
                <a:gd name="T73" fmla="*/ 32 h 64"/>
                <a:gd name="T74" fmla="*/ 56 w 64"/>
                <a:gd name="T75" fmla="*/ 32 h 64"/>
                <a:gd name="T76" fmla="*/ 56 w 64"/>
                <a:gd name="T77" fmla="*/ 12 h 64"/>
                <a:gd name="T78" fmla="*/ 56 w 64"/>
                <a:gd name="T79" fmla="*/ 12 h 64"/>
                <a:gd name="T80" fmla="*/ 56 w 64"/>
                <a:gd name="T81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" h="64">
                  <a:moveTo>
                    <a:pt x="31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1" y="31"/>
                    <a:pt x="31" y="31"/>
                    <a:pt x="31" y="31"/>
                  </a:cubicBezTo>
                  <a:lnTo>
                    <a:pt x="31" y="27"/>
                  </a:lnTo>
                  <a:close/>
                  <a:moveTo>
                    <a:pt x="31" y="41"/>
                  </a:moveTo>
                  <a:cubicBezTo>
                    <a:pt x="33" y="41"/>
                    <a:pt x="33" y="41"/>
                    <a:pt x="33" y="41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1" y="36"/>
                    <a:pt x="31" y="36"/>
                    <a:pt x="31" y="36"/>
                  </a:cubicBezTo>
                  <a:lnTo>
                    <a:pt x="31" y="41"/>
                  </a:lnTo>
                  <a:close/>
                  <a:moveTo>
                    <a:pt x="31" y="51"/>
                  </a:moveTo>
                  <a:cubicBezTo>
                    <a:pt x="33" y="51"/>
                    <a:pt x="33" y="51"/>
                    <a:pt x="33" y="51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6"/>
                    <a:pt x="31" y="46"/>
                    <a:pt x="31" y="46"/>
                  </a:cubicBezTo>
                  <a:lnTo>
                    <a:pt x="31" y="51"/>
                  </a:lnTo>
                  <a:close/>
                  <a:moveTo>
                    <a:pt x="64" y="13"/>
                  </a:moveTo>
                  <a:cubicBezTo>
                    <a:pt x="64" y="51"/>
                    <a:pt x="64" y="51"/>
                    <a:pt x="64" y="51"/>
                  </a:cubicBezTo>
                  <a:cubicBezTo>
                    <a:pt x="64" y="58"/>
                    <a:pt x="58" y="64"/>
                    <a:pt x="51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6" y="64"/>
                    <a:pt x="0" y="58"/>
                    <a:pt x="0" y="5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0"/>
                    <a:pt x="64" y="6"/>
                    <a:pt x="64" y="13"/>
                  </a:cubicBezTo>
                  <a:close/>
                  <a:moveTo>
                    <a:pt x="51" y="52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3" y="52"/>
                    <a:pt x="13" y="52"/>
                    <a:pt x="13" y="52"/>
                  </a:cubicBezTo>
                  <a:lnTo>
                    <a:pt x="51" y="52"/>
                  </a:lnTo>
                  <a:close/>
                  <a:moveTo>
                    <a:pt x="56" y="12"/>
                  </a:moveTo>
                  <a:cubicBezTo>
                    <a:pt x="8" y="12"/>
                    <a:pt x="8" y="12"/>
                    <a:pt x="8" y="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1"/>
                    <a:pt x="17" y="31"/>
                  </a:cubicBezTo>
                  <a:cubicBezTo>
                    <a:pt x="17" y="23"/>
                    <a:pt x="24" y="17"/>
                    <a:pt x="32" y="17"/>
                  </a:cubicBezTo>
                  <a:cubicBezTo>
                    <a:pt x="40" y="17"/>
                    <a:pt x="46" y="23"/>
                    <a:pt x="46" y="31"/>
                  </a:cubicBezTo>
                  <a:cubicBezTo>
                    <a:pt x="46" y="31"/>
                    <a:pt x="46" y="32"/>
                    <a:pt x="46" y="32"/>
                  </a:cubicBezTo>
                  <a:cubicBezTo>
                    <a:pt x="56" y="32"/>
                    <a:pt x="56" y="32"/>
                    <a:pt x="56" y="32"/>
                  </a:cubicBezTo>
                  <a:lnTo>
                    <a:pt x="56" y="12"/>
                  </a:lnTo>
                  <a:close/>
                  <a:moveTo>
                    <a:pt x="56" y="12"/>
                  </a:moveTo>
                  <a:cubicBezTo>
                    <a:pt x="56" y="12"/>
                    <a:pt x="56" y="12"/>
                    <a:pt x="56" y="1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2" name="千图PPT彼岸天：ID 8661124库_组合 31"/>
          <p:cNvGrpSpPr/>
          <p:nvPr>
            <p:custDataLst>
              <p:tags r:id="rId9"/>
            </p:custDataLst>
          </p:nvPr>
        </p:nvGrpSpPr>
        <p:grpSpPr>
          <a:xfrm>
            <a:off x="6096000" y="1446516"/>
            <a:ext cx="3187408" cy="758395"/>
            <a:chOff x="6096000" y="1446516"/>
            <a:chExt cx="3187408" cy="758395"/>
          </a:xfrm>
        </p:grpSpPr>
        <p:sp>
          <p:nvSpPr>
            <p:cNvPr id="4" name="Oval 3"/>
            <p:cNvSpPr/>
            <p:nvPr/>
          </p:nvSpPr>
          <p:spPr>
            <a:xfrm>
              <a:off x="6156141" y="1578114"/>
              <a:ext cx="531628" cy="5316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Arc 4"/>
            <p:cNvSpPr/>
            <p:nvPr/>
          </p:nvSpPr>
          <p:spPr>
            <a:xfrm>
              <a:off x="6096000" y="1515421"/>
              <a:ext cx="651909" cy="651909"/>
            </a:xfrm>
            <a:prstGeom prst="arc">
              <a:avLst>
                <a:gd name="adj1" fmla="val 12770549"/>
                <a:gd name="adj2" fmla="val 2991777"/>
              </a:avLst>
            </a:prstGeom>
            <a:ln w="25400">
              <a:solidFill>
                <a:schemeClr val="accent3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892037" y="1446516"/>
              <a:ext cx="595035" cy="30863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2017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892037" y="1789413"/>
              <a:ext cx="2391371" cy="41549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千图网</a:t>
              </a:r>
              <a:r>
                <a:rPr lang="en-US" altLang="zh-CN" sz="90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0" name="Freeform: Shape 29"/>
            <p:cNvSpPr>
              <a:spLocks noChangeAspect="1"/>
            </p:cNvSpPr>
            <p:nvPr/>
          </p:nvSpPr>
          <p:spPr bwMode="auto">
            <a:xfrm>
              <a:off x="6231427" y="1650848"/>
              <a:ext cx="381053" cy="381053"/>
            </a:xfrm>
            <a:custGeom>
              <a:avLst/>
              <a:gdLst>
                <a:gd name="T0" fmla="*/ 60 w 119"/>
                <a:gd name="T1" fmla="*/ 0 h 119"/>
                <a:gd name="T2" fmla="*/ 0 w 119"/>
                <a:gd name="T3" fmla="*/ 59 h 119"/>
                <a:gd name="T4" fmla="*/ 60 w 119"/>
                <a:gd name="T5" fmla="*/ 119 h 119"/>
                <a:gd name="T6" fmla="*/ 119 w 119"/>
                <a:gd name="T7" fmla="*/ 59 h 119"/>
                <a:gd name="T8" fmla="*/ 60 w 119"/>
                <a:gd name="T9" fmla="*/ 0 h 119"/>
                <a:gd name="T10" fmla="*/ 103 w 119"/>
                <a:gd name="T11" fmla="*/ 59 h 119"/>
                <a:gd name="T12" fmla="*/ 98 w 119"/>
                <a:gd name="T13" fmla="*/ 81 h 119"/>
                <a:gd name="T14" fmla="*/ 68 w 119"/>
                <a:gd name="T15" fmla="*/ 50 h 119"/>
                <a:gd name="T16" fmla="*/ 68 w 119"/>
                <a:gd name="T17" fmla="*/ 16 h 119"/>
                <a:gd name="T18" fmla="*/ 103 w 119"/>
                <a:gd name="T19" fmla="*/ 59 h 119"/>
                <a:gd name="T20" fmla="*/ 52 w 119"/>
                <a:gd name="T21" fmla="*/ 102 h 119"/>
                <a:gd name="T22" fmla="*/ 32 w 119"/>
                <a:gd name="T23" fmla="*/ 93 h 119"/>
                <a:gd name="T24" fmla="*/ 52 w 119"/>
                <a:gd name="T25" fmla="*/ 73 h 119"/>
                <a:gd name="T26" fmla="*/ 52 w 119"/>
                <a:gd name="T27" fmla="*/ 102 h 119"/>
                <a:gd name="T28" fmla="*/ 68 w 119"/>
                <a:gd name="T29" fmla="*/ 73 h 119"/>
                <a:gd name="T30" fmla="*/ 88 w 119"/>
                <a:gd name="T31" fmla="*/ 93 h 119"/>
                <a:gd name="T32" fmla="*/ 68 w 119"/>
                <a:gd name="T33" fmla="*/ 102 h 119"/>
                <a:gd name="T34" fmla="*/ 68 w 119"/>
                <a:gd name="T35" fmla="*/ 73 h 119"/>
                <a:gd name="T36" fmla="*/ 52 w 119"/>
                <a:gd name="T37" fmla="*/ 16 h 119"/>
                <a:gd name="T38" fmla="*/ 52 w 119"/>
                <a:gd name="T39" fmla="*/ 50 h 119"/>
                <a:gd name="T40" fmla="*/ 22 w 119"/>
                <a:gd name="T41" fmla="*/ 81 h 119"/>
                <a:gd name="T42" fmla="*/ 16 w 119"/>
                <a:gd name="T43" fmla="*/ 59 h 119"/>
                <a:gd name="T44" fmla="*/ 52 w 119"/>
                <a:gd name="T45" fmla="*/ 16 h 119"/>
                <a:gd name="T46" fmla="*/ 52 w 119"/>
                <a:gd name="T47" fmla="*/ 16 h 119"/>
                <a:gd name="T48" fmla="*/ 52 w 119"/>
                <a:gd name="T49" fmla="*/ 1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9" h="119">
                  <a:moveTo>
                    <a:pt x="60" y="0"/>
                  </a:moveTo>
                  <a:cubicBezTo>
                    <a:pt x="27" y="0"/>
                    <a:pt x="0" y="26"/>
                    <a:pt x="0" y="59"/>
                  </a:cubicBezTo>
                  <a:cubicBezTo>
                    <a:pt x="0" y="92"/>
                    <a:pt x="27" y="119"/>
                    <a:pt x="60" y="119"/>
                  </a:cubicBezTo>
                  <a:cubicBezTo>
                    <a:pt x="93" y="119"/>
                    <a:pt x="119" y="92"/>
                    <a:pt x="119" y="59"/>
                  </a:cubicBezTo>
                  <a:cubicBezTo>
                    <a:pt x="119" y="26"/>
                    <a:pt x="93" y="0"/>
                    <a:pt x="60" y="0"/>
                  </a:cubicBezTo>
                  <a:close/>
                  <a:moveTo>
                    <a:pt x="103" y="59"/>
                  </a:moveTo>
                  <a:cubicBezTo>
                    <a:pt x="103" y="67"/>
                    <a:pt x="101" y="74"/>
                    <a:pt x="98" y="81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88" y="20"/>
                    <a:pt x="103" y="38"/>
                    <a:pt x="103" y="59"/>
                  </a:cubicBezTo>
                  <a:close/>
                  <a:moveTo>
                    <a:pt x="52" y="102"/>
                  </a:moveTo>
                  <a:cubicBezTo>
                    <a:pt x="44" y="101"/>
                    <a:pt x="37" y="98"/>
                    <a:pt x="32" y="93"/>
                  </a:cubicBezTo>
                  <a:cubicBezTo>
                    <a:pt x="52" y="73"/>
                    <a:pt x="52" y="73"/>
                    <a:pt x="52" y="73"/>
                  </a:cubicBezTo>
                  <a:lnTo>
                    <a:pt x="52" y="102"/>
                  </a:lnTo>
                  <a:close/>
                  <a:moveTo>
                    <a:pt x="68" y="73"/>
                  </a:moveTo>
                  <a:cubicBezTo>
                    <a:pt x="88" y="93"/>
                    <a:pt x="88" y="93"/>
                    <a:pt x="88" y="93"/>
                  </a:cubicBezTo>
                  <a:cubicBezTo>
                    <a:pt x="82" y="98"/>
                    <a:pt x="75" y="101"/>
                    <a:pt x="68" y="102"/>
                  </a:cubicBezTo>
                  <a:lnTo>
                    <a:pt x="68" y="73"/>
                  </a:lnTo>
                  <a:close/>
                  <a:moveTo>
                    <a:pt x="52" y="16"/>
                  </a:moveTo>
                  <a:cubicBezTo>
                    <a:pt x="52" y="50"/>
                    <a:pt x="52" y="50"/>
                    <a:pt x="52" y="50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18" y="74"/>
                    <a:pt x="16" y="67"/>
                    <a:pt x="16" y="59"/>
                  </a:cubicBezTo>
                  <a:cubicBezTo>
                    <a:pt x="16" y="38"/>
                    <a:pt x="31" y="20"/>
                    <a:pt x="52" y="16"/>
                  </a:cubicBezTo>
                  <a:close/>
                  <a:moveTo>
                    <a:pt x="52" y="16"/>
                  </a:moveTo>
                  <a:cubicBezTo>
                    <a:pt x="52" y="16"/>
                    <a:pt x="52" y="16"/>
                    <a:pt x="52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千图PPT彼岸天：ID 8661124库_组合 35"/>
          <p:cNvGrpSpPr/>
          <p:nvPr>
            <p:custDataLst>
              <p:tags r:id="rId1"/>
            </p:custDataLst>
          </p:nvPr>
        </p:nvGrpSpPr>
        <p:grpSpPr>
          <a:xfrm>
            <a:off x="4486283" y="1412776"/>
            <a:ext cx="3335338" cy="769690"/>
            <a:chOff x="4486283" y="1412776"/>
            <a:chExt cx="3335338" cy="769690"/>
          </a:xfrm>
        </p:grpSpPr>
        <p:sp>
          <p:nvSpPr>
            <p:cNvPr id="4" name="TextBox 1"/>
            <p:cNvSpPr txBox="1"/>
            <p:nvPr/>
          </p:nvSpPr>
          <p:spPr>
            <a:xfrm>
              <a:off x="4621604" y="1412776"/>
              <a:ext cx="2832404" cy="408745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marL="0" indent="0" algn="ctr">
                <a:buNone/>
              </a:pPr>
              <a:r>
                <a:rPr lang="zh-CN" altLang="en-US" b="1" dirty="0"/>
                <a:t>输入标题文本</a:t>
              </a:r>
              <a:endParaRPr lang="zh-CN" altLang="en-US" b="1" dirty="0"/>
            </a:p>
          </p:txBody>
        </p:sp>
        <p:sp>
          <p:nvSpPr>
            <p:cNvPr id="5" name="TextBox 2"/>
            <p:cNvSpPr txBox="1"/>
            <p:nvPr/>
          </p:nvSpPr>
          <p:spPr>
            <a:xfrm>
              <a:off x="4486283" y="1835204"/>
              <a:ext cx="3335338" cy="347262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62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dirty="0"/>
                <a:t>请替换文字内容复制你的内容到此</a:t>
              </a:r>
              <a:br>
                <a:rPr lang="zh-CN" altLang="en-US" dirty="0"/>
              </a:br>
              <a:r>
                <a:rPr lang="zh-CN" altLang="en-US" dirty="0"/>
                <a:t>千图网</a:t>
              </a:r>
              <a:r>
                <a:rPr lang="en-US" altLang="zh-CN" dirty="0"/>
                <a:t>58PIC.COM</a:t>
              </a:r>
              <a:r>
                <a:rPr lang="zh-CN" altLang="en-US" dirty="0"/>
                <a:t>。</a:t>
              </a:r>
              <a:endParaRPr lang="zh-CN" altLang="en-US" dirty="0"/>
            </a:p>
          </p:txBody>
        </p:sp>
      </p:grpSp>
      <p:grpSp>
        <p:nvGrpSpPr>
          <p:cNvPr id="37" name="千图PPT彼岸天：ID 8661124库_组合 36"/>
          <p:cNvGrpSpPr/>
          <p:nvPr>
            <p:custDataLst>
              <p:tags r:id="rId2"/>
            </p:custDataLst>
          </p:nvPr>
        </p:nvGrpSpPr>
        <p:grpSpPr>
          <a:xfrm>
            <a:off x="8447204" y="2994753"/>
            <a:ext cx="2036447" cy="931954"/>
            <a:chOff x="8447204" y="2994753"/>
            <a:chExt cx="2036447" cy="931954"/>
          </a:xfrm>
        </p:grpSpPr>
        <p:sp>
          <p:nvSpPr>
            <p:cNvPr id="6" name="Rectangle 3"/>
            <p:cNvSpPr/>
            <p:nvPr/>
          </p:nvSpPr>
          <p:spPr>
            <a:xfrm>
              <a:off x="8447204" y="3344754"/>
              <a:ext cx="2036447" cy="58195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千图网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Rectangle 4"/>
            <p:cNvSpPr/>
            <p:nvPr/>
          </p:nvSpPr>
          <p:spPr>
            <a:xfrm>
              <a:off x="8447204" y="2994753"/>
              <a:ext cx="1705881" cy="28575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45" b="1" dirty="0"/>
                <a:t>输入标题文本</a:t>
              </a:r>
              <a:endParaRPr lang="zh-CN" altLang="en-US" sz="1645" b="1" dirty="0"/>
            </a:p>
          </p:txBody>
        </p:sp>
      </p:grpSp>
      <p:grpSp>
        <p:nvGrpSpPr>
          <p:cNvPr id="38" name="千图PPT彼岸天：ID 8661124库_组合 37"/>
          <p:cNvGrpSpPr/>
          <p:nvPr>
            <p:custDataLst>
              <p:tags r:id="rId3"/>
            </p:custDataLst>
          </p:nvPr>
        </p:nvGrpSpPr>
        <p:grpSpPr>
          <a:xfrm>
            <a:off x="9136117" y="4298382"/>
            <a:ext cx="2036447" cy="931954"/>
            <a:chOff x="9136117" y="4298382"/>
            <a:chExt cx="2036447" cy="931954"/>
          </a:xfrm>
        </p:grpSpPr>
        <p:sp>
          <p:nvSpPr>
            <p:cNvPr id="8" name="Rectangle 5"/>
            <p:cNvSpPr/>
            <p:nvPr/>
          </p:nvSpPr>
          <p:spPr>
            <a:xfrm>
              <a:off x="9136117" y="4648383"/>
              <a:ext cx="2036447" cy="58195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千图网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Rectangle 6"/>
            <p:cNvSpPr/>
            <p:nvPr/>
          </p:nvSpPr>
          <p:spPr>
            <a:xfrm>
              <a:off x="9136117" y="4298382"/>
              <a:ext cx="1705881" cy="28575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45" b="1" dirty="0"/>
                <a:t>输入标题文本</a:t>
              </a:r>
              <a:endParaRPr lang="zh-CN" altLang="en-US" sz="1645" b="1" dirty="0"/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4"/>
            </p:custDataLst>
          </p:nvPr>
        </p:nvGrpSpPr>
        <p:grpSpPr>
          <a:xfrm>
            <a:off x="1019436" y="4362631"/>
            <a:ext cx="2084943" cy="931954"/>
            <a:chOff x="1019436" y="4362631"/>
            <a:chExt cx="2084943" cy="931954"/>
          </a:xfrm>
        </p:grpSpPr>
        <p:sp>
          <p:nvSpPr>
            <p:cNvPr id="10" name="Rectangle 7"/>
            <p:cNvSpPr/>
            <p:nvPr/>
          </p:nvSpPr>
          <p:spPr>
            <a:xfrm>
              <a:off x="1019436" y="4712632"/>
              <a:ext cx="2084943" cy="58195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千图网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Rectangle 8"/>
            <p:cNvSpPr/>
            <p:nvPr/>
          </p:nvSpPr>
          <p:spPr>
            <a:xfrm>
              <a:off x="1398498" y="4362631"/>
              <a:ext cx="1705881" cy="28575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45" b="1" dirty="0"/>
                <a:t>输入标题文本</a:t>
              </a:r>
              <a:endParaRPr lang="zh-CN" altLang="en-US" sz="1645" b="1" dirty="0"/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5"/>
            </p:custDataLst>
          </p:nvPr>
        </p:nvGrpSpPr>
        <p:grpSpPr>
          <a:xfrm>
            <a:off x="1524173" y="2994753"/>
            <a:ext cx="2084943" cy="931954"/>
            <a:chOff x="1524173" y="2994753"/>
            <a:chExt cx="2084943" cy="931954"/>
          </a:xfrm>
        </p:grpSpPr>
        <p:sp>
          <p:nvSpPr>
            <p:cNvPr id="12" name="Rectangle 9"/>
            <p:cNvSpPr/>
            <p:nvPr/>
          </p:nvSpPr>
          <p:spPr>
            <a:xfrm>
              <a:off x="1524173" y="3344754"/>
              <a:ext cx="2084943" cy="58195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千图网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Rectangle 10"/>
            <p:cNvSpPr/>
            <p:nvPr/>
          </p:nvSpPr>
          <p:spPr>
            <a:xfrm>
              <a:off x="1903235" y="2994753"/>
              <a:ext cx="1705881" cy="28575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45" b="1" dirty="0"/>
                <a:t>输入标题文本</a:t>
              </a:r>
              <a:endParaRPr lang="zh-CN" altLang="en-US" sz="1645" b="1" dirty="0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3584936" y="2346102"/>
            <a:ext cx="4998451" cy="3398864"/>
            <a:chOff x="3584936" y="2346102"/>
            <a:chExt cx="4998451" cy="3398864"/>
          </a:xfrm>
        </p:grpSpPr>
        <p:sp>
          <p:nvSpPr>
            <p:cNvPr id="14" name="Rectangle: Rounded Corners 11"/>
            <p:cNvSpPr/>
            <p:nvPr/>
          </p:nvSpPr>
          <p:spPr>
            <a:xfrm>
              <a:off x="4826686" y="3241710"/>
              <a:ext cx="2500864" cy="2503256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5" name="Group 12"/>
            <p:cNvGrpSpPr/>
            <p:nvPr/>
          </p:nvGrpSpPr>
          <p:grpSpPr>
            <a:xfrm>
              <a:off x="3878183" y="2569900"/>
              <a:ext cx="4368695" cy="2184923"/>
              <a:chOff x="0" y="-1"/>
              <a:chExt cx="8737389" cy="4369843"/>
            </a:xfrm>
          </p:grpSpPr>
          <p:sp>
            <p:nvSpPr>
              <p:cNvPr id="32" name="Freeform: Shape 13"/>
              <p:cNvSpPr/>
              <p:nvPr/>
            </p:nvSpPr>
            <p:spPr>
              <a:xfrm>
                <a:off x="0" y="12"/>
                <a:ext cx="4476861" cy="43698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9671"/>
                      <a:pt x="9437" y="0"/>
                      <a:pt x="21078" y="0"/>
                    </a:cubicBezTo>
                    <a:cubicBezTo>
                      <a:pt x="21252" y="0"/>
                      <a:pt x="21426" y="2"/>
                      <a:pt x="21600" y="7"/>
                    </a:cubicBezTo>
                    <a:lnTo>
                      <a:pt x="21578" y="912"/>
                    </a:lnTo>
                    <a:lnTo>
                      <a:pt x="21578" y="912"/>
                    </a:lnTo>
                    <a:cubicBezTo>
                      <a:pt x="10429" y="629"/>
                      <a:pt x="1167" y="9662"/>
                      <a:pt x="891" y="21088"/>
                    </a:cubicBezTo>
                    <a:cubicBezTo>
                      <a:pt x="887" y="21258"/>
                      <a:pt x="884" y="21429"/>
                      <a:pt x="884" y="21600"/>
                    </a:cubicBezTo>
                    <a:close/>
                  </a:path>
                </a:pathLst>
              </a:custGeom>
              <a:solidFill>
                <a:schemeClr val="accent2">
                  <a:alpha val="8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14"/>
              <p:cNvSpPr/>
              <p:nvPr/>
            </p:nvSpPr>
            <p:spPr>
              <a:xfrm>
                <a:off x="4292201" y="-1"/>
                <a:ext cx="4445188" cy="43698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96" extrusionOk="0">
                    <a:moveTo>
                      <a:pt x="0" y="3"/>
                    </a:moveTo>
                    <a:lnTo>
                      <a:pt x="0" y="3"/>
                    </a:lnTo>
                    <a:cubicBezTo>
                      <a:pt x="11722" y="-204"/>
                      <a:pt x="21391" y="9206"/>
                      <a:pt x="21597" y="21021"/>
                    </a:cubicBezTo>
                    <a:cubicBezTo>
                      <a:pt x="21599" y="21146"/>
                      <a:pt x="21600" y="21271"/>
                      <a:pt x="21600" y="21396"/>
                    </a:cubicBezTo>
                    <a:lnTo>
                      <a:pt x="20679" y="21333"/>
                    </a:lnTo>
                    <a:cubicBezTo>
                      <a:pt x="20679" y="10028"/>
                      <a:pt x="11587" y="865"/>
                      <a:pt x="372" y="865"/>
                    </a:cubicBezTo>
                    <a:cubicBezTo>
                      <a:pt x="253" y="865"/>
                      <a:pt x="135" y="866"/>
                      <a:pt x="16" y="868"/>
                    </a:cubicBezTo>
                    <a:close/>
                  </a:path>
                </a:pathLst>
              </a:custGeom>
              <a:solidFill>
                <a:schemeClr val="accent2">
                  <a:alpha val="8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6" name="Freeform: Shape 15"/>
            <p:cNvSpPr/>
            <p:nvPr/>
          </p:nvSpPr>
          <p:spPr>
            <a:xfrm>
              <a:off x="5606378" y="4075404"/>
              <a:ext cx="893141" cy="893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56" y="13527"/>
                  </a:moveTo>
                  <a:lnTo>
                    <a:pt x="21138" y="9731"/>
                  </a:lnTo>
                  <a:cubicBezTo>
                    <a:pt x="21392" y="9659"/>
                    <a:pt x="21600" y="9385"/>
                    <a:pt x="21600" y="9120"/>
                  </a:cubicBezTo>
                  <a:lnTo>
                    <a:pt x="21600" y="2520"/>
                  </a:lnTo>
                  <a:lnTo>
                    <a:pt x="4680" y="2520"/>
                  </a:lnTo>
                  <a:lnTo>
                    <a:pt x="4680" y="481"/>
                  </a:lnTo>
                  <a:cubicBezTo>
                    <a:pt x="4680" y="217"/>
                    <a:pt x="4465" y="0"/>
                    <a:pt x="4200" y="0"/>
                  </a:cubicBezTo>
                  <a:lnTo>
                    <a:pt x="480" y="0"/>
                  </a:lnTo>
                  <a:cubicBezTo>
                    <a:pt x="217" y="0"/>
                    <a:pt x="0" y="217"/>
                    <a:pt x="0" y="481"/>
                  </a:cubicBezTo>
                  <a:lnTo>
                    <a:pt x="0" y="2400"/>
                  </a:lnTo>
                  <a:lnTo>
                    <a:pt x="2332" y="2400"/>
                  </a:lnTo>
                  <a:lnTo>
                    <a:pt x="4693" y="13269"/>
                  </a:lnTo>
                  <a:lnTo>
                    <a:pt x="4920" y="14400"/>
                  </a:lnTo>
                  <a:lnTo>
                    <a:pt x="4920" y="16200"/>
                  </a:lnTo>
                  <a:cubicBezTo>
                    <a:pt x="4920" y="16463"/>
                    <a:pt x="5137" y="16680"/>
                    <a:pt x="5400" y="16680"/>
                  </a:cubicBezTo>
                  <a:lnTo>
                    <a:pt x="21119" y="16680"/>
                  </a:lnTo>
                  <a:cubicBezTo>
                    <a:pt x="21383" y="16680"/>
                    <a:pt x="21600" y="16463"/>
                    <a:pt x="21600" y="16200"/>
                  </a:cubicBezTo>
                  <a:lnTo>
                    <a:pt x="21600" y="14400"/>
                  </a:lnTo>
                  <a:lnTo>
                    <a:pt x="8103" y="14400"/>
                  </a:lnTo>
                  <a:cubicBezTo>
                    <a:pt x="6723" y="14400"/>
                    <a:pt x="6694" y="13860"/>
                    <a:pt x="7856" y="13527"/>
                  </a:cubicBezTo>
                  <a:close/>
                  <a:moveTo>
                    <a:pt x="15599" y="19200"/>
                  </a:moveTo>
                  <a:cubicBezTo>
                    <a:pt x="15599" y="20525"/>
                    <a:pt x="16674" y="21600"/>
                    <a:pt x="17999" y="21600"/>
                  </a:cubicBezTo>
                  <a:cubicBezTo>
                    <a:pt x="19326" y="21600"/>
                    <a:pt x="20399" y="20525"/>
                    <a:pt x="20399" y="19200"/>
                  </a:cubicBezTo>
                  <a:cubicBezTo>
                    <a:pt x="20399" y="17874"/>
                    <a:pt x="19326" y="16800"/>
                    <a:pt x="17999" y="16800"/>
                  </a:cubicBezTo>
                  <a:cubicBezTo>
                    <a:pt x="16674" y="16800"/>
                    <a:pt x="15599" y="17874"/>
                    <a:pt x="15599" y="19200"/>
                  </a:cubicBezTo>
                  <a:close/>
                  <a:moveTo>
                    <a:pt x="3599" y="19200"/>
                  </a:moveTo>
                  <a:cubicBezTo>
                    <a:pt x="3599" y="20525"/>
                    <a:pt x="4674" y="21600"/>
                    <a:pt x="6001" y="21600"/>
                  </a:cubicBezTo>
                  <a:cubicBezTo>
                    <a:pt x="7326" y="21600"/>
                    <a:pt x="8399" y="20525"/>
                    <a:pt x="8399" y="19200"/>
                  </a:cubicBezTo>
                  <a:cubicBezTo>
                    <a:pt x="8399" y="17874"/>
                    <a:pt x="7326" y="16800"/>
                    <a:pt x="6001" y="16800"/>
                  </a:cubicBezTo>
                  <a:cubicBezTo>
                    <a:pt x="4674" y="16800"/>
                    <a:pt x="3599" y="17874"/>
                    <a:pt x="3599" y="192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4133981" y="2989258"/>
              <a:ext cx="646304" cy="646473"/>
              <a:chOff x="4169985" y="3245551"/>
              <a:chExt cx="646304" cy="646473"/>
            </a:xfrm>
          </p:grpSpPr>
          <p:sp>
            <p:nvSpPr>
              <p:cNvPr id="30" name="Oval 17"/>
              <p:cNvSpPr/>
              <p:nvPr/>
            </p:nvSpPr>
            <p:spPr>
              <a:xfrm>
                <a:off x="4169985" y="3245551"/>
                <a:ext cx="646304" cy="646473"/>
              </a:xfrm>
              <a:prstGeom prst="ellipse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18"/>
              <p:cNvSpPr/>
              <p:nvPr/>
            </p:nvSpPr>
            <p:spPr>
              <a:xfrm rot="7239770">
                <a:off x="4399744" y="3483204"/>
                <a:ext cx="208122" cy="2081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829"/>
                    </a:moveTo>
                    <a:cubicBezTo>
                      <a:pt x="21600" y="21250"/>
                      <a:pt x="21250" y="21600"/>
                      <a:pt x="20829" y="21600"/>
                    </a:cubicBezTo>
                    <a:lnTo>
                      <a:pt x="14657" y="21600"/>
                    </a:lnTo>
                    <a:cubicBezTo>
                      <a:pt x="14235" y="21600"/>
                      <a:pt x="13886" y="21250"/>
                      <a:pt x="13886" y="20829"/>
                    </a:cubicBezTo>
                    <a:lnTo>
                      <a:pt x="13886" y="13886"/>
                    </a:lnTo>
                    <a:cubicBezTo>
                      <a:pt x="13464" y="13886"/>
                      <a:pt x="13114" y="13536"/>
                      <a:pt x="13114" y="13114"/>
                    </a:cubicBezTo>
                    <a:lnTo>
                      <a:pt x="13114" y="3857"/>
                    </a:lnTo>
                    <a:lnTo>
                      <a:pt x="18225" y="3857"/>
                    </a:lnTo>
                    <a:cubicBezTo>
                      <a:pt x="18394" y="3857"/>
                      <a:pt x="18550" y="3966"/>
                      <a:pt x="18599" y="4134"/>
                    </a:cubicBezTo>
                    <a:lnTo>
                      <a:pt x="21600" y="14657"/>
                    </a:lnTo>
                    <a:cubicBezTo>
                      <a:pt x="21600" y="14657"/>
                      <a:pt x="21600" y="20829"/>
                      <a:pt x="21600" y="20829"/>
                    </a:cubicBezTo>
                    <a:close/>
                    <a:moveTo>
                      <a:pt x="16971" y="3086"/>
                    </a:moveTo>
                    <a:lnTo>
                      <a:pt x="12729" y="3086"/>
                    </a:lnTo>
                    <a:lnTo>
                      <a:pt x="12729" y="386"/>
                    </a:lnTo>
                    <a:cubicBezTo>
                      <a:pt x="12729" y="169"/>
                      <a:pt x="12897" y="0"/>
                      <a:pt x="13114" y="0"/>
                    </a:cubicBezTo>
                    <a:lnTo>
                      <a:pt x="16586" y="0"/>
                    </a:lnTo>
                    <a:cubicBezTo>
                      <a:pt x="16803" y="0"/>
                      <a:pt x="16971" y="169"/>
                      <a:pt x="16971" y="386"/>
                    </a:cubicBezTo>
                    <a:cubicBezTo>
                      <a:pt x="16971" y="386"/>
                      <a:pt x="16971" y="3086"/>
                      <a:pt x="16971" y="3086"/>
                    </a:cubicBezTo>
                    <a:close/>
                    <a:moveTo>
                      <a:pt x="12343" y="12343"/>
                    </a:moveTo>
                    <a:lnTo>
                      <a:pt x="9257" y="12343"/>
                    </a:lnTo>
                    <a:lnTo>
                      <a:pt x="9257" y="3857"/>
                    </a:lnTo>
                    <a:lnTo>
                      <a:pt x="12343" y="3857"/>
                    </a:lnTo>
                    <a:cubicBezTo>
                      <a:pt x="12343" y="3857"/>
                      <a:pt x="12343" y="12343"/>
                      <a:pt x="12343" y="12343"/>
                    </a:cubicBezTo>
                    <a:close/>
                    <a:moveTo>
                      <a:pt x="8871" y="3086"/>
                    </a:moveTo>
                    <a:lnTo>
                      <a:pt x="4629" y="3086"/>
                    </a:lnTo>
                    <a:lnTo>
                      <a:pt x="4629" y="386"/>
                    </a:lnTo>
                    <a:cubicBezTo>
                      <a:pt x="4629" y="169"/>
                      <a:pt x="4797" y="0"/>
                      <a:pt x="5014" y="0"/>
                    </a:cubicBezTo>
                    <a:lnTo>
                      <a:pt x="8486" y="0"/>
                    </a:lnTo>
                    <a:cubicBezTo>
                      <a:pt x="8703" y="0"/>
                      <a:pt x="8871" y="169"/>
                      <a:pt x="8871" y="386"/>
                    </a:cubicBezTo>
                    <a:cubicBezTo>
                      <a:pt x="8871" y="386"/>
                      <a:pt x="8871" y="3086"/>
                      <a:pt x="8871" y="3086"/>
                    </a:cubicBezTo>
                    <a:close/>
                    <a:moveTo>
                      <a:pt x="8486" y="13114"/>
                    </a:moveTo>
                    <a:cubicBezTo>
                      <a:pt x="8486" y="13536"/>
                      <a:pt x="8136" y="13886"/>
                      <a:pt x="7714" y="13886"/>
                    </a:cubicBezTo>
                    <a:lnTo>
                      <a:pt x="7714" y="20829"/>
                    </a:lnTo>
                    <a:cubicBezTo>
                      <a:pt x="7714" y="21250"/>
                      <a:pt x="7365" y="21600"/>
                      <a:pt x="6943" y="21600"/>
                    </a:cubicBezTo>
                    <a:lnTo>
                      <a:pt x="771" y="21600"/>
                    </a:lnTo>
                    <a:cubicBezTo>
                      <a:pt x="350" y="21600"/>
                      <a:pt x="0" y="21250"/>
                      <a:pt x="0" y="20829"/>
                    </a:cubicBezTo>
                    <a:lnTo>
                      <a:pt x="0" y="14657"/>
                    </a:lnTo>
                    <a:lnTo>
                      <a:pt x="3001" y="4134"/>
                    </a:lnTo>
                    <a:cubicBezTo>
                      <a:pt x="3050" y="3966"/>
                      <a:pt x="3206" y="3857"/>
                      <a:pt x="3375" y="3857"/>
                    </a:cubicBezTo>
                    <a:lnTo>
                      <a:pt x="8486" y="3857"/>
                    </a:lnTo>
                    <a:cubicBezTo>
                      <a:pt x="8486" y="3857"/>
                      <a:pt x="8486" y="13114"/>
                      <a:pt x="8486" y="13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8" name="Group 19"/>
            <p:cNvGrpSpPr/>
            <p:nvPr/>
          </p:nvGrpSpPr>
          <p:grpSpPr>
            <a:xfrm>
              <a:off x="3584936" y="4487816"/>
              <a:ext cx="646303" cy="646473"/>
              <a:chOff x="3620940" y="4744109"/>
              <a:chExt cx="646303" cy="646473"/>
            </a:xfrm>
          </p:grpSpPr>
          <p:sp>
            <p:nvSpPr>
              <p:cNvPr id="28" name="Oval 20"/>
              <p:cNvSpPr/>
              <p:nvPr/>
            </p:nvSpPr>
            <p:spPr>
              <a:xfrm>
                <a:off x="3620940" y="4744109"/>
                <a:ext cx="646303" cy="646473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21"/>
              <p:cNvSpPr/>
              <p:nvPr/>
            </p:nvSpPr>
            <p:spPr>
              <a:xfrm rot="1878951">
                <a:off x="3825510" y="4952969"/>
                <a:ext cx="258325" cy="2586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7" y="7822"/>
                    </a:moveTo>
                    <a:cubicBezTo>
                      <a:pt x="20468" y="10162"/>
                      <a:pt x="18217" y="11779"/>
                      <a:pt x="15729" y="11779"/>
                    </a:cubicBezTo>
                    <a:cubicBezTo>
                      <a:pt x="12478" y="11779"/>
                      <a:pt x="9833" y="9137"/>
                      <a:pt x="9833" y="5890"/>
                    </a:cubicBezTo>
                    <a:cubicBezTo>
                      <a:pt x="9833" y="2642"/>
                      <a:pt x="12478" y="0"/>
                      <a:pt x="15729" y="0"/>
                    </a:cubicBezTo>
                    <a:cubicBezTo>
                      <a:pt x="16690" y="0"/>
                      <a:pt x="17941" y="289"/>
                      <a:pt x="18744" y="828"/>
                    </a:cubicBezTo>
                    <a:cubicBezTo>
                      <a:pt x="18875" y="920"/>
                      <a:pt x="18954" y="1039"/>
                      <a:pt x="18954" y="1196"/>
                    </a:cubicBezTo>
                    <a:cubicBezTo>
                      <a:pt x="18954" y="1341"/>
                      <a:pt x="18862" y="1486"/>
                      <a:pt x="18744" y="1564"/>
                    </a:cubicBezTo>
                    <a:lnTo>
                      <a:pt x="14887" y="3786"/>
                    </a:lnTo>
                    <a:lnTo>
                      <a:pt x="14887" y="6731"/>
                    </a:lnTo>
                    <a:lnTo>
                      <a:pt x="17427" y="8138"/>
                    </a:lnTo>
                    <a:cubicBezTo>
                      <a:pt x="17862" y="7888"/>
                      <a:pt x="20916" y="5969"/>
                      <a:pt x="21179" y="5969"/>
                    </a:cubicBezTo>
                    <a:cubicBezTo>
                      <a:pt x="21442" y="5969"/>
                      <a:pt x="21600" y="6166"/>
                      <a:pt x="21600" y="6429"/>
                    </a:cubicBezTo>
                    <a:cubicBezTo>
                      <a:pt x="21600" y="6863"/>
                      <a:pt x="21442" y="7402"/>
                      <a:pt x="21297" y="7822"/>
                    </a:cubicBezTo>
                    <a:close/>
                    <a:moveTo>
                      <a:pt x="3936" y="16828"/>
                    </a:moveTo>
                    <a:cubicBezTo>
                      <a:pt x="3475" y="16828"/>
                      <a:pt x="3093" y="17209"/>
                      <a:pt x="3093" y="17669"/>
                    </a:cubicBezTo>
                    <a:cubicBezTo>
                      <a:pt x="3093" y="18129"/>
                      <a:pt x="3475" y="18511"/>
                      <a:pt x="3936" y="18511"/>
                    </a:cubicBezTo>
                    <a:cubicBezTo>
                      <a:pt x="4396" y="18511"/>
                      <a:pt x="4778" y="18129"/>
                      <a:pt x="4778" y="17669"/>
                    </a:cubicBezTo>
                    <a:cubicBezTo>
                      <a:pt x="4778" y="17209"/>
                      <a:pt x="4396" y="16828"/>
                      <a:pt x="3936" y="16828"/>
                    </a:cubicBezTo>
                    <a:close/>
                    <a:moveTo>
                      <a:pt x="4278" y="21114"/>
                    </a:moveTo>
                    <a:cubicBezTo>
                      <a:pt x="3975" y="21416"/>
                      <a:pt x="3541" y="21600"/>
                      <a:pt x="3093" y="21600"/>
                    </a:cubicBezTo>
                    <a:cubicBezTo>
                      <a:pt x="2646" y="21600"/>
                      <a:pt x="2211" y="21416"/>
                      <a:pt x="1895" y="21114"/>
                    </a:cubicBezTo>
                    <a:lnTo>
                      <a:pt x="500" y="19694"/>
                    </a:lnTo>
                    <a:cubicBezTo>
                      <a:pt x="184" y="19391"/>
                      <a:pt x="0" y="18958"/>
                      <a:pt x="0" y="18511"/>
                    </a:cubicBezTo>
                    <a:cubicBezTo>
                      <a:pt x="0" y="18064"/>
                      <a:pt x="184" y="17630"/>
                      <a:pt x="500" y="17314"/>
                    </a:cubicBezTo>
                    <a:lnTo>
                      <a:pt x="9464" y="8361"/>
                    </a:lnTo>
                    <a:cubicBezTo>
                      <a:pt x="10148" y="10084"/>
                      <a:pt x="11531" y="11464"/>
                      <a:pt x="13255" y="12148"/>
                    </a:cubicBezTo>
                    <a:cubicBezTo>
                      <a:pt x="13255" y="12148"/>
                      <a:pt x="4278" y="21114"/>
                      <a:pt x="4278" y="2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9" name="Group 22"/>
            <p:cNvGrpSpPr/>
            <p:nvPr/>
          </p:nvGrpSpPr>
          <p:grpSpPr>
            <a:xfrm>
              <a:off x="7315348" y="2967657"/>
              <a:ext cx="646304" cy="646473"/>
              <a:chOff x="7351352" y="3223950"/>
              <a:chExt cx="646304" cy="646473"/>
            </a:xfrm>
          </p:grpSpPr>
          <p:sp>
            <p:nvSpPr>
              <p:cNvPr id="26" name="Oval 23"/>
              <p:cNvSpPr/>
              <p:nvPr/>
            </p:nvSpPr>
            <p:spPr>
              <a:xfrm>
                <a:off x="7351352" y="3223950"/>
                <a:ext cx="646304" cy="646473"/>
              </a:xfrm>
              <a:prstGeom prst="ellipse">
                <a:avLst/>
              </a:pr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24"/>
              <p:cNvSpPr/>
              <p:nvPr/>
            </p:nvSpPr>
            <p:spPr>
              <a:xfrm rot="2365448">
                <a:off x="7590241" y="3406748"/>
                <a:ext cx="168526" cy="2808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18090"/>
                    </a:moveTo>
                    <a:cubicBezTo>
                      <a:pt x="9562" y="18090"/>
                      <a:pt x="8550" y="18698"/>
                      <a:pt x="8550" y="19440"/>
                    </a:cubicBezTo>
                    <a:cubicBezTo>
                      <a:pt x="8550" y="20182"/>
                      <a:pt x="9562" y="20790"/>
                      <a:pt x="10800" y="20790"/>
                    </a:cubicBezTo>
                    <a:cubicBezTo>
                      <a:pt x="12038" y="20790"/>
                      <a:pt x="13050" y="20182"/>
                      <a:pt x="13050" y="19440"/>
                    </a:cubicBezTo>
                    <a:cubicBezTo>
                      <a:pt x="13050" y="18698"/>
                      <a:pt x="12038" y="18090"/>
                      <a:pt x="10800" y="18090"/>
                    </a:cubicBezTo>
                    <a:close/>
                    <a:moveTo>
                      <a:pt x="13050" y="2160"/>
                    </a:moveTo>
                    <a:lnTo>
                      <a:pt x="8550" y="2160"/>
                    </a:lnTo>
                    <a:cubicBezTo>
                      <a:pt x="8297" y="2160"/>
                      <a:pt x="8100" y="2278"/>
                      <a:pt x="8100" y="2430"/>
                    </a:cubicBezTo>
                    <a:cubicBezTo>
                      <a:pt x="8100" y="2582"/>
                      <a:pt x="8297" y="2700"/>
                      <a:pt x="8550" y="2700"/>
                    </a:cubicBezTo>
                    <a:lnTo>
                      <a:pt x="13050" y="2700"/>
                    </a:lnTo>
                    <a:cubicBezTo>
                      <a:pt x="13303" y="2700"/>
                      <a:pt x="13500" y="2582"/>
                      <a:pt x="13500" y="2430"/>
                    </a:cubicBezTo>
                    <a:cubicBezTo>
                      <a:pt x="13500" y="2278"/>
                      <a:pt x="13303" y="2160"/>
                      <a:pt x="13050" y="2160"/>
                    </a:cubicBezTo>
                    <a:close/>
                    <a:moveTo>
                      <a:pt x="18900" y="4860"/>
                    </a:moveTo>
                    <a:cubicBezTo>
                      <a:pt x="18900" y="4573"/>
                      <a:pt x="18478" y="4320"/>
                      <a:pt x="18000" y="4320"/>
                    </a:cubicBezTo>
                    <a:lnTo>
                      <a:pt x="3600" y="4320"/>
                    </a:lnTo>
                    <a:cubicBezTo>
                      <a:pt x="3122" y="4320"/>
                      <a:pt x="2700" y="4573"/>
                      <a:pt x="2700" y="4860"/>
                    </a:cubicBezTo>
                    <a:lnTo>
                      <a:pt x="2700" y="16740"/>
                    </a:lnTo>
                    <a:cubicBezTo>
                      <a:pt x="2700" y="17027"/>
                      <a:pt x="3122" y="17280"/>
                      <a:pt x="3600" y="17280"/>
                    </a:cubicBezTo>
                    <a:lnTo>
                      <a:pt x="18000" y="17280"/>
                    </a:lnTo>
                    <a:cubicBezTo>
                      <a:pt x="18478" y="17280"/>
                      <a:pt x="18900" y="17027"/>
                      <a:pt x="18900" y="16740"/>
                    </a:cubicBezTo>
                    <a:cubicBezTo>
                      <a:pt x="18900" y="16740"/>
                      <a:pt x="18900" y="4860"/>
                      <a:pt x="18900" y="4860"/>
                    </a:cubicBezTo>
                    <a:close/>
                    <a:moveTo>
                      <a:pt x="21600" y="19440"/>
                    </a:moveTo>
                    <a:cubicBezTo>
                      <a:pt x="21600" y="20621"/>
                      <a:pt x="19969" y="21600"/>
                      <a:pt x="18000" y="21600"/>
                    </a:cubicBezTo>
                    <a:lnTo>
                      <a:pt x="3600" y="21600"/>
                    </a:lnTo>
                    <a:cubicBezTo>
                      <a:pt x="1631" y="21600"/>
                      <a:pt x="0" y="20621"/>
                      <a:pt x="0" y="19440"/>
                    </a:cubicBezTo>
                    <a:lnTo>
                      <a:pt x="0" y="2160"/>
                    </a:lnTo>
                    <a:cubicBezTo>
                      <a:pt x="0" y="979"/>
                      <a:pt x="1631" y="0"/>
                      <a:pt x="3600" y="0"/>
                    </a:cubicBezTo>
                    <a:lnTo>
                      <a:pt x="18000" y="0"/>
                    </a:lnTo>
                    <a:cubicBezTo>
                      <a:pt x="19969" y="0"/>
                      <a:pt x="21600" y="979"/>
                      <a:pt x="21600" y="2160"/>
                    </a:cubicBezTo>
                    <a:cubicBezTo>
                      <a:pt x="21600" y="2160"/>
                      <a:pt x="21600" y="19440"/>
                      <a:pt x="21600" y="194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0" name="Group 25"/>
            <p:cNvGrpSpPr/>
            <p:nvPr/>
          </p:nvGrpSpPr>
          <p:grpSpPr>
            <a:xfrm>
              <a:off x="7937084" y="4487816"/>
              <a:ext cx="646303" cy="646473"/>
              <a:chOff x="7973088" y="4744109"/>
              <a:chExt cx="646303" cy="646473"/>
            </a:xfrm>
          </p:grpSpPr>
          <p:sp>
            <p:nvSpPr>
              <p:cNvPr id="24" name="Oval 26"/>
              <p:cNvSpPr/>
              <p:nvPr/>
            </p:nvSpPr>
            <p:spPr>
              <a:xfrm>
                <a:off x="7973088" y="4744109"/>
                <a:ext cx="646303" cy="646473"/>
              </a:xfrm>
              <a:prstGeom prst="ellipse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Freeform: Shape 27"/>
              <p:cNvSpPr/>
              <p:nvPr/>
            </p:nvSpPr>
            <p:spPr>
              <a:xfrm rot="7207863">
                <a:off x="8154615" y="4948279"/>
                <a:ext cx="277661" cy="2776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3" h="21453" extrusionOk="0">
                    <a:moveTo>
                      <a:pt x="21013" y="7588"/>
                    </a:moveTo>
                    <a:lnTo>
                      <a:pt x="16212" y="12377"/>
                    </a:lnTo>
                    <a:lnTo>
                      <a:pt x="18008" y="14173"/>
                    </a:lnTo>
                    <a:lnTo>
                      <a:pt x="16092" y="16089"/>
                    </a:lnTo>
                    <a:cubicBezTo>
                      <a:pt x="13470" y="18711"/>
                      <a:pt x="9471" y="19082"/>
                      <a:pt x="6502" y="17119"/>
                    </a:cubicBezTo>
                    <a:lnTo>
                      <a:pt x="2167" y="21453"/>
                    </a:lnTo>
                    <a:lnTo>
                      <a:pt x="0" y="21453"/>
                    </a:lnTo>
                    <a:lnTo>
                      <a:pt x="0" y="19286"/>
                    </a:lnTo>
                    <a:lnTo>
                      <a:pt x="4334" y="14951"/>
                    </a:lnTo>
                    <a:cubicBezTo>
                      <a:pt x="2371" y="11982"/>
                      <a:pt x="2742" y="7983"/>
                      <a:pt x="5364" y="5361"/>
                    </a:cubicBezTo>
                    <a:lnTo>
                      <a:pt x="7280" y="3445"/>
                    </a:lnTo>
                    <a:lnTo>
                      <a:pt x="9076" y="5241"/>
                    </a:lnTo>
                    <a:lnTo>
                      <a:pt x="13865" y="440"/>
                    </a:lnTo>
                    <a:cubicBezTo>
                      <a:pt x="14464" y="-147"/>
                      <a:pt x="15434" y="-147"/>
                      <a:pt x="16032" y="440"/>
                    </a:cubicBezTo>
                    <a:cubicBezTo>
                      <a:pt x="16631" y="1038"/>
                      <a:pt x="16631" y="2020"/>
                      <a:pt x="16032" y="2607"/>
                    </a:cubicBezTo>
                    <a:lnTo>
                      <a:pt x="11243" y="7408"/>
                    </a:lnTo>
                    <a:lnTo>
                      <a:pt x="14045" y="10210"/>
                    </a:lnTo>
                    <a:lnTo>
                      <a:pt x="18846" y="5421"/>
                    </a:lnTo>
                    <a:cubicBezTo>
                      <a:pt x="19445" y="4822"/>
                      <a:pt x="20415" y="4822"/>
                      <a:pt x="21013" y="5421"/>
                    </a:cubicBezTo>
                    <a:cubicBezTo>
                      <a:pt x="21600" y="6019"/>
                      <a:pt x="21600" y="6989"/>
                      <a:pt x="21013" y="75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" name="Group 28"/>
            <p:cNvGrpSpPr/>
            <p:nvPr/>
          </p:nvGrpSpPr>
          <p:grpSpPr>
            <a:xfrm>
              <a:off x="5739377" y="2346102"/>
              <a:ext cx="646304" cy="646473"/>
              <a:chOff x="5775381" y="2602395"/>
              <a:chExt cx="646304" cy="646473"/>
            </a:xfrm>
          </p:grpSpPr>
          <p:sp>
            <p:nvSpPr>
              <p:cNvPr id="22" name="Oval 29"/>
              <p:cNvSpPr/>
              <p:nvPr/>
            </p:nvSpPr>
            <p:spPr>
              <a:xfrm>
                <a:off x="5775381" y="2602395"/>
                <a:ext cx="646304" cy="646473"/>
              </a:xfrm>
              <a:prstGeom prst="ellipse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Freeform: Shape 30"/>
              <p:cNvSpPr/>
              <p:nvPr/>
            </p:nvSpPr>
            <p:spPr>
              <a:xfrm rot="16044877">
                <a:off x="6001428" y="2796876"/>
                <a:ext cx="219832" cy="2602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3" h="21368" extrusionOk="0">
                    <a:moveTo>
                      <a:pt x="9210" y="17445"/>
                    </a:moveTo>
                    <a:lnTo>
                      <a:pt x="6091" y="18421"/>
                    </a:lnTo>
                    <a:cubicBezTo>
                      <a:pt x="5969" y="18459"/>
                      <a:pt x="5833" y="18428"/>
                      <a:pt x="5754" y="18344"/>
                    </a:cubicBezTo>
                    <a:cubicBezTo>
                      <a:pt x="5352" y="17930"/>
                      <a:pt x="4874" y="17519"/>
                      <a:pt x="4113" y="17070"/>
                    </a:cubicBezTo>
                    <a:cubicBezTo>
                      <a:pt x="3351" y="16622"/>
                      <a:pt x="2722" y="16380"/>
                      <a:pt x="2113" y="16197"/>
                    </a:cubicBezTo>
                    <a:cubicBezTo>
                      <a:pt x="1990" y="16160"/>
                      <a:pt x="1912" y="16066"/>
                      <a:pt x="1920" y="15959"/>
                    </a:cubicBezTo>
                    <a:lnTo>
                      <a:pt x="2107" y="13255"/>
                    </a:lnTo>
                    <a:lnTo>
                      <a:pt x="2945" y="12321"/>
                    </a:lnTo>
                    <a:cubicBezTo>
                      <a:pt x="2945" y="12321"/>
                      <a:pt x="4821" y="12112"/>
                      <a:pt x="7270" y="13556"/>
                    </a:cubicBezTo>
                    <a:cubicBezTo>
                      <a:pt x="9715" y="14998"/>
                      <a:pt x="10050" y="16510"/>
                      <a:pt x="10050" y="16510"/>
                    </a:cubicBezTo>
                    <a:cubicBezTo>
                      <a:pt x="10050" y="16510"/>
                      <a:pt x="9210" y="17445"/>
                      <a:pt x="9210" y="17445"/>
                    </a:cubicBezTo>
                    <a:close/>
                    <a:moveTo>
                      <a:pt x="17932" y="1607"/>
                    </a:moveTo>
                    <a:cubicBezTo>
                      <a:pt x="15041" y="-99"/>
                      <a:pt x="12983" y="-62"/>
                      <a:pt x="12201" y="41"/>
                    </a:cubicBezTo>
                    <a:cubicBezTo>
                      <a:pt x="11981" y="69"/>
                      <a:pt x="11796" y="172"/>
                      <a:pt x="11667" y="317"/>
                    </a:cubicBezTo>
                    <a:lnTo>
                      <a:pt x="4613" y="8201"/>
                    </a:lnTo>
                    <a:lnTo>
                      <a:pt x="1158" y="12064"/>
                    </a:lnTo>
                    <a:cubicBezTo>
                      <a:pt x="735" y="12537"/>
                      <a:pt x="491" y="13098"/>
                      <a:pt x="453" y="13681"/>
                    </a:cubicBezTo>
                    <a:lnTo>
                      <a:pt x="1" y="20638"/>
                    </a:lnTo>
                    <a:cubicBezTo>
                      <a:pt x="-31" y="21139"/>
                      <a:pt x="584" y="21501"/>
                      <a:pt x="1161" y="21322"/>
                    </a:cubicBezTo>
                    <a:lnTo>
                      <a:pt x="9186" y="18835"/>
                    </a:lnTo>
                    <a:cubicBezTo>
                      <a:pt x="9862" y="18625"/>
                      <a:pt x="10450" y="18260"/>
                      <a:pt x="10874" y="17785"/>
                    </a:cubicBezTo>
                    <a:lnTo>
                      <a:pt x="13690" y="14637"/>
                    </a:lnTo>
                    <a:lnTo>
                      <a:pt x="21378" y="6041"/>
                    </a:lnTo>
                    <a:cubicBezTo>
                      <a:pt x="21514" y="5889"/>
                      <a:pt x="21569" y="5704"/>
                      <a:pt x="21531" y="5518"/>
                    </a:cubicBezTo>
                    <a:cubicBezTo>
                      <a:pt x="21403" y="4867"/>
                      <a:pt x="20787" y="3289"/>
                      <a:pt x="17932" y="16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千图PPT彼岸天：ID 8661124库_组合 59"/>
          <p:cNvGrpSpPr/>
          <p:nvPr>
            <p:custDataLst>
              <p:tags r:id="rId1"/>
            </p:custDataLst>
          </p:nvPr>
        </p:nvGrpSpPr>
        <p:grpSpPr>
          <a:xfrm>
            <a:off x="3529906" y="2380809"/>
            <a:ext cx="1029860" cy="2652857"/>
            <a:chOff x="3529906" y="2380809"/>
            <a:chExt cx="1029860" cy="2652857"/>
          </a:xfrm>
        </p:grpSpPr>
        <p:cxnSp>
          <p:nvCxnSpPr>
            <p:cNvPr id="10" name="Straight Connector 10"/>
            <p:cNvCxnSpPr/>
            <p:nvPr/>
          </p:nvCxnSpPr>
          <p:spPr>
            <a:xfrm rot="16200000">
              <a:off x="2665844" y="3705729"/>
              <a:ext cx="2651851" cy="20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1"/>
            <p:cNvCxnSpPr/>
            <p:nvPr/>
          </p:nvCxnSpPr>
          <p:spPr>
            <a:xfrm rot="10800000">
              <a:off x="3529906" y="5031655"/>
              <a:ext cx="462868" cy="20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2"/>
            <p:cNvCxnSpPr/>
            <p:nvPr/>
          </p:nvCxnSpPr>
          <p:spPr>
            <a:xfrm rot="10800000">
              <a:off x="3529906" y="2380809"/>
              <a:ext cx="462868" cy="20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3"/>
            <p:cNvCxnSpPr/>
            <p:nvPr/>
          </p:nvCxnSpPr>
          <p:spPr>
            <a:xfrm flipH="1" flipV="1">
              <a:off x="3997597" y="3707699"/>
              <a:ext cx="562169" cy="92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5"/>
            <p:cNvCxnSpPr/>
            <p:nvPr/>
          </p:nvCxnSpPr>
          <p:spPr>
            <a:xfrm rot="10800000">
              <a:off x="3529906" y="3707157"/>
              <a:ext cx="462868" cy="20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千图PPT彼岸天：ID 8661124库_组合 33"/>
          <p:cNvGrpSpPr/>
          <p:nvPr>
            <p:custDataLst>
              <p:tags r:id="rId2"/>
            </p:custDataLst>
          </p:nvPr>
        </p:nvGrpSpPr>
        <p:grpSpPr>
          <a:xfrm>
            <a:off x="4431731" y="1948379"/>
            <a:ext cx="3341684" cy="3353835"/>
            <a:chOff x="5040311" y="1685926"/>
            <a:chExt cx="8732441" cy="8764191"/>
          </a:xfrm>
        </p:grpSpPr>
        <p:sp>
          <p:nvSpPr>
            <p:cNvPr id="56" name="Freeform: Shape 34"/>
            <p:cNvSpPr/>
            <p:nvPr/>
          </p:nvSpPr>
          <p:spPr bwMode="auto">
            <a:xfrm>
              <a:off x="5195886" y="1685926"/>
              <a:ext cx="6788151" cy="6938962"/>
            </a:xfrm>
            <a:custGeom>
              <a:avLst/>
              <a:gdLst>
                <a:gd name="T0" fmla="*/ 2100 w 2100"/>
                <a:gd name="T1" fmla="*/ 630 h 2147"/>
                <a:gd name="T2" fmla="*/ 634 w 2100"/>
                <a:gd name="T3" fmla="*/ 510 h 2147"/>
                <a:gd name="T4" fmla="*/ 1574 w 2100"/>
                <a:gd name="T5" fmla="*/ 1621 h 2147"/>
                <a:gd name="T6" fmla="*/ 991 w 2100"/>
                <a:gd name="T7" fmla="*/ 1572 h 2147"/>
                <a:gd name="T8" fmla="*/ 2100 w 2100"/>
                <a:gd name="T9" fmla="*/ 630 h 2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0" h="2147">
                  <a:moveTo>
                    <a:pt x="2100" y="630"/>
                  </a:moveTo>
                  <a:cubicBezTo>
                    <a:pt x="1728" y="193"/>
                    <a:pt x="1072" y="139"/>
                    <a:pt x="634" y="510"/>
                  </a:cubicBezTo>
                  <a:cubicBezTo>
                    <a:pt x="0" y="1047"/>
                    <a:pt x="953" y="2147"/>
                    <a:pt x="1574" y="1621"/>
                  </a:cubicBezTo>
                  <a:cubicBezTo>
                    <a:pt x="1400" y="1768"/>
                    <a:pt x="1139" y="1747"/>
                    <a:pt x="991" y="1572"/>
                  </a:cubicBezTo>
                  <a:cubicBezTo>
                    <a:pt x="466" y="952"/>
                    <a:pt x="1563" y="0"/>
                    <a:pt x="2100" y="6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Freeform: Shape 35"/>
            <p:cNvSpPr/>
            <p:nvPr/>
          </p:nvSpPr>
          <p:spPr bwMode="auto">
            <a:xfrm>
              <a:off x="6849664" y="1846264"/>
              <a:ext cx="6923088" cy="6778624"/>
            </a:xfrm>
            <a:custGeom>
              <a:avLst/>
              <a:gdLst>
                <a:gd name="T0" fmla="*/ 1521 w 2142"/>
                <a:gd name="T1" fmla="*/ 2097 h 2097"/>
                <a:gd name="T2" fmla="*/ 1637 w 2142"/>
                <a:gd name="T3" fmla="*/ 634 h 2097"/>
                <a:gd name="T4" fmla="*/ 526 w 2142"/>
                <a:gd name="T5" fmla="*/ 1574 h 2097"/>
                <a:gd name="T6" fmla="*/ 575 w 2142"/>
                <a:gd name="T7" fmla="*/ 991 h 2097"/>
                <a:gd name="T8" fmla="*/ 1521 w 2142"/>
                <a:gd name="T9" fmla="*/ 2097 h 2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2" h="2097">
                  <a:moveTo>
                    <a:pt x="1521" y="2097"/>
                  </a:moveTo>
                  <a:cubicBezTo>
                    <a:pt x="1954" y="1724"/>
                    <a:pt x="2007" y="1071"/>
                    <a:pt x="1637" y="634"/>
                  </a:cubicBezTo>
                  <a:cubicBezTo>
                    <a:pt x="1100" y="0"/>
                    <a:pt x="0" y="953"/>
                    <a:pt x="526" y="1574"/>
                  </a:cubicBezTo>
                  <a:cubicBezTo>
                    <a:pt x="379" y="1400"/>
                    <a:pt x="400" y="1139"/>
                    <a:pt x="575" y="991"/>
                  </a:cubicBezTo>
                  <a:cubicBezTo>
                    <a:pt x="1194" y="467"/>
                    <a:pt x="2142" y="1558"/>
                    <a:pt x="1521" y="20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Freeform: Shape 36"/>
            <p:cNvSpPr/>
            <p:nvPr/>
          </p:nvSpPr>
          <p:spPr bwMode="auto">
            <a:xfrm>
              <a:off x="5040311" y="3564336"/>
              <a:ext cx="6943726" cy="6791324"/>
            </a:xfrm>
            <a:custGeom>
              <a:avLst/>
              <a:gdLst>
                <a:gd name="T0" fmla="*/ 633 w 2148"/>
                <a:gd name="T1" fmla="*/ 0 h 2101"/>
                <a:gd name="T2" fmla="*/ 512 w 2148"/>
                <a:gd name="T3" fmla="*/ 1467 h 2101"/>
                <a:gd name="T4" fmla="*/ 1623 w 2148"/>
                <a:gd name="T5" fmla="*/ 527 h 2101"/>
                <a:gd name="T6" fmla="*/ 1574 w 2148"/>
                <a:gd name="T7" fmla="*/ 1110 h 2101"/>
                <a:gd name="T8" fmla="*/ 633 w 2148"/>
                <a:gd name="T9" fmla="*/ 0 h 2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8" h="2101">
                  <a:moveTo>
                    <a:pt x="633" y="0"/>
                  </a:moveTo>
                  <a:cubicBezTo>
                    <a:pt x="195" y="371"/>
                    <a:pt x="140" y="1028"/>
                    <a:pt x="512" y="1467"/>
                  </a:cubicBezTo>
                  <a:cubicBezTo>
                    <a:pt x="1048" y="2101"/>
                    <a:pt x="2148" y="1148"/>
                    <a:pt x="1623" y="527"/>
                  </a:cubicBezTo>
                  <a:cubicBezTo>
                    <a:pt x="1770" y="701"/>
                    <a:pt x="1748" y="962"/>
                    <a:pt x="1574" y="1110"/>
                  </a:cubicBezTo>
                  <a:cubicBezTo>
                    <a:pt x="953" y="1636"/>
                    <a:pt x="0" y="536"/>
                    <a:pt x="6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Freeform: Shape 37"/>
            <p:cNvSpPr/>
            <p:nvPr/>
          </p:nvSpPr>
          <p:spPr bwMode="auto">
            <a:xfrm>
              <a:off x="6829026" y="3525443"/>
              <a:ext cx="6778626" cy="6924674"/>
            </a:xfrm>
            <a:custGeom>
              <a:avLst/>
              <a:gdLst>
                <a:gd name="T0" fmla="*/ 0 w 2097"/>
                <a:gd name="T1" fmla="*/ 1520 h 2142"/>
                <a:gd name="T2" fmla="*/ 1463 w 2097"/>
                <a:gd name="T3" fmla="*/ 1636 h 2142"/>
                <a:gd name="T4" fmla="*/ 523 w 2097"/>
                <a:gd name="T5" fmla="*/ 525 h 2142"/>
                <a:gd name="T6" fmla="*/ 1106 w 2097"/>
                <a:gd name="T7" fmla="*/ 574 h 2142"/>
                <a:gd name="T8" fmla="*/ 0 w 2097"/>
                <a:gd name="T9" fmla="*/ 1520 h 2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7" h="2142">
                  <a:moveTo>
                    <a:pt x="0" y="1520"/>
                  </a:moveTo>
                  <a:cubicBezTo>
                    <a:pt x="373" y="1954"/>
                    <a:pt x="1026" y="2006"/>
                    <a:pt x="1463" y="1636"/>
                  </a:cubicBezTo>
                  <a:cubicBezTo>
                    <a:pt x="2097" y="1100"/>
                    <a:pt x="1144" y="0"/>
                    <a:pt x="523" y="525"/>
                  </a:cubicBezTo>
                  <a:cubicBezTo>
                    <a:pt x="697" y="378"/>
                    <a:pt x="958" y="400"/>
                    <a:pt x="1106" y="574"/>
                  </a:cubicBezTo>
                  <a:cubicBezTo>
                    <a:pt x="1630" y="1193"/>
                    <a:pt x="539" y="2142"/>
                    <a:pt x="0" y="15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694873" y="2010716"/>
            <a:ext cx="2831360" cy="3481689"/>
            <a:chOff x="694873" y="2010716"/>
            <a:chExt cx="2831360" cy="3481689"/>
          </a:xfrm>
        </p:grpSpPr>
        <p:sp>
          <p:nvSpPr>
            <p:cNvPr id="14" name="Oval 14"/>
            <p:cNvSpPr/>
            <p:nvPr/>
          </p:nvSpPr>
          <p:spPr>
            <a:xfrm rot="10800000">
              <a:off x="2779330" y="4658973"/>
              <a:ext cx="746903" cy="746903"/>
            </a:xfrm>
            <a:prstGeom prst="ellipse">
              <a:avLst/>
            </a:prstGeom>
            <a:solidFill>
              <a:schemeClr val="accent3"/>
            </a:solidFill>
            <a:ln w="5715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Oval 16"/>
            <p:cNvSpPr/>
            <p:nvPr/>
          </p:nvSpPr>
          <p:spPr>
            <a:xfrm rot="10800000">
              <a:off x="2779330" y="3339078"/>
              <a:ext cx="746903" cy="746903"/>
            </a:xfrm>
            <a:prstGeom prst="ellipse">
              <a:avLst/>
            </a:prstGeom>
            <a:solidFill>
              <a:schemeClr val="accent2"/>
            </a:solidFill>
            <a:ln w="57150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Oval 17"/>
            <p:cNvSpPr/>
            <p:nvPr/>
          </p:nvSpPr>
          <p:spPr>
            <a:xfrm rot="10800000">
              <a:off x="2720679" y="2013154"/>
              <a:ext cx="746903" cy="746903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9" name="Group 38"/>
            <p:cNvGrpSpPr/>
            <p:nvPr/>
          </p:nvGrpSpPr>
          <p:grpSpPr>
            <a:xfrm>
              <a:off x="2940534" y="2166627"/>
              <a:ext cx="311151" cy="366712"/>
              <a:chOff x="5721350" y="1593384"/>
              <a:chExt cx="311150" cy="366712"/>
            </a:xfrm>
            <a:solidFill>
              <a:schemeClr val="bg1"/>
            </a:solidFill>
          </p:grpSpPr>
          <p:sp>
            <p:nvSpPr>
              <p:cNvPr id="54" name="Freeform: Shape 39"/>
              <p:cNvSpPr/>
              <p:nvPr/>
            </p:nvSpPr>
            <p:spPr bwMode="auto">
              <a:xfrm>
                <a:off x="5721350" y="1680696"/>
                <a:ext cx="311150" cy="279400"/>
              </a:xfrm>
              <a:custGeom>
                <a:avLst/>
                <a:gdLst>
                  <a:gd name="T0" fmla="*/ 19 w 184"/>
                  <a:gd name="T1" fmla="*/ 16 h 165"/>
                  <a:gd name="T2" fmla="*/ 2 w 184"/>
                  <a:gd name="T3" fmla="*/ 50 h 165"/>
                  <a:gd name="T4" fmla="*/ 0 w 184"/>
                  <a:gd name="T5" fmla="*/ 60 h 165"/>
                  <a:gd name="T6" fmla="*/ 0 w 184"/>
                  <a:gd name="T7" fmla="*/ 61 h 165"/>
                  <a:gd name="T8" fmla="*/ 0 w 184"/>
                  <a:gd name="T9" fmla="*/ 70 h 165"/>
                  <a:gd name="T10" fmla="*/ 1 w 184"/>
                  <a:gd name="T11" fmla="*/ 77 h 165"/>
                  <a:gd name="T12" fmla="*/ 8 w 184"/>
                  <a:gd name="T13" fmla="*/ 107 h 165"/>
                  <a:gd name="T14" fmla="*/ 28 w 184"/>
                  <a:gd name="T15" fmla="*/ 144 h 165"/>
                  <a:gd name="T16" fmla="*/ 29 w 184"/>
                  <a:gd name="T17" fmla="*/ 145 h 165"/>
                  <a:gd name="T18" fmla="*/ 41 w 184"/>
                  <a:gd name="T19" fmla="*/ 158 h 165"/>
                  <a:gd name="T20" fmla="*/ 44 w 184"/>
                  <a:gd name="T21" fmla="*/ 161 h 165"/>
                  <a:gd name="T22" fmla="*/ 64 w 184"/>
                  <a:gd name="T23" fmla="*/ 163 h 165"/>
                  <a:gd name="T24" fmla="*/ 65 w 184"/>
                  <a:gd name="T25" fmla="*/ 163 h 165"/>
                  <a:gd name="T26" fmla="*/ 74 w 184"/>
                  <a:gd name="T27" fmla="*/ 160 h 165"/>
                  <a:gd name="T28" fmla="*/ 81 w 184"/>
                  <a:gd name="T29" fmla="*/ 157 h 165"/>
                  <a:gd name="T30" fmla="*/ 92 w 184"/>
                  <a:gd name="T31" fmla="*/ 156 h 165"/>
                  <a:gd name="T32" fmla="*/ 93 w 184"/>
                  <a:gd name="T33" fmla="*/ 156 h 165"/>
                  <a:gd name="T34" fmla="*/ 104 w 184"/>
                  <a:gd name="T35" fmla="*/ 157 h 165"/>
                  <a:gd name="T36" fmla="*/ 110 w 184"/>
                  <a:gd name="T37" fmla="*/ 160 h 165"/>
                  <a:gd name="T38" fmla="*/ 120 w 184"/>
                  <a:gd name="T39" fmla="*/ 163 h 165"/>
                  <a:gd name="T40" fmla="*/ 120 w 184"/>
                  <a:gd name="T41" fmla="*/ 163 h 165"/>
                  <a:gd name="T42" fmla="*/ 140 w 184"/>
                  <a:gd name="T43" fmla="*/ 161 h 165"/>
                  <a:gd name="T44" fmla="*/ 144 w 184"/>
                  <a:gd name="T45" fmla="*/ 158 h 165"/>
                  <a:gd name="T46" fmla="*/ 156 w 184"/>
                  <a:gd name="T47" fmla="*/ 145 h 165"/>
                  <a:gd name="T48" fmla="*/ 157 w 184"/>
                  <a:gd name="T49" fmla="*/ 144 h 165"/>
                  <a:gd name="T50" fmla="*/ 177 w 184"/>
                  <a:gd name="T51" fmla="*/ 107 h 165"/>
                  <a:gd name="T52" fmla="*/ 184 w 184"/>
                  <a:gd name="T53" fmla="*/ 77 h 165"/>
                  <a:gd name="T54" fmla="*/ 184 w 184"/>
                  <a:gd name="T55" fmla="*/ 70 h 165"/>
                  <a:gd name="T56" fmla="*/ 184 w 184"/>
                  <a:gd name="T57" fmla="*/ 61 h 165"/>
                  <a:gd name="T58" fmla="*/ 184 w 184"/>
                  <a:gd name="T59" fmla="*/ 60 h 165"/>
                  <a:gd name="T60" fmla="*/ 183 w 184"/>
                  <a:gd name="T61" fmla="*/ 50 h 165"/>
                  <a:gd name="T62" fmla="*/ 166 w 184"/>
                  <a:gd name="T63" fmla="*/ 16 h 165"/>
                  <a:gd name="T64" fmla="*/ 162 w 184"/>
                  <a:gd name="T65" fmla="*/ 12 h 165"/>
                  <a:gd name="T66" fmla="*/ 136 w 184"/>
                  <a:gd name="T67" fmla="*/ 1 h 165"/>
                  <a:gd name="T68" fmla="*/ 107 w 184"/>
                  <a:gd name="T69" fmla="*/ 5 h 165"/>
                  <a:gd name="T70" fmla="*/ 92 w 184"/>
                  <a:gd name="T71" fmla="*/ 10 h 165"/>
                  <a:gd name="T72" fmla="*/ 77 w 184"/>
                  <a:gd name="T73" fmla="*/ 5 h 165"/>
                  <a:gd name="T74" fmla="*/ 49 w 184"/>
                  <a:gd name="T75" fmla="*/ 1 h 165"/>
                  <a:gd name="T76" fmla="*/ 23 w 184"/>
                  <a:gd name="T77" fmla="*/ 12 h 165"/>
                  <a:gd name="T78" fmla="*/ 19 w 184"/>
                  <a:gd name="T79" fmla="*/ 16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4" h="165">
                    <a:moveTo>
                      <a:pt x="19" y="16"/>
                    </a:moveTo>
                    <a:cubicBezTo>
                      <a:pt x="9" y="25"/>
                      <a:pt x="4" y="37"/>
                      <a:pt x="2" y="50"/>
                    </a:cubicBezTo>
                    <a:cubicBezTo>
                      <a:pt x="1" y="53"/>
                      <a:pt x="1" y="56"/>
                      <a:pt x="0" y="60"/>
                    </a:cubicBezTo>
                    <a:cubicBezTo>
                      <a:pt x="0" y="60"/>
                      <a:pt x="0" y="60"/>
                      <a:pt x="0" y="61"/>
                    </a:cubicBezTo>
                    <a:cubicBezTo>
                      <a:pt x="0" y="64"/>
                      <a:pt x="0" y="67"/>
                      <a:pt x="0" y="70"/>
                    </a:cubicBezTo>
                    <a:cubicBezTo>
                      <a:pt x="0" y="73"/>
                      <a:pt x="1" y="75"/>
                      <a:pt x="1" y="77"/>
                    </a:cubicBezTo>
                    <a:cubicBezTo>
                      <a:pt x="2" y="87"/>
                      <a:pt x="4" y="98"/>
                      <a:pt x="8" y="107"/>
                    </a:cubicBezTo>
                    <a:cubicBezTo>
                      <a:pt x="13" y="121"/>
                      <a:pt x="19" y="133"/>
                      <a:pt x="28" y="144"/>
                    </a:cubicBezTo>
                    <a:cubicBezTo>
                      <a:pt x="28" y="144"/>
                      <a:pt x="28" y="145"/>
                      <a:pt x="29" y="145"/>
                    </a:cubicBezTo>
                    <a:cubicBezTo>
                      <a:pt x="32" y="150"/>
                      <a:pt x="36" y="155"/>
                      <a:pt x="41" y="158"/>
                    </a:cubicBezTo>
                    <a:cubicBezTo>
                      <a:pt x="42" y="159"/>
                      <a:pt x="43" y="160"/>
                      <a:pt x="44" y="161"/>
                    </a:cubicBezTo>
                    <a:cubicBezTo>
                      <a:pt x="50" y="165"/>
                      <a:pt x="57" y="165"/>
                      <a:pt x="64" y="163"/>
                    </a:cubicBezTo>
                    <a:cubicBezTo>
                      <a:pt x="64" y="163"/>
                      <a:pt x="65" y="163"/>
                      <a:pt x="65" y="163"/>
                    </a:cubicBezTo>
                    <a:cubicBezTo>
                      <a:pt x="68" y="162"/>
                      <a:pt x="71" y="161"/>
                      <a:pt x="74" y="160"/>
                    </a:cubicBezTo>
                    <a:cubicBezTo>
                      <a:pt x="76" y="159"/>
                      <a:pt x="78" y="158"/>
                      <a:pt x="81" y="157"/>
                    </a:cubicBezTo>
                    <a:cubicBezTo>
                      <a:pt x="84" y="156"/>
                      <a:pt x="92" y="156"/>
                      <a:pt x="92" y="156"/>
                    </a:cubicBezTo>
                    <a:cubicBezTo>
                      <a:pt x="92" y="156"/>
                      <a:pt x="93" y="156"/>
                      <a:pt x="93" y="156"/>
                    </a:cubicBezTo>
                    <a:cubicBezTo>
                      <a:pt x="97" y="156"/>
                      <a:pt x="100" y="156"/>
                      <a:pt x="104" y="157"/>
                    </a:cubicBezTo>
                    <a:cubicBezTo>
                      <a:pt x="106" y="158"/>
                      <a:pt x="108" y="159"/>
                      <a:pt x="110" y="160"/>
                    </a:cubicBezTo>
                    <a:cubicBezTo>
                      <a:pt x="113" y="161"/>
                      <a:pt x="117" y="162"/>
                      <a:pt x="120" y="163"/>
                    </a:cubicBezTo>
                    <a:cubicBezTo>
                      <a:pt x="120" y="163"/>
                      <a:pt x="120" y="163"/>
                      <a:pt x="120" y="163"/>
                    </a:cubicBezTo>
                    <a:cubicBezTo>
                      <a:pt x="127" y="165"/>
                      <a:pt x="134" y="165"/>
                      <a:pt x="140" y="161"/>
                    </a:cubicBezTo>
                    <a:cubicBezTo>
                      <a:pt x="142" y="160"/>
                      <a:pt x="143" y="159"/>
                      <a:pt x="144" y="158"/>
                    </a:cubicBezTo>
                    <a:cubicBezTo>
                      <a:pt x="149" y="155"/>
                      <a:pt x="152" y="150"/>
                      <a:pt x="156" y="145"/>
                    </a:cubicBezTo>
                    <a:cubicBezTo>
                      <a:pt x="156" y="145"/>
                      <a:pt x="157" y="144"/>
                      <a:pt x="157" y="144"/>
                    </a:cubicBezTo>
                    <a:cubicBezTo>
                      <a:pt x="165" y="133"/>
                      <a:pt x="172" y="121"/>
                      <a:pt x="177" y="107"/>
                    </a:cubicBezTo>
                    <a:cubicBezTo>
                      <a:pt x="180" y="98"/>
                      <a:pt x="183" y="87"/>
                      <a:pt x="184" y="77"/>
                    </a:cubicBezTo>
                    <a:cubicBezTo>
                      <a:pt x="184" y="75"/>
                      <a:pt x="184" y="73"/>
                      <a:pt x="184" y="70"/>
                    </a:cubicBezTo>
                    <a:cubicBezTo>
                      <a:pt x="184" y="67"/>
                      <a:pt x="184" y="64"/>
                      <a:pt x="184" y="61"/>
                    </a:cubicBezTo>
                    <a:cubicBezTo>
                      <a:pt x="184" y="60"/>
                      <a:pt x="184" y="60"/>
                      <a:pt x="184" y="60"/>
                    </a:cubicBezTo>
                    <a:cubicBezTo>
                      <a:pt x="184" y="56"/>
                      <a:pt x="184" y="53"/>
                      <a:pt x="183" y="50"/>
                    </a:cubicBezTo>
                    <a:cubicBezTo>
                      <a:pt x="181" y="37"/>
                      <a:pt x="175" y="25"/>
                      <a:pt x="166" y="16"/>
                    </a:cubicBezTo>
                    <a:cubicBezTo>
                      <a:pt x="164" y="15"/>
                      <a:pt x="163" y="14"/>
                      <a:pt x="162" y="12"/>
                    </a:cubicBezTo>
                    <a:cubicBezTo>
                      <a:pt x="154" y="6"/>
                      <a:pt x="145" y="3"/>
                      <a:pt x="136" y="1"/>
                    </a:cubicBezTo>
                    <a:cubicBezTo>
                      <a:pt x="126" y="0"/>
                      <a:pt x="116" y="2"/>
                      <a:pt x="107" y="5"/>
                    </a:cubicBezTo>
                    <a:cubicBezTo>
                      <a:pt x="102" y="7"/>
                      <a:pt x="92" y="10"/>
                      <a:pt x="92" y="10"/>
                    </a:cubicBezTo>
                    <a:cubicBezTo>
                      <a:pt x="92" y="10"/>
                      <a:pt x="82" y="7"/>
                      <a:pt x="77" y="5"/>
                    </a:cubicBezTo>
                    <a:cubicBezTo>
                      <a:pt x="68" y="2"/>
                      <a:pt x="59" y="0"/>
                      <a:pt x="49" y="1"/>
                    </a:cubicBezTo>
                    <a:cubicBezTo>
                      <a:pt x="39" y="3"/>
                      <a:pt x="30" y="6"/>
                      <a:pt x="23" y="12"/>
                    </a:cubicBezTo>
                    <a:cubicBezTo>
                      <a:pt x="22" y="14"/>
                      <a:pt x="20" y="15"/>
                      <a:pt x="1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Freeform: Shape 40"/>
              <p:cNvSpPr/>
              <p:nvPr/>
            </p:nvSpPr>
            <p:spPr bwMode="auto">
              <a:xfrm>
                <a:off x="5802313" y="1593384"/>
                <a:ext cx="76200" cy="85725"/>
              </a:xfrm>
              <a:custGeom>
                <a:avLst/>
                <a:gdLst>
                  <a:gd name="T0" fmla="*/ 14 w 45"/>
                  <a:gd name="T1" fmla="*/ 37 h 50"/>
                  <a:gd name="T2" fmla="*/ 32 w 45"/>
                  <a:gd name="T3" fmla="*/ 48 h 50"/>
                  <a:gd name="T4" fmla="*/ 43 w 45"/>
                  <a:gd name="T5" fmla="*/ 50 h 50"/>
                  <a:gd name="T6" fmla="*/ 44 w 45"/>
                  <a:gd name="T7" fmla="*/ 48 h 50"/>
                  <a:gd name="T8" fmla="*/ 35 w 45"/>
                  <a:gd name="T9" fmla="*/ 19 h 50"/>
                  <a:gd name="T10" fmla="*/ 4 w 45"/>
                  <a:gd name="T11" fmla="*/ 0 h 50"/>
                  <a:gd name="T12" fmla="*/ 2 w 45"/>
                  <a:gd name="T13" fmla="*/ 0 h 50"/>
                  <a:gd name="T14" fmla="*/ 1 w 45"/>
                  <a:gd name="T15" fmla="*/ 0 h 50"/>
                  <a:gd name="T16" fmla="*/ 1 w 45"/>
                  <a:gd name="T17" fmla="*/ 12 h 50"/>
                  <a:gd name="T18" fmla="*/ 14 w 45"/>
                  <a:gd name="T19" fmla="*/ 3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50">
                    <a:moveTo>
                      <a:pt x="14" y="37"/>
                    </a:moveTo>
                    <a:cubicBezTo>
                      <a:pt x="19" y="42"/>
                      <a:pt x="25" y="46"/>
                      <a:pt x="32" y="48"/>
                    </a:cubicBezTo>
                    <a:cubicBezTo>
                      <a:pt x="36" y="49"/>
                      <a:pt x="39" y="50"/>
                      <a:pt x="43" y="50"/>
                    </a:cubicBezTo>
                    <a:cubicBezTo>
                      <a:pt x="44" y="50"/>
                      <a:pt x="44" y="49"/>
                      <a:pt x="44" y="48"/>
                    </a:cubicBezTo>
                    <a:cubicBezTo>
                      <a:pt x="45" y="37"/>
                      <a:pt x="41" y="28"/>
                      <a:pt x="35" y="19"/>
                    </a:cubicBezTo>
                    <a:cubicBezTo>
                      <a:pt x="27" y="9"/>
                      <a:pt x="17" y="3"/>
                      <a:pt x="4" y="0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4"/>
                      <a:pt x="1" y="8"/>
                      <a:pt x="1" y="12"/>
                    </a:cubicBezTo>
                    <a:cubicBezTo>
                      <a:pt x="3" y="22"/>
                      <a:pt x="8" y="30"/>
                      <a:pt x="1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0" name="Group 41"/>
            <p:cNvGrpSpPr/>
            <p:nvPr/>
          </p:nvGrpSpPr>
          <p:grpSpPr>
            <a:xfrm>
              <a:off x="2952861" y="3525985"/>
              <a:ext cx="417513" cy="358776"/>
              <a:chOff x="1446213" y="940921"/>
              <a:chExt cx="417513" cy="358776"/>
            </a:xfrm>
            <a:solidFill>
              <a:schemeClr val="bg1"/>
            </a:solidFill>
          </p:grpSpPr>
          <p:sp>
            <p:nvSpPr>
              <p:cNvPr id="51" name="Freeform: Shape 42"/>
              <p:cNvSpPr/>
              <p:nvPr/>
            </p:nvSpPr>
            <p:spPr bwMode="auto">
              <a:xfrm>
                <a:off x="1727200" y="955209"/>
                <a:ext cx="68263" cy="85725"/>
              </a:xfrm>
              <a:custGeom>
                <a:avLst/>
                <a:gdLst>
                  <a:gd name="T0" fmla="*/ 43 w 43"/>
                  <a:gd name="T1" fmla="*/ 0 h 54"/>
                  <a:gd name="T2" fmla="*/ 0 w 43"/>
                  <a:gd name="T3" fmla="*/ 0 h 54"/>
                  <a:gd name="T4" fmla="*/ 0 w 43"/>
                  <a:gd name="T5" fmla="*/ 19 h 54"/>
                  <a:gd name="T6" fmla="*/ 43 w 43"/>
                  <a:gd name="T7" fmla="*/ 54 h 54"/>
                  <a:gd name="T8" fmla="*/ 43 w 43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4">
                    <a:moveTo>
                      <a:pt x="43" y="0"/>
                    </a:moveTo>
                    <a:lnTo>
                      <a:pt x="0" y="0"/>
                    </a:lnTo>
                    <a:lnTo>
                      <a:pt x="0" y="19"/>
                    </a:lnTo>
                    <a:lnTo>
                      <a:pt x="43" y="54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Freeform: Shape 43"/>
              <p:cNvSpPr/>
              <p:nvPr/>
            </p:nvSpPr>
            <p:spPr bwMode="auto">
              <a:xfrm>
                <a:off x="1514475" y="1028234"/>
                <a:ext cx="280988" cy="271463"/>
              </a:xfrm>
              <a:custGeom>
                <a:avLst/>
                <a:gdLst>
                  <a:gd name="T0" fmla="*/ 177 w 177"/>
                  <a:gd name="T1" fmla="*/ 91 h 171"/>
                  <a:gd name="T2" fmla="*/ 177 w 177"/>
                  <a:gd name="T3" fmla="*/ 73 h 171"/>
                  <a:gd name="T4" fmla="*/ 134 w 177"/>
                  <a:gd name="T5" fmla="*/ 38 h 171"/>
                  <a:gd name="T6" fmla="*/ 89 w 177"/>
                  <a:gd name="T7" fmla="*/ 0 h 171"/>
                  <a:gd name="T8" fmla="*/ 0 w 177"/>
                  <a:gd name="T9" fmla="*/ 73 h 171"/>
                  <a:gd name="T10" fmla="*/ 0 w 177"/>
                  <a:gd name="T11" fmla="*/ 171 h 171"/>
                  <a:gd name="T12" fmla="*/ 55 w 177"/>
                  <a:gd name="T13" fmla="*/ 171 h 171"/>
                  <a:gd name="T14" fmla="*/ 55 w 177"/>
                  <a:gd name="T15" fmla="*/ 74 h 171"/>
                  <a:gd name="T16" fmla="*/ 122 w 177"/>
                  <a:gd name="T17" fmla="*/ 74 h 171"/>
                  <a:gd name="T18" fmla="*/ 122 w 177"/>
                  <a:gd name="T19" fmla="*/ 171 h 171"/>
                  <a:gd name="T20" fmla="*/ 177 w 177"/>
                  <a:gd name="T21" fmla="*/ 171 h 171"/>
                  <a:gd name="T22" fmla="*/ 177 w 177"/>
                  <a:gd name="T23" fmla="*/ 9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7" h="171">
                    <a:moveTo>
                      <a:pt x="177" y="91"/>
                    </a:moveTo>
                    <a:lnTo>
                      <a:pt x="177" y="73"/>
                    </a:lnTo>
                    <a:lnTo>
                      <a:pt x="134" y="38"/>
                    </a:lnTo>
                    <a:lnTo>
                      <a:pt x="89" y="0"/>
                    </a:lnTo>
                    <a:lnTo>
                      <a:pt x="0" y="73"/>
                    </a:lnTo>
                    <a:lnTo>
                      <a:pt x="0" y="171"/>
                    </a:lnTo>
                    <a:lnTo>
                      <a:pt x="55" y="171"/>
                    </a:lnTo>
                    <a:lnTo>
                      <a:pt x="55" y="74"/>
                    </a:lnTo>
                    <a:lnTo>
                      <a:pt x="122" y="74"/>
                    </a:lnTo>
                    <a:lnTo>
                      <a:pt x="122" y="171"/>
                    </a:lnTo>
                    <a:lnTo>
                      <a:pt x="177" y="171"/>
                    </a:lnTo>
                    <a:lnTo>
                      <a:pt x="177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Freeform: Shape 44"/>
              <p:cNvSpPr/>
              <p:nvPr/>
            </p:nvSpPr>
            <p:spPr bwMode="auto">
              <a:xfrm>
                <a:off x="1446213" y="940921"/>
                <a:ext cx="417513" cy="214313"/>
              </a:xfrm>
              <a:custGeom>
                <a:avLst/>
                <a:gdLst>
                  <a:gd name="T0" fmla="*/ 43 w 263"/>
                  <a:gd name="T1" fmla="*/ 119 h 135"/>
                  <a:gd name="T2" fmla="*/ 132 w 263"/>
                  <a:gd name="T3" fmla="*/ 46 h 135"/>
                  <a:gd name="T4" fmla="*/ 177 w 263"/>
                  <a:gd name="T5" fmla="*/ 83 h 135"/>
                  <a:gd name="T6" fmla="*/ 220 w 263"/>
                  <a:gd name="T7" fmla="*/ 119 h 135"/>
                  <a:gd name="T8" fmla="*/ 241 w 263"/>
                  <a:gd name="T9" fmla="*/ 135 h 135"/>
                  <a:gd name="T10" fmla="*/ 263 w 263"/>
                  <a:gd name="T11" fmla="*/ 107 h 135"/>
                  <a:gd name="T12" fmla="*/ 220 w 263"/>
                  <a:gd name="T13" fmla="*/ 73 h 135"/>
                  <a:gd name="T14" fmla="*/ 177 w 263"/>
                  <a:gd name="T15" fmla="*/ 37 h 135"/>
                  <a:gd name="T16" fmla="*/ 132 w 263"/>
                  <a:gd name="T17" fmla="*/ 0 h 135"/>
                  <a:gd name="T18" fmla="*/ 0 w 263"/>
                  <a:gd name="T19" fmla="*/ 107 h 135"/>
                  <a:gd name="T20" fmla="*/ 23 w 263"/>
                  <a:gd name="T21" fmla="*/ 135 h 135"/>
                  <a:gd name="T22" fmla="*/ 43 w 263"/>
                  <a:gd name="T23" fmla="*/ 119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3" h="135">
                    <a:moveTo>
                      <a:pt x="43" y="119"/>
                    </a:moveTo>
                    <a:lnTo>
                      <a:pt x="132" y="46"/>
                    </a:lnTo>
                    <a:lnTo>
                      <a:pt x="177" y="83"/>
                    </a:lnTo>
                    <a:lnTo>
                      <a:pt x="220" y="119"/>
                    </a:lnTo>
                    <a:lnTo>
                      <a:pt x="241" y="135"/>
                    </a:lnTo>
                    <a:lnTo>
                      <a:pt x="263" y="107"/>
                    </a:lnTo>
                    <a:lnTo>
                      <a:pt x="220" y="73"/>
                    </a:lnTo>
                    <a:lnTo>
                      <a:pt x="177" y="37"/>
                    </a:lnTo>
                    <a:lnTo>
                      <a:pt x="132" y="0"/>
                    </a:lnTo>
                    <a:lnTo>
                      <a:pt x="0" y="107"/>
                    </a:lnTo>
                    <a:lnTo>
                      <a:pt x="23" y="135"/>
                    </a:lnTo>
                    <a:lnTo>
                      <a:pt x="43" y="1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3" name="Freeform: Shape 59"/>
            <p:cNvSpPr/>
            <p:nvPr/>
          </p:nvSpPr>
          <p:spPr bwMode="auto">
            <a:xfrm>
              <a:off x="2976910" y="4840304"/>
              <a:ext cx="335927" cy="382701"/>
            </a:xfrm>
            <a:custGeom>
              <a:avLst/>
              <a:gdLst>
                <a:gd name="T0" fmla="*/ 9 w 199"/>
                <a:gd name="T1" fmla="*/ 190 h 226"/>
                <a:gd name="T2" fmla="*/ 1 w 199"/>
                <a:gd name="T3" fmla="*/ 218 h 226"/>
                <a:gd name="T4" fmla="*/ 13 w 199"/>
                <a:gd name="T5" fmla="*/ 218 h 226"/>
                <a:gd name="T6" fmla="*/ 18 w 199"/>
                <a:gd name="T7" fmla="*/ 198 h 226"/>
                <a:gd name="T8" fmla="*/ 28 w 199"/>
                <a:gd name="T9" fmla="*/ 196 h 226"/>
                <a:gd name="T10" fmla="*/ 28 w 199"/>
                <a:gd name="T11" fmla="*/ 220 h 226"/>
                <a:gd name="T12" fmla="*/ 199 w 199"/>
                <a:gd name="T13" fmla="*/ 220 h 226"/>
                <a:gd name="T14" fmla="*/ 199 w 199"/>
                <a:gd name="T15" fmla="*/ 0 h 226"/>
                <a:gd name="T16" fmla="*/ 28 w 199"/>
                <a:gd name="T17" fmla="*/ 0 h 226"/>
                <a:gd name="T18" fmla="*/ 28 w 199"/>
                <a:gd name="T19" fmla="*/ 0 h 226"/>
                <a:gd name="T20" fmla="*/ 9 w 199"/>
                <a:gd name="T21" fmla="*/ 6 h 226"/>
                <a:gd name="T22" fmla="*/ 1 w 199"/>
                <a:gd name="T23" fmla="*/ 34 h 226"/>
                <a:gd name="T24" fmla="*/ 13 w 199"/>
                <a:gd name="T25" fmla="*/ 34 h 226"/>
                <a:gd name="T26" fmla="*/ 18 w 199"/>
                <a:gd name="T27" fmla="*/ 15 h 226"/>
                <a:gd name="T28" fmla="*/ 28 w 199"/>
                <a:gd name="T29" fmla="*/ 12 h 226"/>
                <a:gd name="T30" fmla="*/ 28 w 199"/>
                <a:gd name="T31" fmla="*/ 46 h 226"/>
                <a:gd name="T32" fmla="*/ 9 w 199"/>
                <a:gd name="T33" fmla="*/ 52 h 226"/>
                <a:gd name="T34" fmla="*/ 1 w 199"/>
                <a:gd name="T35" fmla="*/ 80 h 226"/>
                <a:gd name="T36" fmla="*/ 13 w 199"/>
                <a:gd name="T37" fmla="*/ 80 h 226"/>
                <a:gd name="T38" fmla="*/ 18 w 199"/>
                <a:gd name="T39" fmla="*/ 61 h 226"/>
                <a:gd name="T40" fmla="*/ 28 w 199"/>
                <a:gd name="T41" fmla="*/ 58 h 226"/>
                <a:gd name="T42" fmla="*/ 28 w 199"/>
                <a:gd name="T43" fmla="*/ 92 h 226"/>
                <a:gd name="T44" fmla="*/ 9 w 199"/>
                <a:gd name="T45" fmla="*/ 98 h 226"/>
                <a:gd name="T46" fmla="*/ 1 w 199"/>
                <a:gd name="T47" fmla="*/ 126 h 226"/>
                <a:gd name="T48" fmla="*/ 13 w 199"/>
                <a:gd name="T49" fmla="*/ 126 h 226"/>
                <a:gd name="T50" fmla="*/ 18 w 199"/>
                <a:gd name="T51" fmla="*/ 106 h 226"/>
                <a:gd name="T52" fmla="*/ 28 w 199"/>
                <a:gd name="T53" fmla="*/ 104 h 226"/>
                <a:gd name="T54" fmla="*/ 28 w 199"/>
                <a:gd name="T55" fmla="*/ 138 h 226"/>
                <a:gd name="T56" fmla="*/ 9 w 199"/>
                <a:gd name="T57" fmla="*/ 144 h 226"/>
                <a:gd name="T58" fmla="*/ 1 w 199"/>
                <a:gd name="T59" fmla="*/ 172 h 226"/>
                <a:gd name="T60" fmla="*/ 13 w 199"/>
                <a:gd name="T61" fmla="*/ 172 h 226"/>
                <a:gd name="T62" fmla="*/ 18 w 199"/>
                <a:gd name="T63" fmla="*/ 152 h 226"/>
                <a:gd name="T64" fmla="*/ 28 w 199"/>
                <a:gd name="T65" fmla="*/ 150 h 226"/>
                <a:gd name="T66" fmla="*/ 28 w 199"/>
                <a:gd name="T67" fmla="*/ 184 h 226"/>
                <a:gd name="T68" fmla="*/ 9 w 199"/>
                <a:gd name="T69" fmla="*/ 190 h 226"/>
                <a:gd name="T70" fmla="*/ 67 w 199"/>
                <a:gd name="T71" fmla="*/ 23 h 226"/>
                <a:gd name="T72" fmla="*/ 159 w 199"/>
                <a:gd name="T73" fmla="*/ 23 h 226"/>
                <a:gd name="T74" fmla="*/ 159 w 199"/>
                <a:gd name="T75" fmla="*/ 72 h 226"/>
                <a:gd name="T76" fmla="*/ 67 w 199"/>
                <a:gd name="T77" fmla="*/ 72 h 226"/>
                <a:gd name="T78" fmla="*/ 67 w 199"/>
                <a:gd name="T79" fmla="*/ 2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9" h="226">
                  <a:moveTo>
                    <a:pt x="9" y="190"/>
                  </a:moveTo>
                  <a:cubicBezTo>
                    <a:pt x="1" y="197"/>
                    <a:pt x="0" y="208"/>
                    <a:pt x="1" y="218"/>
                  </a:cubicBezTo>
                  <a:cubicBezTo>
                    <a:pt x="1" y="226"/>
                    <a:pt x="13" y="226"/>
                    <a:pt x="13" y="218"/>
                  </a:cubicBezTo>
                  <a:cubicBezTo>
                    <a:pt x="13" y="211"/>
                    <a:pt x="12" y="203"/>
                    <a:pt x="18" y="198"/>
                  </a:cubicBezTo>
                  <a:cubicBezTo>
                    <a:pt x="20" y="196"/>
                    <a:pt x="24" y="196"/>
                    <a:pt x="28" y="196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199" y="220"/>
                    <a:pt x="199" y="220"/>
                    <a:pt x="199" y="22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4" y="1"/>
                    <a:pt x="9" y="6"/>
                  </a:cubicBezTo>
                  <a:cubicBezTo>
                    <a:pt x="1" y="13"/>
                    <a:pt x="0" y="24"/>
                    <a:pt x="1" y="34"/>
                  </a:cubicBezTo>
                  <a:cubicBezTo>
                    <a:pt x="1" y="42"/>
                    <a:pt x="13" y="42"/>
                    <a:pt x="13" y="34"/>
                  </a:cubicBezTo>
                  <a:cubicBezTo>
                    <a:pt x="13" y="28"/>
                    <a:pt x="12" y="19"/>
                    <a:pt x="18" y="15"/>
                  </a:cubicBezTo>
                  <a:cubicBezTo>
                    <a:pt x="20" y="13"/>
                    <a:pt x="24" y="12"/>
                    <a:pt x="28" y="12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1" y="46"/>
                    <a:pt x="14" y="47"/>
                    <a:pt x="9" y="52"/>
                  </a:cubicBezTo>
                  <a:cubicBezTo>
                    <a:pt x="1" y="59"/>
                    <a:pt x="0" y="70"/>
                    <a:pt x="1" y="80"/>
                  </a:cubicBezTo>
                  <a:cubicBezTo>
                    <a:pt x="1" y="88"/>
                    <a:pt x="13" y="88"/>
                    <a:pt x="13" y="80"/>
                  </a:cubicBezTo>
                  <a:cubicBezTo>
                    <a:pt x="13" y="73"/>
                    <a:pt x="12" y="65"/>
                    <a:pt x="18" y="61"/>
                  </a:cubicBezTo>
                  <a:cubicBezTo>
                    <a:pt x="20" y="58"/>
                    <a:pt x="24" y="58"/>
                    <a:pt x="28" y="58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1" y="92"/>
                    <a:pt x="14" y="93"/>
                    <a:pt x="9" y="98"/>
                  </a:cubicBezTo>
                  <a:cubicBezTo>
                    <a:pt x="1" y="105"/>
                    <a:pt x="0" y="116"/>
                    <a:pt x="1" y="126"/>
                  </a:cubicBezTo>
                  <a:cubicBezTo>
                    <a:pt x="1" y="134"/>
                    <a:pt x="13" y="134"/>
                    <a:pt x="13" y="126"/>
                  </a:cubicBezTo>
                  <a:cubicBezTo>
                    <a:pt x="13" y="119"/>
                    <a:pt x="12" y="111"/>
                    <a:pt x="18" y="106"/>
                  </a:cubicBezTo>
                  <a:cubicBezTo>
                    <a:pt x="20" y="104"/>
                    <a:pt x="24" y="104"/>
                    <a:pt x="28" y="104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21" y="138"/>
                    <a:pt x="14" y="139"/>
                    <a:pt x="9" y="144"/>
                  </a:cubicBezTo>
                  <a:cubicBezTo>
                    <a:pt x="1" y="151"/>
                    <a:pt x="0" y="162"/>
                    <a:pt x="1" y="172"/>
                  </a:cubicBezTo>
                  <a:cubicBezTo>
                    <a:pt x="1" y="180"/>
                    <a:pt x="13" y="180"/>
                    <a:pt x="13" y="172"/>
                  </a:cubicBezTo>
                  <a:cubicBezTo>
                    <a:pt x="13" y="165"/>
                    <a:pt x="12" y="157"/>
                    <a:pt x="18" y="152"/>
                  </a:cubicBezTo>
                  <a:cubicBezTo>
                    <a:pt x="20" y="150"/>
                    <a:pt x="24" y="150"/>
                    <a:pt x="28" y="150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1" y="184"/>
                    <a:pt x="14" y="185"/>
                    <a:pt x="9" y="190"/>
                  </a:cubicBezTo>
                  <a:close/>
                  <a:moveTo>
                    <a:pt x="67" y="23"/>
                  </a:moveTo>
                  <a:cubicBezTo>
                    <a:pt x="159" y="23"/>
                    <a:pt x="159" y="23"/>
                    <a:pt x="159" y="23"/>
                  </a:cubicBezTo>
                  <a:cubicBezTo>
                    <a:pt x="159" y="72"/>
                    <a:pt x="159" y="72"/>
                    <a:pt x="159" y="72"/>
                  </a:cubicBezTo>
                  <a:cubicBezTo>
                    <a:pt x="67" y="72"/>
                    <a:pt x="67" y="72"/>
                    <a:pt x="67" y="72"/>
                  </a:cubicBezTo>
                  <a:lnTo>
                    <a:pt x="67" y="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4" name="Group 60"/>
            <p:cNvGrpSpPr/>
            <p:nvPr/>
          </p:nvGrpSpPr>
          <p:grpSpPr>
            <a:xfrm>
              <a:off x="711509" y="2010716"/>
              <a:ext cx="2009171" cy="767261"/>
              <a:chOff x="4170418" y="1347816"/>
              <a:chExt cx="2163833" cy="767261"/>
            </a:xfrm>
          </p:grpSpPr>
          <p:sp>
            <p:nvSpPr>
              <p:cNvPr id="37" name="TextBox 61"/>
              <p:cNvSpPr txBox="1"/>
              <p:nvPr/>
            </p:nvSpPr>
            <p:spPr>
              <a:xfrm>
                <a:off x="4170418" y="1594037"/>
                <a:ext cx="2163833" cy="521040"/>
              </a:xfrm>
              <a:prstGeom prst="rect">
                <a:avLst/>
              </a:prstGeom>
              <a:noFill/>
            </p:spPr>
            <p:txBody>
              <a:bodyPr wrap="square" lIns="0" tIns="0" rIns="72000" bIns="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 dirty="0"/>
                  <a:t>请替换文字内容复制你的内容到此</a:t>
                </a:r>
                <a:br>
                  <a:rPr lang="zh-CN" altLang="en-US" sz="1200" dirty="0"/>
                </a:br>
                <a:r>
                  <a:rPr lang="zh-CN" altLang="en-US" sz="1200" dirty="0"/>
                  <a:t>千图网</a:t>
                </a:r>
                <a:r>
                  <a:rPr lang="en-US" altLang="zh-CN" sz="1200" dirty="0"/>
                  <a:t>58PIC.COM</a:t>
                </a:r>
                <a:endParaRPr lang="zh-CN" altLang="en-US" sz="1200" dirty="0"/>
              </a:p>
            </p:txBody>
          </p:sp>
          <p:sp>
            <p:nvSpPr>
              <p:cNvPr id="38" name="TextBox 62"/>
              <p:cNvSpPr txBox="1"/>
              <p:nvPr/>
            </p:nvSpPr>
            <p:spPr>
              <a:xfrm>
                <a:off x="4930077" y="1347816"/>
                <a:ext cx="1404174" cy="246221"/>
              </a:xfrm>
              <a:prstGeom prst="rect">
                <a:avLst/>
              </a:prstGeom>
              <a:noFill/>
            </p:spPr>
            <p:txBody>
              <a:bodyPr wrap="none" lIns="0" tIns="0" rIns="72000" bIns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5" name="Group 63"/>
            <p:cNvGrpSpPr/>
            <p:nvPr/>
          </p:nvGrpSpPr>
          <p:grpSpPr>
            <a:xfrm>
              <a:off x="719139" y="3367931"/>
              <a:ext cx="2009171" cy="767261"/>
              <a:chOff x="4170418" y="1347816"/>
              <a:chExt cx="2163833" cy="767261"/>
            </a:xfrm>
          </p:grpSpPr>
          <p:sp>
            <p:nvSpPr>
              <p:cNvPr id="35" name="TextBox 64"/>
              <p:cNvSpPr txBox="1"/>
              <p:nvPr/>
            </p:nvSpPr>
            <p:spPr>
              <a:xfrm>
                <a:off x="4170418" y="1594037"/>
                <a:ext cx="2163833" cy="521040"/>
              </a:xfrm>
              <a:prstGeom prst="rect">
                <a:avLst/>
              </a:prstGeom>
              <a:noFill/>
            </p:spPr>
            <p:txBody>
              <a:bodyPr wrap="square" lIns="0" tIns="0" rIns="72000" bIns="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 dirty="0"/>
                  <a:t>请替换文字内容复制你的内容到此</a:t>
                </a:r>
                <a:br>
                  <a:rPr lang="zh-CN" altLang="en-US" sz="1200" dirty="0"/>
                </a:br>
                <a:r>
                  <a:rPr lang="zh-CN" altLang="en-US" sz="1200" dirty="0"/>
                  <a:t>千图网</a:t>
                </a:r>
                <a:r>
                  <a:rPr lang="en-US" altLang="zh-CN" sz="1200" dirty="0"/>
                  <a:t>58PIC.COM</a:t>
                </a:r>
                <a:endParaRPr lang="zh-CN" altLang="en-US" sz="1200" dirty="0"/>
              </a:p>
            </p:txBody>
          </p:sp>
          <p:sp>
            <p:nvSpPr>
              <p:cNvPr id="36" name="TextBox 65"/>
              <p:cNvSpPr txBox="1"/>
              <p:nvPr/>
            </p:nvSpPr>
            <p:spPr>
              <a:xfrm>
                <a:off x="4930077" y="1347816"/>
                <a:ext cx="1404174" cy="246221"/>
              </a:xfrm>
              <a:prstGeom prst="rect">
                <a:avLst/>
              </a:prstGeom>
              <a:noFill/>
            </p:spPr>
            <p:txBody>
              <a:bodyPr wrap="none" lIns="0" tIns="0" rIns="72000" bIns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6" name="Group 66"/>
            <p:cNvGrpSpPr/>
            <p:nvPr/>
          </p:nvGrpSpPr>
          <p:grpSpPr>
            <a:xfrm>
              <a:off x="694873" y="4725144"/>
              <a:ext cx="2009171" cy="767261"/>
              <a:chOff x="4170418" y="1347816"/>
              <a:chExt cx="2163833" cy="767261"/>
            </a:xfrm>
          </p:grpSpPr>
          <p:sp>
            <p:nvSpPr>
              <p:cNvPr id="33" name="TextBox 67"/>
              <p:cNvSpPr txBox="1"/>
              <p:nvPr/>
            </p:nvSpPr>
            <p:spPr>
              <a:xfrm>
                <a:off x="4170418" y="1594037"/>
                <a:ext cx="2163833" cy="521040"/>
              </a:xfrm>
              <a:prstGeom prst="rect">
                <a:avLst/>
              </a:prstGeom>
              <a:noFill/>
            </p:spPr>
            <p:txBody>
              <a:bodyPr wrap="square" lIns="0" tIns="0" rIns="72000" bIns="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 dirty="0"/>
                  <a:t>请替换文字内容复制你的内容到此</a:t>
                </a:r>
                <a:br>
                  <a:rPr lang="zh-CN" altLang="en-US" sz="1200" dirty="0"/>
                </a:br>
                <a:r>
                  <a:rPr lang="zh-CN" altLang="en-US" sz="1200" dirty="0"/>
                  <a:t>千图网</a:t>
                </a:r>
                <a:r>
                  <a:rPr lang="en-US" altLang="zh-CN" sz="1200" dirty="0"/>
                  <a:t>58PIC.COM</a:t>
                </a:r>
                <a:endParaRPr lang="zh-CN" altLang="en-US" sz="1200" dirty="0"/>
              </a:p>
            </p:txBody>
          </p:sp>
          <p:sp>
            <p:nvSpPr>
              <p:cNvPr id="34" name="TextBox 68"/>
              <p:cNvSpPr txBox="1"/>
              <p:nvPr/>
            </p:nvSpPr>
            <p:spPr>
              <a:xfrm>
                <a:off x="4930077" y="1347816"/>
                <a:ext cx="1404174" cy="246221"/>
              </a:xfrm>
              <a:prstGeom prst="rect">
                <a:avLst/>
              </a:prstGeom>
              <a:noFill/>
            </p:spPr>
            <p:txBody>
              <a:bodyPr wrap="none" lIns="0" tIns="0" rIns="72000" bIns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1" name="千图PPT彼岸天：ID 8661124库_组合 60"/>
          <p:cNvGrpSpPr/>
          <p:nvPr>
            <p:custDataLst>
              <p:tags r:id="rId4"/>
            </p:custDataLst>
          </p:nvPr>
        </p:nvGrpSpPr>
        <p:grpSpPr>
          <a:xfrm>
            <a:off x="7635134" y="1999066"/>
            <a:ext cx="3839731" cy="2136127"/>
            <a:chOff x="7635134" y="1999066"/>
            <a:chExt cx="3839731" cy="2136127"/>
          </a:xfrm>
        </p:grpSpPr>
        <p:cxnSp>
          <p:nvCxnSpPr>
            <p:cNvPr id="4" name="Straight Connector 4"/>
            <p:cNvCxnSpPr/>
            <p:nvPr/>
          </p:nvCxnSpPr>
          <p:spPr>
            <a:xfrm>
              <a:off x="8191859" y="2386368"/>
              <a:ext cx="0" cy="132762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5"/>
            <p:cNvCxnSpPr/>
            <p:nvPr/>
          </p:nvCxnSpPr>
          <p:spPr>
            <a:xfrm>
              <a:off x="8189849" y="2385361"/>
              <a:ext cx="462868" cy="20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6"/>
            <p:cNvCxnSpPr/>
            <p:nvPr/>
          </p:nvCxnSpPr>
          <p:spPr>
            <a:xfrm flipV="1">
              <a:off x="7635134" y="3713996"/>
              <a:ext cx="549895" cy="440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7"/>
            <p:cNvSpPr/>
            <p:nvPr/>
          </p:nvSpPr>
          <p:spPr>
            <a:xfrm>
              <a:off x="8656390" y="2013154"/>
              <a:ext cx="746903" cy="746903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8" name="Straight Connector 8"/>
            <p:cNvCxnSpPr/>
            <p:nvPr/>
          </p:nvCxnSpPr>
          <p:spPr>
            <a:xfrm>
              <a:off x="8189849" y="3715193"/>
              <a:ext cx="462868" cy="20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9"/>
            <p:cNvSpPr/>
            <p:nvPr/>
          </p:nvSpPr>
          <p:spPr>
            <a:xfrm>
              <a:off x="8656390" y="3333049"/>
              <a:ext cx="746903" cy="746903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1" name="Group 45"/>
            <p:cNvGrpSpPr/>
            <p:nvPr/>
          </p:nvGrpSpPr>
          <p:grpSpPr>
            <a:xfrm>
              <a:off x="8846995" y="2241996"/>
              <a:ext cx="365692" cy="311828"/>
              <a:chOff x="3248025" y="1107281"/>
              <a:chExt cx="409575" cy="349250"/>
            </a:xfrm>
            <a:solidFill>
              <a:schemeClr val="bg1"/>
            </a:solidFill>
          </p:grpSpPr>
          <p:sp>
            <p:nvSpPr>
              <p:cNvPr id="48" name="Freeform: Shape 46"/>
              <p:cNvSpPr/>
              <p:nvPr/>
            </p:nvSpPr>
            <p:spPr bwMode="auto">
              <a:xfrm>
                <a:off x="3379788" y="1375569"/>
                <a:ext cx="144462" cy="49212"/>
              </a:xfrm>
              <a:custGeom>
                <a:avLst/>
                <a:gdLst>
                  <a:gd name="T0" fmla="*/ 2 w 91"/>
                  <a:gd name="T1" fmla="*/ 0 h 31"/>
                  <a:gd name="T2" fmla="*/ 0 w 91"/>
                  <a:gd name="T3" fmla="*/ 31 h 31"/>
                  <a:gd name="T4" fmla="*/ 91 w 91"/>
                  <a:gd name="T5" fmla="*/ 31 h 31"/>
                  <a:gd name="T6" fmla="*/ 90 w 91"/>
                  <a:gd name="T7" fmla="*/ 0 h 31"/>
                  <a:gd name="T8" fmla="*/ 2 w 9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31">
                    <a:moveTo>
                      <a:pt x="2" y="0"/>
                    </a:moveTo>
                    <a:lnTo>
                      <a:pt x="0" y="31"/>
                    </a:lnTo>
                    <a:lnTo>
                      <a:pt x="91" y="31"/>
                    </a:lnTo>
                    <a:lnTo>
                      <a:pt x="9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47"/>
              <p:cNvSpPr/>
              <p:nvPr/>
            </p:nvSpPr>
            <p:spPr bwMode="auto">
              <a:xfrm>
                <a:off x="3248025" y="1107281"/>
                <a:ext cx="409575" cy="254000"/>
              </a:xfrm>
              <a:custGeom>
                <a:avLst/>
                <a:gdLst>
                  <a:gd name="T0" fmla="*/ 173 w 258"/>
                  <a:gd name="T1" fmla="*/ 160 h 160"/>
                  <a:gd name="T2" fmla="*/ 258 w 258"/>
                  <a:gd name="T3" fmla="*/ 160 h 160"/>
                  <a:gd name="T4" fmla="*/ 258 w 258"/>
                  <a:gd name="T5" fmla="*/ 0 h 160"/>
                  <a:gd name="T6" fmla="*/ 0 w 258"/>
                  <a:gd name="T7" fmla="*/ 0 h 160"/>
                  <a:gd name="T8" fmla="*/ 0 w 258"/>
                  <a:gd name="T9" fmla="*/ 160 h 160"/>
                  <a:gd name="T10" fmla="*/ 85 w 258"/>
                  <a:gd name="T11" fmla="*/ 160 h 160"/>
                  <a:gd name="T12" fmla="*/ 173 w 258"/>
                  <a:gd name="T13" fmla="*/ 160 h 160"/>
                  <a:gd name="T14" fmla="*/ 23 w 258"/>
                  <a:gd name="T15" fmla="*/ 141 h 160"/>
                  <a:gd name="T16" fmla="*/ 23 w 258"/>
                  <a:gd name="T17" fmla="*/ 21 h 160"/>
                  <a:gd name="T18" fmla="*/ 234 w 258"/>
                  <a:gd name="T19" fmla="*/ 21 h 160"/>
                  <a:gd name="T20" fmla="*/ 234 w 258"/>
                  <a:gd name="T21" fmla="*/ 141 h 160"/>
                  <a:gd name="T22" fmla="*/ 172 w 258"/>
                  <a:gd name="T23" fmla="*/ 141 h 160"/>
                  <a:gd name="T24" fmla="*/ 86 w 258"/>
                  <a:gd name="T25" fmla="*/ 141 h 160"/>
                  <a:gd name="T26" fmla="*/ 23 w 258"/>
                  <a:gd name="T27" fmla="*/ 14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58" h="160">
                    <a:moveTo>
                      <a:pt x="173" y="160"/>
                    </a:moveTo>
                    <a:lnTo>
                      <a:pt x="258" y="160"/>
                    </a:lnTo>
                    <a:lnTo>
                      <a:pt x="258" y="0"/>
                    </a:lnTo>
                    <a:lnTo>
                      <a:pt x="0" y="0"/>
                    </a:lnTo>
                    <a:lnTo>
                      <a:pt x="0" y="160"/>
                    </a:lnTo>
                    <a:lnTo>
                      <a:pt x="85" y="160"/>
                    </a:lnTo>
                    <a:lnTo>
                      <a:pt x="173" y="160"/>
                    </a:lnTo>
                    <a:close/>
                    <a:moveTo>
                      <a:pt x="23" y="141"/>
                    </a:moveTo>
                    <a:lnTo>
                      <a:pt x="23" y="21"/>
                    </a:lnTo>
                    <a:lnTo>
                      <a:pt x="234" y="21"/>
                    </a:lnTo>
                    <a:lnTo>
                      <a:pt x="234" y="141"/>
                    </a:lnTo>
                    <a:lnTo>
                      <a:pt x="172" y="141"/>
                    </a:lnTo>
                    <a:lnTo>
                      <a:pt x="86" y="141"/>
                    </a:lnTo>
                    <a:lnTo>
                      <a:pt x="23" y="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Freeform: Shape 48"/>
              <p:cNvSpPr/>
              <p:nvPr/>
            </p:nvSpPr>
            <p:spPr bwMode="auto">
              <a:xfrm>
                <a:off x="3352800" y="1437481"/>
                <a:ext cx="200025" cy="19050"/>
              </a:xfrm>
              <a:custGeom>
                <a:avLst/>
                <a:gdLst>
                  <a:gd name="T0" fmla="*/ 0 w 126"/>
                  <a:gd name="T1" fmla="*/ 0 h 12"/>
                  <a:gd name="T2" fmla="*/ 0 w 126"/>
                  <a:gd name="T3" fmla="*/ 12 h 12"/>
                  <a:gd name="T4" fmla="*/ 126 w 126"/>
                  <a:gd name="T5" fmla="*/ 12 h 12"/>
                  <a:gd name="T6" fmla="*/ 126 w 126"/>
                  <a:gd name="T7" fmla="*/ 0 h 12"/>
                  <a:gd name="T8" fmla="*/ 108 w 126"/>
                  <a:gd name="T9" fmla="*/ 0 h 12"/>
                  <a:gd name="T10" fmla="*/ 17 w 126"/>
                  <a:gd name="T11" fmla="*/ 0 h 12"/>
                  <a:gd name="T12" fmla="*/ 0 w 12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12">
                    <a:moveTo>
                      <a:pt x="0" y="0"/>
                    </a:moveTo>
                    <a:lnTo>
                      <a:pt x="0" y="12"/>
                    </a:lnTo>
                    <a:lnTo>
                      <a:pt x="126" y="12"/>
                    </a:lnTo>
                    <a:lnTo>
                      <a:pt x="126" y="0"/>
                    </a:lnTo>
                    <a:lnTo>
                      <a:pt x="108" y="0"/>
                    </a:lnTo>
                    <a:lnTo>
                      <a:pt x="1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2" name="Group 49"/>
            <p:cNvGrpSpPr/>
            <p:nvPr/>
          </p:nvGrpSpPr>
          <p:grpSpPr>
            <a:xfrm>
              <a:off x="8816859" y="3502375"/>
              <a:ext cx="424542" cy="423236"/>
              <a:chOff x="1241425" y="795338"/>
              <a:chExt cx="515937" cy="514350"/>
            </a:xfrm>
            <a:solidFill>
              <a:schemeClr val="bg1"/>
            </a:solidFill>
          </p:grpSpPr>
          <p:sp>
            <p:nvSpPr>
              <p:cNvPr id="39" name="Oval 50"/>
              <p:cNvSpPr/>
              <p:nvPr/>
            </p:nvSpPr>
            <p:spPr bwMode="auto">
              <a:xfrm>
                <a:off x="1336675" y="889000"/>
                <a:ext cx="327025" cy="327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51"/>
              <p:cNvSpPr/>
              <p:nvPr/>
            </p:nvSpPr>
            <p:spPr bwMode="auto">
              <a:xfrm>
                <a:off x="1455738" y="795338"/>
                <a:ext cx="90487" cy="73025"/>
              </a:xfrm>
              <a:custGeom>
                <a:avLst/>
                <a:gdLst>
                  <a:gd name="T0" fmla="*/ 28 w 57"/>
                  <a:gd name="T1" fmla="*/ 0 h 46"/>
                  <a:gd name="T2" fmla="*/ 0 w 57"/>
                  <a:gd name="T3" fmla="*/ 46 h 46"/>
                  <a:gd name="T4" fmla="*/ 57 w 57"/>
                  <a:gd name="T5" fmla="*/ 46 h 46"/>
                  <a:gd name="T6" fmla="*/ 28 w 57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46">
                    <a:moveTo>
                      <a:pt x="28" y="0"/>
                    </a:moveTo>
                    <a:lnTo>
                      <a:pt x="0" y="46"/>
                    </a:lnTo>
                    <a:lnTo>
                      <a:pt x="57" y="46"/>
                    </a:lnTo>
                    <a:lnTo>
                      <a:pt x="2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52"/>
              <p:cNvSpPr/>
              <p:nvPr/>
            </p:nvSpPr>
            <p:spPr bwMode="auto">
              <a:xfrm>
                <a:off x="1685925" y="1008063"/>
                <a:ext cx="71437" cy="92075"/>
              </a:xfrm>
              <a:custGeom>
                <a:avLst/>
                <a:gdLst>
                  <a:gd name="T0" fmla="*/ 0 w 45"/>
                  <a:gd name="T1" fmla="*/ 0 h 58"/>
                  <a:gd name="T2" fmla="*/ 0 w 45"/>
                  <a:gd name="T3" fmla="*/ 58 h 58"/>
                  <a:gd name="T4" fmla="*/ 45 w 45"/>
                  <a:gd name="T5" fmla="*/ 28 h 58"/>
                  <a:gd name="T6" fmla="*/ 0 w 45"/>
                  <a:gd name="T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58">
                    <a:moveTo>
                      <a:pt x="0" y="0"/>
                    </a:moveTo>
                    <a:lnTo>
                      <a:pt x="0" y="58"/>
                    </a:lnTo>
                    <a:lnTo>
                      <a:pt x="45" y="2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53"/>
              <p:cNvSpPr/>
              <p:nvPr/>
            </p:nvSpPr>
            <p:spPr bwMode="auto">
              <a:xfrm>
                <a:off x="1455738" y="1238250"/>
                <a:ext cx="90487" cy="71438"/>
              </a:xfrm>
              <a:custGeom>
                <a:avLst/>
                <a:gdLst>
                  <a:gd name="T0" fmla="*/ 28 w 57"/>
                  <a:gd name="T1" fmla="*/ 45 h 45"/>
                  <a:gd name="T2" fmla="*/ 57 w 57"/>
                  <a:gd name="T3" fmla="*/ 0 h 45"/>
                  <a:gd name="T4" fmla="*/ 0 w 57"/>
                  <a:gd name="T5" fmla="*/ 0 h 45"/>
                  <a:gd name="T6" fmla="*/ 28 w 57"/>
                  <a:gd name="T7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45">
                    <a:moveTo>
                      <a:pt x="28" y="4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28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54"/>
              <p:cNvSpPr/>
              <p:nvPr/>
            </p:nvSpPr>
            <p:spPr bwMode="auto">
              <a:xfrm>
                <a:off x="1241425" y="1008063"/>
                <a:ext cx="73025" cy="92075"/>
              </a:xfrm>
              <a:custGeom>
                <a:avLst/>
                <a:gdLst>
                  <a:gd name="T0" fmla="*/ 46 w 46"/>
                  <a:gd name="T1" fmla="*/ 0 h 58"/>
                  <a:gd name="T2" fmla="*/ 0 w 46"/>
                  <a:gd name="T3" fmla="*/ 28 h 58"/>
                  <a:gd name="T4" fmla="*/ 46 w 46"/>
                  <a:gd name="T5" fmla="*/ 58 h 58"/>
                  <a:gd name="T6" fmla="*/ 46 w 46"/>
                  <a:gd name="T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58">
                    <a:moveTo>
                      <a:pt x="46" y="0"/>
                    </a:moveTo>
                    <a:lnTo>
                      <a:pt x="0" y="28"/>
                    </a:lnTo>
                    <a:lnTo>
                      <a:pt x="46" y="58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55"/>
              <p:cNvSpPr/>
              <p:nvPr/>
            </p:nvSpPr>
            <p:spPr bwMode="auto">
              <a:xfrm>
                <a:off x="1598613" y="871538"/>
                <a:ext cx="82550" cy="82550"/>
              </a:xfrm>
              <a:custGeom>
                <a:avLst/>
                <a:gdLst>
                  <a:gd name="T0" fmla="*/ 52 w 52"/>
                  <a:gd name="T1" fmla="*/ 0 h 52"/>
                  <a:gd name="T2" fmla="*/ 0 w 52"/>
                  <a:gd name="T3" fmla="*/ 11 h 52"/>
                  <a:gd name="T4" fmla="*/ 41 w 52"/>
                  <a:gd name="T5" fmla="*/ 52 h 52"/>
                  <a:gd name="T6" fmla="*/ 52 w 52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52">
                    <a:moveTo>
                      <a:pt x="52" y="0"/>
                    </a:moveTo>
                    <a:lnTo>
                      <a:pt x="0" y="11"/>
                    </a:lnTo>
                    <a:lnTo>
                      <a:pt x="41" y="52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56"/>
              <p:cNvSpPr/>
              <p:nvPr/>
            </p:nvSpPr>
            <p:spPr bwMode="auto">
              <a:xfrm>
                <a:off x="1598613" y="1150938"/>
                <a:ext cx="82550" cy="82550"/>
              </a:xfrm>
              <a:custGeom>
                <a:avLst/>
                <a:gdLst>
                  <a:gd name="T0" fmla="*/ 52 w 52"/>
                  <a:gd name="T1" fmla="*/ 52 h 52"/>
                  <a:gd name="T2" fmla="*/ 41 w 52"/>
                  <a:gd name="T3" fmla="*/ 0 h 52"/>
                  <a:gd name="T4" fmla="*/ 0 w 52"/>
                  <a:gd name="T5" fmla="*/ 41 h 52"/>
                  <a:gd name="T6" fmla="*/ 52 w 52"/>
                  <a:gd name="T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52">
                    <a:moveTo>
                      <a:pt x="52" y="52"/>
                    </a:moveTo>
                    <a:lnTo>
                      <a:pt x="41" y="0"/>
                    </a:lnTo>
                    <a:lnTo>
                      <a:pt x="0" y="41"/>
                    </a:lnTo>
                    <a:lnTo>
                      <a:pt x="52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Freeform: Shape 57"/>
              <p:cNvSpPr/>
              <p:nvPr/>
            </p:nvSpPr>
            <p:spPr bwMode="auto">
              <a:xfrm>
                <a:off x="1317625" y="1150938"/>
                <a:ext cx="84137" cy="82550"/>
              </a:xfrm>
              <a:custGeom>
                <a:avLst/>
                <a:gdLst>
                  <a:gd name="T0" fmla="*/ 12 w 53"/>
                  <a:gd name="T1" fmla="*/ 0 h 52"/>
                  <a:gd name="T2" fmla="*/ 0 w 53"/>
                  <a:gd name="T3" fmla="*/ 52 h 52"/>
                  <a:gd name="T4" fmla="*/ 53 w 53"/>
                  <a:gd name="T5" fmla="*/ 41 h 52"/>
                  <a:gd name="T6" fmla="*/ 12 w 53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2">
                    <a:moveTo>
                      <a:pt x="12" y="0"/>
                    </a:moveTo>
                    <a:lnTo>
                      <a:pt x="0" y="52"/>
                    </a:lnTo>
                    <a:lnTo>
                      <a:pt x="53" y="41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58"/>
              <p:cNvSpPr/>
              <p:nvPr/>
            </p:nvSpPr>
            <p:spPr bwMode="auto">
              <a:xfrm>
                <a:off x="1317625" y="871538"/>
                <a:ext cx="84137" cy="82550"/>
              </a:xfrm>
              <a:custGeom>
                <a:avLst/>
                <a:gdLst>
                  <a:gd name="T0" fmla="*/ 53 w 53"/>
                  <a:gd name="T1" fmla="*/ 11 h 52"/>
                  <a:gd name="T2" fmla="*/ 0 w 53"/>
                  <a:gd name="T3" fmla="*/ 0 h 52"/>
                  <a:gd name="T4" fmla="*/ 12 w 53"/>
                  <a:gd name="T5" fmla="*/ 52 h 52"/>
                  <a:gd name="T6" fmla="*/ 53 w 53"/>
                  <a:gd name="T7" fmla="*/ 1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2">
                    <a:moveTo>
                      <a:pt x="53" y="11"/>
                    </a:moveTo>
                    <a:lnTo>
                      <a:pt x="0" y="0"/>
                    </a:lnTo>
                    <a:lnTo>
                      <a:pt x="12" y="52"/>
                    </a:lnTo>
                    <a:lnTo>
                      <a:pt x="5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7" name="Group 69"/>
            <p:cNvGrpSpPr/>
            <p:nvPr/>
          </p:nvGrpSpPr>
          <p:grpSpPr>
            <a:xfrm>
              <a:off x="9403292" y="1999066"/>
              <a:ext cx="2071573" cy="767260"/>
              <a:chOff x="4012199" y="1347817"/>
              <a:chExt cx="1656603" cy="767260"/>
            </a:xfrm>
          </p:grpSpPr>
          <p:sp>
            <p:nvSpPr>
              <p:cNvPr id="31" name="TextBox 70"/>
              <p:cNvSpPr txBox="1"/>
              <p:nvPr/>
            </p:nvSpPr>
            <p:spPr>
              <a:xfrm>
                <a:off x="4012200" y="1594037"/>
                <a:ext cx="1656602" cy="521040"/>
              </a:xfrm>
              <a:prstGeom prst="rect">
                <a:avLst/>
              </a:prstGeom>
              <a:noFill/>
            </p:spPr>
            <p:txBody>
              <a:bodyPr wrap="square" lIns="72000" tIns="0" rIns="0" bIns="0" anchor="ctr" anchorCtr="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请替换文字内容复制你的内容到此</a:t>
                </a:r>
                <a:br>
                  <a:rPr lang="zh-CN" altLang="en-US" sz="1200" dirty="0"/>
                </a:br>
                <a:r>
                  <a:rPr lang="zh-CN" altLang="en-US" sz="1200" dirty="0"/>
                  <a:t>千图网</a:t>
                </a:r>
                <a:r>
                  <a:rPr lang="en-US" altLang="zh-CN" sz="1200" dirty="0"/>
                  <a:t>58PIC.COM</a:t>
                </a:r>
                <a:endParaRPr lang="zh-CN" altLang="en-US" sz="1200" dirty="0"/>
              </a:p>
            </p:txBody>
          </p:sp>
          <p:sp>
            <p:nvSpPr>
              <p:cNvPr id="32" name="TextBox 71"/>
              <p:cNvSpPr txBox="1"/>
              <p:nvPr/>
            </p:nvSpPr>
            <p:spPr>
              <a:xfrm>
                <a:off x="4012199" y="1347817"/>
                <a:ext cx="1042635" cy="246221"/>
              </a:xfrm>
              <a:prstGeom prst="rect">
                <a:avLst/>
              </a:prstGeom>
              <a:noFill/>
            </p:spPr>
            <p:txBody>
              <a:bodyPr wrap="none" lIns="72000" tIns="0" rIns="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8" name="Group 72"/>
            <p:cNvGrpSpPr/>
            <p:nvPr/>
          </p:nvGrpSpPr>
          <p:grpSpPr>
            <a:xfrm>
              <a:off x="9403293" y="3367933"/>
              <a:ext cx="2071572" cy="767260"/>
              <a:chOff x="4012199" y="1347817"/>
              <a:chExt cx="1656602" cy="767260"/>
            </a:xfrm>
          </p:grpSpPr>
          <p:sp>
            <p:nvSpPr>
              <p:cNvPr id="29" name="TextBox 73"/>
              <p:cNvSpPr txBox="1"/>
              <p:nvPr/>
            </p:nvSpPr>
            <p:spPr>
              <a:xfrm>
                <a:off x="4012199" y="1594037"/>
                <a:ext cx="1656602" cy="521040"/>
              </a:xfrm>
              <a:prstGeom prst="rect">
                <a:avLst/>
              </a:prstGeom>
              <a:noFill/>
            </p:spPr>
            <p:txBody>
              <a:bodyPr wrap="square" lIns="72000" tIns="0" rIns="0" bIns="0" anchor="ctr" anchorCtr="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请替换文字内容复制你的内容到此</a:t>
                </a:r>
                <a:br>
                  <a:rPr lang="zh-CN" altLang="en-US" sz="1200" dirty="0"/>
                </a:br>
                <a:r>
                  <a:rPr lang="zh-CN" altLang="en-US" sz="1200" dirty="0"/>
                  <a:t>千图网</a:t>
                </a:r>
                <a:r>
                  <a:rPr lang="en-US" altLang="zh-CN" sz="1200" dirty="0"/>
                  <a:t>58PIC.COM</a:t>
                </a:r>
                <a:endParaRPr lang="zh-CN" altLang="en-US" sz="1200" dirty="0"/>
              </a:p>
            </p:txBody>
          </p:sp>
          <p:sp>
            <p:nvSpPr>
              <p:cNvPr id="30" name="TextBox 74"/>
              <p:cNvSpPr txBox="1"/>
              <p:nvPr/>
            </p:nvSpPr>
            <p:spPr>
              <a:xfrm>
                <a:off x="4012199" y="1347817"/>
                <a:ext cx="1042635" cy="246221"/>
              </a:xfrm>
              <a:prstGeom prst="rect">
                <a:avLst/>
              </a:prstGeom>
              <a:noFill/>
            </p:spPr>
            <p:txBody>
              <a:bodyPr wrap="none" lIns="72000" tIns="0" rIns="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086657" y="2264657"/>
            <a:ext cx="6647974" cy="14219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200" dirty="0">
                <a:solidFill>
                  <a:schemeClr val="bg1"/>
                </a:solidFill>
                <a:latin typeface="汉仪菱心体简" panose="02010400000101010101" pitchFamily="2" charset="-122"/>
                <a:ea typeface="汉仪菱心体简" panose="02010400000101010101" pitchFamily="2" charset="-122"/>
              </a:rPr>
              <a:t>感谢您的观看！</a:t>
            </a:r>
            <a:endParaRPr lang="zh-CN" altLang="en-US" sz="7200" dirty="0">
              <a:solidFill>
                <a:schemeClr val="bg1"/>
              </a:solidFill>
              <a:latin typeface="汉仪菱心体简" panose="02010400000101010101" pitchFamily="2" charset="-122"/>
              <a:ea typeface="汉仪菱心体简" panose="0201040000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97302" y="3613868"/>
            <a:ext cx="5724644" cy="39613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</a:rPr>
              <a:t>【</a:t>
            </a:r>
            <a:r>
              <a:rPr lang="zh-CN" altLang="en-US" dirty="0">
                <a:solidFill>
                  <a:schemeClr val="bg1"/>
                </a:solidFill>
              </a:rPr>
              <a:t>汇报总结</a:t>
            </a:r>
            <a:r>
              <a:rPr lang="en-US" altLang="zh-CN" dirty="0">
                <a:solidFill>
                  <a:schemeClr val="bg1"/>
                </a:solidFill>
              </a:rPr>
              <a:t>】【</a:t>
            </a:r>
            <a:r>
              <a:rPr lang="zh-CN" altLang="en-US" dirty="0">
                <a:solidFill>
                  <a:schemeClr val="bg1"/>
                </a:solidFill>
              </a:rPr>
              <a:t>企业年会</a:t>
            </a:r>
            <a:r>
              <a:rPr lang="en-US" altLang="zh-CN" dirty="0">
                <a:solidFill>
                  <a:schemeClr val="bg1"/>
                </a:solidFill>
              </a:rPr>
              <a:t>】【</a:t>
            </a:r>
            <a:r>
              <a:rPr lang="zh-CN" altLang="en-US" dirty="0">
                <a:solidFill>
                  <a:schemeClr val="bg1"/>
                </a:solidFill>
              </a:rPr>
              <a:t>年终策划</a:t>
            </a:r>
            <a:r>
              <a:rPr lang="en-US" altLang="zh-CN" dirty="0">
                <a:solidFill>
                  <a:schemeClr val="bg1"/>
                </a:solidFill>
              </a:rPr>
              <a:t>】【</a:t>
            </a:r>
            <a:r>
              <a:rPr lang="zh-CN" altLang="en-US" dirty="0">
                <a:solidFill>
                  <a:schemeClr val="bg1"/>
                </a:solidFill>
              </a:rPr>
              <a:t>新春快乐</a:t>
            </a:r>
            <a:r>
              <a:rPr lang="en-US" altLang="zh-CN" dirty="0">
                <a:solidFill>
                  <a:schemeClr val="bg1"/>
                </a:solidFill>
              </a:rPr>
              <a:t>】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59419" y="4218491"/>
            <a:ext cx="3357880" cy="4235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</a:rPr>
              <a:t>部门： </a:t>
            </a:r>
            <a:r>
              <a:rPr lang="en-US" altLang="zh-CN" dirty="0">
                <a:solidFill>
                  <a:schemeClr val="bg1"/>
                </a:solidFill>
              </a:rPr>
              <a:t>xxx</a:t>
            </a:r>
            <a:r>
              <a:rPr lang="zh-CN" altLang="en-US" dirty="0">
                <a:solidFill>
                  <a:schemeClr val="bg1"/>
                </a:solidFill>
              </a:rPr>
              <a:t>    日期：</a:t>
            </a:r>
            <a:r>
              <a:rPr lang="en-US" altLang="zh-CN" dirty="0">
                <a:solidFill>
                  <a:schemeClr val="bg1"/>
                </a:solidFill>
              </a:rPr>
              <a:t>2017/12/30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94"/>
          <a:stretch>
            <a:fillRect/>
          </a:stretch>
        </p:blipFill>
        <p:spPr>
          <a:xfrm flipV="1">
            <a:off x="7929954" y="676274"/>
            <a:ext cx="2242879" cy="189547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55"/>
          <a:stretch>
            <a:fillRect/>
          </a:stretch>
        </p:blipFill>
        <p:spPr>
          <a:xfrm rot="11423720" flipV="1">
            <a:off x="1993902" y="3869052"/>
            <a:ext cx="2185510" cy="23323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5000">
        <p15:prstTrans prst="curtains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4.0.0"/>
</p:tagLst>
</file>

<file path=ppt/tags/tag65.xml><?xml version="1.0" encoding="utf-8"?>
<p:tagLst xmlns:p="http://schemas.openxmlformats.org/presentationml/2006/main">
  <p:tag name="PA" val="v4.0.0"/>
</p:tagLst>
</file>

<file path=ppt/tags/tag66.xml><?xml version="1.0" encoding="utf-8"?>
<p:tagLst xmlns:p="http://schemas.openxmlformats.org/presentationml/2006/main">
  <p:tag name="PA" val="v4.0.0"/>
</p:tagLst>
</file>

<file path=ppt/tags/tag67.xml><?xml version="1.0" encoding="utf-8"?>
<p:tagLst xmlns:p="http://schemas.openxmlformats.org/presentationml/2006/main">
  <p:tag name="PA" val="v4.0.0"/>
</p:tagLst>
</file>

<file path=ppt/tags/tag68.xml><?xml version="1.0" encoding="utf-8"?>
<p:tagLst xmlns:p="http://schemas.openxmlformats.org/presentationml/2006/main">
  <p:tag name="PA" val="v4.0.0"/>
</p:tagLst>
</file>

<file path=ppt/tags/tag69.xml><?xml version="1.0" encoding="utf-8"?>
<p:tagLst xmlns:p="http://schemas.openxmlformats.org/presentationml/2006/main">
  <p:tag name="PA" val="v4.0.0"/>
</p:tagLst>
</file>

<file path=ppt/tags/tag70.xml><?xml version="1.0" encoding="utf-8"?>
<p:tagLst xmlns:p="http://schemas.openxmlformats.org/presentationml/2006/main">
  <p:tag name="PA" val="v4.0.0"/>
</p:tagLst>
</file>

<file path=ppt/tags/tag71.xml><?xml version="1.0" encoding="utf-8"?>
<p:tagLst xmlns:p="http://schemas.openxmlformats.org/presentationml/2006/main">
  <p:tag name="PA" val="v4.0.0"/>
</p:tagLst>
</file>

<file path=ppt/tags/tag72.xml><?xml version="1.0" encoding="utf-8"?>
<p:tagLst xmlns:p="http://schemas.openxmlformats.org/presentationml/2006/main">
  <p:tag name="PA" val="v4.0.0"/>
</p:tagLst>
</file>

<file path=ppt/tags/tag73.xml><?xml version="1.0" encoding="utf-8"?>
<p:tagLst xmlns:p="http://schemas.openxmlformats.org/presentationml/2006/main">
  <p:tag name="PA" val="v4.0.0"/>
</p:tagLst>
</file>

<file path=ppt/tags/tag74.xml><?xml version="1.0" encoding="utf-8"?>
<p:tagLst xmlns:p="http://schemas.openxmlformats.org/presentationml/2006/main">
  <p:tag name="PA" val="v4.0.0"/>
</p:tagLst>
</file>

<file path=ppt/tags/tag75.xml><?xml version="1.0" encoding="utf-8"?>
<p:tagLst xmlns:p="http://schemas.openxmlformats.org/presentationml/2006/main">
  <p:tag name="PA" val="v4.0.0"/>
</p:tagLst>
</file>

<file path=ppt/tags/tag76.xml><?xml version="1.0" encoding="utf-8"?>
<p:tagLst xmlns:p="http://schemas.openxmlformats.org/presentationml/2006/main">
  <p:tag name="PA" val="v4.0.0"/>
</p:tagLst>
</file>

<file path=ppt/tags/tag77.xml><?xml version="1.0" encoding="utf-8"?>
<p:tagLst xmlns:p="http://schemas.openxmlformats.org/presentationml/2006/main">
  <p:tag name="PA" val="v4.0.0"/>
</p:tagLst>
</file>

<file path=ppt/tags/tag78.xml><?xml version="1.0" encoding="utf-8"?>
<p:tagLst xmlns:p="http://schemas.openxmlformats.org/presentationml/2006/main">
  <p:tag name="PA" val="v4.0.0"/>
</p:tagLst>
</file>

<file path=ppt/tags/tag79.xml><?xml version="1.0" encoding="utf-8"?>
<p:tagLst xmlns:p="http://schemas.openxmlformats.org/presentationml/2006/main">
  <p:tag name="PA" val="v4.0.0"/>
</p:tagLst>
</file>

<file path=ppt/tags/tag80.xml><?xml version="1.0" encoding="utf-8"?>
<p:tagLst xmlns:p="http://schemas.openxmlformats.org/presentationml/2006/main">
  <p:tag name="PA" val="v4.0.0"/>
</p:tagLst>
</file>

<file path=ppt/tags/tag81.xml><?xml version="1.0" encoding="utf-8"?>
<p:tagLst xmlns:p="http://schemas.openxmlformats.org/presentationml/2006/main">
  <p:tag name="PA" val="v4.0.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4.0.0"/>
</p:tagLst>
</file>

<file path=ppt/tags/tag84.xml><?xml version="1.0" encoding="utf-8"?>
<p:tagLst xmlns:p="http://schemas.openxmlformats.org/presentationml/2006/main">
  <p:tag name="PA" val="v4.0.0"/>
</p:tagLst>
</file>

<file path=ppt/tags/tag85.xml><?xml version="1.0" encoding="utf-8"?>
<p:tagLst xmlns:p="http://schemas.openxmlformats.org/presentationml/2006/main">
  <p:tag name="PA" val="v4.0.0"/>
</p:tagLst>
</file>

<file path=ppt/tags/tag86.xml><?xml version="1.0" encoding="utf-8"?>
<p:tagLst xmlns:p="http://schemas.openxmlformats.org/presentationml/2006/main">
  <p:tag name="PA" val="v4.0.0"/>
</p:tagLst>
</file>

<file path=ppt/tags/tag87.xml><?xml version="1.0" encoding="utf-8"?>
<p:tagLst xmlns:p="http://schemas.openxmlformats.org/presentationml/2006/main">
  <p:tag name="PA" val="v4.0.0"/>
</p:tagLst>
</file>

<file path=ppt/tags/tag88.xml><?xml version="1.0" encoding="utf-8"?>
<p:tagLst xmlns:p="http://schemas.openxmlformats.org/presentationml/2006/main">
  <p:tag name="PA" val="v4.0.0"/>
</p:tagLst>
</file>

<file path=ppt/tags/tag89.xml><?xml version="1.0" encoding="utf-8"?>
<p:tagLst xmlns:p="http://schemas.openxmlformats.org/presentationml/2006/main">
  <p:tag name="PA" val="v4.0.0"/>
</p:tagLst>
</file>

<file path=ppt/tags/tag90.xml><?xml version="1.0" encoding="utf-8"?>
<p:tagLst xmlns:p="http://schemas.openxmlformats.org/presentationml/2006/main">
  <p:tag name="PA" val="v4.0.0"/>
</p:tagLst>
</file>

<file path=ppt/tags/tag91.xml><?xml version="1.0" encoding="utf-8"?>
<p:tagLst xmlns:p="http://schemas.openxmlformats.org/presentationml/2006/main">
  <p:tag name="PA" val="v4.0.0"/>
</p:tagLst>
</file>

<file path=ppt/tags/tag92.xml><?xml version="1.0" encoding="utf-8"?>
<p:tagLst xmlns:p="http://schemas.openxmlformats.org/presentationml/2006/main">
  <p:tag name="PA" val="v4.0.0"/>
</p:tagLst>
</file>

<file path=ppt/tags/tag93.xml><?xml version="1.0" encoding="utf-8"?>
<p:tagLst xmlns:p="http://schemas.openxmlformats.org/presentationml/2006/main">
  <p:tag name="PA" val="v4.0.0"/>
</p:tagLst>
</file>

<file path=ppt/tags/tag94.xml><?xml version="1.0" encoding="utf-8"?>
<p:tagLst xmlns:p="http://schemas.openxmlformats.org/presentationml/2006/main">
  <p:tag name="PA" val="v4.0.0"/>
</p:tagLst>
</file>

<file path=ppt/tags/tag95.xml><?xml version="1.0" encoding="utf-8"?>
<p:tagLst xmlns:p="http://schemas.openxmlformats.org/presentationml/2006/main">
  <p:tag name="PA" val="v4.0.0"/>
</p:tagLst>
</file>

<file path=ppt/tags/tag96.xml><?xml version="1.0" encoding="utf-8"?>
<p:tagLst xmlns:p="http://schemas.openxmlformats.org/presentationml/2006/main">
  <p:tag name="PA" val="v4.0.0"/>
</p:tagLst>
</file>

<file path=ppt/tags/tag97.xml><?xml version="1.0" encoding="utf-8"?>
<p:tagLst xmlns:p="http://schemas.openxmlformats.org/presentationml/2006/main">
  <p:tag name="PA" val="v4.0.0"/>
</p:tagLst>
</file>

<file path=ppt/tags/tag98.xml><?xml version="1.0" encoding="utf-8"?>
<p:tagLst xmlns:p="http://schemas.openxmlformats.org/presentationml/2006/main">
  <p:tag name="PA" val="v4.0.0"/>
</p:tagLst>
</file>

<file path=ppt/tags/tag99.xml><?xml version="1.0" encoding="utf-8"?>
<p:tagLst xmlns:p="http://schemas.openxmlformats.org/presentationml/2006/main">
  <p:tag name="PA" val="v4.0.0"/>
</p:tagLst>
</file>

<file path=ppt/tags/tag100.xml><?xml version="1.0" encoding="utf-8"?>
<p:tagLst xmlns:p="http://schemas.openxmlformats.org/presentationml/2006/main">
  <p:tag name="PA" val="v4.0.0"/>
</p:tagLst>
</file>

<file path=ppt/tags/tag101.xml><?xml version="1.0" encoding="utf-8"?>
<p:tagLst xmlns:p="http://schemas.openxmlformats.org/presentationml/2006/main">
  <p:tag name="PA" val="v4.0.0"/>
</p:tagLst>
</file>

<file path=ppt/tags/tag102.xml><?xml version="1.0" encoding="utf-8"?>
<p:tagLst xmlns:p="http://schemas.openxmlformats.org/presentationml/2006/main">
  <p:tag name="PA" val="v4.0.0"/>
</p:tagLst>
</file>

<file path=ppt/tags/tag103.xml><?xml version="1.0" encoding="utf-8"?>
<p:tagLst xmlns:p="http://schemas.openxmlformats.org/presentationml/2006/main">
  <p:tag name="PA" val="v4.0.0"/>
</p:tagLst>
</file>

<file path=ppt/tags/tag104.xml><?xml version="1.0" encoding="utf-8"?>
<p:tagLst xmlns:p="http://schemas.openxmlformats.org/presentationml/2006/main">
  <p:tag name="PA" val="v4.0.0"/>
</p:tagLst>
</file>

<file path=ppt/tags/tag105.xml><?xml version="1.0" encoding="utf-8"?>
<p:tagLst xmlns:p="http://schemas.openxmlformats.org/presentationml/2006/main">
  <p:tag name="PA" val="v4.0.0"/>
</p:tagLst>
</file>

<file path=ppt/tags/tag106.xml><?xml version="1.0" encoding="utf-8"?>
<p:tagLst xmlns:p="http://schemas.openxmlformats.org/presentationml/2006/main">
  <p:tag name="PA" val="v4.0.0"/>
</p:tagLst>
</file>

<file path=ppt/tags/tag107.xml><?xml version="1.0" encoding="utf-8"?>
<p:tagLst xmlns:p="http://schemas.openxmlformats.org/presentationml/2006/main">
  <p:tag name="PA" val="v4.0.0"/>
</p:tagLst>
</file>

<file path=ppt/tags/tag108.xml><?xml version="1.0" encoding="utf-8"?>
<p:tagLst xmlns:p="http://schemas.openxmlformats.org/presentationml/2006/main">
  <p:tag name="PA" val="v4.0.0"/>
</p:tagLst>
</file>

<file path=ppt/tags/tag109.xml><?xml version="1.0" encoding="utf-8"?>
<p:tagLst xmlns:p="http://schemas.openxmlformats.org/presentationml/2006/main">
  <p:tag name="PA" val="v4.0.0"/>
</p:tagLst>
</file>

<file path=ppt/tags/tag110.xml><?xml version="1.0" encoding="utf-8"?>
<p:tagLst xmlns:p="http://schemas.openxmlformats.org/presentationml/2006/main">
  <p:tag name="PA" val="v4.0.0"/>
</p:tagLst>
</file>

<file path=ppt/tags/tag111.xml><?xml version="1.0" encoding="utf-8"?>
<p:tagLst xmlns:p="http://schemas.openxmlformats.org/presentationml/2006/main">
  <p:tag name="PA" val="v4.0.0"/>
</p:tagLst>
</file>

<file path=ppt/tags/tag112.xml><?xml version="1.0" encoding="utf-8"?>
<p:tagLst xmlns:p="http://schemas.openxmlformats.org/presentationml/2006/main">
  <p:tag name="PA" val="v4.0.0"/>
</p:tagLst>
</file>

<file path=ppt/tags/tag113.xml><?xml version="1.0" encoding="utf-8"?>
<p:tagLst xmlns:p="http://schemas.openxmlformats.org/presentationml/2006/main">
  <p:tag name="PA" val="v4.0.0"/>
</p:tagLst>
</file>

<file path=ppt/tags/tag114.xml><?xml version="1.0" encoding="utf-8"?>
<p:tagLst xmlns:p="http://schemas.openxmlformats.org/presentationml/2006/main">
  <p:tag name="PA" val="v4.0.0"/>
</p:tagLst>
</file>

<file path=ppt/tags/tag115.xml><?xml version="1.0" encoding="utf-8"?>
<p:tagLst xmlns:p="http://schemas.openxmlformats.org/presentationml/2006/main">
  <p:tag name="PA" val="v4.0.0"/>
</p:tagLst>
</file>

<file path=ppt/tags/tag116.xml><?xml version="1.0" encoding="utf-8"?>
<p:tagLst xmlns:p="http://schemas.openxmlformats.org/presentationml/2006/main">
  <p:tag name="PA" val="v4.0.0"/>
</p:tagLst>
</file>

<file path=ppt/tags/tag117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PPT定制1801380800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40001"/>
      </a:accent1>
      <a:accent2>
        <a:srgbClr val="E50112"/>
      </a:accent2>
      <a:accent3>
        <a:srgbClr val="F5BD9C"/>
      </a:accent3>
      <a:accent4>
        <a:srgbClr val="A40001"/>
      </a:accent4>
      <a:accent5>
        <a:srgbClr val="E50112"/>
      </a:accent5>
      <a:accent6>
        <a:srgbClr val="F5BD9C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0</TotalTime>
  <Words>3547</Words>
  <Application>WPS 演示</Application>
  <PresentationFormat>宽屏</PresentationFormat>
  <Paragraphs>482</Paragraphs>
  <Slides>24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Arial</vt:lpstr>
      <vt:lpstr>宋体</vt:lpstr>
      <vt:lpstr>Wingdings</vt:lpstr>
      <vt:lpstr>腾祥铁山楷书简繁合集</vt:lpstr>
      <vt:lpstr>汉仪菱心体简</vt:lpstr>
      <vt:lpstr>Arial</vt:lpstr>
      <vt:lpstr>微软雅黑</vt:lpstr>
      <vt:lpstr>仿宋_GB2312</vt:lpstr>
      <vt:lpstr>Arial Unicode MS</vt:lpstr>
      <vt:lpstr>等线</vt:lpstr>
      <vt:lpstr>Segoe Print</vt:lpstr>
      <vt:lpstr>仿宋</vt:lpstr>
      <vt:lpstr>PPT定制1801380800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柚子设计</dc:creator>
  <cp:keywords>MC-PPT模板</cp:keywords>
  <cp:category>模板</cp:category>
  <cp:lastModifiedBy>admin</cp:lastModifiedBy>
  <cp:revision>4</cp:revision>
  <dcterms:created xsi:type="dcterms:W3CDTF">2017-11-29T02:17:00Z</dcterms:created>
  <dcterms:modified xsi:type="dcterms:W3CDTF">2017-12-14T07:27:40Z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