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x="9144000" cy="51435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212"/>
    <a:srgbClr val="BE2263"/>
    <a:srgbClr val="E21A40"/>
    <a:srgbClr val="BE1C20"/>
    <a:srgbClr val="13743D"/>
    <a:srgbClr val="134D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8" d="100"/>
          <a:sy n="118" d="100"/>
        </p:scale>
        <p:origin x="1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pic>
        <p:nvPicPr>
          <p:cNvPr id="7" name="图片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0"/>
            <a:ext cx="9144000" cy="5144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5" Type="http://schemas.openxmlformats.org/officeDocument/2006/relationships/notesSlide" Target="../notesSlides/notesSlide1.xml"/><Relationship Id="rId14" Type="http://schemas.openxmlformats.org/officeDocument/2006/relationships/slideLayout" Target="../slideLayouts/slideLayout1.xml"/><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notesSlide" Target="../notesSlides/notesSlide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notesSlide" Target="../notesSlides/notesSlide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notesSlide" Target="../notesSlides/notesSlide8.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notesSlide" Target="../notesSlides/notesSlide14.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notesSlide" Target="../notesSlides/notesSlide19.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8.png"/><Relationship Id="rId3" Type="http://schemas.openxmlformats.org/officeDocument/2006/relationships/image" Target="../media/image5.png"/><Relationship Id="rId2" Type="http://schemas.openxmlformats.org/officeDocument/2006/relationships/image" Target="../media/image3.png"/><Relationship Id="rId11" Type="http://schemas.openxmlformats.org/officeDocument/2006/relationships/notesSlide" Target="../notesSlides/notesSlide24.xml"/><Relationship Id="rId10" Type="http://schemas.openxmlformats.org/officeDocument/2006/relationships/slideLayout" Target="../slideLayouts/slideLayout1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7143" r="9739"/>
          <a:stretch>
            <a:fillRect/>
          </a:stretch>
        </p:blipFill>
        <p:spPr>
          <a:xfrm flipH="1">
            <a:off x="22860" y="3789"/>
            <a:ext cx="4963735" cy="2833115"/>
          </a:xfrm>
          <a:prstGeom prst="rect">
            <a:avLst/>
          </a:prstGeom>
        </p:spPr>
      </p:pic>
      <p:pic>
        <p:nvPicPr>
          <p:cNvPr id="21" name="图片 20"/>
          <p:cNvPicPr>
            <a:picLocks noChangeAspect="1"/>
          </p:cNvPicPr>
          <p:nvPr/>
        </p:nvPicPr>
        <p:blipFill rotWithShape="1">
          <a:blip r:embed="rId2">
            <a:extLst>
              <a:ext uri="{28A0092B-C50C-407E-A947-70E740481C1C}">
                <a14:useLocalDpi xmlns:a14="http://schemas.microsoft.com/office/drawing/2010/main" val="0"/>
              </a:ext>
            </a:extLst>
          </a:blip>
          <a:srcRect t="1" r="42574" b="-755"/>
          <a:stretch>
            <a:fillRect/>
          </a:stretch>
        </p:blipFill>
        <p:spPr>
          <a:xfrm>
            <a:off x="6387" y="4061943"/>
            <a:ext cx="9137612" cy="1090181"/>
          </a:xfrm>
          <a:prstGeom prst="rect">
            <a:avLst/>
          </a:prstGeom>
        </p:spPr>
      </p:pic>
      <p:pic>
        <p:nvPicPr>
          <p:cNvPr id="2" name="Mark Pride - River Flows In You (Original Mix) - remix">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20414" y="150105"/>
            <a:ext cx="609600" cy="609600"/>
          </a:xfrm>
          <a:prstGeom prst="rect">
            <a:avLst/>
          </a:prstGeom>
        </p:spPr>
      </p:pic>
      <p:sp>
        <p:nvSpPr>
          <p:cNvPr id="32" name="文本框 31"/>
          <p:cNvSpPr txBox="1"/>
          <p:nvPr/>
        </p:nvSpPr>
        <p:spPr>
          <a:xfrm>
            <a:off x="2350135" y="2966755"/>
            <a:ext cx="4913630" cy="506730"/>
          </a:xfrm>
          <a:prstGeom prst="rect">
            <a:avLst/>
          </a:prstGeom>
          <a:noFill/>
        </p:spPr>
        <p:txBody>
          <a:bodyPr wrap="none" rtlCol="0">
            <a:spAutoFit/>
          </a:bodyPr>
          <a:lstStyle/>
          <a:p>
            <a:pPr algn="ctr"/>
            <a:r>
              <a:rPr lang="zh-CN" altLang="en-US" sz="2700" dirty="0">
                <a:solidFill>
                  <a:srgbClr val="C00000"/>
                </a:solidFill>
                <a:latin typeface="微软雅黑" panose="020B0503020204020204" charset="-122"/>
                <a:ea typeface="微软雅黑" panose="020B0503020204020204" charset="-122"/>
              </a:rPr>
              <a:t>年终工作总结汇报企业年会PPT</a:t>
            </a:r>
            <a:endParaRPr lang="zh-CN" altLang="en-US" sz="2700" dirty="0">
              <a:solidFill>
                <a:srgbClr val="C00000"/>
              </a:solidFill>
              <a:latin typeface="微软雅黑" panose="020B0503020204020204" charset="-122"/>
              <a:ea typeface="微软雅黑" panose="020B0503020204020204" charset="-122"/>
            </a:endParaRPr>
          </a:p>
        </p:txBody>
      </p:sp>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3729302" y="1214458"/>
            <a:ext cx="1472630" cy="1622123"/>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1569" y="2901722"/>
            <a:ext cx="851180" cy="540830"/>
          </a:xfrm>
          <a:prstGeom prst="rect">
            <a:avLst/>
          </a:prstGeom>
        </p:spPr>
      </p:pic>
      <p:pic>
        <p:nvPicPr>
          <p:cNvPr id="22" name="图片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2901" y="2755910"/>
            <a:ext cx="1081457" cy="687145"/>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9272" y="2488181"/>
            <a:ext cx="851180" cy="540830"/>
          </a:xfrm>
          <a:prstGeom prst="rect">
            <a:avLst/>
          </a:prstGeom>
        </p:spPr>
      </p:pic>
      <p:sp>
        <p:nvSpPr>
          <p:cNvPr id="12" name="TextBox 2"/>
          <p:cNvSpPr txBox="1">
            <a:spLocks noChangeArrowheads="1"/>
          </p:cNvSpPr>
          <p:nvPr/>
        </p:nvSpPr>
        <p:spPr bwMode="auto">
          <a:xfrm>
            <a:off x="2593132" y="977518"/>
            <a:ext cx="1263650" cy="2214880"/>
          </a:xfrm>
          <a:prstGeom prst="rect">
            <a:avLst/>
          </a:prstGeom>
          <a:noFill/>
          <a:ln w="9525">
            <a:noFill/>
            <a:miter lim="800000"/>
          </a:ln>
        </p:spPr>
        <p:txBody>
          <a:bodyPr wrap="none">
            <a:spAutoFit/>
          </a:bodyPr>
          <a:lstStyle>
            <a:defPPr>
              <a:defRPr lang="zh-CN"/>
            </a:defPPr>
            <a:lvl1pPr>
              <a:defRPr sz="18400" b="1">
                <a:ln>
                  <a:solidFill>
                    <a:srgbClr val="E60000"/>
                  </a:solidFill>
                </a:ln>
                <a:blipFill dpi="0" rotWithShape="1">
                  <a:blip r:embed="rId10"/>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sz="13800" dirty="0">
                <a:latin typeface="微软雅黑" panose="020B0503020204020204" charset="-122"/>
                <a:ea typeface="微软雅黑" panose="020B0503020204020204" charset="-122"/>
              </a:rPr>
              <a:t>2</a:t>
            </a:r>
            <a:endParaRPr lang="en-US" altLang="zh-CN" sz="13800" dirty="0">
              <a:latin typeface="微软雅黑" panose="020B0503020204020204" charset="-122"/>
              <a:ea typeface="微软雅黑" panose="020B0503020204020204" charset="-122"/>
            </a:endParaRPr>
          </a:p>
        </p:txBody>
      </p:sp>
      <p:sp>
        <p:nvSpPr>
          <p:cNvPr id="13" name="TextBox 2"/>
          <p:cNvSpPr txBox="1">
            <a:spLocks noChangeArrowheads="1"/>
          </p:cNvSpPr>
          <p:nvPr/>
        </p:nvSpPr>
        <p:spPr bwMode="auto">
          <a:xfrm>
            <a:off x="4905583" y="977518"/>
            <a:ext cx="1066165" cy="2214880"/>
          </a:xfrm>
          <a:prstGeom prst="rect">
            <a:avLst/>
          </a:prstGeom>
          <a:noFill/>
          <a:ln w="9525">
            <a:noFill/>
            <a:miter lim="800000"/>
          </a:ln>
        </p:spPr>
        <p:txBody>
          <a:bodyPr wrap="none">
            <a:spAutoFit/>
          </a:bodyPr>
          <a:lstStyle>
            <a:defPPr>
              <a:defRPr lang="zh-CN"/>
            </a:defPPr>
            <a:lvl1pPr>
              <a:defRPr sz="18400" b="1">
                <a:ln>
                  <a:solidFill>
                    <a:srgbClr val="E60000"/>
                  </a:solidFill>
                </a:ln>
                <a:blipFill dpi="0" rotWithShape="1">
                  <a:blip r:embed="rId10"/>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sz="13800" dirty="0">
                <a:latin typeface="微软雅黑" panose="020B0503020204020204" charset="-122"/>
                <a:ea typeface="微软雅黑" panose="020B0503020204020204" charset="-122"/>
              </a:rPr>
              <a:t>1</a:t>
            </a:r>
            <a:endParaRPr lang="en-US" altLang="zh-CN" sz="13800" dirty="0">
              <a:latin typeface="微软雅黑" panose="020B0503020204020204" charset="-122"/>
              <a:ea typeface="微软雅黑" panose="020B0503020204020204" charset="-122"/>
            </a:endParaRPr>
          </a:p>
        </p:txBody>
      </p:sp>
      <p:sp>
        <p:nvSpPr>
          <p:cNvPr id="14" name="TextBox 2"/>
          <p:cNvSpPr txBox="1">
            <a:spLocks noChangeArrowheads="1"/>
          </p:cNvSpPr>
          <p:nvPr/>
        </p:nvSpPr>
        <p:spPr bwMode="auto">
          <a:xfrm>
            <a:off x="5854484" y="977518"/>
            <a:ext cx="1263650" cy="2214880"/>
          </a:xfrm>
          <a:prstGeom prst="rect">
            <a:avLst/>
          </a:prstGeom>
          <a:noFill/>
          <a:ln w="9525">
            <a:noFill/>
            <a:miter lim="800000"/>
          </a:ln>
        </p:spPr>
        <p:txBody>
          <a:bodyPr wrap="none">
            <a:spAutoFit/>
          </a:bodyPr>
          <a:lstStyle>
            <a:defPPr>
              <a:defRPr lang="zh-CN"/>
            </a:defPPr>
            <a:lvl1pPr>
              <a:defRPr sz="16600" b="1">
                <a:ln>
                  <a:solidFill>
                    <a:srgbClr val="E60000"/>
                  </a:solidFill>
                </a:ln>
                <a:blipFill dpi="0" rotWithShape="1">
                  <a:blip r:embed="rId11"/>
                  <a:srcRect/>
                  <a:stretch>
                    <a:fillRect/>
                  </a:stretch>
                </a:blipFill>
                <a:latin typeface="方正超粗黑简体" panose="03000509000000000000" pitchFamily="65" charset="-122"/>
                <a:ea typeface="方正超粗黑简体" panose="03000509000000000000" pitchFamily="65" charset="-122"/>
              </a:defRPr>
            </a:lvl1pPr>
          </a:lstStyle>
          <a:p>
            <a:r>
              <a:rPr lang="en-US" altLang="zh-CN" sz="13800" dirty="0">
                <a:blipFill dpi="0" rotWithShape="1">
                  <a:blip r:embed="rId10"/>
                  <a:srcRect/>
                  <a:tile tx="0" ty="0" sx="40000" sy="40000" flip="none" algn="ctr"/>
                </a:blipFill>
                <a:latin typeface="微软雅黑" panose="020B0503020204020204" charset="-122"/>
                <a:ea typeface="微软雅黑" panose="020B0503020204020204" charset="-122"/>
              </a:rPr>
              <a:t>8</a:t>
            </a:r>
            <a:endParaRPr lang="en-US" altLang="zh-CN" sz="13800" dirty="0">
              <a:blipFill dpi="0" rotWithShape="1">
                <a:blip r:embed="rId10"/>
                <a:srcRect/>
                <a:tile tx="0" ty="0" sx="40000" sy="40000" flip="none" algn="ctr"/>
              </a:blipFill>
              <a:latin typeface="微软雅黑" panose="020B0503020204020204" charset="-122"/>
              <a:ea typeface="微软雅黑" panose="020B0503020204020204" charset="-122"/>
            </a:endParaRPr>
          </a:p>
        </p:txBody>
      </p:sp>
      <p:grpSp>
        <p:nvGrpSpPr>
          <p:cNvPr id="3" name="组合 2"/>
          <p:cNvGrpSpPr/>
          <p:nvPr/>
        </p:nvGrpSpPr>
        <p:grpSpPr>
          <a:xfrm>
            <a:off x="3801325" y="3442935"/>
            <a:ext cx="1937201" cy="275590"/>
            <a:chOff x="1137683" y="4700140"/>
            <a:chExt cx="2582935" cy="367453"/>
          </a:xfrm>
        </p:grpSpPr>
        <p:sp>
          <p:nvSpPr>
            <p:cNvPr id="4" name="矩形: 圆角 5"/>
            <p:cNvSpPr/>
            <p:nvPr/>
          </p:nvSpPr>
          <p:spPr>
            <a:xfrm>
              <a:off x="1137683" y="4740781"/>
              <a:ext cx="2582935" cy="301548"/>
            </a:xfrm>
            <a:prstGeom prst="roundRect">
              <a:avLst>
                <a:gd name="adj" fmla="val 50000"/>
              </a:avLst>
            </a:prstGeom>
            <a:solidFill>
              <a:srgbClr val="E50212"/>
            </a:solidFill>
            <a:ln>
              <a:solidFill>
                <a:srgbClr val="E21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00"/>
                </a:solidFill>
              </a:endParaRPr>
            </a:p>
          </p:txBody>
        </p:sp>
        <p:sp>
          <p:nvSpPr>
            <p:cNvPr id="9" name="TextBox 6"/>
            <p:cNvSpPr txBox="1">
              <a:spLocks noChangeArrowheads="1"/>
            </p:cNvSpPr>
            <p:nvPr/>
          </p:nvSpPr>
          <p:spPr bwMode="auto">
            <a:xfrm>
              <a:off x="1469604" y="4700140"/>
              <a:ext cx="1866646" cy="367453"/>
            </a:xfrm>
            <a:prstGeom prst="rect">
              <a:avLst/>
            </a:prstGeom>
            <a:noFill/>
            <a:ln w="9525">
              <a:noFill/>
              <a:miter lim="800000"/>
            </a:ln>
          </p:spPr>
          <p:txBody>
            <a:bodyPr wrap="square">
              <a:spAutoFit/>
            </a:bodyPr>
            <a:lstStyle/>
            <a:p>
              <a:pPr algn="ctr"/>
              <a:r>
                <a:rPr lang="zh-CN" altLang="en-US" sz="1200" dirty="0">
                  <a:solidFill>
                    <a:schemeClr val="bg1"/>
                  </a:solidFill>
                  <a:latin typeface="微软雅黑" panose="020B0503020204020204" charset="-122"/>
                  <a:ea typeface="微软雅黑" panose="020B0503020204020204" charset="-122"/>
                </a:rPr>
                <a:t>汇报人：代用名</a:t>
              </a:r>
              <a:endParaRPr lang="zh-CN" altLang="en-US" sz="1200" dirty="0">
                <a:solidFill>
                  <a:schemeClr val="bg1"/>
                </a:solidFill>
                <a:latin typeface="微软雅黑" panose="020B0503020204020204" charset="-122"/>
                <a:ea typeface="微软雅黑" panose="020B0503020204020204" charset="-122"/>
              </a:endParaRPr>
            </a:p>
          </p:txBody>
        </p:sp>
      </p:grpSp>
      <p:pic>
        <p:nvPicPr>
          <p:cNvPr id="10" name="图片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71499" y="2295932"/>
            <a:ext cx="851180" cy="540830"/>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57162" y="2626611"/>
            <a:ext cx="851180" cy="5408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6692">
        <p:zoom/>
      </p:transition>
    </mc:Choice>
    <mc:Fallback>
      <p:transition advTm="6692">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par>
                                <p:cTn id="13" presetID="22" presetClass="entr" presetSubtype="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1000"/>
                                        <p:tgtEl>
                                          <p:spTgt spid="21"/>
                                        </p:tgtEl>
                                      </p:cBhvr>
                                    </p:animEffect>
                                  </p:childTnLst>
                                </p:cTn>
                              </p:par>
                              <p:par>
                                <p:cTn id="16" presetID="47"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250"/>
                                        <p:tgtEl>
                                          <p:spTgt spid="20"/>
                                        </p:tgtEl>
                                      </p:cBhvr>
                                    </p:animEffect>
                                  </p:childTnLst>
                                </p:cTn>
                              </p:par>
                              <p:par>
                                <p:cTn id="24" presetID="0" presetClass="path" presetSubtype="0" accel="50000" decel="50000" fill="hold" nodeType="withEffect">
                                  <p:stCondLst>
                                    <p:cond delay="0"/>
                                  </p:stCondLst>
                                  <p:childTnLst>
                                    <p:animMotion origin="layout" path="M -0.31744 -0.05254 C -0.31705 -0.05231 -0.31679 -0.05185 -0.31588 -0.05162 C -0.31562 -0.05138 -0.31484 -0.05138 -0.31458 -0.05115 C -0.31341 -0.05069 -0.3125 -0.05023 -0.31171 -0.04976 C -0.31119 -0.04953 -0.31106 -0.0493 -0.31041 -0.04907 C -0.30989 -0.04884 -0.3095 -0.04884 -0.30885 -0.04861 C -0.30781 -0.04814 -0.30533 -0.04768 -0.30533 -0.04745 C -0.30351 -0.04652 -0.30625 -0.04791 -0.30052 -0.04629 C -0.29987 -0.04606 -0.29921 -0.04583 -0.2983 -0.0456 C -0.297 -0.04513 -0.29596 -0.04513 -0.29414 -0.0449 C -0.29375 -0.0449 -0.29349 -0.04467 -0.29283 -0.04467 C -0.29088 -0.04421 -0.28867 -0.04421 -0.28645 -0.04421 C -0.28554 -0.04398 -0.28463 -0.04398 -0.28359 -0.04398 C -0.28164 -0.04375 -0.27942 -0.04375 -0.27721 -0.04375 C -0.27122 -0.04375 -0.26523 -0.04375 -0.25924 -0.04375 C -0.2414 -0.04328 -0.25039 -0.04351 -0.21705 -0.04375 C -0.21536 -0.04375 -0.2138 -0.04375 -0.21197 -0.04375 C -0.20937 -0.04375 -0.20638 -0.04398 -0.20377 -0.04398 C -0.18984 -0.04398 -0.18984 -0.04375 -0.17708 -0.04421 C -0.15156 -0.04444 -0.19635 -0.04398 -0.15468 -0.04444 C -0.14987 -0.04444 -0.14492 -0.04444 -0.14062 -0.04421 C -0.13945 -0.04421 -0.13867 -0.04421 -0.13776 -0.04398 C -0.13684 -0.04398 -0.13632 -0.04398 -0.13567 -0.04398 C -0.13372 -0.04375 -0.13242 -0.04351 -0.13072 -0.04351 C -0.12981 -0.04328 -0.12929 -0.04328 -0.12864 -0.04328 C -0.12773 -0.04328 -0.12721 -0.04305 -0.12656 -0.04305 C -0.12565 -0.04305 -0.12474 -0.04305 -0.12434 -0.04282 C -0.12369 -0.04282 -0.12278 -0.04282 -0.12226 -0.04259 C -0.1207 -0.04259 -0.11953 -0.04259 -0.11783 -0.04236 C -0.11731 -0.04236 -0.11666 -0.04236 -0.11575 -0.04236 L -0.11158 -0.04213 C -0.11054 -0.04213 -0.1095 -0.04213 -0.1082 -0.04213 C -0.10533 -0.04189 -0.10052 -0.04189 -0.09752 -0.04166 C -0.09049 -0.04189 -0.06171 -0.04189 -0.04791 -0.04213 C -0.04674 -0.04213 -0.04557 -0.04213 -0.0444 -0.04213 C -0.04296 -0.04213 -0.04153 -0.04213 -0.04023 -0.04236 C -0.03893 -0.04236 -0.03776 -0.04236 -0.03671 -0.04259 C -0.03528 -0.04259 -0.03385 -0.04259 -0.03242 -0.04259 C -0.03138 -0.04259 -0.03059 -0.04282 -0.02968 -0.04282 C -0.0289 -0.04282 -0.02825 -0.04282 -0.02747 -0.04282 C -0.02656 -0.04305 -0.02565 -0.04305 -0.0246 -0.04305 C -0.02395 -0.04305 -0.0233 -0.04305 -0.02265 -0.04305 C -0.01679 -0.04351 -0.02135 -0.04305 -0.01627 -0.04351 C -0.00924 -0.04375 -0.02018 -0.04328 -0.01132 -0.04375 C -0.00989 -0.04375 -0.00872 -0.04398 -0.00703 -0.04421 C -0.00468 -0.04444 -0.00442 -0.04444 -0.00156 -0.04444 C -0.00104 -0.04444 -0.00052 -0.04444 -4.375E-6 -0.04444 " pathEditMode="relative" rAng="0" ptsTypes="AAAAAAAAAAAAAAAAAAAAAAAAAAAAAAAAAAAAAAAAAAAAAAA">
                                      <p:cBhvr>
                                        <p:cTn id="25" dur="6000" fill="hold"/>
                                        <p:tgtEl>
                                          <p:spTgt spid="20"/>
                                        </p:tgtEl>
                                        <p:attrNameLst>
                                          <p:attrName>ppt_x</p:attrName>
                                          <p:attrName>ppt_y</p:attrName>
                                        </p:attrNameLst>
                                      </p:cBhvr>
                                      <p:rCtr x="15872" y="532"/>
                                    </p:animMotion>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250"/>
                                        <p:tgtEl>
                                          <p:spTgt spid="23"/>
                                        </p:tgtEl>
                                      </p:cBhvr>
                                    </p:animEffect>
                                  </p:childTnLst>
                                </p:cTn>
                              </p:par>
                              <p:par>
                                <p:cTn id="29"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1 -0.36614 -0.02801 C -0.36549 -0.02847 -0.36523 -0.02894 -0.36445 -0.0294 C -0.36393 -0.02963 -0.36341 -0.02986 -0.36276 -0.03009 C -0.36145 -0.03079 -0.35859 -0.03194 -0.35859 -0.03171 C -0.35651 -0.03356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8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6 -0.03866 -0.15351 -0.03889 C -0.15273 -0.03912 -0.15182 -0.03912 -0.15104 -0.03912 C -0.15026 -0.03935 -0.14948 -0.03958 -0.14856 -0.03958 C -0.14778 -0.03981 -0.14687 -0.03981 -0.14609 -0.03981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09 -0.04051 C -0.0414 -0.04028 -0.03971 -0.04028 -0.03802 -0.04028 C -0.03684 -0.04028 -0.0358 -0.04005 -0.03476 -0.04005 C -0.03398 -0.04005 -0.0332 -0.03981 -0.03229 -0.03981 C -0.03112 -0.03981 -0.0302 -0.03981 -0.0289 -0.03958 C -0.02812 -0.03958 -0.02734 -0.03958 -0.02656 -0.03935 C -0.01979 -0.03889 -0.02513 -0.03935 -0.01901 -0.03889 C -0.0108 -0.03843 -0.02369 -0.03912 -0.01328 -0.03866 C -0.01171 -0.03819 -0.01028 -0.03796 -0.00846 -0.03773 C -0.00546 -0.0375 -0.0052 -0.0375 -0.00182 -0.03727 C -0.00117 -0.03727 -0.00065 -0.03727 -3.95833E-6 -0.03727 " pathEditMode="relative" rAng="0" ptsTypes="AAAAAAAAAAAAAAAAAAAAAAAAAAAAAAAAAAAAAAAAAAAAAAA">
                                      <p:cBhvr>
                                        <p:cTn id="30" dur="6000" fill="hold"/>
                                        <p:tgtEl>
                                          <p:spTgt spid="23"/>
                                        </p:tgtEl>
                                        <p:attrNameLst>
                                          <p:attrName>ppt_x</p:attrName>
                                          <p:attrName>ppt_y</p:attrName>
                                        </p:attrNameLst>
                                      </p:cBhvr>
                                      <p:rCtr x="18646" y="-926"/>
                                    </p:animMotion>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childTnLst>
                                </p:cTn>
                              </p:par>
                              <p:par>
                                <p:cTn id="39" presetID="0" presetClass="path" presetSubtype="0" accel="50000" decel="50000" fill="hold" nodeType="withEffect">
                                  <p:stCondLst>
                                    <p:cond delay="0"/>
                                  </p:stCondLst>
                                  <p:childTnLst>
                                    <p:animMotion origin="layout" path="M -0.40898 -0.00208 C -0.40846 -0.00324 -0.4082 -0.00532 -0.40703 -0.00648 C -0.40664 -0.00694 -0.4056 -0.00717 -0.40521 -0.00787 C -0.40391 -0.00925 -0.4026 -0.01088 -0.40169 -0.01226 C -0.40104 -0.01319 -0.40065 -0.01435 -0.39987 -0.01504 C -0.39922 -0.01574 -0.3987 -0.01643 -0.39792 -0.01689 C -0.39662 -0.01828 -0.39349 -0.0206 -0.39349 -0.02037 C -0.39115 -0.0243 -0.39466 -0.01944 -0.38711 -0.02569 C -0.38633 -0.02638 -0.38542 -0.02731 -0.38438 -0.028 C -0.38268 -0.02916 -0.38138 -0.02963 -0.37904 -0.03032 C -0.37839 -0.03078 -0.37813 -0.03125 -0.37721 -0.03171 C -0.37487 -0.03263 -0.37188 -0.03287 -0.36914 -0.0331 C -0.36797 -0.03333 -0.3668 -0.03379 -0.36563 -0.03402 C -0.36289 -0.03425 -0.36016 -0.03449 -0.35729 -0.03449 C -0.34948 -0.03472 -0.34154 -0.03472 -0.33385 -0.03495 C -0.31107 -0.03611 -0.32253 -0.03564 -0.27969 -0.03495 C -0.2776 -0.03495 -0.27552 -0.03449 -0.27344 -0.03449 C -0.26979 -0.03425 -0.26615 -0.03402 -0.2625 -0.03402 C -0.24492 -0.03333 -0.24505 -0.03356 -0.22813 -0.0331 C -0.19518 -0.03194 -0.25326 -0.03356 -0.19922 -0.03217 C -0.19323 -0.0324 -0.18698 -0.03217 -0.18112 -0.03263 C -0.17969 -0.03263 -0.17865 -0.03333 -0.17747 -0.03356 C -0.17656 -0.03379 -0.17565 -0.03379 -0.17474 -0.03402 C -0.17253 -0.03449 -0.17057 -0.03518 -0.16849 -0.03588 C -0.16758 -0.03611 -0.16654 -0.03611 -0.16576 -0.03634 C -0.16471 -0.03657 -0.16393 -0.03703 -0.16302 -0.03726 C -0.16211 -0.0375 -0.16107 -0.0375 -0.16029 -0.03773 C -0.15925 -0.03796 -0.15872 -0.03842 -0.15755 -0.03865 C -0.15586 -0.03888 -0.15391 -0.03912 -0.15208 -0.03958 C -0.1513 -0.03958 -0.15039 -0.03981 -0.14935 -0.04004 L -0.14388 -0.0405 C -0.14245 -0.0405 -0.14102 -0.04074 -0.13945 -0.04097 C -0.13568 -0.0412 -0.12956 -0.04166 -0.12591 -0.04166 C -0.11654 -0.04166 -0.07956 -0.04166 -0.06159 -0.04097 C -0.06016 -0.04074 -0.05872 -0.0405 -0.05716 -0.0405 C -0.05534 -0.04027 -0.05352 -0.04004 -0.05169 -0.04004 C -0.05013 -0.03958 -0.0487 -0.03935 -0.04727 -0.03912 C -0.04544 -0.03888 -0.04349 -0.03888 -0.0418 -0.03865 C -0.0405 -0.03842 -0.03932 -0.03819 -0.03815 -0.03819 C -0.03724 -0.03796 -0.03633 -0.03773 -0.03542 -0.03773 C -0.03411 -0.0375 -0.03294 -0.0375 -0.03177 -0.03726 C -0.03086 -0.03703 -0.02995 -0.0368 -0.02917 -0.0368 C -0.02161 -0.03588 -0.02747 -0.0368 -0.02096 -0.03588 C -0.01185 -0.03449 -0.02591 -0.03634 -0.01458 -0.03495 C -0.01276 -0.03425 -0.0112 -0.03333 -0.00911 -0.0331 C -0.00599 -0.0324 -0.00573 -0.0324 -0.00195 -0.03217 C -0.0013 -0.03217 -0.00065 -0.03217 4.16667E-7 -0.03217 " pathEditMode="relative" rAng="0" ptsTypes="AAAAAAAAAAAAAAAAAAAAAAAAAAAAAAAAAAAAAAAAAAAAAAA">
                                      <p:cBhvr>
                                        <p:cTn id="40" dur="6000" fill="hold"/>
                                        <p:tgtEl>
                                          <p:spTgt spid="22"/>
                                        </p:tgtEl>
                                        <p:attrNameLst>
                                          <p:attrName>ppt_x</p:attrName>
                                          <p:attrName>ppt_y</p:attrName>
                                        </p:attrNameLst>
                                      </p:cBhvr>
                                      <p:rCtr x="20456" y="-1991"/>
                                    </p:animMotion>
                                  </p:childTnLst>
                                </p:cTn>
                              </p:par>
                              <p:par>
                                <p:cTn id="41" presetID="5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Scale>
                                      <p:cBhvr>
                                        <p:cTn id="4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2"/>
                                        </p:tgtEl>
                                        <p:attrNameLst>
                                          <p:attrName>ppt_x</p:attrName>
                                          <p:attrName>ppt_y</p:attrName>
                                        </p:attrNameLst>
                                      </p:cBhvr>
                                    </p:animMotion>
                                    <p:animEffect transition="in" filter="fade">
                                      <p:cBhvr>
                                        <p:cTn id="45" dur="1000"/>
                                        <p:tgtEl>
                                          <p:spTgt spid="12"/>
                                        </p:tgtEl>
                                      </p:cBhvr>
                                    </p:animEffect>
                                  </p:childTnLst>
                                </p:cTn>
                              </p:par>
                              <p:par>
                                <p:cTn id="46" presetID="52" presetClass="entr" presetSubtype="0"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Scale>
                                      <p:cBhvr>
                                        <p:cTn id="4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3"/>
                                        </p:tgtEl>
                                        <p:attrNameLst>
                                          <p:attrName>ppt_x</p:attrName>
                                          <p:attrName>ppt_y</p:attrName>
                                        </p:attrNameLst>
                                      </p:cBhvr>
                                    </p:animMotion>
                                    <p:animEffect transition="in" filter="fade">
                                      <p:cBhvr>
                                        <p:cTn id="50" dur="1000"/>
                                        <p:tgtEl>
                                          <p:spTgt spid="13"/>
                                        </p:tgtEl>
                                      </p:cBhvr>
                                    </p:animEffect>
                                  </p:childTnLst>
                                </p:cTn>
                              </p:par>
                              <p:par>
                                <p:cTn id="51" presetID="52" presetClass="entr" presetSubtype="0" fill="hold" grpId="0" nodeType="withEffect">
                                  <p:stCondLst>
                                    <p:cond delay="300"/>
                                  </p:stCondLst>
                                  <p:childTnLst>
                                    <p:set>
                                      <p:cBhvr>
                                        <p:cTn id="52" dur="1" fill="hold">
                                          <p:stCondLst>
                                            <p:cond delay="0"/>
                                          </p:stCondLst>
                                        </p:cTn>
                                        <p:tgtEl>
                                          <p:spTgt spid="14"/>
                                        </p:tgtEl>
                                        <p:attrNameLst>
                                          <p:attrName>style.visibility</p:attrName>
                                        </p:attrNameLst>
                                      </p:cBhvr>
                                      <p:to>
                                        <p:strVal val="visible"/>
                                      </p:to>
                                    </p:set>
                                    <p:animScale>
                                      <p:cBhvr>
                                        <p:cTn id="5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4"/>
                                        </p:tgtEl>
                                        <p:attrNameLst>
                                          <p:attrName>ppt_x</p:attrName>
                                          <p:attrName>ppt_y</p:attrName>
                                        </p:attrNameLst>
                                      </p:cBhvr>
                                    </p:animMotion>
                                    <p:animEffect transition="in" filter="fade">
                                      <p:cBhvr>
                                        <p:cTn id="55" dur="1000"/>
                                        <p:tgtEl>
                                          <p:spTgt spid="14"/>
                                        </p:tgtEl>
                                      </p:cBhvr>
                                    </p:animEffect>
                                  </p:childTnLst>
                                </p:cTn>
                              </p:par>
                              <p:par>
                                <p:cTn id="56" presetID="22" presetClass="entr" presetSubtype="8"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750"/>
                                        <p:tgtEl>
                                          <p:spTgt spid="3"/>
                                        </p:tgtEl>
                                      </p:cBhvr>
                                    </p:animEffect>
                                  </p:childTnLst>
                                </p:cTn>
                              </p:par>
                              <p:par>
                                <p:cTn id="59" presetID="10"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250"/>
                                        <p:tgtEl>
                                          <p:spTgt spid="11"/>
                                        </p:tgtEl>
                                      </p:cBhvr>
                                    </p:animEffect>
                                  </p:childTnLst>
                                </p:cTn>
                              </p:par>
                              <p:par>
                                <p:cTn id="62" presetID="0" presetClass="path" presetSubtype="0" accel="50000" decel="50000" fill="hold" nodeType="withEffect">
                                  <p:stCondLst>
                                    <p:cond delay="0"/>
                                  </p:stCondLst>
                                  <p:childTnLst>
                                    <p:animMotion origin="layout" path="M -0.31744 -0.05254 C -0.31705 -0.05231 -0.31679 -0.05185 -0.31588 -0.05162 C -0.31562 -0.05138 -0.31484 -0.05138 -0.31458 -0.05115 C -0.31341 -0.05069 -0.3125 -0.05023 -0.31171 -0.04976 C -0.31119 -0.04953 -0.31106 -0.0493 -0.31041 -0.04907 C -0.30989 -0.04884 -0.3095 -0.04884 -0.30885 -0.04861 C -0.30781 -0.04814 -0.30533 -0.04768 -0.30533 -0.04745 C -0.30351 -0.04652 -0.30625 -0.04791 -0.30052 -0.04629 C -0.29987 -0.04606 -0.29921 -0.04583 -0.2983 -0.0456 C -0.297 -0.04513 -0.29596 -0.04513 -0.29414 -0.0449 C -0.29375 -0.0449 -0.29349 -0.04467 -0.29283 -0.04467 C -0.29088 -0.04421 -0.28867 -0.04421 -0.28645 -0.04421 C -0.28554 -0.04398 -0.28463 -0.04398 -0.28359 -0.04398 C -0.28164 -0.04375 -0.27942 -0.04375 -0.27721 -0.04375 C -0.27122 -0.04375 -0.26523 -0.04375 -0.25924 -0.04375 C -0.2414 -0.04328 -0.25039 -0.04351 -0.21705 -0.04375 C -0.21536 -0.04375 -0.2138 -0.04375 -0.21197 -0.04375 C -0.20937 -0.04375 -0.20638 -0.04398 -0.20377 -0.04398 C -0.18984 -0.04398 -0.18984 -0.04375 -0.17708 -0.04421 C -0.15156 -0.04444 -0.19635 -0.04398 -0.15468 -0.04444 C -0.14987 -0.04444 -0.14492 -0.04444 -0.14062 -0.04421 C -0.13945 -0.04421 -0.13867 -0.04421 -0.13776 -0.04398 C -0.13684 -0.04398 -0.13632 -0.04398 -0.13567 -0.04398 C -0.13372 -0.04375 -0.13242 -0.04351 -0.13072 -0.04351 C -0.12981 -0.04328 -0.12929 -0.04328 -0.12864 -0.04328 C -0.12773 -0.04328 -0.12721 -0.04305 -0.12656 -0.04305 C -0.12565 -0.04305 -0.12474 -0.04305 -0.12434 -0.04282 C -0.12369 -0.04282 -0.12278 -0.04282 -0.12226 -0.04259 C -0.1207 -0.04259 -0.11953 -0.04259 -0.11783 -0.04236 C -0.11731 -0.04236 -0.11666 -0.04236 -0.11575 -0.04236 L -0.11158 -0.04213 C -0.11054 -0.04213 -0.1095 -0.04213 -0.1082 -0.04213 C -0.10533 -0.04189 -0.10052 -0.04189 -0.09752 -0.04166 C -0.09049 -0.04189 -0.06171 -0.04189 -0.04791 -0.04213 C -0.04674 -0.04213 -0.04557 -0.04213 -0.0444 -0.04213 C -0.04296 -0.04213 -0.04153 -0.04213 -0.04023 -0.04236 C -0.03893 -0.04236 -0.03776 -0.04236 -0.03671 -0.04259 C -0.03528 -0.04259 -0.03385 -0.04259 -0.03242 -0.04259 C -0.03138 -0.04259 -0.03059 -0.04282 -0.02968 -0.04282 C -0.0289 -0.04282 -0.02825 -0.04282 -0.02747 -0.04282 C -0.02656 -0.04305 -0.02565 -0.04305 -0.0246 -0.04305 C -0.02395 -0.04305 -0.0233 -0.04305 -0.02265 -0.04305 C -0.01679 -0.04351 -0.02135 -0.04305 -0.01627 -0.04351 C -0.00924 -0.04375 -0.02018 -0.04328 -0.01132 -0.04375 C -0.00989 -0.04375 -0.00872 -0.04398 -0.00703 -0.04421 C -0.00468 -0.04444 -0.00442 -0.04444 -0.00156 -0.04444 C -0.00104 -0.04444 -0.00052 -0.04444 -4.375E-6 -0.04444 " pathEditMode="relative" rAng="0" ptsTypes="AAAAAAAAAAAAAAAAAAAAAAAAAAAAAAAAAAAAAAAAAAAAAAA">
                                      <p:cBhvr>
                                        <p:cTn id="63" dur="6000" fill="hold"/>
                                        <p:tgtEl>
                                          <p:spTgt spid="11"/>
                                        </p:tgtEl>
                                        <p:attrNameLst>
                                          <p:attrName>ppt_x</p:attrName>
                                          <p:attrName>ppt_y</p:attrName>
                                        </p:attrNameLst>
                                      </p:cBhvr>
                                      <p:rCtr x="15872" y="532"/>
                                    </p:animMotion>
                                  </p:childTnLst>
                                </p:cTn>
                              </p:par>
                              <p:par>
                                <p:cTn id="64" presetID="10" presetClass="entr" presetSubtype="0" fill="hold"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250"/>
                                        <p:tgtEl>
                                          <p:spTgt spid="18"/>
                                        </p:tgtEl>
                                      </p:cBhvr>
                                    </p:animEffect>
                                  </p:childTnLst>
                                </p:cTn>
                              </p:par>
                              <p:par>
                                <p:cTn id="67"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1 -0.36614 -0.02801 C -0.36549 -0.02847 -0.36523 -0.02894 -0.36445 -0.0294 C -0.36393 -0.02963 -0.36341 -0.02986 -0.36276 -0.03009 C -0.36145 -0.03079 -0.35859 -0.03194 -0.35859 -0.03171 C -0.35651 -0.03356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8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6 -0.03866 -0.15351 -0.03889 C -0.15273 -0.03912 -0.15182 -0.03912 -0.15104 -0.03912 C -0.15026 -0.03935 -0.14948 -0.03958 -0.14856 -0.03958 C -0.14778 -0.03981 -0.14687 -0.03981 -0.14609 -0.03981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09 -0.04051 C -0.0414 -0.04028 -0.03971 -0.04028 -0.03802 -0.04028 C -0.03684 -0.04028 -0.0358 -0.04005 -0.03476 -0.04005 C -0.03398 -0.04005 -0.0332 -0.03981 -0.03229 -0.03981 C -0.03112 -0.03981 -0.0302 -0.03981 -0.0289 -0.03958 C -0.02812 -0.03958 -0.02734 -0.03958 -0.02656 -0.03935 C -0.01979 -0.03889 -0.02513 -0.03935 -0.01901 -0.03889 C -0.0108 -0.03843 -0.02369 -0.03912 -0.01328 -0.03866 C -0.01171 -0.03819 -0.01028 -0.03796 -0.00846 -0.03773 C -0.00546 -0.0375 -0.0052 -0.0375 -0.00182 -0.03727 C -0.00117 -0.03727 -0.00065 -0.03727 -3.95833E-6 -0.03727 " pathEditMode="relative" rAng="0" ptsTypes="AAAAAAAAAAAAAAAAAAAAAAAAAAAAAAAAAAAAAAAAAAAAAAA">
                                      <p:cBhvr>
                                        <p:cTn id="68" dur="6000" fill="hold"/>
                                        <p:tgtEl>
                                          <p:spTgt spid="18"/>
                                        </p:tgtEl>
                                        <p:attrNameLst>
                                          <p:attrName>ppt_x</p:attrName>
                                          <p:attrName>ppt_y</p:attrName>
                                        </p:attrNameLst>
                                      </p:cBhvr>
                                      <p:rCtr x="18646" y="-926"/>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9" repeatCount="indefinite" fill="hold" display="0">
                  <p:stCondLst>
                    <p:cond delay="indefinite"/>
                  </p:stCondLst>
                  <p:endCondLst>
                    <p:cond evt="onStopAudio" delay="0">
                      <p:tgtEl>
                        <p:sldTgt/>
                      </p:tgtEl>
                    </p:cond>
                  </p:endCondLst>
                </p:cTn>
                <p:tgtEl>
                  <p:spTgt spid="2"/>
                </p:tgtEl>
              </p:cMediaNode>
            </p:audio>
          </p:childTnLst>
        </p:cTn>
      </p:par>
    </p:tnLst>
    <p:bldLst>
      <p:bldP spid="32"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文本框 63"/>
          <p:cNvSpPr txBox="1"/>
          <p:nvPr/>
        </p:nvSpPr>
        <p:spPr>
          <a:xfrm>
            <a:off x="3314132" y="1566671"/>
            <a:ext cx="754380" cy="1476375"/>
          </a:xfrm>
          <a:prstGeom prst="rect">
            <a:avLst/>
          </a:prstGeom>
          <a:noFill/>
        </p:spPr>
        <p:txBody>
          <a:bodyPr wrap="none" rtlCol="0">
            <a:spAutoFit/>
          </a:bodyPr>
          <a:lstStyle/>
          <a:p>
            <a:r>
              <a:rPr lang="zh-CN" altLang="en-US" sz="4500" b="1" dirty="0">
                <a:solidFill>
                  <a:srgbClr val="E50212"/>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a:t>
            </a:r>
            <a:endParaRPr lang="zh-CN" altLang="en-US" sz="4500" b="1" dirty="0">
              <a:solidFill>
                <a:srgbClr val="E5021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r>
              <a:rPr lang="zh-CN" altLang="en-US" sz="4500" b="1" dirty="0">
                <a:solidFill>
                  <a:srgbClr val="E50212"/>
                </a:solidFill>
                <a:effectLst>
                  <a:outerShdw blurRad="38100" dist="38100" dir="2700000" algn="tl">
                    <a:srgbClr val="000000">
                      <a:alpha val="43137"/>
                    </a:srgbClr>
                  </a:outerShdw>
                </a:effectLst>
                <a:latin typeface="微软雅黑" panose="020B0503020204020204" charset="-122"/>
                <a:ea typeface="微软雅黑" panose="020B0503020204020204" charset="-122"/>
              </a:rPr>
              <a:t>录</a:t>
            </a:r>
            <a:endParaRPr lang="zh-CN" altLang="en-US" sz="4500" b="1" dirty="0">
              <a:solidFill>
                <a:srgbClr val="E5021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5" name="文本框 64"/>
          <p:cNvSpPr txBox="1"/>
          <p:nvPr/>
        </p:nvSpPr>
        <p:spPr>
          <a:xfrm>
            <a:off x="2836340" y="2044411"/>
            <a:ext cx="551815" cy="1797050"/>
          </a:xfrm>
          <a:prstGeom prst="rect">
            <a:avLst/>
          </a:prstGeom>
          <a:noFill/>
        </p:spPr>
        <p:txBody>
          <a:bodyPr vert="eaVert" wrap="none" rtlCol="0">
            <a:spAutoFit/>
          </a:bodyPr>
          <a:lstStyle/>
          <a:p>
            <a:r>
              <a:rPr lang="en-US" altLang="zh-CN" sz="2400" b="1" dirty="0">
                <a:solidFill>
                  <a:schemeClr val="tx1">
                    <a:lumMod val="75000"/>
                    <a:lumOff val="25000"/>
                  </a:schemeClr>
                </a:solidFill>
                <a:effectLst/>
                <a:latin typeface="微软雅黑" panose="020B0503020204020204" charset="-122"/>
                <a:ea typeface="微软雅黑" panose="020B0503020204020204" charset="-122"/>
              </a:rPr>
              <a:t>CONTENTS</a:t>
            </a:r>
            <a:endParaRPr lang="en-US" altLang="zh-CN" sz="2400" b="1"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66" name="WordArt 20"/>
          <p:cNvSpPr>
            <a:spLocks noChangeArrowheads="1" noChangeShapeType="1" noTextEdit="1"/>
          </p:cNvSpPr>
          <p:nvPr/>
        </p:nvSpPr>
        <p:spPr bwMode="auto">
          <a:xfrm>
            <a:off x="4373350" y="1073663"/>
            <a:ext cx="228600" cy="4572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dirty="0">
                <a:solidFill>
                  <a:srgbClr val="E50212"/>
                </a:solidFill>
                <a:latin typeface="微软雅黑" panose="020B0503020204020204" charset="-122"/>
                <a:ea typeface="微软雅黑" panose="020B0503020204020204" charset="-122"/>
              </a:rPr>
              <a:t>1</a:t>
            </a:r>
            <a:endParaRPr lang="en-US" altLang="zh-CN" sz="3600" b="1" kern="10" dirty="0">
              <a:solidFill>
                <a:srgbClr val="E50212"/>
              </a:solidFill>
              <a:latin typeface="微软雅黑" panose="020B0503020204020204" charset="-122"/>
              <a:ea typeface="微软雅黑" panose="020B0503020204020204" charset="-122"/>
            </a:endParaRPr>
          </a:p>
        </p:txBody>
      </p:sp>
      <p:sp>
        <p:nvSpPr>
          <p:cNvPr id="67" name="Rectangle 22"/>
          <p:cNvSpPr>
            <a:spLocks noChangeArrowheads="1"/>
          </p:cNvSpPr>
          <p:nvPr/>
        </p:nvSpPr>
        <p:spPr bwMode="auto">
          <a:xfrm>
            <a:off x="4753556" y="884669"/>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基本工作概述</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eaLnBrk="1" hangingPunct="1">
              <a:lnSpc>
                <a:spcPct val="120000"/>
              </a:lnSpc>
              <a:buFont typeface="Arial" panose="020B0604020202020204" pitchFamily="34" charset="0"/>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单击此处添加文字单击此处添加文字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68" name="WordArt 20"/>
          <p:cNvSpPr>
            <a:spLocks noChangeArrowheads="1" noChangeShapeType="1" noTextEdit="1"/>
          </p:cNvSpPr>
          <p:nvPr/>
        </p:nvSpPr>
        <p:spPr bwMode="auto">
          <a:xfrm>
            <a:off x="4335250" y="1834449"/>
            <a:ext cx="304800" cy="4572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dirty="0">
                <a:solidFill>
                  <a:srgbClr val="E50212"/>
                </a:solidFill>
                <a:latin typeface="微软雅黑" panose="020B0503020204020204" charset="-122"/>
                <a:ea typeface="微软雅黑" panose="020B0503020204020204" charset="-122"/>
              </a:rPr>
              <a:t>2</a:t>
            </a:r>
            <a:endParaRPr lang="en-US" altLang="zh-CN" sz="3600" b="1" kern="10" dirty="0">
              <a:solidFill>
                <a:srgbClr val="E50212"/>
              </a:solidFill>
              <a:latin typeface="微软雅黑" panose="020B0503020204020204" charset="-122"/>
              <a:ea typeface="微软雅黑" panose="020B0503020204020204" charset="-122"/>
            </a:endParaRPr>
          </a:p>
        </p:txBody>
      </p:sp>
      <p:sp>
        <p:nvSpPr>
          <p:cNvPr id="69" name="Rectangle 22"/>
          <p:cNvSpPr>
            <a:spLocks noChangeArrowheads="1"/>
          </p:cNvSpPr>
          <p:nvPr/>
        </p:nvSpPr>
        <p:spPr bwMode="auto">
          <a:xfrm>
            <a:off x="4753556" y="1668315"/>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工作成绩展示</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eaLnBrk="1" hangingPunct="1">
              <a:lnSpc>
                <a:spcPct val="120000"/>
              </a:lnSpc>
              <a:buFont typeface="Arial" panose="020B0604020202020204" pitchFamily="34" charset="0"/>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单击此处添加文字单击此处添加文字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0" name="WordArt 20"/>
          <p:cNvSpPr>
            <a:spLocks noChangeArrowheads="1" noChangeShapeType="1" noTextEdit="1"/>
          </p:cNvSpPr>
          <p:nvPr/>
        </p:nvSpPr>
        <p:spPr bwMode="auto">
          <a:xfrm>
            <a:off x="4335250" y="2583290"/>
            <a:ext cx="304800" cy="4572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dirty="0">
                <a:solidFill>
                  <a:srgbClr val="E50212"/>
                </a:solidFill>
                <a:latin typeface="微软雅黑" panose="020B0503020204020204" charset="-122"/>
                <a:ea typeface="微软雅黑" panose="020B0503020204020204" charset="-122"/>
              </a:rPr>
              <a:t>3</a:t>
            </a:r>
            <a:endParaRPr lang="en-US" altLang="zh-CN" sz="3600" b="1" kern="10" dirty="0">
              <a:solidFill>
                <a:srgbClr val="E50212"/>
              </a:solidFill>
              <a:latin typeface="微软雅黑" panose="020B0503020204020204" charset="-122"/>
              <a:ea typeface="微软雅黑" panose="020B0503020204020204" charset="-122"/>
            </a:endParaRPr>
          </a:p>
        </p:txBody>
      </p:sp>
      <p:sp>
        <p:nvSpPr>
          <p:cNvPr id="71" name="Rectangle 22"/>
          <p:cNvSpPr>
            <a:spLocks noChangeArrowheads="1"/>
          </p:cNvSpPr>
          <p:nvPr/>
        </p:nvSpPr>
        <p:spPr bwMode="auto">
          <a:xfrm>
            <a:off x="4753556" y="2417156"/>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工作经验总结</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eaLnBrk="1" hangingPunct="1">
              <a:lnSpc>
                <a:spcPct val="120000"/>
              </a:lnSpc>
              <a:buFont typeface="Arial" panose="020B0604020202020204" pitchFamily="34" charset="0"/>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单击此处添加文字单击此处添加文字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2" name="WordArt 20"/>
          <p:cNvSpPr>
            <a:spLocks noChangeArrowheads="1" noChangeShapeType="1" noTextEdit="1"/>
          </p:cNvSpPr>
          <p:nvPr/>
        </p:nvSpPr>
        <p:spPr bwMode="auto">
          <a:xfrm>
            <a:off x="4315057" y="3336682"/>
            <a:ext cx="304800" cy="4572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dirty="0">
                <a:solidFill>
                  <a:srgbClr val="E50212"/>
                </a:solidFill>
                <a:latin typeface="微软雅黑" panose="020B0503020204020204" charset="-122"/>
                <a:ea typeface="微软雅黑" panose="020B0503020204020204" charset="-122"/>
              </a:rPr>
              <a:t>4</a:t>
            </a:r>
            <a:endParaRPr lang="en-US" altLang="zh-CN" sz="3600" b="1" kern="10" dirty="0">
              <a:solidFill>
                <a:srgbClr val="E50212"/>
              </a:solidFill>
              <a:latin typeface="微软雅黑" panose="020B0503020204020204" charset="-122"/>
              <a:ea typeface="微软雅黑" panose="020B0503020204020204" charset="-122"/>
            </a:endParaRPr>
          </a:p>
        </p:txBody>
      </p:sp>
      <p:sp>
        <p:nvSpPr>
          <p:cNvPr id="73" name="Rectangle 22"/>
          <p:cNvSpPr>
            <a:spLocks noChangeArrowheads="1"/>
          </p:cNvSpPr>
          <p:nvPr/>
        </p:nvSpPr>
        <p:spPr bwMode="auto">
          <a:xfrm>
            <a:off x="4733363" y="3175241"/>
            <a:ext cx="2971800" cy="6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未来工作计划</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eaLnBrk="1" hangingPunct="1">
              <a:lnSpc>
                <a:spcPct val="120000"/>
              </a:lnSpc>
              <a:buFont typeface="Arial" panose="020B0604020202020204" pitchFamily="34" charset="0"/>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单击此处添加文字单击此处添加文字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1" r="42574" b="-755"/>
          <a:stretch>
            <a:fillRect/>
          </a:stretch>
        </p:blipFill>
        <p:spPr>
          <a:xfrm>
            <a:off x="6387" y="4061943"/>
            <a:ext cx="9137612" cy="1090181"/>
          </a:xfrm>
          <a:prstGeom prst="rect">
            <a:avLst/>
          </a:prstGeom>
        </p:spPr>
      </p:pic>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596" y="-8176"/>
            <a:ext cx="2661026" cy="3108524"/>
          </a:xfrm>
          <a:prstGeom prst="rect">
            <a:avLst/>
          </a:prstGeom>
        </p:spPr>
      </p:pic>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23895" y="968972"/>
            <a:ext cx="586565" cy="372762"/>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3014" y="370347"/>
            <a:ext cx="745253" cy="473607"/>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73459" y="657574"/>
            <a:ext cx="586565" cy="372762"/>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09603" y="1341734"/>
            <a:ext cx="516637" cy="2165225"/>
          </a:xfrm>
          <a:prstGeom prst="rect">
            <a:avLst/>
          </a:prstGeom>
        </p:spPr>
      </p:pic>
      <p:pic>
        <p:nvPicPr>
          <p:cNvPr id="5" name="图片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848" y="1155353"/>
            <a:ext cx="706376" cy="2197235"/>
          </a:xfrm>
          <a:prstGeom prst="rect">
            <a:avLst/>
          </a:prstGeom>
        </p:spPr>
      </p:pic>
      <p:pic>
        <p:nvPicPr>
          <p:cNvPr id="14" name="图片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5101">
        <p:zoom/>
      </p:transition>
    </mc:Choice>
    <mc:Fallback>
      <p:transition advTm="5101">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65"/>
                                        </p:tgtEl>
                                        <p:attrNameLst>
                                          <p:attrName>style.visibility</p:attrName>
                                        </p:attrNameLst>
                                      </p:cBhvr>
                                      <p:to>
                                        <p:strVal val="visible"/>
                                      </p:to>
                                    </p:set>
                                    <p:anim calcmode="lin" valueType="num">
                                      <p:cBhvr>
                                        <p:cTn id="12" dur="500" fill="hold"/>
                                        <p:tgtEl>
                                          <p:spTgt spid="65"/>
                                        </p:tgtEl>
                                        <p:attrNameLst>
                                          <p:attrName>ppt_w</p:attrName>
                                        </p:attrNameLst>
                                      </p:cBhvr>
                                      <p:tavLst>
                                        <p:tav tm="0">
                                          <p:val>
                                            <p:fltVal val="0"/>
                                          </p:val>
                                        </p:tav>
                                        <p:tav tm="100000">
                                          <p:val>
                                            <p:strVal val="#ppt_w"/>
                                          </p:val>
                                        </p:tav>
                                      </p:tavLst>
                                    </p:anim>
                                    <p:anim calcmode="lin" valueType="num">
                                      <p:cBhvr>
                                        <p:cTn id="13" dur="500" fill="hold"/>
                                        <p:tgtEl>
                                          <p:spTgt spid="65"/>
                                        </p:tgtEl>
                                        <p:attrNameLst>
                                          <p:attrName>ppt_h</p:attrName>
                                        </p:attrNameLst>
                                      </p:cBhvr>
                                      <p:tavLst>
                                        <p:tav tm="0">
                                          <p:val>
                                            <p:fltVal val="0"/>
                                          </p:val>
                                        </p:tav>
                                        <p:tav tm="100000">
                                          <p:val>
                                            <p:strVal val="#ppt_h"/>
                                          </p:val>
                                        </p:tav>
                                      </p:tavLst>
                                    </p:anim>
                                    <p:animEffect transition="in" filter="fade">
                                      <p:cBhvr>
                                        <p:cTn id="14" dur="500"/>
                                        <p:tgtEl>
                                          <p:spTgt spid="65"/>
                                        </p:tgtEl>
                                      </p:cBhvr>
                                    </p:animEffect>
                                  </p:childTnLst>
                                </p:cTn>
                              </p:par>
                            </p:childTnLst>
                          </p:cTn>
                        </p:par>
                        <p:par>
                          <p:cTn id="15" fill="hold">
                            <p:stCondLst>
                              <p:cond delay="850"/>
                            </p:stCondLst>
                            <p:childTnLst>
                              <p:par>
                                <p:cTn id="16" presetID="49" presetClass="entr" presetSubtype="0" decel="10000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 calcmode="lin" valueType="num">
                                      <p:cBhvr>
                                        <p:cTn id="20" dur="500" fill="hold"/>
                                        <p:tgtEl>
                                          <p:spTgt spid="66"/>
                                        </p:tgtEl>
                                        <p:attrNameLst>
                                          <p:attrName>style.rotation</p:attrName>
                                        </p:attrNameLst>
                                      </p:cBhvr>
                                      <p:tavLst>
                                        <p:tav tm="0">
                                          <p:val>
                                            <p:fltVal val="360"/>
                                          </p:val>
                                        </p:tav>
                                        <p:tav tm="100000">
                                          <p:val>
                                            <p:fltVal val="0"/>
                                          </p:val>
                                        </p:tav>
                                      </p:tavLst>
                                    </p:anim>
                                    <p:animEffect>
                                      <p:cBhvr>
                                        <p:cTn id="21" dur="500"/>
                                        <p:tgtEl>
                                          <p:spTgt spid="66"/>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animEffect>
                                      <p:cBhvr>
                                        <p:cTn id="24" dur="750"/>
                                        <p:tgtEl>
                                          <p:spTgt spid="67"/>
                                        </p:tgtEl>
                                      </p:cBhvr>
                                    </p:animEffect>
                                    <p:anim calcmode="lin" valueType="num">
                                      <p:cBhvr>
                                        <p:cTn id="25" dur="750" fill="hold"/>
                                        <p:tgtEl>
                                          <p:spTgt spid="67"/>
                                        </p:tgtEl>
                                        <p:attrNameLst>
                                          <p:attrName>ppt_x</p:attrName>
                                        </p:attrNameLst>
                                      </p:cBhvr>
                                      <p:tavLst>
                                        <p:tav tm="0">
                                          <p:val>
                                            <p:strVal val="#ppt_x"/>
                                          </p:val>
                                        </p:tav>
                                        <p:tav tm="100000">
                                          <p:val>
                                            <p:strVal val="#ppt_x"/>
                                          </p:val>
                                        </p:tav>
                                      </p:tavLst>
                                    </p:anim>
                                    <p:anim calcmode="lin" valueType="num">
                                      <p:cBhvr>
                                        <p:cTn id="26" dur="750" fill="hold"/>
                                        <p:tgtEl>
                                          <p:spTgt spid="67"/>
                                        </p:tgtEl>
                                        <p:attrNameLst>
                                          <p:attrName>ppt_y</p:attrName>
                                        </p:attrNameLst>
                                      </p:cBhvr>
                                      <p:tavLst>
                                        <p:tav tm="0">
                                          <p:val>
                                            <p:strVal val="#ppt_y+.1"/>
                                          </p:val>
                                        </p:tav>
                                        <p:tav tm="100000">
                                          <p:val>
                                            <p:strVal val="#ppt_y"/>
                                          </p:val>
                                        </p:tav>
                                      </p:tavLst>
                                    </p:anim>
                                  </p:childTnLst>
                                </p:cTn>
                              </p:par>
                            </p:childTnLst>
                          </p:cTn>
                        </p:par>
                        <p:par>
                          <p:cTn id="27" fill="hold">
                            <p:stCondLst>
                              <p:cond delay="1350"/>
                            </p:stCondLst>
                            <p:childTnLst>
                              <p:par>
                                <p:cTn id="28" presetID="49" presetClass="entr" presetSubtype="0" decel="100000"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 calcmode="lin" valueType="num">
                                      <p:cBhvr>
                                        <p:cTn id="32" dur="500" fill="hold"/>
                                        <p:tgtEl>
                                          <p:spTgt spid="68"/>
                                        </p:tgtEl>
                                        <p:attrNameLst>
                                          <p:attrName>style.rotation</p:attrName>
                                        </p:attrNameLst>
                                      </p:cBhvr>
                                      <p:tavLst>
                                        <p:tav tm="0">
                                          <p:val>
                                            <p:fltVal val="360"/>
                                          </p:val>
                                        </p:tav>
                                        <p:tav tm="100000">
                                          <p:val>
                                            <p:fltVal val="0"/>
                                          </p:val>
                                        </p:tav>
                                      </p:tavLst>
                                    </p:anim>
                                    <p:animEffect>
                                      <p:cBhvr>
                                        <p:cTn id="33" dur="500"/>
                                        <p:tgtEl>
                                          <p:spTgt spid="68"/>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69"/>
                                        </p:tgtEl>
                                        <p:attrNameLst>
                                          <p:attrName>style.visibility</p:attrName>
                                        </p:attrNameLst>
                                      </p:cBhvr>
                                      <p:to>
                                        <p:strVal val="visible"/>
                                      </p:to>
                                    </p:set>
                                    <p:animEffect>
                                      <p:cBhvr>
                                        <p:cTn id="36" dur="750"/>
                                        <p:tgtEl>
                                          <p:spTgt spid="69"/>
                                        </p:tgtEl>
                                      </p:cBhvr>
                                    </p:animEffect>
                                    <p:anim calcmode="lin" valueType="num">
                                      <p:cBhvr>
                                        <p:cTn id="37" dur="750" fill="hold"/>
                                        <p:tgtEl>
                                          <p:spTgt spid="69"/>
                                        </p:tgtEl>
                                        <p:attrNameLst>
                                          <p:attrName>ppt_x</p:attrName>
                                        </p:attrNameLst>
                                      </p:cBhvr>
                                      <p:tavLst>
                                        <p:tav tm="0">
                                          <p:val>
                                            <p:strVal val="#ppt_x"/>
                                          </p:val>
                                        </p:tav>
                                        <p:tav tm="100000">
                                          <p:val>
                                            <p:strVal val="#ppt_x"/>
                                          </p:val>
                                        </p:tav>
                                      </p:tavLst>
                                    </p:anim>
                                    <p:anim calcmode="lin" valueType="num">
                                      <p:cBhvr>
                                        <p:cTn id="38" dur="750" fill="hold"/>
                                        <p:tgtEl>
                                          <p:spTgt spid="69"/>
                                        </p:tgtEl>
                                        <p:attrNameLst>
                                          <p:attrName>ppt_y</p:attrName>
                                        </p:attrNameLst>
                                      </p:cBhvr>
                                      <p:tavLst>
                                        <p:tav tm="0">
                                          <p:val>
                                            <p:strVal val="#ppt_y+.1"/>
                                          </p:val>
                                        </p:tav>
                                        <p:tav tm="100000">
                                          <p:val>
                                            <p:strVal val="#ppt_y"/>
                                          </p:val>
                                        </p:tav>
                                      </p:tavLst>
                                    </p:anim>
                                  </p:childTnLst>
                                </p:cTn>
                              </p:par>
                            </p:childTnLst>
                          </p:cTn>
                        </p:par>
                        <p:par>
                          <p:cTn id="39" fill="hold">
                            <p:stCondLst>
                              <p:cond delay="1850"/>
                            </p:stCondLst>
                            <p:childTnLst>
                              <p:par>
                                <p:cTn id="40" presetID="49" presetClass="entr" presetSubtype="0" decel="100000"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 calcmode="lin" valueType="num">
                                      <p:cBhvr>
                                        <p:cTn id="44" dur="500" fill="hold"/>
                                        <p:tgtEl>
                                          <p:spTgt spid="70"/>
                                        </p:tgtEl>
                                        <p:attrNameLst>
                                          <p:attrName>style.rotation</p:attrName>
                                        </p:attrNameLst>
                                      </p:cBhvr>
                                      <p:tavLst>
                                        <p:tav tm="0">
                                          <p:val>
                                            <p:fltVal val="360"/>
                                          </p:val>
                                        </p:tav>
                                        <p:tav tm="100000">
                                          <p:val>
                                            <p:fltVal val="0"/>
                                          </p:val>
                                        </p:tav>
                                      </p:tavLst>
                                    </p:anim>
                                    <p:animEffect>
                                      <p:cBhvr>
                                        <p:cTn id="45" dur="500"/>
                                        <p:tgtEl>
                                          <p:spTgt spid="70"/>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p:cBhvr>
                                        <p:cTn id="48" dur="750"/>
                                        <p:tgtEl>
                                          <p:spTgt spid="71"/>
                                        </p:tgtEl>
                                      </p:cBhvr>
                                    </p:animEffect>
                                    <p:anim calcmode="lin" valueType="num">
                                      <p:cBhvr>
                                        <p:cTn id="49" dur="750" fill="hold"/>
                                        <p:tgtEl>
                                          <p:spTgt spid="71"/>
                                        </p:tgtEl>
                                        <p:attrNameLst>
                                          <p:attrName>ppt_x</p:attrName>
                                        </p:attrNameLst>
                                      </p:cBhvr>
                                      <p:tavLst>
                                        <p:tav tm="0">
                                          <p:val>
                                            <p:strVal val="#ppt_x"/>
                                          </p:val>
                                        </p:tav>
                                        <p:tav tm="100000">
                                          <p:val>
                                            <p:strVal val="#ppt_x"/>
                                          </p:val>
                                        </p:tav>
                                      </p:tavLst>
                                    </p:anim>
                                    <p:anim calcmode="lin" valueType="num">
                                      <p:cBhvr>
                                        <p:cTn id="50" dur="750" fill="hold"/>
                                        <p:tgtEl>
                                          <p:spTgt spid="71"/>
                                        </p:tgtEl>
                                        <p:attrNameLst>
                                          <p:attrName>ppt_y</p:attrName>
                                        </p:attrNameLst>
                                      </p:cBhvr>
                                      <p:tavLst>
                                        <p:tav tm="0">
                                          <p:val>
                                            <p:strVal val="#ppt_y+.1"/>
                                          </p:val>
                                        </p:tav>
                                        <p:tav tm="100000">
                                          <p:val>
                                            <p:strVal val="#ppt_y"/>
                                          </p:val>
                                        </p:tav>
                                      </p:tavLst>
                                    </p:anim>
                                  </p:childTnLst>
                                </p:cTn>
                              </p:par>
                            </p:childTnLst>
                          </p:cTn>
                        </p:par>
                        <p:par>
                          <p:cTn id="51" fill="hold">
                            <p:stCondLst>
                              <p:cond delay="2350"/>
                            </p:stCondLst>
                            <p:childTnLst>
                              <p:par>
                                <p:cTn id="52" presetID="49" presetClass="entr" presetSubtype="0" decel="100000"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500" fill="hold"/>
                                        <p:tgtEl>
                                          <p:spTgt spid="72"/>
                                        </p:tgtEl>
                                        <p:attrNameLst>
                                          <p:attrName>ppt_w</p:attrName>
                                        </p:attrNameLst>
                                      </p:cBhvr>
                                      <p:tavLst>
                                        <p:tav tm="0">
                                          <p:val>
                                            <p:fltVal val="0"/>
                                          </p:val>
                                        </p:tav>
                                        <p:tav tm="100000">
                                          <p:val>
                                            <p:strVal val="#ppt_w"/>
                                          </p:val>
                                        </p:tav>
                                      </p:tavLst>
                                    </p:anim>
                                    <p:anim calcmode="lin" valueType="num">
                                      <p:cBhvr>
                                        <p:cTn id="55" dur="500" fill="hold"/>
                                        <p:tgtEl>
                                          <p:spTgt spid="72"/>
                                        </p:tgtEl>
                                        <p:attrNameLst>
                                          <p:attrName>ppt_h</p:attrName>
                                        </p:attrNameLst>
                                      </p:cBhvr>
                                      <p:tavLst>
                                        <p:tav tm="0">
                                          <p:val>
                                            <p:fltVal val="0"/>
                                          </p:val>
                                        </p:tav>
                                        <p:tav tm="100000">
                                          <p:val>
                                            <p:strVal val="#ppt_h"/>
                                          </p:val>
                                        </p:tav>
                                      </p:tavLst>
                                    </p:anim>
                                    <p:anim calcmode="lin" valueType="num">
                                      <p:cBhvr>
                                        <p:cTn id="56" dur="500" fill="hold"/>
                                        <p:tgtEl>
                                          <p:spTgt spid="72"/>
                                        </p:tgtEl>
                                        <p:attrNameLst>
                                          <p:attrName>style.rotation</p:attrName>
                                        </p:attrNameLst>
                                      </p:cBhvr>
                                      <p:tavLst>
                                        <p:tav tm="0">
                                          <p:val>
                                            <p:fltVal val="360"/>
                                          </p:val>
                                        </p:tav>
                                        <p:tav tm="100000">
                                          <p:val>
                                            <p:fltVal val="0"/>
                                          </p:val>
                                        </p:tav>
                                      </p:tavLst>
                                    </p:anim>
                                    <p:animEffect>
                                      <p:cBhvr>
                                        <p:cTn id="57" dur="500"/>
                                        <p:tgtEl>
                                          <p:spTgt spid="72"/>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animEffect>
                                      <p:cBhvr>
                                        <p:cTn id="60" dur="750"/>
                                        <p:tgtEl>
                                          <p:spTgt spid="73"/>
                                        </p:tgtEl>
                                      </p:cBhvr>
                                    </p:animEffect>
                                    <p:anim calcmode="lin" valueType="num">
                                      <p:cBhvr>
                                        <p:cTn id="61" dur="750" fill="hold"/>
                                        <p:tgtEl>
                                          <p:spTgt spid="73"/>
                                        </p:tgtEl>
                                        <p:attrNameLst>
                                          <p:attrName>ppt_x</p:attrName>
                                        </p:attrNameLst>
                                      </p:cBhvr>
                                      <p:tavLst>
                                        <p:tav tm="0">
                                          <p:val>
                                            <p:strVal val="#ppt_x"/>
                                          </p:val>
                                        </p:tav>
                                        <p:tav tm="100000">
                                          <p:val>
                                            <p:strVal val="#ppt_x"/>
                                          </p:val>
                                        </p:tav>
                                      </p:tavLst>
                                    </p:anim>
                                    <p:anim calcmode="lin" valueType="num">
                                      <p:cBhvr>
                                        <p:cTn id="62" dur="750" fill="hold"/>
                                        <p:tgtEl>
                                          <p:spTgt spid="73"/>
                                        </p:tgtEl>
                                        <p:attrNameLst>
                                          <p:attrName>ppt_y</p:attrName>
                                        </p:attrNameLst>
                                      </p:cBhvr>
                                      <p:tavLst>
                                        <p:tav tm="0">
                                          <p:val>
                                            <p:strVal val="#ppt_y+.1"/>
                                          </p:val>
                                        </p:tav>
                                        <p:tav tm="100000">
                                          <p:val>
                                            <p:strVal val="#ppt_y"/>
                                          </p:val>
                                        </p:tav>
                                      </p:tavLst>
                                    </p:anim>
                                  </p:childTnLst>
                                </p:cTn>
                              </p:par>
                              <p:par>
                                <p:cTn id="63" presetID="22" presetClass="entr" presetSubtype="2"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right)">
                                      <p:cBhvr>
                                        <p:cTn id="6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bldLvl="0" autoUpdateAnimBg="0"/>
      <p:bldP spid="68" grpId="0"/>
      <p:bldP spid="69" grpId="0" bldLvl="0" autoUpdateAnimBg="0"/>
      <p:bldP spid="70" grpId="0"/>
      <p:bldP spid="71" grpId="0" bldLvl="0" autoUpdateAnimBg="0"/>
      <p:bldP spid="72" grpId="0"/>
      <p:bldP spid="73"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802170" y="1815723"/>
            <a:ext cx="1986148" cy="1620982"/>
            <a:chOff x="3289465" y="1959429"/>
            <a:chExt cx="2648197" cy="2161309"/>
          </a:xfrm>
        </p:grpSpPr>
        <p:sp>
          <p:nvSpPr>
            <p:cNvPr id="16" name="六边形 15"/>
            <p:cNvSpPr/>
            <p:nvPr/>
          </p:nvSpPr>
          <p:spPr>
            <a:xfrm>
              <a:off x="3479469" y="1959429"/>
              <a:ext cx="2458193" cy="2161309"/>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六边形 16"/>
            <p:cNvSpPr/>
            <p:nvPr/>
          </p:nvSpPr>
          <p:spPr>
            <a:xfrm>
              <a:off x="3289465" y="2137560"/>
              <a:ext cx="2224373" cy="183770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8" name="文本框 1"/>
          <p:cNvSpPr txBox="1"/>
          <p:nvPr/>
        </p:nvSpPr>
        <p:spPr>
          <a:xfrm>
            <a:off x="3028725" y="2026050"/>
            <a:ext cx="1309276" cy="1222375"/>
          </a:xfrm>
          <a:prstGeom prst="rect">
            <a:avLst/>
          </a:prstGeom>
          <a:noFill/>
        </p:spPr>
        <p:txBody>
          <a:bodyPr wrap="square" rtlCol="0">
            <a:spAutoFit/>
          </a:bodyPr>
          <a:lstStyle/>
          <a:p>
            <a:pPr algn="ctr"/>
            <a:r>
              <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rPr>
              <a:t>01 </a:t>
            </a:r>
            <a:endPar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endParaRPr>
          </a:p>
        </p:txBody>
      </p:sp>
      <p:sp>
        <p:nvSpPr>
          <p:cNvPr id="19" name="TextBox 18"/>
          <p:cNvSpPr txBox="1"/>
          <p:nvPr/>
        </p:nvSpPr>
        <p:spPr>
          <a:xfrm>
            <a:off x="4958869" y="1829684"/>
            <a:ext cx="3412490" cy="728980"/>
          </a:xfrm>
          <a:prstGeom prst="rect">
            <a:avLst/>
          </a:prstGeom>
          <a:noFill/>
        </p:spPr>
        <p:txBody>
          <a:bodyPr wrap="none" lIns="68573" tIns="34286" rIns="68573" bIns="34286">
            <a:spAutoFit/>
          </a:bodyPr>
          <a:lstStyle/>
          <a:p>
            <a:pPr algn="l" fontAlgn="base">
              <a:spcBef>
                <a:spcPct val="0"/>
              </a:spcBef>
              <a:spcAft>
                <a:spcPct val="0"/>
              </a:spcAft>
              <a:buFont typeface="Arial" panose="020B0604020202020204" pitchFamily="34" charset="0"/>
              <a:buNone/>
              <a:defRPr/>
            </a:pPr>
            <a:r>
              <a:rPr lang="zh-CN" altLang="en-US" sz="4300" b="1" dirty="0">
                <a:solidFill>
                  <a:schemeClr val="tx1">
                    <a:lumMod val="65000"/>
                    <a:lumOff val="35000"/>
                  </a:schemeClr>
                </a:solidFill>
                <a:latin typeface="微软雅黑" panose="020B0503020204020204" charset="-122"/>
                <a:ea typeface="微软雅黑" panose="020B0503020204020204" charset="-122"/>
              </a:rPr>
              <a:t>基本工作概述</a:t>
            </a:r>
            <a:endParaRPr lang="zh-CN" altLang="en-US" sz="43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Box 19"/>
          <p:cNvSpPr txBox="1"/>
          <p:nvPr/>
        </p:nvSpPr>
        <p:spPr>
          <a:xfrm>
            <a:off x="4969535" y="2616294"/>
            <a:ext cx="3952323" cy="436245"/>
          </a:xfrm>
          <a:prstGeom prst="rect">
            <a:avLst/>
          </a:prstGeom>
          <a:noFill/>
        </p:spPr>
        <p:txBody>
          <a:bodyPr wrap="square" lIns="68573" tIns="34286" rIns="68573" bIns="34286">
            <a:spAutoFit/>
          </a:bodyPr>
          <a:lstStyle/>
          <a:p>
            <a:pPr fontAlgn="base">
              <a:spcBef>
                <a:spcPct val="0"/>
              </a:spcBef>
              <a:spcAft>
                <a:spcPct val="0"/>
              </a:spcAft>
              <a:buFont typeface="Arial" panose="020B0604020202020204" pitchFamily="34" charset="0"/>
              <a:buNone/>
              <a:defRPr/>
            </a:pPr>
            <a:r>
              <a:rPr lang="zh-CN" altLang="en-US" sz="1200" dirty="0">
                <a:solidFill>
                  <a:schemeClr val="tx1">
                    <a:lumMod val="65000"/>
                    <a:lumOff val="35000"/>
                  </a:schemeClr>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cxnSp>
        <p:nvCxnSpPr>
          <p:cNvPr id="21" name="直接连接符 20"/>
          <p:cNvCxnSpPr/>
          <p:nvPr/>
        </p:nvCxnSpPr>
        <p:spPr>
          <a:xfrm>
            <a:off x="5034288" y="2532072"/>
            <a:ext cx="36752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日期占位符 3"/>
          <p:cNvSpPr>
            <a:spLocks noGrp="1"/>
          </p:cNvSpPr>
          <p:nvPr>
            <p:ph type="dt" sz="half" idx="10"/>
          </p:nvPr>
        </p:nvSpPr>
        <p:spPr/>
        <p:txBody>
          <a:bodyPr/>
          <a:lstStyle/>
          <a:p>
            <a:fld id="{1DFA74A3-810E-4DF5-80E7-A41E3739DF3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fld>
            <a:endParaRPr lang="zh-CN" altLang="en-US"/>
          </a:p>
        </p:txBody>
      </p:sp>
      <p:pic>
        <p:nvPicPr>
          <p:cNvPr id="7" name="图片 6"/>
          <p:cNvPicPr>
            <a:picLocks noChangeAspect="1"/>
          </p:cNvPicPr>
          <p:nvPr userDrawn="1"/>
        </p:nvPicPr>
        <p:blipFill rotWithShape="1">
          <a:blip r:embed="rId1">
            <a:extLst>
              <a:ext uri="{28A0092B-C50C-407E-A947-70E740481C1C}">
                <a14:useLocalDpi xmlns:a14="http://schemas.microsoft.com/office/drawing/2010/main" val="0"/>
              </a:ext>
            </a:extLst>
          </a:blip>
          <a:srcRect t="1" r="42574" b="-755"/>
          <a:stretch>
            <a:fillRect/>
          </a:stretch>
        </p:blipFill>
        <p:spPr>
          <a:xfrm>
            <a:off x="6387" y="4062204"/>
            <a:ext cx="9137612" cy="1090372"/>
          </a:xfrm>
          <a:prstGeom prst="rect">
            <a:avLst/>
          </a:prstGeom>
        </p:spPr>
      </p:pic>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596" y="-8176"/>
            <a:ext cx="2661026" cy="3108524"/>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34055" y="968972"/>
            <a:ext cx="586565" cy="372762"/>
          </a:xfrm>
          <a:prstGeom prst="rect">
            <a:avLst/>
          </a:prstGeom>
        </p:spPr>
      </p:pic>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61429" y="370347"/>
            <a:ext cx="745253" cy="473607"/>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83619" y="657574"/>
            <a:ext cx="586565" cy="372762"/>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09603" y="1341734"/>
            <a:ext cx="516637" cy="2165225"/>
          </a:xfrm>
          <a:prstGeom prst="rect">
            <a:avLst/>
          </a:prstGeom>
        </p:spPr>
      </p:pic>
      <p:pic>
        <p:nvPicPr>
          <p:cNvPr id="13" name="图片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848" y="1155353"/>
            <a:ext cx="706376" cy="2197235"/>
          </a:xfrm>
          <a:prstGeom prst="rect">
            <a:avLst/>
          </a:prstGeom>
        </p:spPr>
      </p:pic>
      <p:pic>
        <p:nvPicPr>
          <p:cNvPr id="14" name="图片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2" name="图片 2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5382">
        <p:zoom/>
      </p:transition>
    </mc:Choice>
    <mc:Fallback>
      <p:transition advTm="5382">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 calcmode="lin" valueType="num">
                                      <p:cBhvr>
                                        <p:cTn id="13" dur="500" fill="hold"/>
                                        <p:tgtEl>
                                          <p:spTgt spid="18"/>
                                        </p:tgtEl>
                                        <p:attrNameLst>
                                          <p:attrName>style.rotation</p:attrName>
                                        </p:attrNameLst>
                                      </p:cBhvr>
                                      <p:tavLst>
                                        <p:tav tm="0">
                                          <p:val>
                                            <p:fltVal val="360"/>
                                          </p:val>
                                        </p:tav>
                                        <p:tav tm="100000">
                                          <p:val>
                                            <p:fltVal val="0"/>
                                          </p:val>
                                        </p:tav>
                                      </p:tavLst>
                                    </p:anim>
                                    <p:animEffect transition="in" filter="fade">
                                      <p:cBhvr>
                                        <p:cTn id="14" dur="500"/>
                                        <p:tgtEl>
                                          <p:spTgt spid="18"/>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9"/>
                                        </p:tgtEl>
                                        <p:attrNameLst>
                                          <p:attrName>ppt_y</p:attrName>
                                        </p:attrNameLst>
                                      </p:cBhvr>
                                      <p:tavLst>
                                        <p:tav tm="0">
                                          <p:val>
                                            <p:strVal val="#ppt_y"/>
                                          </p:val>
                                        </p:tav>
                                        <p:tav tm="100000">
                                          <p:val>
                                            <p:strVal val="#ppt_y"/>
                                          </p:val>
                                        </p:tav>
                                      </p:tavLst>
                                    </p:anim>
                                    <p:anim calcmode="lin" valueType="num">
                                      <p:cBhvr>
                                        <p:cTn id="2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9"/>
                                        </p:tgtEl>
                                      </p:cBhvr>
                                    </p:animEffect>
                                  </p:childTnLst>
                                </p:cTn>
                              </p:par>
                              <p:par>
                                <p:cTn id="27" presetID="53" presetClass="entr" presetSubtype="16" fill="hold" grpId="0" nodeType="withEffect">
                                  <p:stCondLst>
                                    <p:cond delay="80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AutoShape 4"/>
          <p:cNvSpPr/>
          <p:nvPr/>
        </p:nvSpPr>
        <p:spPr bwMode="auto">
          <a:xfrm>
            <a:off x="3391780" y="1638824"/>
            <a:ext cx="1147136" cy="1147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317" y="0"/>
                </a:moveTo>
                <a:cubicBezTo>
                  <a:pt x="13198" y="871"/>
                  <a:pt x="9277" y="2909"/>
                  <a:pt x="6078" y="6121"/>
                </a:cubicBezTo>
                <a:cubicBezTo>
                  <a:pt x="2898" y="9313"/>
                  <a:pt x="876" y="13222"/>
                  <a:pt x="0" y="17331"/>
                </a:cubicBezTo>
                <a:cubicBezTo>
                  <a:pt x="654" y="19787"/>
                  <a:pt x="2887" y="21599"/>
                  <a:pt x="5550" y="21599"/>
                </a:cubicBezTo>
                <a:lnTo>
                  <a:pt x="15850" y="21599"/>
                </a:lnTo>
                <a:cubicBezTo>
                  <a:pt x="19026" y="21600"/>
                  <a:pt x="21600" y="19026"/>
                  <a:pt x="21600" y="15851"/>
                </a:cubicBezTo>
                <a:lnTo>
                  <a:pt x="21600" y="5556"/>
                </a:lnTo>
                <a:cubicBezTo>
                  <a:pt x="21599" y="2889"/>
                  <a:pt x="19781" y="649"/>
                  <a:pt x="17317" y="0"/>
                </a:cubicBezTo>
                <a:close/>
              </a:path>
            </a:pathLst>
          </a:custGeom>
          <a:solidFill>
            <a:schemeClr val="accent1"/>
          </a:solidFill>
          <a:ln>
            <a:noFill/>
          </a:ln>
          <a:effectLst/>
        </p:spPr>
        <p:txBody>
          <a:bodyPr lIns="0" tIns="0" rIns="0" bIns="0" anchor="ctr"/>
          <a:lstStyle/>
          <a:p>
            <a:pPr>
              <a:lnSpc>
                <a:spcPct val="100000"/>
              </a:lnSpc>
              <a:defRPr/>
            </a:pPr>
            <a:endParaRPr lang="es-ES" sz="2025">
              <a:effectLst>
                <a:outerShdw blurRad="38100" dist="38100" dir="2700000" algn="tl">
                  <a:srgbClr val="000000"/>
                </a:outerShdw>
              </a:effectLst>
              <a:latin typeface="Arial" panose="020B0604020202020204" pitchFamily="34" charset="0"/>
              <a:ea typeface="微软雅黑" panose="020B0503020204020204" charset="-122"/>
              <a:cs typeface="Gill Sans" charset="0"/>
              <a:sym typeface="Arial" panose="020B0604020202020204" pitchFamily="34" charset="0"/>
            </a:endParaRPr>
          </a:p>
        </p:txBody>
      </p:sp>
      <p:sp>
        <p:nvSpPr>
          <p:cNvPr id="43013" name="AutoShape 5"/>
          <p:cNvSpPr/>
          <p:nvPr/>
        </p:nvSpPr>
        <p:spPr bwMode="auto">
          <a:xfrm>
            <a:off x="4572517" y="1638307"/>
            <a:ext cx="1149720" cy="1147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0"/>
                </a:moveTo>
                <a:cubicBezTo>
                  <a:pt x="1838" y="631"/>
                  <a:pt x="0" y="2881"/>
                  <a:pt x="0" y="5565"/>
                </a:cubicBezTo>
                <a:lnTo>
                  <a:pt x="0" y="15854"/>
                </a:lnTo>
                <a:cubicBezTo>
                  <a:pt x="0" y="19028"/>
                  <a:pt x="2566" y="21599"/>
                  <a:pt x="5733" y="21599"/>
                </a:cubicBezTo>
                <a:lnTo>
                  <a:pt x="16004" y="21599"/>
                </a:lnTo>
                <a:cubicBezTo>
                  <a:pt x="18745" y="21600"/>
                  <a:pt x="21032" y="19672"/>
                  <a:pt x="21600" y="17097"/>
                </a:cubicBezTo>
                <a:cubicBezTo>
                  <a:pt x="20699" y="13077"/>
                  <a:pt x="18699" y="9258"/>
                  <a:pt x="15589" y="6129"/>
                </a:cubicBezTo>
                <a:cubicBezTo>
                  <a:pt x="12384" y="2905"/>
                  <a:pt x="8450" y="864"/>
                  <a:pt x="4320" y="0"/>
                </a:cubicBezTo>
                <a:close/>
              </a:path>
            </a:pathLst>
          </a:custGeom>
          <a:solidFill>
            <a:schemeClr val="accent2"/>
          </a:solidFill>
          <a:ln>
            <a:noFill/>
          </a:ln>
          <a:effectLst/>
        </p:spPr>
        <p:txBody>
          <a:bodyPr lIns="0" tIns="0" rIns="0" bIns="0" anchor="ctr"/>
          <a:lstStyle/>
          <a:p>
            <a:pPr>
              <a:lnSpc>
                <a:spcPct val="100000"/>
              </a:lnSpc>
              <a:defRPr/>
            </a:pPr>
            <a:endParaRPr lang="es-ES" sz="2025">
              <a:effectLst>
                <a:outerShdw blurRad="38100" dist="38100" dir="2700000" algn="tl">
                  <a:srgbClr val="000000"/>
                </a:outerShdw>
              </a:effectLst>
              <a:latin typeface="Arial" panose="020B0604020202020204" pitchFamily="34" charset="0"/>
              <a:ea typeface="微软雅黑" panose="020B0503020204020204" charset="-122"/>
              <a:cs typeface="Gill Sans" charset="0"/>
              <a:sym typeface="Arial" panose="020B0604020202020204" pitchFamily="34" charset="0"/>
            </a:endParaRPr>
          </a:p>
        </p:txBody>
      </p:sp>
      <p:sp>
        <p:nvSpPr>
          <p:cNvPr id="43014" name="AutoShape 6"/>
          <p:cNvSpPr/>
          <p:nvPr/>
        </p:nvSpPr>
        <p:spPr bwMode="auto">
          <a:xfrm>
            <a:off x="3391780" y="2837205"/>
            <a:ext cx="1147136" cy="114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600" y="18710"/>
                  <a:pt x="21600" y="16051"/>
                </a:cubicBezTo>
                <a:lnTo>
                  <a:pt x="21600" y="5750"/>
                </a:lnTo>
                <a:cubicBezTo>
                  <a:pt x="21599" y="2574"/>
                  <a:pt x="19026" y="0"/>
                  <a:pt x="15850" y="0"/>
                </a:cubicBezTo>
                <a:lnTo>
                  <a:pt x="5550" y="0"/>
                </a:lnTo>
                <a:close/>
              </a:path>
            </a:pathLst>
          </a:custGeom>
          <a:solidFill>
            <a:schemeClr val="accent3"/>
          </a:solidFill>
          <a:ln>
            <a:noFill/>
          </a:ln>
          <a:effectLst/>
        </p:spPr>
        <p:txBody>
          <a:bodyPr lIns="0" tIns="0" rIns="0" bIns="0" anchor="ctr"/>
          <a:lstStyle/>
          <a:p>
            <a:pPr>
              <a:lnSpc>
                <a:spcPct val="100000"/>
              </a:lnSpc>
              <a:defRPr/>
            </a:pPr>
            <a:endParaRPr lang="es-ES" sz="2025">
              <a:effectLst>
                <a:outerShdw blurRad="38100" dist="38100" dir="2700000" algn="tl">
                  <a:srgbClr val="000000"/>
                </a:outerShdw>
              </a:effectLst>
              <a:latin typeface="Arial" panose="020B0604020202020204" pitchFamily="34" charset="0"/>
              <a:ea typeface="微软雅黑" panose="020B0503020204020204" charset="-122"/>
              <a:cs typeface="Gill Sans" charset="0"/>
              <a:sym typeface="Arial" panose="020B0604020202020204" pitchFamily="34" charset="0"/>
            </a:endParaRPr>
          </a:p>
        </p:txBody>
      </p:sp>
      <p:sp>
        <p:nvSpPr>
          <p:cNvPr id="43015" name="AutoShape 7"/>
          <p:cNvSpPr/>
          <p:nvPr/>
        </p:nvSpPr>
        <p:spPr bwMode="auto">
          <a:xfrm>
            <a:off x="4572517" y="2837205"/>
            <a:ext cx="1149720" cy="1147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600"/>
                </a:cubicBezTo>
                <a:cubicBezTo>
                  <a:pt x="8435" y="20739"/>
                  <a:pt x="12379" y="18697"/>
                  <a:pt x="15591" y="15465"/>
                </a:cubicBezTo>
                <a:cubicBezTo>
                  <a:pt x="18700" y="12337"/>
                  <a:pt x="20698" y="8517"/>
                  <a:pt x="21600" y="4499"/>
                </a:cubicBezTo>
                <a:cubicBezTo>
                  <a:pt x="21030" y="1925"/>
                  <a:pt x="18745" y="0"/>
                  <a:pt x="16006" y="0"/>
                </a:cubicBezTo>
                <a:lnTo>
                  <a:pt x="5734" y="0"/>
                </a:lnTo>
                <a:close/>
              </a:path>
            </a:pathLst>
          </a:custGeom>
          <a:solidFill>
            <a:schemeClr val="accent4"/>
          </a:solidFill>
          <a:ln>
            <a:noFill/>
          </a:ln>
          <a:effectLst/>
        </p:spPr>
        <p:txBody>
          <a:bodyPr lIns="0" tIns="0" rIns="0" bIns="0" anchor="ctr"/>
          <a:lstStyle/>
          <a:p>
            <a:pPr>
              <a:lnSpc>
                <a:spcPct val="100000"/>
              </a:lnSpc>
              <a:defRPr/>
            </a:pPr>
            <a:endParaRPr lang="es-ES" sz="2025">
              <a:effectLst>
                <a:outerShdw blurRad="38100" dist="38100" dir="2700000" algn="tl">
                  <a:srgbClr val="000000"/>
                </a:outerShdw>
              </a:effectLst>
              <a:latin typeface="Arial" panose="020B0604020202020204" pitchFamily="34" charset="0"/>
              <a:ea typeface="微软雅黑" panose="020B0503020204020204" charset="-122"/>
              <a:cs typeface="Gill Sans" charset="0"/>
              <a:sym typeface="Arial" panose="020B0604020202020204" pitchFamily="34" charset="0"/>
            </a:endParaRPr>
          </a:p>
        </p:txBody>
      </p:sp>
      <p:sp>
        <p:nvSpPr>
          <p:cNvPr id="43016" name="AutoShape 8"/>
          <p:cNvSpPr/>
          <p:nvPr/>
        </p:nvSpPr>
        <p:spPr bwMode="auto">
          <a:xfrm>
            <a:off x="3785516" y="2317508"/>
            <a:ext cx="512967" cy="300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rPr>
              <a:t>请替换文字内容</a:t>
            </a:r>
            <a:endParaRPr lang="es-E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endParaRPr>
          </a:p>
        </p:txBody>
      </p:sp>
      <p:sp>
        <p:nvSpPr>
          <p:cNvPr id="43017" name="AutoShape 9"/>
          <p:cNvSpPr/>
          <p:nvPr/>
        </p:nvSpPr>
        <p:spPr bwMode="auto">
          <a:xfrm>
            <a:off x="3693826" y="2103596"/>
            <a:ext cx="696346" cy="2481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275" b="0" dirty="0">
                <a:latin typeface="Arial" panose="020B0604020202020204" pitchFamily="34" charset="0"/>
                <a:ea typeface="微软雅黑" panose="020B0503020204020204" charset="-122"/>
                <a:sym typeface="Arial" panose="020B0604020202020204" pitchFamily="34" charset="0"/>
              </a:rPr>
              <a:t>25 </a:t>
            </a:r>
            <a:r>
              <a:rPr lang="es-ES" altLang="zh-CN" sz="1275" dirty="0">
                <a:latin typeface="Arial" panose="020B0604020202020204" pitchFamily="34" charset="0"/>
                <a:ea typeface="微软雅黑" panose="020B0503020204020204" charset="-122"/>
                <a:sym typeface="Arial" panose="020B0604020202020204" pitchFamily="34" charset="0"/>
              </a:rPr>
              <a:t>%</a:t>
            </a:r>
            <a:endParaRPr lang="es-ES" altLang="zh-CN" sz="675" dirty="0">
              <a:latin typeface="Arial" panose="020B0604020202020204" pitchFamily="34" charset="0"/>
              <a:ea typeface="微软雅黑" panose="020B0503020204020204" charset="-122"/>
              <a:sym typeface="Arial" panose="020B0604020202020204" pitchFamily="34" charset="0"/>
            </a:endParaRPr>
          </a:p>
        </p:txBody>
      </p:sp>
      <p:sp>
        <p:nvSpPr>
          <p:cNvPr id="43018" name="AutoShape 10"/>
          <p:cNvSpPr/>
          <p:nvPr/>
        </p:nvSpPr>
        <p:spPr bwMode="auto">
          <a:xfrm>
            <a:off x="4813188" y="2317508"/>
            <a:ext cx="512587" cy="300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rPr>
              <a:t>请替换文字内容</a:t>
            </a:r>
            <a:endParaRPr lang="es-E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endParaRPr>
          </a:p>
        </p:txBody>
      </p:sp>
      <p:sp>
        <p:nvSpPr>
          <p:cNvPr id="43019" name="AutoShape 11"/>
          <p:cNvSpPr/>
          <p:nvPr/>
        </p:nvSpPr>
        <p:spPr bwMode="auto">
          <a:xfrm>
            <a:off x="4721051" y="2103596"/>
            <a:ext cx="696863" cy="2481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275" b="0">
                <a:latin typeface="Arial" panose="020B0604020202020204" pitchFamily="34" charset="0"/>
                <a:ea typeface="微软雅黑" panose="020B0503020204020204" charset="-122"/>
                <a:sym typeface="Arial" panose="020B0604020202020204" pitchFamily="34" charset="0"/>
              </a:rPr>
              <a:t>25 </a:t>
            </a:r>
            <a:r>
              <a:rPr lang="es-ES" altLang="zh-CN" sz="1275">
                <a:latin typeface="Arial" panose="020B0604020202020204" pitchFamily="34" charset="0"/>
                <a:ea typeface="微软雅黑" panose="020B0503020204020204" charset="-122"/>
                <a:sym typeface="Arial" panose="020B0604020202020204" pitchFamily="34" charset="0"/>
              </a:rPr>
              <a:t>%</a:t>
            </a:r>
            <a:endParaRPr lang="es-ES" altLang="zh-CN" sz="675">
              <a:latin typeface="Arial" panose="020B0604020202020204" pitchFamily="34" charset="0"/>
              <a:ea typeface="微软雅黑" panose="020B0503020204020204" charset="-122"/>
              <a:sym typeface="Arial" panose="020B0604020202020204" pitchFamily="34" charset="0"/>
            </a:endParaRPr>
          </a:p>
        </p:txBody>
      </p:sp>
      <p:sp>
        <p:nvSpPr>
          <p:cNvPr id="43020" name="AutoShape 12"/>
          <p:cNvSpPr/>
          <p:nvPr/>
        </p:nvSpPr>
        <p:spPr bwMode="auto">
          <a:xfrm>
            <a:off x="4813188" y="3354070"/>
            <a:ext cx="512587" cy="300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975">
                <a:solidFill>
                  <a:schemeClr val="bg1"/>
                </a:solidFill>
                <a:latin typeface="Arial" panose="020B0604020202020204" pitchFamily="34" charset="0"/>
                <a:ea typeface="微软雅黑" panose="020B0503020204020204" charset="-122"/>
                <a:cs typeface="Lato" charset="0"/>
                <a:sym typeface="Arial" panose="020B0604020202020204" pitchFamily="34" charset="0"/>
              </a:rPr>
              <a:t>请替换文字内容</a:t>
            </a:r>
            <a:endParaRPr lang="es-E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endParaRPr>
          </a:p>
        </p:txBody>
      </p:sp>
      <p:sp>
        <p:nvSpPr>
          <p:cNvPr id="43021" name="AutoShape 13"/>
          <p:cNvSpPr/>
          <p:nvPr/>
        </p:nvSpPr>
        <p:spPr bwMode="auto">
          <a:xfrm>
            <a:off x="4721051" y="3140160"/>
            <a:ext cx="696863" cy="2481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275" b="0">
                <a:latin typeface="Arial" panose="020B0604020202020204" pitchFamily="34" charset="0"/>
                <a:ea typeface="微软雅黑" panose="020B0503020204020204" charset="-122"/>
                <a:sym typeface="Arial" panose="020B0604020202020204" pitchFamily="34" charset="0"/>
              </a:rPr>
              <a:t>25 </a:t>
            </a:r>
            <a:r>
              <a:rPr lang="es-ES" altLang="zh-CN" sz="1275">
                <a:latin typeface="Arial" panose="020B0604020202020204" pitchFamily="34" charset="0"/>
                <a:ea typeface="微软雅黑" panose="020B0503020204020204" charset="-122"/>
                <a:sym typeface="Arial" panose="020B0604020202020204" pitchFamily="34" charset="0"/>
              </a:rPr>
              <a:t>%</a:t>
            </a:r>
            <a:endParaRPr lang="es-ES" altLang="zh-CN" sz="675">
              <a:latin typeface="Arial" panose="020B0604020202020204" pitchFamily="34" charset="0"/>
              <a:ea typeface="微软雅黑" panose="020B0503020204020204" charset="-122"/>
              <a:sym typeface="Arial" panose="020B0604020202020204" pitchFamily="34" charset="0"/>
            </a:endParaRPr>
          </a:p>
        </p:txBody>
      </p:sp>
      <p:sp>
        <p:nvSpPr>
          <p:cNvPr id="43022" name="AutoShape 14"/>
          <p:cNvSpPr/>
          <p:nvPr/>
        </p:nvSpPr>
        <p:spPr bwMode="auto">
          <a:xfrm>
            <a:off x="3785706" y="3354070"/>
            <a:ext cx="512587" cy="300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975">
                <a:solidFill>
                  <a:schemeClr val="bg1"/>
                </a:solidFill>
                <a:latin typeface="Arial" panose="020B0604020202020204" pitchFamily="34" charset="0"/>
                <a:ea typeface="微软雅黑" panose="020B0503020204020204" charset="-122"/>
                <a:cs typeface="Lato" charset="0"/>
                <a:sym typeface="Arial" panose="020B0604020202020204" pitchFamily="34" charset="0"/>
              </a:rPr>
              <a:t>请替换文字内容</a:t>
            </a:r>
            <a:endParaRPr lang="es-ES" sz="975" dirty="0">
              <a:solidFill>
                <a:schemeClr val="bg1"/>
              </a:solidFill>
              <a:latin typeface="Arial" panose="020B0604020202020204" pitchFamily="34" charset="0"/>
              <a:ea typeface="微软雅黑" panose="020B0503020204020204" charset="-122"/>
              <a:cs typeface="Lato" charset="0"/>
              <a:sym typeface="Arial" panose="020B0604020202020204" pitchFamily="34" charset="0"/>
            </a:endParaRPr>
          </a:p>
        </p:txBody>
      </p:sp>
      <p:sp>
        <p:nvSpPr>
          <p:cNvPr id="43023" name="AutoShape 15"/>
          <p:cNvSpPr/>
          <p:nvPr/>
        </p:nvSpPr>
        <p:spPr bwMode="auto">
          <a:xfrm>
            <a:off x="3693568" y="3140160"/>
            <a:ext cx="696863" cy="2481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275" b="0" dirty="0">
                <a:latin typeface="Arial" panose="020B0604020202020204" pitchFamily="34" charset="0"/>
                <a:ea typeface="微软雅黑" panose="020B0503020204020204" charset="-122"/>
                <a:sym typeface="Arial" panose="020B0604020202020204" pitchFamily="34" charset="0"/>
              </a:rPr>
              <a:t>25 </a:t>
            </a:r>
            <a:r>
              <a:rPr lang="es-ES" altLang="zh-CN" sz="1275" dirty="0">
                <a:latin typeface="Arial" panose="020B0604020202020204" pitchFamily="34" charset="0"/>
                <a:ea typeface="微软雅黑" panose="020B0503020204020204" charset="-122"/>
                <a:sym typeface="Arial" panose="020B0604020202020204" pitchFamily="34" charset="0"/>
              </a:rPr>
              <a:t>%</a:t>
            </a:r>
            <a:endParaRPr lang="es-ES" altLang="zh-CN" sz="675" dirty="0">
              <a:latin typeface="Arial" panose="020B0604020202020204" pitchFamily="34" charset="0"/>
              <a:ea typeface="微软雅黑" panose="020B0503020204020204" charset="-122"/>
              <a:sym typeface="Arial" panose="020B0604020202020204" pitchFamily="34" charset="0"/>
            </a:endParaRPr>
          </a:p>
        </p:txBody>
      </p:sp>
      <p:sp>
        <p:nvSpPr>
          <p:cNvPr id="36" name="Rectangle 23"/>
          <p:cNvSpPr/>
          <p:nvPr/>
        </p:nvSpPr>
        <p:spPr>
          <a:xfrm>
            <a:off x="1294836" y="1777709"/>
            <a:ext cx="1886002" cy="793750"/>
          </a:xfrm>
          <a:prstGeom prst="rect">
            <a:avLst/>
          </a:prstGeom>
        </p:spPr>
        <p:txBody>
          <a:bodyPr wrap="square" lIns="65020" tIns="32510" rIns="65020" bIns="32510">
            <a:spAutoFit/>
          </a:bodyPr>
          <a:lstStyle/>
          <a:p>
            <a:pPr algn="just">
              <a:lnSpc>
                <a:spcPts val="1895"/>
              </a:lnSpc>
            </a:pPr>
            <a:r>
              <a:rPr lang="zh-CN" altLang="en-US" sz="97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975" dirty="0">
                <a:solidFill>
                  <a:schemeClr val="tx1">
                    <a:lumMod val="75000"/>
                    <a:lumOff val="25000"/>
                  </a:schemeClr>
                </a:solidFill>
                <a:latin typeface="微软雅黑" panose="020B0503020204020204" charset="-122"/>
                <a:ea typeface="微软雅黑" panose="020B0503020204020204" charset="-122"/>
              </a:rPr>
              <a:t>……</a:t>
            </a:r>
            <a:endParaRPr lang="en-US" altLang="zh-CN" sz="975" dirty="0">
              <a:solidFill>
                <a:schemeClr val="tx1">
                  <a:lumMod val="75000"/>
                  <a:lumOff val="25000"/>
                </a:schemeClr>
              </a:solidFill>
              <a:latin typeface="微软雅黑" panose="020B0503020204020204" charset="-122"/>
              <a:ea typeface="微软雅黑" panose="020B0503020204020204" charset="-122"/>
            </a:endParaRPr>
          </a:p>
        </p:txBody>
      </p:sp>
      <p:sp>
        <p:nvSpPr>
          <p:cNvPr id="37" name="Rectangle 24"/>
          <p:cNvSpPr/>
          <p:nvPr/>
        </p:nvSpPr>
        <p:spPr>
          <a:xfrm>
            <a:off x="1381957" y="3467590"/>
            <a:ext cx="1886002" cy="793750"/>
          </a:xfrm>
          <a:prstGeom prst="rect">
            <a:avLst/>
          </a:prstGeom>
        </p:spPr>
        <p:txBody>
          <a:bodyPr wrap="square" lIns="65020" tIns="32510" rIns="65020" bIns="32510">
            <a:spAutoFit/>
          </a:bodyPr>
          <a:lstStyle/>
          <a:p>
            <a:pPr algn="just">
              <a:lnSpc>
                <a:spcPts val="1895"/>
              </a:lnSpc>
            </a:pPr>
            <a:r>
              <a:rPr lang="zh-CN" altLang="en-US" sz="97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975" dirty="0">
                <a:solidFill>
                  <a:schemeClr val="tx1">
                    <a:lumMod val="75000"/>
                    <a:lumOff val="25000"/>
                  </a:schemeClr>
                </a:solidFill>
                <a:latin typeface="微软雅黑" panose="020B0503020204020204" charset="-122"/>
                <a:ea typeface="微软雅黑" panose="020B0503020204020204" charset="-122"/>
              </a:rPr>
              <a:t>……</a:t>
            </a:r>
            <a:endParaRPr lang="en-US" altLang="zh-CN" sz="975" dirty="0">
              <a:solidFill>
                <a:schemeClr val="tx1">
                  <a:lumMod val="75000"/>
                  <a:lumOff val="25000"/>
                </a:schemeClr>
              </a:solidFill>
              <a:latin typeface="微软雅黑" panose="020B0503020204020204" charset="-122"/>
              <a:ea typeface="微软雅黑" panose="020B0503020204020204" charset="-122"/>
            </a:endParaRPr>
          </a:p>
        </p:txBody>
      </p:sp>
      <p:sp>
        <p:nvSpPr>
          <p:cNvPr id="38" name="TextBox 37"/>
          <p:cNvSpPr txBox="1"/>
          <p:nvPr/>
        </p:nvSpPr>
        <p:spPr>
          <a:xfrm>
            <a:off x="1606621" y="1394405"/>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TextBox 38"/>
          <p:cNvSpPr txBox="1"/>
          <p:nvPr/>
        </p:nvSpPr>
        <p:spPr>
          <a:xfrm>
            <a:off x="1693743" y="3084285"/>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Rectangle 24"/>
          <p:cNvSpPr/>
          <p:nvPr/>
        </p:nvSpPr>
        <p:spPr>
          <a:xfrm>
            <a:off x="5911957" y="1870865"/>
            <a:ext cx="1886002" cy="793750"/>
          </a:xfrm>
          <a:prstGeom prst="rect">
            <a:avLst/>
          </a:prstGeom>
        </p:spPr>
        <p:txBody>
          <a:bodyPr wrap="square" lIns="65020" tIns="32510" rIns="65020" bIns="32510">
            <a:spAutoFit/>
          </a:bodyPr>
          <a:lstStyle/>
          <a:p>
            <a:pPr algn="just">
              <a:lnSpc>
                <a:spcPts val="1895"/>
              </a:lnSpc>
            </a:pPr>
            <a:r>
              <a:rPr lang="zh-CN" altLang="en-US" sz="97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975" dirty="0">
                <a:solidFill>
                  <a:schemeClr val="tx1">
                    <a:lumMod val="75000"/>
                    <a:lumOff val="25000"/>
                  </a:schemeClr>
                </a:solidFill>
                <a:latin typeface="微软雅黑" panose="020B0503020204020204" charset="-122"/>
                <a:ea typeface="微软雅黑" panose="020B0503020204020204" charset="-122"/>
              </a:rPr>
              <a:t>……</a:t>
            </a:r>
            <a:endParaRPr lang="en-US" altLang="zh-CN" sz="975" dirty="0">
              <a:solidFill>
                <a:schemeClr val="tx1">
                  <a:lumMod val="75000"/>
                  <a:lumOff val="25000"/>
                </a:schemeClr>
              </a:solidFill>
              <a:latin typeface="微软雅黑" panose="020B0503020204020204" charset="-122"/>
              <a:ea typeface="微软雅黑" panose="020B0503020204020204" charset="-122"/>
            </a:endParaRPr>
          </a:p>
        </p:txBody>
      </p:sp>
      <p:sp>
        <p:nvSpPr>
          <p:cNvPr id="41" name="TextBox 40"/>
          <p:cNvSpPr txBox="1"/>
          <p:nvPr/>
        </p:nvSpPr>
        <p:spPr>
          <a:xfrm>
            <a:off x="6005760" y="1487560"/>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Rectangle 24"/>
          <p:cNvSpPr/>
          <p:nvPr/>
        </p:nvSpPr>
        <p:spPr>
          <a:xfrm>
            <a:off x="5954554" y="3467590"/>
            <a:ext cx="1886002" cy="793750"/>
          </a:xfrm>
          <a:prstGeom prst="rect">
            <a:avLst/>
          </a:prstGeom>
        </p:spPr>
        <p:txBody>
          <a:bodyPr wrap="square" lIns="65020" tIns="32510" rIns="65020" bIns="32510">
            <a:spAutoFit/>
          </a:bodyPr>
          <a:lstStyle/>
          <a:p>
            <a:pPr algn="just">
              <a:lnSpc>
                <a:spcPts val="1895"/>
              </a:lnSpc>
            </a:pPr>
            <a:r>
              <a:rPr lang="zh-CN" altLang="en-US" sz="97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975" dirty="0">
                <a:solidFill>
                  <a:schemeClr val="tx1">
                    <a:lumMod val="75000"/>
                    <a:lumOff val="25000"/>
                  </a:schemeClr>
                </a:solidFill>
                <a:latin typeface="微软雅黑" panose="020B0503020204020204" charset="-122"/>
                <a:ea typeface="微软雅黑" panose="020B0503020204020204" charset="-122"/>
              </a:rPr>
              <a:t>……</a:t>
            </a:r>
            <a:endParaRPr lang="en-US" altLang="zh-CN" sz="975" dirty="0">
              <a:solidFill>
                <a:schemeClr val="tx1">
                  <a:lumMod val="75000"/>
                  <a:lumOff val="25000"/>
                </a:schemeClr>
              </a:solidFill>
              <a:latin typeface="微软雅黑" panose="020B0503020204020204" charset="-122"/>
              <a:ea typeface="微软雅黑" panose="020B0503020204020204" charset="-122"/>
            </a:endParaRPr>
          </a:p>
        </p:txBody>
      </p:sp>
      <p:sp>
        <p:nvSpPr>
          <p:cNvPr id="43" name="TextBox 42"/>
          <p:cNvSpPr txBox="1"/>
          <p:nvPr/>
        </p:nvSpPr>
        <p:spPr>
          <a:xfrm>
            <a:off x="6048357" y="3084285"/>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基本工作概述</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3" name="矩形 22"/>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4773">
        <p:zoom/>
      </p:transition>
    </mc:Choice>
    <mc:Fallback>
      <p:transition advTm="4773">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
                                  </p:stCondLst>
                                  <p:childTnLst>
                                    <p:set>
                                      <p:cBhvr>
                                        <p:cTn id="6" dur="1" fill="hold">
                                          <p:stCondLst>
                                            <p:cond delay="0"/>
                                          </p:stCondLst>
                                        </p:cTn>
                                        <p:tgtEl>
                                          <p:spTgt spid="43013"/>
                                        </p:tgtEl>
                                        <p:attrNameLst>
                                          <p:attrName>style.visibility</p:attrName>
                                        </p:attrNameLst>
                                      </p:cBhvr>
                                      <p:to>
                                        <p:strVal val="visible"/>
                                      </p:to>
                                    </p:set>
                                    <p:animEffect transition="in" filter="dissolve">
                                      <p:cBhvr>
                                        <p:cTn id="7" dur="500"/>
                                        <p:tgtEl>
                                          <p:spTgt spid="43013"/>
                                        </p:tgtEl>
                                      </p:cBhvr>
                                    </p:animEffect>
                                  </p:childTnLst>
                                </p:cTn>
                              </p:par>
                            </p:childTnLst>
                          </p:cTn>
                        </p:par>
                        <p:par>
                          <p:cTn id="8" fill="hold">
                            <p:stCondLst>
                              <p:cond delay="600"/>
                            </p:stCondLst>
                            <p:childTnLst>
                              <p:par>
                                <p:cTn id="9" presetID="9" presetClass="entr" presetSubtype="0" fill="hold" nodeType="afterEffect">
                                  <p:stCondLst>
                                    <p:cond delay="100"/>
                                  </p:stCondLst>
                                  <p:childTnLst>
                                    <p:set>
                                      <p:cBhvr>
                                        <p:cTn id="10" dur="1" fill="hold">
                                          <p:stCondLst>
                                            <p:cond delay="0"/>
                                          </p:stCondLst>
                                        </p:cTn>
                                        <p:tgtEl>
                                          <p:spTgt spid="43012"/>
                                        </p:tgtEl>
                                        <p:attrNameLst>
                                          <p:attrName>style.visibility</p:attrName>
                                        </p:attrNameLst>
                                      </p:cBhvr>
                                      <p:to>
                                        <p:strVal val="visible"/>
                                      </p:to>
                                    </p:set>
                                    <p:animEffect transition="in" filter="dissolve">
                                      <p:cBhvr>
                                        <p:cTn id="11" dur="500"/>
                                        <p:tgtEl>
                                          <p:spTgt spid="43012"/>
                                        </p:tgtEl>
                                      </p:cBhvr>
                                    </p:animEffect>
                                  </p:childTnLst>
                                </p:cTn>
                              </p:par>
                            </p:childTnLst>
                          </p:cTn>
                        </p:par>
                        <p:par>
                          <p:cTn id="12" fill="hold">
                            <p:stCondLst>
                              <p:cond delay="1200"/>
                            </p:stCondLst>
                            <p:childTnLst>
                              <p:par>
                                <p:cTn id="13" presetID="9" presetClass="entr" presetSubtype="0" fill="hold" nodeType="afterEffect">
                                  <p:stCondLst>
                                    <p:cond delay="100"/>
                                  </p:stCondLst>
                                  <p:childTnLst>
                                    <p:set>
                                      <p:cBhvr>
                                        <p:cTn id="14" dur="1" fill="hold">
                                          <p:stCondLst>
                                            <p:cond delay="0"/>
                                          </p:stCondLst>
                                        </p:cTn>
                                        <p:tgtEl>
                                          <p:spTgt spid="43014"/>
                                        </p:tgtEl>
                                        <p:attrNameLst>
                                          <p:attrName>style.visibility</p:attrName>
                                        </p:attrNameLst>
                                      </p:cBhvr>
                                      <p:to>
                                        <p:strVal val="visible"/>
                                      </p:to>
                                    </p:set>
                                    <p:animEffect transition="in" filter="dissolve">
                                      <p:cBhvr>
                                        <p:cTn id="15" dur="500"/>
                                        <p:tgtEl>
                                          <p:spTgt spid="43014"/>
                                        </p:tgtEl>
                                      </p:cBhvr>
                                    </p:animEffect>
                                  </p:childTnLst>
                                </p:cTn>
                              </p:par>
                            </p:childTnLst>
                          </p:cTn>
                        </p:par>
                        <p:par>
                          <p:cTn id="16" fill="hold">
                            <p:stCondLst>
                              <p:cond delay="1800"/>
                            </p:stCondLst>
                            <p:childTnLst>
                              <p:par>
                                <p:cTn id="17" presetID="9" presetClass="entr" presetSubtype="0" fill="hold" nodeType="afterEffect">
                                  <p:stCondLst>
                                    <p:cond delay="100"/>
                                  </p:stCondLst>
                                  <p:childTnLst>
                                    <p:set>
                                      <p:cBhvr>
                                        <p:cTn id="18" dur="1" fill="hold">
                                          <p:stCondLst>
                                            <p:cond delay="0"/>
                                          </p:stCondLst>
                                        </p:cTn>
                                        <p:tgtEl>
                                          <p:spTgt spid="43015"/>
                                        </p:tgtEl>
                                        <p:attrNameLst>
                                          <p:attrName>style.visibility</p:attrName>
                                        </p:attrNameLst>
                                      </p:cBhvr>
                                      <p:to>
                                        <p:strVal val="visible"/>
                                      </p:to>
                                    </p:set>
                                    <p:animEffect transition="in" filter="dissolve">
                                      <p:cBhvr>
                                        <p:cTn id="19" dur="500"/>
                                        <p:tgtEl>
                                          <p:spTgt spid="43015"/>
                                        </p:tgtEl>
                                      </p:cBhvr>
                                    </p:animEffect>
                                  </p:childTnLst>
                                </p:cTn>
                              </p:par>
                            </p:childTnLst>
                          </p:cTn>
                        </p:par>
                        <p:par>
                          <p:cTn id="20" fill="hold">
                            <p:stCondLst>
                              <p:cond delay="2400"/>
                            </p:stCondLst>
                            <p:childTnLst>
                              <p:par>
                                <p:cTn id="21" presetID="9" presetClass="entr" presetSubtype="0" fill="hold" grpId="0" nodeType="afterEffect">
                                  <p:stCondLst>
                                    <p:cond delay="100"/>
                                  </p:stCondLst>
                                  <p:childTnLst>
                                    <p:set>
                                      <p:cBhvr>
                                        <p:cTn id="22" dur="1" fill="hold">
                                          <p:stCondLst>
                                            <p:cond delay="0"/>
                                          </p:stCondLst>
                                        </p:cTn>
                                        <p:tgtEl>
                                          <p:spTgt spid="43016"/>
                                        </p:tgtEl>
                                        <p:attrNameLst>
                                          <p:attrName>style.visibility</p:attrName>
                                        </p:attrNameLst>
                                      </p:cBhvr>
                                      <p:to>
                                        <p:strVal val="visible"/>
                                      </p:to>
                                    </p:set>
                                    <p:animEffect transition="in" filter="dissolve">
                                      <p:cBhvr>
                                        <p:cTn id="23" dur="500"/>
                                        <p:tgtEl>
                                          <p:spTgt spid="43016"/>
                                        </p:tgtEl>
                                      </p:cBhvr>
                                    </p:animEffect>
                                  </p:childTnLst>
                                </p:cTn>
                              </p:par>
                            </p:childTnLst>
                          </p:cTn>
                        </p:par>
                        <p:par>
                          <p:cTn id="24" fill="hold">
                            <p:stCondLst>
                              <p:cond delay="3000"/>
                            </p:stCondLst>
                            <p:childTnLst>
                              <p:par>
                                <p:cTn id="25" presetID="9" presetClass="entr" presetSubtype="0" fill="hold" grpId="0" nodeType="afterEffect">
                                  <p:stCondLst>
                                    <p:cond delay="0"/>
                                  </p:stCondLst>
                                  <p:childTnLst>
                                    <p:set>
                                      <p:cBhvr>
                                        <p:cTn id="26" dur="1" fill="hold">
                                          <p:stCondLst>
                                            <p:cond delay="0"/>
                                          </p:stCondLst>
                                        </p:cTn>
                                        <p:tgtEl>
                                          <p:spTgt spid="43017"/>
                                        </p:tgtEl>
                                        <p:attrNameLst>
                                          <p:attrName>style.visibility</p:attrName>
                                        </p:attrNameLst>
                                      </p:cBhvr>
                                      <p:to>
                                        <p:strVal val="visible"/>
                                      </p:to>
                                    </p:set>
                                    <p:animEffect transition="in" filter="dissolve">
                                      <p:cBhvr>
                                        <p:cTn id="27" dur="500"/>
                                        <p:tgtEl>
                                          <p:spTgt spid="43017"/>
                                        </p:tgtEl>
                                      </p:cBhvr>
                                    </p:animEffect>
                                  </p:childTnLst>
                                </p:cTn>
                              </p:par>
                            </p:childTnLst>
                          </p:cTn>
                        </p:par>
                        <p:par>
                          <p:cTn id="28" fill="hold">
                            <p:stCondLst>
                              <p:cond delay="3500"/>
                            </p:stCondLst>
                            <p:childTnLst>
                              <p:par>
                                <p:cTn id="29" presetID="9" presetClass="entr" presetSubtype="0" fill="hold" grpId="0" nodeType="afterEffect">
                                  <p:stCondLst>
                                    <p:cond delay="100"/>
                                  </p:stCondLst>
                                  <p:childTnLst>
                                    <p:set>
                                      <p:cBhvr>
                                        <p:cTn id="30" dur="1" fill="hold">
                                          <p:stCondLst>
                                            <p:cond delay="0"/>
                                          </p:stCondLst>
                                        </p:cTn>
                                        <p:tgtEl>
                                          <p:spTgt spid="43018"/>
                                        </p:tgtEl>
                                        <p:attrNameLst>
                                          <p:attrName>style.visibility</p:attrName>
                                        </p:attrNameLst>
                                      </p:cBhvr>
                                      <p:to>
                                        <p:strVal val="visible"/>
                                      </p:to>
                                    </p:set>
                                    <p:animEffect transition="in" filter="dissolve">
                                      <p:cBhvr>
                                        <p:cTn id="31" dur="500"/>
                                        <p:tgtEl>
                                          <p:spTgt spid="43018"/>
                                        </p:tgtEl>
                                      </p:cBhvr>
                                    </p:animEffect>
                                  </p:childTnLst>
                                </p:cTn>
                              </p:par>
                            </p:childTnLst>
                          </p:cTn>
                        </p:par>
                        <p:par>
                          <p:cTn id="32" fill="hold">
                            <p:stCondLst>
                              <p:cond delay="4100"/>
                            </p:stCondLst>
                            <p:childTnLst>
                              <p:par>
                                <p:cTn id="33" presetID="9" presetClass="entr" presetSubtype="0" fill="hold" grpId="0" nodeType="afterEffect">
                                  <p:stCondLst>
                                    <p:cond delay="0"/>
                                  </p:stCondLst>
                                  <p:childTnLst>
                                    <p:set>
                                      <p:cBhvr>
                                        <p:cTn id="34" dur="1" fill="hold">
                                          <p:stCondLst>
                                            <p:cond delay="0"/>
                                          </p:stCondLst>
                                        </p:cTn>
                                        <p:tgtEl>
                                          <p:spTgt spid="43019"/>
                                        </p:tgtEl>
                                        <p:attrNameLst>
                                          <p:attrName>style.visibility</p:attrName>
                                        </p:attrNameLst>
                                      </p:cBhvr>
                                      <p:to>
                                        <p:strVal val="visible"/>
                                      </p:to>
                                    </p:set>
                                    <p:animEffect transition="in" filter="dissolve">
                                      <p:cBhvr>
                                        <p:cTn id="35" dur="500"/>
                                        <p:tgtEl>
                                          <p:spTgt spid="43019"/>
                                        </p:tgtEl>
                                      </p:cBhvr>
                                    </p:animEffect>
                                  </p:childTnLst>
                                </p:cTn>
                              </p:par>
                            </p:childTnLst>
                          </p:cTn>
                        </p:par>
                        <p:par>
                          <p:cTn id="36" fill="hold">
                            <p:stCondLst>
                              <p:cond delay="4600"/>
                            </p:stCondLst>
                            <p:childTnLst>
                              <p:par>
                                <p:cTn id="37" presetID="9" presetClass="entr" presetSubtype="0" fill="hold" grpId="0" nodeType="afterEffect">
                                  <p:stCondLst>
                                    <p:cond delay="100"/>
                                  </p:stCondLst>
                                  <p:childTnLst>
                                    <p:set>
                                      <p:cBhvr>
                                        <p:cTn id="38" dur="1" fill="hold">
                                          <p:stCondLst>
                                            <p:cond delay="0"/>
                                          </p:stCondLst>
                                        </p:cTn>
                                        <p:tgtEl>
                                          <p:spTgt spid="43020"/>
                                        </p:tgtEl>
                                        <p:attrNameLst>
                                          <p:attrName>style.visibility</p:attrName>
                                        </p:attrNameLst>
                                      </p:cBhvr>
                                      <p:to>
                                        <p:strVal val="visible"/>
                                      </p:to>
                                    </p:set>
                                    <p:animEffect transition="in" filter="dissolve">
                                      <p:cBhvr>
                                        <p:cTn id="39" dur="500"/>
                                        <p:tgtEl>
                                          <p:spTgt spid="43020"/>
                                        </p:tgtEl>
                                      </p:cBhvr>
                                    </p:animEffect>
                                  </p:childTnLst>
                                </p:cTn>
                              </p:par>
                            </p:childTnLst>
                          </p:cTn>
                        </p:par>
                        <p:par>
                          <p:cTn id="40" fill="hold">
                            <p:stCondLst>
                              <p:cond delay="5200"/>
                            </p:stCondLst>
                            <p:childTnLst>
                              <p:par>
                                <p:cTn id="41" presetID="9" presetClass="entr" presetSubtype="0" fill="hold" grpId="0" nodeType="afterEffect">
                                  <p:stCondLst>
                                    <p:cond delay="0"/>
                                  </p:stCondLst>
                                  <p:childTnLst>
                                    <p:set>
                                      <p:cBhvr>
                                        <p:cTn id="42" dur="1" fill="hold">
                                          <p:stCondLst>
                                            <p:cond delay="0"/>
                                          </p:stCondLst>
                                        </p:cTn>
                                        <p:tgtEl>
                                          <p:spTgt spid="43021"/>
                                        </p:tgtEl>
                                        <p:attrNameLst>
                                          <p:attrName>style.visibility</p:attrName>
                                        </p:attrNameLst>
                                      </p:cBhvr>
                                      <p:to>
                                        <p:strVal val="visible"/>
                                      </p:to>
                                    </p:set>
                                    <p:animEffect transition="in" filter="dissolve">
                                      <p:cBhvr>
                                        <p:cTn id="43" dur="500"/>
                                        <p:tgtEl>
                                          <p:spTgt spid="43021"/>
                                        </p:tgtEl>
                                      </p:cBhvr>
                                    </p:animEffect>
                                  </p:childTnLst>
                                </p:cTn>
                              </p:par>
                            </p:childTnLst>
                          </p:cTn>
                        </p:par>
                        <p:par>
                          <p:cTn id="44" fill="hold">
                            <p:stCondLst>
                              <p:cond delay="5700"/>
                            </p:stCondLst>
                            <p:childTnLst>
                              <p:par>
                                <p:cTn id="45" presetID="9" presetClass="entr" presetSubtype="0" fill="hold" grpId="0" nodeType="afterEffect">
                                  <p:stCondLst>
                                    <p:cond delay="100"/>
                                  </p:stCondLst>
                                  <p:childTnLst>
                                    <p:set>
                                      <p:cBhvr>
                                        <p:cTn id="46" dur="1" fill="hold">
                                          <p:stCondLst>
                                            <p:cond delay="0"/>
                                          </p:stCondLst>
                                        </p:cTn>
                                        <p:tgtEl>
                                          <p:spTgt spid="43022"/>
                                        </p:tgtEl>
                                        <p:attrNameLst>
                                          <p:attrName>style.visibility</p:attrName>
                                        </p:attrNameLst>
                                      </p:cBhvr>
                                      <p:to>
                                        <p:strVal val="visible"/>
                                      </p:to>
                                    </p:set>
                                    <p:animEffect transition="in" filter="dissolve">
                                      <p:cBhvr>
                                        <p:cTn id="47" dur="500"/>
                                        <p:tgtEl>
                                          <p:spTgt spid="43022"/>
                                        </p:tgtEl>
                                      </p:cBhvr>
                                    </p:animEffect>
                                  </p:childTnLst>
                                </p:cTn>
                              </p:par>
                            </p:childTnLst>
                          </p:cTn>
                        </p:par>
                        <p:par>
                          <p:cTn id="48" fill="hold">
                            <p:stCondLst>
                              <p:cond delay="6300"/>
                            </p:stCondLst>
                            <p:childTnLst>
                              <p:par>
                                <p:cTn id="49" presetID="9" presetClass="entr" presetSubtype="0" fill="hold" grpId="0" nodeType="afterEffect">
                                  <p:stCondLst>
                                    <p:cond delay="0"/>
                                  </p:stCondLst>
                                  <p:childTnLst>
                                    <p:set>
                                      <p:cBhvr>
                                        <p:cTn id="50" dur="1" fill="hold">
                                          <p:stCondLst>
                                            <p:cond delay="0"/>
                                          </p:stCondLst>
                                        </p:cTn>
                                        <p:tgtEl>
                                          <p:spTgt spid="43023"/>
                                        </p:tgtEl>
                                        <p:attrNameLst>
                                          <p:attrName>style.visibility</p:attrName>
                                        </p:attrNameLst>
                                      </p:cBhvr>
                                      <p:to>
                                        <p:strVal val="visible"/>
                                      </p:to>
                                    </p:set>
                                    <p:animEffect transition="in" filter="dissolve">
                                      <p:cBhvr>
                                        <p:cTn id="51" dur="500"/>
                                        <p:tgtEl>
                                          <p:spTgt spid="43023"/>
                                        </p:tgtEl>
                                      </p:cBhvr>
                                    </p:animEffect>
                                  </p:childTnLst>
                                </p:cTn>
                              </p:par>
                            </p:childTnLst>
                          </p:cTn>
                        </p:par>
                        <p:par>
                          <p:cTn id="52" fill="hold">
                            <p:stCondLst>
                              <p:cond delay="6800"/>
                            </p:stCondLst>
                            <p:childTnLst>
                              <p:par>
                                <p:cTn id="53" presetID="12" presetClass="entr" presetSubtype="4"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p:tgtEl>
                                          <p:spTgt spid="38"/>
                                        </p:tgtEl>
                                        <p:attrNameLst>
                                          <p:attrName>ppt_y</p:attrName>
                                        </p:attrNameLst>
                                      </p:cBhvr>
                                      <p:tavLst>
                                        <p:tav tm="0">
                                          <p:val>
                                            <p:strVal val="#ppt_y+#ppt_h*1.125000"/>
                                          </p:val>
                                        </p:tav>
                                        <p:tav tm="100000">
                                          <p:val>
                                            <p:strVal val="#ppt_y"/>
                                          </p:val>
                                        </p:tav>
                                      </p:tavLst>
                                    </p:anim>
                                    <p:animEffect transition="in" filter="wipe(up)">
                                      <p:cBhvr>
                                        <p:cTn id="56" dur="500"/>
                                        <p:tgtEl>
                                          <p:spTgt spid="38"/>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p:tgtEl>
                                          <p:spTgt spid="36"/>
                                        </p:tgtEl>
                                        <p:attrNameLst>
                                          <p:attrName>ppt_y</p:attrName>
                                        </p:attrNameLst>
                                      </p:cBhvr>
                                      <p:tavLst>
                                        <p:tav tm="0">
                                          <p:val>
                                            <p:strVal val="#ppt_y-#ppt_h*1.125000"/>
                                          </p:val>
                                        </p:tav>
                                        <p:tav tm="100000">
                                          <p:val>
                                            <p:strVal val="#ppt_y"/>
                                          </p:val>
                                        </p:tav>
                                      </p:tavLst>
                                    </p:anim>
                                    <p:animEffect transition="in" filter="wipe(down)">
                                      <p:cBhvr>
                                        <p:cTn id="60" dur="500"/>
                                        <p:tgtEl>
                                          <p:spTgt spid="36"/>
                                        </p:tgtEl>
                                      </p:cBhvr>
                                    </p:animEffect>
                                  </p:childTnLst>
                                </p:cTn>
                              </p:par>
                            </p:childTnLst>
                          </p:cTn>
                        </p:par>
                        <p:par>
                          <p:cTn id="61" fill="hold">
                            <p:stCondLst>
                              <p:cond delay="7300"/>
                            </p:stCondLst>
                            <p:childTnLst>
                              <p:par>
                                <p:cTn id="62" presetID="12" presetClass="entr" presetSubtype="4"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p:tgtEl>
                                          <p:spTgt spid="39"/>
                                        </p:tgtEl>
                                        <p:attrNameLst>
                                          <p:attrName>ppt_y</p:attrName>
                                        </p:attrNameLst>
                                      </p:cBhvr>
                                      <p:tavLst>
                                        <p:tav tm="0">
                                          <p:val>
                                            <p:strVal val="#ppt_y+#ppt_h*1.125000"/>
                                          </p:val>
                                        </p:tav>
                                        <p:tav tm="100000">
                                          <p:val>
                                            <p:strVal val="#ppt_y"/>
                                          </p:val>
                                        </p:tav>
                                      </p:tavLst>
                                    </p:anim>
                                    <p:animEffect transition="in" filter="wipe(up)">
                                      <p:cBhvr>
                                        <p:cTn id="65" dur="500"/>
                                        <p:tgtEl>
                                          <p:spTgt spid="39"/>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p:tgtEl>
                                          <p:spTgt spid="37"/>
                                        </p:tgtEl>
                                        <p:attrNameLst>
                                          <p:attrName>ppt_y</p:attrName>
                                        </p:attrNameLst>
                                      </p:cBhvr>
                                      <p:tavLst>
                                        <p:tav tm="0">
                                          <p:val>
                                            <p:strVal val="#ppt_y-#ppt_h*1.125000"/>
                                          </p:val>
                                        </p:tav>
                                        <p:tav tm="100000">
                                          <p:val>
                                            <p:strVal val="#ppt_y"/>
                                          </p:val>
                                        </p:tav>
                                      </p:tavLst>
                                    </p:anim>
                                    <p:animEffect transition="in" filter="wipe(down)">
                                      <p:cBhvr>
                                        <p:cTn id="69" dur="500"/>
                                        <p:tgtEl>
                                          <p:spTgt spid="37"/>
                                        </p:tgtEl>
                                      </p:cBhvr>
                                    </p:animEffect>
                                  </p:childTnLst>
                                </p:cTn>
                              </p:par>
                            </p:childTnLst>
                          </p:cTn>
                        </p:par>
                        <p:par>
                          <p:cTn id="70" fill="hold">
                            <p:stCondLst>
                              <p:cond delay="7800"/>
                            </p:stCondLst>
                            <p:childTnLst>
                              <p:par>
                                <p:cTn id="71" presetID="12" presetClass="entr" presetSubtype="4"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additive="base">
                                        <p:cTn id="73" dur="500"/>
                                        <p:tgtEl>
                                          <p:spTgt spid="41"/>
                                        </p:tgtEl>
                                        <p:attrNameLst>
                                          <p:attrName>ppt_y</p:attrName>
                                        </p:attrNameLst>
                                      </p:cBhvr>
                                      <p:tavLst>
                                        <p:tav tm="0">
                                          <p:val>
                                            <p:strVal val="#ppt_y+#ppt_h*1.125000"/>
                                          </p:val>
                                        </p:tav>
                                        <p:tav tm="100000">
                                          <p:val>
                                            <p:strVal val="#ppt_y"/>
                                          </p:val>
                                        </p:tav>
                                      </p:tavLst>
                                    </p:anim>
                                    <p:animEffect transition="in" filter="wipe(up)">
                                      <p:cBhvr>
                                        <p:cTn id="74" dur="500"/>
                                        <p:tgtEl>
                                          <p:spTgt spid="41"/>
                                        </p:tgtEl>
                                      </p:cBhvr>
                                    </p:animEffect>
                                  </p:childTnLst>
                                </p:cTn>
                              </p:par>
                              <p:par>
                                <p:cTn id="75" presetID="12" presetClass="entr" presetSubtype="1"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p:tgtEl>
                                          <p:spTgt spid="40"/>
                                        </p:tgtEl>
                                        <p:attrNameLst>
                                          <p:attrName>ppt_y</p:attrName>
                                        </p:attrNameLst>
                                      </p:cBhvr>
                                      <p:tavLst>
                                        <p:tav tm="0">
                                          <p:val>
                                            <p:strVal val="#ppt_y-#ppt_h*1.125000"/>
                                          </p:val>
                                        </p:tav>
                                        <p:tav tm="100000">
                                          <p:val>
                                            <p:strVal val="#ppt_y"/>
                                          </p:val>
                                        </p:tav>
                                      </p:tavLst>
                                    </p:anim>
                                    <p:animEffect transition="in" filter="wipe(down)">
                                      <p:cBhvr>
                                        <p:cTn id="78" dur="500"/>
                                        <p:tgtEl>
                                          <p:spTgt spid="40"/>
                                        </p:tgtEl>
                                      </p:cBhvr>
                                    </p:animEffect>
                                  </p:childTnLst>
                                </p:cTn>
                              </p:par>
                            </p:childTnLst>
                          </p:cTn>
                        </p:par>
                        <p:par>
                          <p:cTn id="79" fill="hold">
                            <p:stCondLst>
                              <p:cond delay="8300"/>
                            </p:stCondLst>
                            <p:childTnLst>
                              <p:par>
                                <p:cTn id="80" presetID="12" presetClass="entr" presetSubtype="4"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ppt_y</p:attrName>
                                        </p:attrNameLst>
                                      </p:cBhvr>
                                      <p:tavLst>
                                        <p:tav tm="0">
                                          <p:val>
                                            <p:strVal val="#ppt_y+#ppt_h*1.125000"/>
                                          </p:val>
                                        </p:tav>
                                        <p:tav tm="100000">
                                          <p:val>
                                            <p:strVal val="#ppt_y"/>
                                          </p:val>
                                        </p:tav>
                                      </p:tavLst>
                                    </p:anim>
                                    <p:animEffect transition="in" filter="wipe(up)">
                                      <p:cBhvr>
                                        <p:cTn id="83" dur="500"/>
                                        <p:tgtEl>
                                          <p:spTgt spid="43"/>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 calcmode="lin" valueType="num">
                                      <p:cBhvr additive="base">
                                        <p:cTn id="86" dur="500"/>
                                        <p:tgtEl>
                                          <p:spTgt spid="42"/>
                                        </p:tgtEl>
                                        <p:attrNameLst>
                                          <p:attrName>ppt_y</p:attrName>
                                        </p:attrNameLst>
                                      </p:cBhvr>
                                      <p:tavLst>
                                        <p:tav tm="0">
                                          <p:val>
                                            <p:strVal val="#ppt_y-#ppt_h*1.125000"/>
                                          </p:val>
                                        </p:tav>
                                        <p:tav tm="100000">
                                          <p:val>
                                            <p:strVal val="#ppt_y"/>
                                          </p:val>
                                        </p:tav>
                                      </p:tavLst>
                                    </p:anim>
                                    <p:animEffect transition="in" filter="wipe(down)">
                                      <p:cBhvr>
                                        <p:cTn id="8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bldLvl="0" animBg="1" autoUpdateAnimBg="0"/>
      <p:bldP spid="43017" grpId="0" bldLvl="0" animBg="1" autoUpdateAnimBg="0"/>
      <p:bldP spid="43018" grpId="0" bldLvl="0" animBg="1" autoUpdateAnimBg="0"/>
      <p:bldP spid="43019" grpId="0" bldLvl="0" animBg="1" autoUpdateAnimBg="0"/>
      <p:bldP spid="43020" grpId="0" bldLvl="0" animBg="1" autoUpdateAnimBg="0"/>
      <p:bldP spid="43021" grpId="0" bldLvl="0" animBg="1" autoUpdateAnimBg="0"/>
      <p:bldP spid="43022" grpId="0" bldLvl="0" animBg="1" autoUpdateAnimBg="0"/>
      <p:bldP spid="43023" grpId="0" bldLvl="0" animBg="1" autoUpdateAnimBg="0"/>
      <p:bldP spid="36" grpId="0"/>
      <p:bldP spid="37" grpId="0"/>
      <p:bldP spid="38" grpId="0"/>
      <p:bldP spid="39"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Line 5"/>
          <p:cNvSpPr>
            <a:spLocks noChangeShapeType="1"/>
          </p:cNvSpPr>
          <p:nvPr/>
        </p:nvSpPr>
        <p:spPr bwMode="auto">
          <a:xfrm flipV="1">
            <a:off x="1260657" y="3287460"/>
            <a:ext cx="3969794"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675">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798" name="AutoShape 6"/>
          <p:cNvSpPr/>
          <p:nvPr/>
        </p:nvSpPr>
        <p:spPr bwMode="auto">
          <a:xfrm>
            <a:off x="2095787" y="1305107"/>
            <a:ext cx="318347" cy="230285"/>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80%</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799" name="AutoShape 7"/>
          <p:cNvSpPr/>
          <p:nvPr/>
        </p:nvSpPr>
        <p:spPr bwMode="auto">
          <a:xfrm>
            <a:off x="1568924" y="1837839"/>
            <a:ext cx="317818" cy="230285"/>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45%</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0" name="AutoShape 8"/>
          <p:cNvSpPr/>
          <p:nvPr/>
        </p:nvSpPr>
        <p:spPr bwMode="auto">
          <a:xfrm>
            <a:off x="2623184" y="2164163"/>
            <a:ext cx="318347" cy="230285"/>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25%</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1" name="AutoShape 9"/>
          <p:cNvSpPr/>
          <p:nvPr/>
        </p:nvSpPr>
        <p:spPr bwMode="auto">
          <a:xfrm>
            <a:off x="3190373" y="1552902"/>
            <a:ext cx="318347" cy="230815"/>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70%</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2" name="AutoShape 10"/>
          <p:cNvSpPr/>
          <p:nvPr/>
        </p:nvSpPr>
        <p:spPr bwMode="auto">
          <a:xfrm>
            <a:off x="3677444" y="1880288"/>
            <a:ext cx="318347" cy="230285"/>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35%</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3" name="AutoShape 11"/>
          <p:cNvSpPr/>
          <p:nvPr/>
        </p:nvSpPr>
        <p:spPr bwMode="auto">
          <a:xfrm>
            <a:off x="1951786" y="3489582"/>
            <a:ext cx="596803" cy="12795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4" name="AutoShape 12"/>
          <p:cNvSpPr/>
          <p:nvPr/>
        </p:nvSpPr>
        <p:spPr bwMode="auto">
          <a:xfrm>
            <a:off x="1432879" y="3489582"/>
            <a:ext cx="596803" cy="12795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5" name="AutoShape 13"/>
          <p:cNvSpPr/>
          <p:nvPr/>
        </p:nvSpPr>
        <p:spPr bwMode="auto">
          <a:xfrm>
            <a:off x="2478651" y="3489582"/>
            <a:ext cx="596803" cy="12795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6" name="AutoShape 14"/>
          <p:cNvSpPr/>
          <p:nvPr/>
        </p:nvSpPr>
        <p:spPr bwMode="auto">
          <a:xfrm>
            <a:off x="3003394" y="3489582"/>
            <a:ext cx="596803" cy="12795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7" name="AutoShape 15"/>
          <p:cNvSpPr/>
          <p:nvPr/>
        </p:nvSpPr>
        <p:spPr bwMode="auto">
          <a:xfrm>
            <a:off x="3533442" y="3489582"/>
            <a:ext cx="596803" cy="12795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8" name="AutoShape 16"/>
          <p:cNvSpPr/>
          <p:nvPr/>
        </p:nvSpPr>
        <p:spPr bwMode="auto">
          <a:xfrm>
            <a:off x="4177250" y="1550780"/>
            <a:ext cx="318347" cy="230285"/>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70%</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09" name="AutoShape 17"/>
          <p:cNvSpPr/>
          <p:nvPr/>
        </p:nvSpPr>
        <p:spPr bwMode="auto">
          <a:xfrm>
            <a:off x="4049254" y="3486929"/>
            <a:ext cx="596096" cy="127959"/>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10" name="AutoShape 18"/>
          <p:cNvSpPr/>
          <p:nvPr/>
        </p:nvSpPr>
        <p:spPr bwMode="auto">
          <a:xfrm>
            <a:off x="1589087" y="2137634"/>
            <a:ext cx="275372" cy="1249582"/>
          </a:xfrm>
          <a:prstGeom prst="roundRect">
            <a:avLst>
              <a:gd name="adj" fmla="val 50000"/>
            </a:avLst>
          </a:prstGeom>
          <a:solidFill>
            <a:schemeClr val="accent1"/>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1" name="AutoShape 19"/>
          <p:cNvSpPr/>
          <p:nvPr/>
        </p:nvSpPr>
        <p:spPr bwMode="auto">
          <a:xfrm>
            <a:off x="2116481" y="1532209"/>
            <a:ext cx="275372" cy="1855006"/>
          </a:xfrm>
          <a:prstGeom prst="roundRect">
            <a:avLst>
              <a:gd name="adj" fmla="val 50000"/>
            </a:avLst>
          </a:prstGeom>
          <a:solidFill>
            <a:schemeClr val="accent2"/>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2" name="AutoShape 20"/>
          <p:cNvSpPr/>
          <p:nvPr/>
        </p:nvSpPr>
        <p:spPr bwMode="auto">
          <a:xfrm>
            <a:off x="2643877" y="2463427"/>
            <a:ext cx="275372" cy="923789"/>
          </a:xfrm>
          <a:prstGeom prst="roundRect">
            <a:avLst>
              <a:gd name="adj" fmla="val 50000"/>
            </a:avLst>
          </a:prstGeom>
          <a:solidFill>
            <a:schemeClr val="accent3"/>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3" name="AutoShape 21"/>
          <p:cNvSpPr/>
          <p:nvPr/>
        </p:nvSpPr>
        <p:spPr bwMode="auto">
          <a:xfrm>
            <a:off x="3171272" y="1834656"/>
            <a:ext cx="275372" cy="1552560"/>
          </a:xfrm>
          <a:prstGeom prst="roundRect">
            <a:avLst>
              <a:gd name="adj" fmla="val 50000"/>
            </a:avLst>
          </a:prstGeom>
          <a:solidFill>
            <a:schemeClr val="accent4"/>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4" name="AutoShape 22"/>
          <p:cNvSpPr/>
          <p:nvPr/>
        </p:nvSpPr>
        <p:spPr bwMode="auto">
          <a:xfrm>
            <a:off x="3699200" y="2137634"/>
            <a:ext cx="274841" cy="1249582"/>
          </a:xfrm>
          <a:prstGeom prst="roundRect">
            <a:avLst>
              <a:gd name="adj" fmla="val 50000"/>
            </a:avLst>
          </a:prstGeom>
          <a:solidFill>
            <a:schemeClr val="accent5"/>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5" name="AutoShape 23"/>
          <p:cNvSpPr/>
          <p:nvPr/>
        </p:nvSpPr>
        <p:spPr bwMode="auto">
          <a:xfrm>
            <a:off x="4200065" y="1826697"/>
            <a:ext cx="274841" cy="1552560"/>
          </a:xfrm>
          <a:prstGeom prst="roundRect">
            <a:avLst>
              <a:gd name="adj" fmla="val 50000"/>
            </a:avLst>
          </a:prstGeom>
          <a:solidFill>
            <a:schemeClr val="accent6"/>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6" name="AutoShape 24"/>
          <p:cNvSpPr/>
          <p:nvPr/>
        </p:nvSpPr>
        <p:spPr bwMode="auto">
          <a:xfrm>
            <a:off x="4777866" y="2137634"/>
            <a:ext cx="274841" cy="1249582"/>
          </a:xfrm>
          <a:prstGeom prst="roundRect">
            <a:avLst>
              <a:gd name="adj" fmla="val 50000"/>
            </a:avLst>
          </a:prstGeom>
          <a:solidFill>
            <a:schemeClr val="accent1"/>
          </a:solidFill>
          <a:ln w="25400" cap="flat" cmpd="sng">
            <a:solidFill>
              <a:srgbClr val="000000">
                <a:alpha val="0"/>
              </a:srgbClr>
            </a:solidFill>
            <a:prstDash val="solid"/>
            <a:miter lim="0"/>
          </a:ln>
          <a:effectLst/>
        </p:spPr>
        <p:txBody>
          <a:bodyPr lIns="0" tIns="0" rIns="0" bIns="0" anchor="ctr"/>
          <a:lstStyle/>
          <a:p>
            <a:pPr algn="ctr" defTabSz="259715">
              <a:lnSpc>
                <a:spcPct val="120000"/>
              </a:lnSpc>
              <a:defRPr/>
            </a:pPr>
            <a:endParaRPr lang="es-ES" sz="600">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817" name="AutoShape 25"/>
          <p:cNvSpPr/>
          <p:nvPr/>
        </p:nvSpPr>
        <p:spPr bwMode="auto">
          <a:xfrm>
            <a:off x="4755581" y="1880288"/>
            <a:ext cx="318347" cy="230285"/>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35%</a:t>
            </a:r>
            <a:endParaRPr lang="es-ES" altLang="zh-CN" sz="975">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18" name="AutoShape 26"/>
          <p:cNvSpPr/>
          <p:nvPr/>
        </p:nvSpPr>
        <p:spPr bwMode="auto">
          <a:xfrm>
            <a:off x="4626524" y="3486929"/>
            <a:ext cx="596096" cy="127959"/>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05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19" name="AutoShape 27"/>
          <p:cNvSpPr/>
          <p:nvPr/>
        </p:nvSpPr>
        <p:spPr bwMode="auto">
          <a:xfrm>
            <a:off x="5675605" y="1789024"/>
            <a:ext cx="2219943" cy="1521460"/>
          </a:xfrm>
          <a:custGeom>
            <a:avLst/>
            <a:gdLst>
              <a:gd name="T0" fmla="*/ 3321050 w 21600"/>
              <a:gd name="T1" fmla="*/ 2540000 h 21600"/>
              <a:gd name="T2" fmla="*/ 3321050 w 21600"/>
              <a:gd name="T3" fmla="*/ 2540000 h 21600"/>
              <a:gd name="T4" fmla="*/ 3321050 w 21600"/>
              <a:gd name="T5" fmla="*/ 2540000 h 21600"/>
              <a:gd name="T6" fmla="*/ 3321050 w 21600"/>
              <a:gd name="T7" fmla="*/ 25400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33820" name="AutoShape 28"/>
          <p:cNvSpPr/>
          <p:nvPr/>
        </p:nvSpPr>
        <p:spPr bwMode="auto">
          <a:xfrm>
            <a:off x="5782480" y="1510646"/>
            <a:ext cx="1041484" cy="276860"/>
          </a:xfrm>
          <a:custGeom>
            <a:avLst/>
            <a:gdLst>
              <a:gd name="T0" fmla="*/ 2813050 w 21600"/>
              <a:gd name="T1" fmla="*/ 177800 h 21600"/>
              <a:gd name="T2" fmla="*/ 2813050 w 21600"/>
              <a:gd name="T3" fmla="*/ 177800 h 21600"/>
              <a:gd name="T4" fmla="*/ 2813050 w 21600"/>
              <a:gd name="T5" fmla="*/ 177800 h 21600"/>
              <a:gd name="T6" fmla="*/ 2813050 w 21600"/>
              <a:gd name="T7" fmla="*/ 177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defTabSz="647700">
              <a:defRPr sz="5800">
                <a:solidFill>
                  <a:srgbClr val="000000"/>
                </a:solidFill>
                <a:latin typeface="Gill Sans" charset="0"/>
                <a:ea typeface="MS PGothic" panose="020B0600070205080204" pitchFamily="34" charset="-128"/>
                <a:sym typeface="Gill Sans" charset="0"/>
              </a:defRPr>
            </a:lvl1pPr>
            <a:lvl2pPr algn="ctr" defTabSz="647700">
              <a:defRPr sz="5800">
                <a:solidFill>
                  <a:srgbClr val="000000"/>
                </a:solidFill>
                <a:latin typeface="Gill Sans" charset="0"/>
                <a:ea typeface="MS PGothic" panose="020B0600070205080204" pitchFamily="34" charset="-128"/>
                <a:sym typeface="Gill Sans" charset="0"/>
              </a:defRPr>
            </a:lvl2pPr>
            <a:lvl3pPr algn="ctr" defTabSz="647700">
              <a:defRPr sz="5800">
                <a:solidFill>
                  <a:srgbClr val="000000"/>
                </a:solidFill>
                <a:latin typeface="Gill Sans" charset="0"/>
                <a:ea typeface="MS PGothic" panose="020B0600070205080204" pitchFamily="34" charset="-128"/>
                <a:sym typeface="Gill Sans" charset="0"/>
              </a:defRPr>
            </a:lvl3pPr>
            <a:lvl4pPr algn="ctr" defTabSz="647700">
              <a:defRPr sz="5800">
                <a:solidFill>
                  <a:srgbClr val="000000"/>
                </a:solidFill>
                <a:latin typeface="Gill Sans" charset="0"/>
                <a:ea typeface="MS PGothic" panose="020B0600070205080204" pitchFamily="34" charset="-128"/>
                <a:sym typeface="Gill Sans" charset="0"/>
              </a:defRPr>
            </a:lvl4pPr>
            <a:lvl5pPr algn="ctr" defTabSz="647700">
              <a:defRPr sz="5800">
                <a:solidFill>
                  <a:srgbClr val="000000"/>
                </a:solidFill>
                <a:latin typeface="Gill Sans" charset="0"/>
                <a:ea typeface="MS PGothic" panose="020B0600070205080204" pitchFamily="34" charset="-128"/>
                <a:sym typeface="Gill Sans" charset="0"/>
              </a:defRPr>
            </a:lvl5pPr>
            <a:lvl6pPr marL="1828800" indent="4572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6pPr>
            <a:lvl7pPr marL="2286000" indent="4572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7pPr>
            <a:lvl8pPr marL="2743200" indent="4572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8pPr>
            <a:lvl9pPr marL="3200400" indent="4572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9p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输入文字</a:t>
            </a:r>
            <a:endParaRPr lang="zh-CN" altLang="en-US" sz="15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821" name="AutoShape 29"/>
          <p:cNvSpPr/>
          <p:nvPr/>
        </p:nvSpPr>
        <p:spPr bwMode="auto">
          <a:xfrm>
            <a:off x="1244209" y="3860978"/>
            <a:ext cx="6655584" cy="794385"/>
          </a:xfrm>
          <a:custGeom>
            <a:avLst/>
            <a:gdLst>
              <a:gd name="T0" fmla="*/ 9956800 w 21600"/>
              <a:gd name="T1" fmla="*/ 476250 h 21600"/>
              <a:gd name="T2" fmla="*/ 9956800 w 21600"/>
              <a:gd name="T3" fmla="*/ 476250 h 21600"/>
              <a:gd name="T4" fmla="*/ 9956800 w 21600"/>
              <a:gd name="T5" fmla="*/ 476250 h 21600"/>
              <a:gd name="T6" fmla="*/ 9956800 w 21600"/>
              <a:gd name="T7" fmla="*/ 4762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22"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基本工作概述</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3" name="矩形 22"/>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24" name="矩形 23"/>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544">
        <p:zoom/>
      </p:transition>
    </mc:Choice>
    <mc:Fallback>
      <p:transition advTm="1544">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3810"/>
                                        </p:tgtEl>
                                        <p:attrNameLst>
                                          <p:attrName>style.visibility</p:attrName>
                                        </p:attrNameLst>
                                      </p:cBhvr>
                                      <p:to>
                                        <p:strVal val="visible"/>
                                      </p:to>
                                    </p:set>
                                    <p:animEffect transition="in" filter="wipe(down)">
                                      <p:cBhvr>
                                        <p:cTn id="7" dur="500"/>
                                        <p:tgtEl>
                                          <p:spTgt spid="338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3811"/>
                                        </p:tgtEl>
                                        <p:attrNameLst>
                                          <p:attrName>style.visibility</p:attrName>
                                        </p:attrNameLst>
                                      </p:cBhvr>
                                      <p:to>
                                        <p:strVal val="visible"/>
                                      </p:to>
                                    </p:set>
                                    <p:animEffect transition="in" filter="wipe(down)">
                                      <p:cBhvr>
                                        <p:cTn id="11" dur="500"/>
                                        <p:tgtEl>
                                          <p:spTgt spid="338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3813"/>
                                        </p:tgtEl>
                                        <p:attrNameLst>
                                          <p:attrName>style.visibility</p:attrName>
                                        </p:attrNameLst>
                                      </p:cBhvr>
                                      <p:to>
                                        <p:strVal val="visible"/>
                                      </p:to>
                                    </p:set>
                                    <p:animEffect transition="in" filter="wipe(down)">
                                      <p:cBhvr>
                                        <p:cTn id="15" dur="500"/>
                                        <p:tgtEl>
                                          <p:spTgt spid="3381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3814"/>
                                        </p:tgtEl>
                                        <p:attrNameLst>
                                          <p:attrName>style.visibility</p:attrName>
                                        </p:attrNameLst>
                                      </p:cBhvr>
                                      <p:to>
                                        <p:strVal val="visible"/>
                                      </p:to>
                                    </p:set>
                                    <p:animEffect transition="in" filter="wipe(down)">
                                      <p:cBhvr>
                                        <p:cTn id="19" dur="500"/>
                                        <p:tgtEl>
                                          <p:spTgt spid="3381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3815"/>
                                        </p:tgtEl>
                                        <p:attrNameLst>
                                          <p:attrName>style.visibility</p:attrName>
                                        </p:attrNameLst>
                                      </p:cBhvr>
                                      <p:to>
                                        <p:strVal val="visible"/>
                                      </p:to>
                                    </p:set>
                                    <p:animEffect transition="in" filter="wipe(down)">
                                      <p:cBhvr>
                                        <p:cTn id="23" dur="500"/>
                                        <p:tgtEl>
                                          <p:spTgt spid="3381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3816"/>
                                        </p:tgtEl>
                                        <p:attrNameLst>
                                          <p:attrName>style.visibility</p:attrName>
                                        </p:attrNameLst>
                                      </p:cBhvr>
                                      <p:to>
                                        <p:strVal val="visible"/>
                                      </p:to>
                                    </p:set>
                                    <p:animEffect transition="in" filter="wipe(down)">
                                      <p:cBhvr>
                                        <p:cTn id="27" dur="500"/>
                                        <p:tgtEl>
                                          <p:spTgt spid="33816"/>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33812"/>
                                        </p:tgtEl>
                                        <p:attrNameLst>
                                          <p:attrName>style.visibility</p:attrName>
                                        </p:attrNameLst>
                                      </p:cBhvr>
                                      <p:to>
                                        <p:strVal val="visible"/>
                                      </p:to>
                                    </p:set>
                                    <p:animEffect transition="in" filter="dissolve">
                                      <p:cBhvr>
                                        <p:cTn id="31" dur="500"/>
                                        <p:tgtEl>
                                          <p:spTgt spid="33812"/>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33821"/>
                                        </p:tgtEl>
                                        <p:attrNameLst>
                                          <p:attrName>style.visibility</p:attrName>
                                        </p:attrNameLst>
                                      </p:cBhvr>
                                      <p:to>
                                        <p:strVal val="visible"/>
                                      </p:to>
                                    </p:set>
                                    <p:animEffect transition="in" filter="dissolve">
                                      <p:cBhvr>
                                        <p:cTn id="35" dur="500"/>
                                        <p:tgtEl>
                                          <p:spTgt spid="33821"/>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33820"/>
                                        </p:tgtEl>
                                        <p:attrNameLst>
                                          <p:attrName>style.visibility</p:attrName>
                                        </p:attrNameLst>
                                      </p:cBhvr>
                                      <p:to>
                                        <p:strVal val="visible"/>
                                      </p:to>
                                    </p:set>
                                    <p:animEffect transition="in" filter="dissolve">
                                      <p:cBhvr>
                                        <p:cTn id="39" dur="500"/>
                                        <p:tgtEl>
                                          <p:spTgt spid="33820"/>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33797"/>
                                        </p:tgtEl>
                                        <p:attrNameLst>
                                          <p:attrName>style.visibility</p:attrName>
                                        </p:attrNameLst>
                                      </p:cBhvr>
                                      <p:to>
                                        <p:strVal val="visible"/>
                                      </p:to>
                                    </p:set>
                                    <p:animEffect transition="in" filter="dissolve">
                                      <p:cBhvr>
                                        <p:cTn id="43" dur="500"/>
                                        <p:tgtEl>
                                          <p:spTgt spid="33797"/>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33803"/>
                                        </p:tgtEl>
                                        <p:attrNameLst>
                                          <p:attrName>style.visibility</p:attrName>
                                        </p:attrNameLst>
                                      </p:cBhvr>
                                      <p:to>
                                        <p:strVal val="visible"/>
                                      </p:to>
                                    </p:set>
                                    <p:animEffect transition="in" filter="dissolve">
                                      <p:cBhvr>
                                        <p:cTn id="47" dur="500"/>
                                        <p:tgtEl>
                                          <p:spTgt spid="33803"/>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33804"/>
                                        </p:tgtEl>
                                        <p:attrNameLst>
                                          <p:attrName>style.visibility</p:attrName>
                                        </p:attrNameLst>
                                      </p:cBhvr>
                                      <p:to>
                                        <p:strVal val="visible"/>
                                      </p:to>
                                    </p:set>
                                    <p:animEffect transition="in" filter="dissolve">
                                      <p:cBhvr>
                                        <p:cTn id="51" dur="500"/>
                                        <p:tgtEl>
                                          <p:spTgt spid="33804"/>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33805"/>
                                        </p:tgtEl>
                                        <p:attrNameLst>
                                          <p:attrName>style.visibility</p:attrName>
                                        </p:attrNameLst>
                                      </p:cBhvr>
                                      <p:to>
                                        <p:strVal val="visible"/>
                                      </p:to>
                                    </p:set>
                                    <p:animEffect transition="in" filter="dissolve">
                                      <p:cBhvr>
                                        <p:cTn id="55" dur="500"/>
                                        <p:tgtEl>
                                          <p:spTgt spid="33805"/>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33806"/>
                                        </p:tgtEl>
                                        <p:attrNameLst>
                                          <p:attrName>style.visibility</p:attrName>
                                        </p:attrNameLst>
                                      </p:cBhvr>
                                      <p:to>
                                        <p:strVal val="visible"/>
                                      </p:to>
                                    </p:set>
                                    <p:animEffect transition="in" filter="dissolve">
                                      <p:cBhvr>
                                        <p:cTn id="59" dur="500"/>
                                        <p:tgtEl>
                                          <p:spTgt spid="33806"/>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33807"/>
                                        </p:tgtEl>
                                        <p:attrNameLst>
                                          <p:attrName>style.visibility</p:attrName>
                                        </p:attrNameLst>
                                      </p:cBhvr>
                                      <p:to>
                                        <p:strVal val="visible"/>
                                      </p:to>
                                    </p:set>
                                    <p:animEffect transition="in" filter="dissolve">
                                      <p:cBhvr>
                                        <p:cTn id="63" dur="500"/>
                                        <p:tgtEl>
                                          <p:spTgt spid="33807"/>
                                        </p:tgtEl>
                                      </p:cBhvr>
                                    </p:animEffect>
                                  </p:childTnLst>
                                </p:cTn>
                              </p:par>
                            </p:childTnLst>
                          </p:cTn>
                        </p:par>
                        <p:par>
                          <p:cTn id="64" fill="hold">
                            <p:stCondLst>
                              <p:cond delay="7500"/>
                            </p:stCondLst>
                            <p:childTnLst>
                              <p:par>
                                <p:cTn id="65" presetID="9" presetClass="entr" presetSubtype="0" fill="hold" grpId="0" nodeType="afterEffect">
                                  <p:stCondLst>
                                    <p:cond delay="0"/>
                                  </p:stCondLst>
                                  <p:childTnLst>
                                    <p:set>
                                      <p:cBhvr>
                                        <p:cTn id="66" dur="1" fill="hold">
                                          <p:stCondLst>
                                            <p:cond delay="0"/>
                                          </p:stCondLst>
                                        </p:cTn>
                                        <p:tgtEl>
                                          <p:spTgt spid="33809"/>
                                        </p:tgtEl>
                                        <p:attrNameLst>
                                          <p:attrName>style.visibility</p:attrName>
                                        </p:attrNameLst>
                                      </p:cBhvr>
                                      <p:to>
                                        <p:strVal val="visible"/>
                                      </p:to>
                                    </p:set>
                                    <p:animEffect transition="in" filter="dissolve">
                                      <p:cBhvr>
                                        <p:cTn id="67" dur="500"/>
                                        <p:tgtEl>
                                          <p:spTgt spid="33809"/>
                                        </p:tgtEl>
                                      </p:cBhvr>
                                    </p:animEffect>
                                  </p:childTnLst>
                                </p:cTn>
                              </p:par>
                            </p:childTnLst>
                          </p:cTn>
                        </p:par>
                        <p:par>
                          <p:cTn id="68" fill="hold">
                            <p:stCondLst>
                              <p:cond delay="8000"/>
                            </p:stCondLst>
                            <p:childTnLst>
                              <p:par>
                                <p:cTn id="69" presetID="9" presetClass="entr" presetSubtype="0" fill="hold" grpId="0" nodeType="afterEffect">
                                  <p:stCondLst>
                                    <p:cond delay="0"/>
                                  </p:stCondLst>
                                  <p:childTnLst>
                                    <p:set>
                                      <p:cBhvr>
                                        <p:cTn id="70" dur="1" fill="hold">
                                          <p:stCondLst>
                                            <p:cond delay="0"/>
                                          </p:stCondLst>
                                        </p:cTn>
                                        <p:tgtEl>
                                          <p:spTgt spid="33818"/>
                                        </p:tgtEl>
                                        <p:attrNameLst>
                                          <p:attrName>style.visibility</p:attrName>
                                        </p:attrNameLst>
                                      </p:cBhvr>
                                      <p:to>
                                        <p:strVal val="visible"/>
                                      </p:to>
                                    </p:set>
                                    <p:animEffect transition="in" filter="dissolve">
                                      <p:cBhvr>
                                        <p:cTn id="71" dur="500"/>
                                        <p:tgtEl>
                                          <p:spTgt spid="33818"/>
                                        </p:tgtEl>
                                      </p:cBhvr>
                                    </p:animEffect>
                                  </p:childTnLst>
                                </p:cTn>
                              </p:par>
                            </p:childTnLst>
                          </p:cTn>
                        </p:par>
                        <p:par>
                          <p:cTn id="72" fill="hold">
                            <p:stCondLst>
                              <p:cond delay="8500"/>
                            </p:stCondLst>
                            <p:childTnLst>
                              <p:par>
                                <p:cTn id="73" presetID="9" presetClass="entr" presetSubtype="0" fill="hold" grpId="0" nodeType="afterEffect">
                                  <p:stCondLst>
                                    <p:cond delay="0"/>
                                  </p:stCondLst>
                                  <p:childTnLst>
                                    <p:set>
                                      <p:cBhvr>
                                        <p:cTn id="74" dur="1" fill="hold">
                                          <p:stCondLst>
                                            <p:cond delay="0"/>
                                          </p:stCondLst>
                                        </p:cTn>
                                        <p:tgtEl>
                                          <p:spTgt spid="33819"/>
                                        </p:tgtEl>
                                        <p:attrNameLst>
                                          <p:attrName>style.visibility</p:attrName>
                                        </p:attrNameLst>
                                      </p:cBhvr>
                                      <p:to>
                                        <p:strVal val="visible"/>
                                      </p:to>
                                    </p:set>
                                    <p:animEffect transition="in" filter="dissolve">
                                      <p:cBhvr>
                                        <p:cTn id="75" dur="500"/>
                                        <p:tgtEl>
                                          <p:spTgt spid="33819"/>
                                        </p:tgtEl>
                                      </p:cBhvr>
                                    </p:animEffect>
                                  </p:childTnLst>
                                </p:cTn>
                              </p:par>
                            </p:childTnLst>
                          </p:cTn>
                        </p:par>
                        <p:par>
                          <p:cTn id="76" fill="hold">
                            <p:stCondLst>
                              <p:cond delay="9000"/>
                            </p:stCondLst>
                            <p:childTnLst>
                              <p:par>
                                <p:cTn id="77" presetID="9" presetClass="entr" presetSubtype="0" fill="hold" grpId="0" nodeType="afterEffect">
                                  <p:stCondLst>
                                    <p:cond delay="0"/>
                                  </p:stCondLst>
                                  <p:childTnLst>
                                    <p:set>
                                      <p:cBhvr>
                                        <p:cTn id="78" dur="1" fill="hold">
                                          <p:stCondLst>
                                            <p:cond delay="0"/>
                                          </p:stCondLst>
                                        </p:cTn>
                                        <p:tgtEl>
                                          <p:spTgt spid="33798"/>
                                        </p:tgtEl>
                                        <p:attrNameLst>
                                          <p:attrName>style.visibility</p:attrName>
                                        </p:attrNameLst>
                                      </p:cBhvr>
                                      <p:to>
                                        <p:strVal val="visible"/>
                                      </p:to>
                                    </p:set>
                                    <p:animEffect transition="in" filter="dissolve">
                                      <p:cBhvr>
                                        <p:cTn id="79" dur="500"/>
                                        <p:tgtEl>
                                          <p:spTgt spid="33798"/>
                                        </p:tgtEl>
                                      </p:cBhvr>
                                    </p:animEffect>
                                  </p:childTnLst>
                                </p:cTn>
                              </p:par>
                            </p:childTnLst>
                          </p:cTn>
                        </p:par>
                        <p:par>
                          <p:cTn id="80" fill="hold">
                            <p:stCondLst>
                              <p:cond delay="9500"/>
                            </p:stCondLst>
                            <p:childTnLst>
                              <p:par>
                                <p:cTn id="81" presetID="9" presetClass="entr" presetSubtype="0" fill="hold" grpId="0" nodeType="afterEffect">
                                  <p:stCondLst>
                                    <p:cond delay="0"/>
                                  </p:stCondLst>
                                  <p:childTnLst>
                                    <p:set>
                                      <p:cBhvr>
                                        <p:cTn id="82" dur="1" fill="hold">
                                          <p:stCondLst>
                                            <p:cond delay="0"/>
                                          </p:stCondLst>
                                        </p:cTn>
                                        <p:tgtEl>
                                          <p:spTgt spid="33799"/>
                                        </p:tgtEl>
                                        <p:attrNameLst>
                                          <p:attrName>style.visibility</p:attrName>
                                        </p:attrNameLst>
                                      </p:cBhvr>
                                      <p:to>
                                        <p:strVal val="visible"/>
                                      </p:to>
                                    </p:set>
                                    <p:animEffect transition="in" filter="dissolve">
                                      <p:cBhvr>
                                        <p:cTn id="83" dur="500"/>
                                        <p:tgtEl>
                                          <p:spTgt spid="33799"/>
                                        </p:tgtEl>
                                      </p:cBhvr>
                                    </p:animEffect>
                                  </p:childTnLst>
                                </p:cTn>
                              </p:par>
                            </p:childTnLst>
                          </p:cTn>
                        </p:par>
                        <p:par>
                          <p:cTn id="84" fill="hold">
                            <p:stCondLst>
                              <p:cond delay="10000"/>
                            </p:stCondLst>
                            <p:childTnLst>
                              <p:par>
                                <p:cTn id="85" presetID="9" presetClass="entr" presetSubtype="0" fill="hold" grpId="0" nodeType="afterEffect">
                                  <p:stCondLst>
                                    <p:cond delay="0"/>
                                  </p:stCondLst>
                                  <p:childTnLst>
                                    <p:set>
                                      <p:cBhvr>
                                        <p:cTn id="86" dur="1" fill="hold">
                                          <p:stCondLst>
                                            <p:cond delay="0"/>
                                          </p:stCondLst>
                                        </p:cTn>
                                        <p:tgtEl>
                                          <p:spTgt spid="33800"/>
                                        </p:tgtEl>
                                        <p:attrNameLst>
                                          <p:attrName>style.visibility</p:attrName>
                                        </p:attrNameLst>
                                      </p:cBhvr>
                                      <p:to>
                                        <p:strVal val="visible"/>
                                      </p:to>
                                    </p:set>
                                    <p:animEffect transition="in" filter="dissolve">
                                      <p:cBhvr>
                                        <p:cTn id="87" dur="500"/>
                                        <p:tgtEl>
                                          <p:spTgt spid="33800"/>
                                        </p:tgtEl>
                                      </p:cBhvr>
                                    </p:animEffect>
                                  </p:childTnLst>
                                </p:cTn>
                              </p:par>
                            </p:childTnLst>
                          </p:cTn>
                        </p:par>
                        <p:par>
                          <p:cTn id="88" fill="hold">
                            <p:stCondLst>
                              <p:cond delay="10500"/>
                            </p:stCondLst>
                            <p:childTnLst>
                              <p:par>
                                <p:cTn id="89" presetID="9" presetClass="entr" presetSubtype="0" fill="hold" grpId="0" nodeType="afterEffect">
                                  <p:stCondLst>
                                    <p:cond delay="0"/>
                                  </p:stCondLst>
                                  <p:childTnLst>
                                    <p:set>
                                      <p:cBhvr>
                                        <p:cTn id="90" dur="1" fill="hold">
                                          <p:stCondLst>
                                            <p:cond delay="0"/>
                                          </p:stCondLst>
                                        </p:cTn>
                                        <p:tgtEl>
                                          <p:spTgt spid="33801"/>
                                        </p:tgtEl>
                                        <p:attrNameLst>
                                          <p:attrName>style.visibility</p:attrName>
                                        </p:attrNameLst>
                                      </p:cBhvr>
                                      <p:to>
                                        <p:strVal val="visible"/>
                                      </p:to>
                                    </p:set>
                                    <p:animEffect transition="in" filter="dissolve">
                                      <p:cBhvr>
                                        <p:cTn id="91" dur="500"/>
                                        <p:tgtEl>
                                          <p:spTgt spid="33801"/>
                                        </p:tgtEl>
                                      </p:cBhvr>
                                    </p:animEffect>
                                  </p:childTnLst>
                                </p:cTn>
                              </p:par>
                            </p:childTnLst>
                          </p:cTn>
                        </p:par>
                        <p:par>
                          <p:cTn id="92" fill="hold">
                            <p:stCondLst>
                              <p:cond delay="11000"/>
                            </p:stCondLst>
                            <p:childTnLst>
                              <p:par>
                                <p:cTn id="93" presetID="9" presetClass="entr" presetSubtype="0" fill="hold" grpId="0" nodeType="afterEffect">
                                  <p:stCondLst>
                                    <p:cond delay="0"/>
                                  </p:stCondLst>
                                  <p:childTnLst>
                                    <p:set>
                                      <p:cBhvr>
                                        <p:cTn id="94" dur="1" fill="hold">
                                          <p:stCondLst>
                                            <p:cond delay="0"/>
                                          </p:stCondLst>
                                        </p:cTn>
                                        <p:tgtEl>
                                          <p:spTgt spid="33802"/>
                                        </p:tgtEl>
                                        <p:attrNameLst>
                                          <p:attrName>style.visibility</p:attrName>
                                        </p:attrNameLst>
                                      </p:cBhvr>
                                      <p:to>
                                        <p:strVal val="visible"/>
                                      </p:to>
                                    </p:set>
                                    <p:animEffect transition="in" filter="dissolve">
                                      <p:cBhvr>
                                        <p:cTn id="95" dur="500"/>
                                        <p:tgtEl>
                                          <p:spTgt spid="33802"/>
                                        </p:tgtEl>
                                      </p:cBhvr>
                                    </p:animEffect>
                                  </p:childTnLst>
                                </p:cTn>
                              </p:par>
                            </p:childTnLst>
                          </p:cTn>
                        </p:par>
                        <p:par>
                          <p:cTn id="96" fill="hold">
                            <p:stCondLst>
                              <p:cond delay="11500"/>
                            </p:stCondLst>
                            <p:childTnLst>
                              <p:par>
                                <p:cTn id="97" presetID="9" presetClass="entr" presetSubtype="0" fill="hold" grpId="0" nodeType="afterEffect">
                                  <p:stCondLst>
                                    <p:cond delay="0"/>
                                  </p:stCondLst>
                                  <p:childTnLst>
                                    <p:set>
                                      <p:cBhvr>
                                        <p:cTn id="98" dur="1" fill="hold">
                                          <p:stCondLst>
                                            <p:cond delay="0"/>
                                          </p:stCondLst>
                                        </p:cTn>
                                        <p:tgtEl>
                                          <p:spTgt spid="33808"/>
                                        </p:tgtEl>
                                        <p:attrNameLst>
                                          <p:attrName>style.visibility</p:attrName>
                                        </p:attrNameLst>
                                      </p:cBhvr>
                                      <p:to>
                                        <p:strVal val="visible"/>
                                      </p:to>
                                    </p:set>
                                    <p:animEffect transition="in" filter="dissolve">
                                      <p:cBhvr>
                                        <p:cTn id="99" dur="500"/>
                                        <p:tgtEl>
                                          <p:spTgt spid="33808"/>
                                        </p:tgtEl>
                                      </p:cBhvr>
                                    </p:animEffect>
                                  </p:childTnLst>
                                </p:cTn>
                              </p:par>
                            </p:childTnLst>
                          </p:cTn>
                        </p:par>
                        <p:par>
                          <p:cTn id="100" fill="hold">
                            <p:stCondLst>
                              <p:cond delay="12000"/>
                            </p:stCondLst>
                            <p:childTnLst>
                              <p:par>
                                <p:cTn id="101" presetID="9" presetClass="entr" presetSubtype="0" fill="hold" grpId="0" nodeType="afterEffect">
                                  <p:stCondLst>
                                    <p:cond delay="0"/>
                                  </p:stCondLst>
                                  <p:childTnLst>
                                    <p:set>
                                      <p:cBhvr>
                                        <p:cTn id="102" dur="1" fill="hold">
                                          <p:stCondLst>
                                            <p:cond delay="0"/>
                                          </p:stCondLst>
                                        </p:cTn>
                                        <p:tgtEl>
                                          <p:spTgt spid="33817"/>
                                        </p:tgtEl>
                                        <p:attrNameLst>
                                          <p:attrName>style.visibility</p:attrName>
                                        </p:attrNameLst>
                                      </p:cBhvr>
                                      <p:to>
                                        <p:strVal val="visible"/>
                                      </p:to>
                                    </p:set>
                                    <p:animEffect transition="in" filter="dissolve">
                                      <p:cBhvr>
                                        <p:cTn id="103" dur="500"/>
                                        <p:tgtEl>
                                          <p:spTgt spid="33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ldLvl="0" animBg="1"/>
      <p:bldP spid="33798" grpId="0" autoUpdateAnimBg="0"/>
      <p:bldP spid="33799" grpId="0" autoUpdateAnimBg="0"/>
      <p:bldP spid="33800" grpId="0" autoUpdateAnimBg="0"/>
      <p:bldP spid="33801" grpId="0" autoUpdateAnimBg="0"/>
      <p:bldP spid="33802" grpId="0" autoUpdateAnimBg="0"/>
      <p:bldP spid="33803" grpId="0" autoUpdateAnimBg="0"/>
      <p:bldP spid="33804" grpId="0" autoUpdateAnimBg="0"/>
      <p:bldP spid="33805" grpId="0" autoUpdateAnimBg="0"/>
      <p:bldP spid="33806" grpId="0" autoUpdateAnimBg="0"/>
      <p:bldP spid="33807" grpId="0" autoUpdateAnimBg="0"/>
      <p:bldP spid="33808" grpId="0" autoUpdateAnimBg="0"/>
      <p:bldP spid="33809" grpId="0" autoUpdateAnimBg="0"/>
      <p:bldP spid="33810" grpId="0" bldLvl="0" animBg="1" autoUpdateAnimBg="0"/>
      <p:bldP spid="33811" grpId="0" bldLvl="0" animBg="1" autoUpdateAnimBg="0"/>
      <p:bldP spid="33812" grpId="0" bldLvl="0" animBg="1" autoUpdateAnimBg="0"/>
      <p:bldP spid="33813" grpId="0" bldLvl="0" animBg="1" autoUpdateAnimBg="0"/>
      <p:bldP spid="33814" grpId="0" bldLvl="0" animBg="1" autoUpdateAnimBg="0"/>
      <p:bldP spid="33815" grpId="0" bldLvl="0" animBg="1" autoUpdateAnimBg="0"/>
      <p:bldP spid="33816" grpId="0" bldLvl="0" animBg="1" autoUpdateAnimBg="0"/>
      <p:bldP spid="33817" grpId="0" autoUpdateAnimBg="0"/>
      <p:bldP spid="33818" grpId="0" autoUpdateAnimBg="0"/>
      <p:bldP spid="33819" grpId="0" autoUpdateAnimBg="0"/>
      <p:bldP spid="33820" grpId="0" autoUpdateAnimBg="0"/>
      <p:bldP spid="3382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4"/>
          <p:cNvSpPr>
            <a:spLocks noChangeArrowheads="1"/>
          </p:cNvSpPr>
          <p:nvPr/>
        </p:nvSpPr>
        <p:spPr bwMode="auto">
          <a:xfrm>
            <a:off x="4325376" y="3137108"/>
            <a:ext cx="814280" cy="896869"/>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w="9525">
            <a:noFill/>
            <a:miter lim="800000"/>
          </a:ln>
        </p:spPr>
        <p:txBody>
          <a:bodyPr lIns="68553" tIns="34276" rIns="68553" bIns="34276"/>
          <a:lstStyle/>
          <a:p>
            <a:pPr fontAlgn="auto">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 name="Freeform 105"/>
          <p:cNvSpPr>
            <a:spLocks noChangeArrowheads="1"/>
          </p:cNvSpPr>
          <p:nvPr/>
        </p:nvSpPr>
        <p:spPr bwMode="auto">
          <a:xfrm>
            <a:off x="4452376" y="3264108"/>
            <a:ext cx="814280" cy="896869"/>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ln>
        </p:spPr>
        <p:txBody>
          <a:bodyPr lIns="68553" tIns="34276" rIns="68553" bIns="34276"/>
          <a:lstStyle/>
          <a:p>
            <a:endParaRPr lang="zh-CN" altLang="en-US" sz="1350">
              <a:solidFill>
                <a:schemeClr val="tx1">
                  <a:lumMod val="75000"/>
                  <a:lumOff val="25000"/>
                </a:schemeClr>
              </a:solidFill>
            </a:endParaRPr>
          </a:p>
        </p:txBody>
      </p:sp>
      <p:sp>
        <p:nvSpPr>
          <p:cNvPr id="4" name="Freeform 106"/>
          <p:cNvSpPr>
            <a:spLocks noChangeArrowheads="1"/>
          </p:cNvSpPr>
          <p:nvPr/>
        </p:nvSpPr>
        <p:spPr bwMode="auto">
          <a:xfrm>
            <a:off x="3376173" y="3137108"/>
            <a:ext cx="817456" cy="896869"/>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9525">
            <a:noFill/>
            <a:miter lim="800000"/>
          </a:ln>
        </p:spPr>
        <p:txBody>
          <a:bodyPr lIns="68553" tIns="34276" rIns="68553" bIns="34276"/>
          <a:lstStyle/>
          <a:p>
            <a:pPr fontAlgn="auto">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5" name="Freeform 107"/>
          <p:cNvSpPr>
            <a:spLocks noChangeArrowheads="1"/>
          </p:cNvSpPr>
          <p:nvPr/>
        </p:nvSpPr>
        <p:spPr bwMode="auto">
          <a:xfrm>
            <a:off x="3503173" y="3264108"/>
            <a:ext cx="817456" cy="896869"/>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ln>
        </p:spPr>
        <p:txBody>
          <a:bodyPr lIns="68553" tIns="34276" rIns="68553" bIns="34276"/>
          <a:lstStyle/>
          <a:p>
            <a:endParaRPr lang="zh-CN" altLang="en-US" sz="1350">
              <a:solidFill>
                <a:schemeClr val="tx1">
                  <a:lumMod val="75000"/>
                  <a:lumOff val="25000"/>
                </a:schemeClr>
              </a:solidFill>
            </a:endParaRPr>
          </a:p>
        </p:txBody>
      </p:sp>
      <p:sp>
        <p:nvSpPr>
          <p:cNvPr id="6" name="Freeform 108"/>
          <p:cNvSpPr>
            <a:spLocks noChangeArrowheads="1"/>
          </p:cNvSpPr>
          <p:nvPr/>
        </p:nvSpPr>
        <p:spPr bwMode="auto">
          <a:xfrm>
            <a:off x="4258709" y="1286228"/>
            <a:ext cx="1425390" cy="1700082"/>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w="9525">
            <a:noFill/>
            <a:miter lim="800000"/>
          </a:ln>
        </p:spPr>
        <p:txBody>
          <a:bodyPr lIns="68553" tIns="34276" rIns="68553" bIns="34276"/>
          <a:lstStyle/>
          <a:p>
            <a:endParaRPr lang="zh-CN" altLang="en-US" sz="1350">
              <a:solidFill>
                <a:schemeClr val="tx1">
                  <a:lumMod val="75000"/>
                  <a:lumOff val="25000"/>
                </a:schemeClr>
              </a:solidFill>
            </a:endParaRPr>
          </a:p>
        </p:txBody>
      </p:sp>
      <p:sp>
        <p:nvSpPr>
          <p:cNvPr id="7" name="Freeform 109"/>
          <p:cNvSpPr>
            <a:spLocks noChangeArrowheads="1"/>
          </p:cNvSpPr>
          <p:nvPr/>
        </p:nvSpPr>
        <p:spPr bwMode="auto">
          <a:xfrm>
            <a:off x="2833319" y="1286228"/>
            <a:ext cx="1425390" cy="1700082"/>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w="9525">
            <a:noFill/>
            <a:miter lim="800000"/>
          </a:ln>
        </p:spPr>
        <p:txBody>
          <a:bodyPr lIns="68553" tIns="34276" rIns="68553" bIns="34276"/>
          <a:lstStyle/>
          <a:p>
            <a:endParaRPr lang="zh-CN" altLang="en-US" sz="1350">
              <a:solidFill>
                <a:schemeClr val="tx1">
                  <a:lumMod val="75000"/>
                  <a:lumOff val="25000"/>
                </a:schemeClr>
              </a:solidFill>
            </a:endParaRPr>
          </a:p>
        </p:txBody>
      </p:sp>
      <p:sp>
        <p:nvSpPr>
          <p:cNvPr id="8" name="矩形 1"/>
          <p:cNvSpPr>
            <a:spLocks noChangeArrowheads="1"/>
          </p:cNvSpPr>
          <p:nvPr/>
        </p:nvSpPr>
        <p:spPr bwMode="auto">
          <a:xfrm>
            <a:off x="6019016" y="1310031"/>
            <a:ext cx="1626977" cy="1071245"/>
          </a:xfrm>
          <a:prstGeom prst="rect">
            <a:avLst/>
          </a:prstGeom>
          <a:noFill/>
          <a:ln w="9525">
            <a:noFill/>
            <a:miter lim="800000"/>
          </a:ln>
        </p:spPr>
        <p:txBody>
          <a:bodyPr lIns="64776" tIns="32388" rIns="64776" bIns="32388">
            <a:spAutoFit/>
          </a:bodyPr>
          <a:lstStyle/>
          <a:p>
            <a:pPr algn="just" defTabSz="1216660">
              <a:lnSpc>
                <a:spcPct val="150000"/>
              </a:lnSpc>
            </a:pPr>
            <a:r>
              <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此处添加标题内容</a:t>
            </a:r>
            <a:endPar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9" name="任意多边形 22"/>
          <p:cNvSpPr/>
          <p:nvPr/>
        </p:nvSpPr>
        <p:spPr bwMode="auto">
          <a:xfrm flipH="1">
            <a:off x="1236503" y="1673548"/>
            <a:ext cx="2582526" cy="588917"/>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53" tIns="34276" rIns="68553" bIns="34276" anchor="ctr"/>
          <a:lstStyle/>
          <a:p>
            <a:endParaRPr lang="zh-CN" altLang="en-US" sz="1350">
              <a:solidFill>
                <a:schemeClr val="tx1">
                  <a:lumMod val="75000"/>
                  <a:lumOff val="25000"/>
                </a:schemeClr>
              </a:solidFill>
            </a:endParaRPr>
          </a:p>
        </p:txBody>
      </p:sp>
      <p:sp>
        <p:nvSpPr>
          <p:cNvPr id="10" name="矩形 1"/>
          <p:cNvSpPr>
            <a:spLocks noChangeArrowheads="1"/>
          </p:cNvSpPr>
          <p:nvPr/>
        </p:nvSpPr>
        <p:spPr bwMode="auto">
          <a:xfrm>
            <a:off x="1549199" y="1311616"/>
            <a:ext cx="1628563" cy="1071245"/>
          </a:xfrm>
          <a:prstGeom prst="rect">
            <a:avLst/>
          </a:prstGeom>
          <a:noFill/>
          <a:ln w="9525">
            <a:noFill/>
            <a:miter lim="800000"/>
          </a:ln>
        </p:spPr>
        <p:txBody>
          <a:bodyPr lIns="64776" tIns="32388" rIns="64776" bIns="32388">
            <a:spAutoFit/>
          </a:bodyPr>
          <a:lstStyle/>
          <a:p>
            <a:pPr algn="just" defTabSz="1216660" fontAlgn="auto">
              <a:lnSpc>
                <a:spcPct val="150000"/>
              </a:lnSpc>
              <a:spcBef>
                <a:spcPts val="0"/>
              </a:spcBef>
              <a:spcAft>
                <a:spcPts val="0"/>
              </a:spcAft>
              <a:defRPr/>
            </a:pPr>
            <a:r>
              <a:rPr lang="zh-CN" altLang="en-US" sz="1425"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此处添加标题内容</a:t>
            </a:r>
            <a:endParaRPr lang="zh-CN" altLang="en-US" sz="1425"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fontAlgn="auto">
              <a:lnSpc>
                <a:spcPct val="150000"/>
              </a:lnSpc>
              <a:spcBef>
                <a:spcPts val="0"/>
              </a:spcBef>
              <a:spcAft>
                <a:spcPts val="0"/>
              </a:spcAft>
              <a:defRPr/>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fontAlgn="auto">
              <a:lnSpc>
                <a:spcPct val="150000"/>
              </a:lnSpc>
              <a:spcBef>
                <a:spcPts val="0"/>
              </a:spcBef>
              <a:spcAft>
                <a:spcPts val="0"/>
              </a:spcAft>
              <a:defRPr/>
            </a:pPr>
            <a:r>
              <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fontAlgn="auto">
              <a:lnSpc>
                <a:spcPct val="150000"/>
              </a:lnSpc>
              <a:spcBef>
                <a:spcPts val="0"/>
              </a:spcBef>
              <a:spcAft>
                <a:spcPts val="0"/>
              </a:spcAft>
              <a:defRPr/>
            </a:pPr>
            <a:endParaRPr lang="zh-CN" altLang="en-US" sz="97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1" name="任意多边形 24"/>
          <p:cNvSpPr/>
          <p:nvPr/>
        </p:nvSpPr>
        <p:spPr bwMode="auto">
          <a:xfrm flipH="1">
            <a:off x="1246027" y="3132348"/>
            <a:ext cx="2295227" cy="592091"/>
          </a:xfrm>
          <a:custGeom>
            <a:avLst/>
            <a:gdLst>
              <a:gd name="T0" fmla="*/ 0 w 2528430"/>
              <a:gd name="T1" fmla="*/ 665820 h 587027"/>
              <a:gd name="T2" fmla="*/ 282310 w 2528430"/>
              <a:gd name="T3" fmla="*/ 6808 h 587027"/>
              <a:gd name="T4" fmla="*/ 2141139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53" tIns="34276" rIns="68553" bIns="34276" anchor="ctr"/>
          <a:lstStyle/>
          <a:p>
            <a:endParaRPr lang="zh-CN" altLang="en-US" sz="1350">
              <a:solidFill>
                <a:schemeClr val="tx1">
                  <a:lumMod val="75000"/>
                  <a:lumOff val="25000"/>
                </a:schemeClr>
              </a:solidFill>
            </a:endParaRPr>
          </a:p>
        </p:txBody>
      </p:sp>
      <p:sp>
        <p:nvSpPr>
          <p:cNvPr id="12" name="矩形 1"/>
          <p:cNvSpPr>
            <a:spLocks noChangeArrowheads="1"/>
          </p:cNvSpPr>
          <p:nvPr/>
        </p:nvSpPr>
        <p:spPr bwMode="auto">
          <a:xfrm>
            <a:off x="1539675" y="2754544"/>
            <a:ext cx="1626977" cy="845185"/>
          </a:xfrm>
          <a:prstGeom prst="rect">
            <a:avLst/>
          </a:prstGeom>
          <a:noFill/>
          <a:ln w="9525">
            <a:noFill/>
            <a:miter lim="800000"/>
          </a:ln>
        </p:spPr>
        <p:txBody>
          <a:bodyPr lIns="64776" tIns="32388" rIns="64776" bIns="32388">
            <a:spAutoFit/>
          </a:bodyPr>
          <a:lstStyle/>
          <a:p>
            <a:pPr algn="just" defTabSz="1216660">
              <a:lnSpc>
                <a:spcPct val="150000"/>
              </a:lnSpc>
            </a:pPr>
            <a:r>
              <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此处添加标题内容</a:t>
            </a:r>
            <a:endPar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3" name="矩形 1"/>
          <p:cNvSpPr>
            <a:spLocks noChangeArrowheads="1"/>
          </p:cNvSpPr>
          <p:nvPr/>
        </p:nvSpPr>
        <p:spPr bwMode="auto">
          <a:xfrm>
            <a:off x="6038065" y="2748195"/>
            <a:ext cx="1628563" cy="1071245"/>
          </a:xfrm>
          <a:prstGeom prst="rect">
            <a:avLst/>
          </a:prstGeom>
          <a:noFill/>
          <a:ln w="9525">
            <a:noFill/>
            <a:miter lim="800000"/>
          </a:ln>
        </p:spPr>
        <p:txBody>
          <a:bodyPr lIns="64776" tIns="32388" rIns="64776" bIns="32388">
            <a:spAutoFit/>
          </a:bodyPr>
          <a:lstStyle/>
          <a:p>
            <a:pPr algn="just" defTabSz="1216660">
              <a:lnSpc>
                <a:spcPct val="150000"/>
              </a:lnSpc>
            </a:pPr>
            <a:r>
              <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此处添加标题内容</a:t>
            </a:r>
            <a:endParaRPr lang="zh-CN" altLang="en-US" sz="142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r>
              <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点击此处添加内容</a:t>
            </a: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gn="just" defTabSz="1216660">
              <a:lnSpc>
                <a:spcPct val="150000"/>
              </a:lnSpc>
            </a:pPr>
            <a:endParaRPr lang="zh-CN" altLang="en-US" sz="97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4" name="任意多边形 27"/>
          <p:cNvSpPr/>
          <p:nvPr/>
        </p:nvSpPr>
        <p:spPr bwMode="auto">
          <a:xfrm>
            <a:off x="4869816" y="1683072"/>
            <a:ext cx="2582528" cy="588917"/>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53" tIns="34276" rIns="68553" bIns="34276" anchor="ctr"/>
          <a:lstStyle/>
          <a:p>
            <a:endParaRPr lang="zh-CN" altLang="en-US" sz="1350">
              <a:solidFill>
                <a:schemeClr val="tx1">
                  <a:lumMod val="75000"/>
                  <a:lumOff val="25000"/>
                </a:schemeClr>
              </a:solidFill>
            </a:endParaRPr>
          </a:p>
        </p:txBody>
      </p:sp>
      <p:sp>
        <p:nvSpPr>
          <p:cNvPr id="15" name="任意多边形 28"/>
          <p:cNvSpPr/>
          <p:nvPr/>
        </p:nvSpPr>
        <p:spPr bwMode="auto">
          <a:xfrm>
            <a:off x="4911086" y="3132348"/>
            <a:ext cx="2560305" cy="592091"/>
          </a:xfrm>
          <a:custGeom>
            <a:avLst/>
            <a:gdLst>
              <a:gd name="T0" fmla="*/ 0 w 2528430"/>
              <a:gd name="T1" fmla="*/ 665820 h 587027"/>
              <a:gd name="T2" fmla="*/ 391473 w 2528430"/>
              <a:gd name="T3" fmla="*/ 6808 h 587027"/>
              <a:gd name="T4" fmla="*/ 2969058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53" tIns="34276" rIns="68553" bIns="34276" anchor="ctr"/>
          <a:lstStyle/>
          <a:p>
            <a:endParaRPr lang="zh-CN" altLang="en-US" sz="1350">
              <a:solidFill>
                <a:schemeClr val="tx1">
                  <a:lumMod val="75000"/>
                  <a:lumOff val="25000"/>
                </a:schemeClr>
              </a:solidFill>
            </a:endParaRPr>
          </a:p>
        </p:txBody>
      </p:sp>
      <p:sp>
        <p:nvSpPr>
          <p:cNvPr id="16" name="Oval 54"/>
          <p:cNvSpPr>
            <a:spLocks noChangeArrowheads="1"/>
          </p:cNvSpPr>
          <p:nvPr/>
        </p:nvSpPr>
        <p:spPr bwMode="auto">
          <a:xfrm>
            <a:off x="3779347" y="2227543"/>
            <a:ext cx="77777" cy="79369"/>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6" tIns="32388" rIns="64776" bIns="32388"/>
          <a:lstStyle/>
          <a:p>
            <a:pPr defTabSz="1216660"/>
            <a:endParaRPr lang="zh-CN" altLang="zh-CN" sz="1350">
              <a:solidFill>
                <a:schemeClr val="tx1">
                  <a:lumMod val="75000"/>
                  <a:lumOff val="25000"/>
                </a:schemeClr>
              </a:solidFill>
              <a:latin typeface="宋体" panose="02010600030101010101" pitchFamily="2" charset="-122"/>
              <a:ea typeface="微软雅黑" panose="020B0503020204020204" charset="-122"/>
              <a:sym typeface="宋体" panose="02010600030101010101" pitchFamily="2" charset="-122"/>
            </a:endParaRPr>
          </a:p>
        </p:txBody>
      </p:sp>
      <p:sp>
        <p:nvSpPr>
          <p:cNvPr id="17" name="Oval 54"/>
          <p:cNvSpPr>
            <a:spLocks noChangeArrowheads="1"/>
          </p:cNvSpPr>
          <p:nvPr/>
        </p:nvSpPr>
        <p:spPr bwMode="auto">
          <a:xfrm>
            <a:off x="4823786" y="2233892"/>
            <a:ext cx="77777" cy="77781"/>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6" tIns="32388" rIns="64776" bIns="32388"/>
          <a:lstStyle/>
          <a:p>
            <a:pPr defTabSz="1216660"/>
            <a:endParaRPr lang="zh-CN" altLang="zh-CN" sz="1350">
              <a:solidFill>
                <a:schemeClr val="tx1">
                  <a:lumMod val="75000"/>
                  <a:lumOff val="25000"/>
                </a:schemeClr>
              </a:solidFill>
              <a:latin typeface="宋体" panose="02010600030101010101" pitchFamily="2" charset="-122"/>
              <a:ea typeface="微软雅黑" panose="020B0503020204020204" charset="-122"/>
              <a:sym typeface="宋体" panose="02010600030101010101" pitchFamily="2" charset="-122"/>
            </a:endParaRPr>
          </a:p>
        </p:txBody>
      </p:sp>
      <p:sp>
        <p:nvSpPr>
          <p:cNvPr id="18" name="Oval 54"/>
          <p:cNvSpPr>
            <a:spLocks noChangeArrowheads="1"/>
          </p:cNvSpPr>
          <p:nvPr/>
        </p:nvSpPr>
        <p:spPr bwMode="auto">
          <a:xfrm>
            <a:off x="4869817" y="3684755"/>
            <a:ext cx="77778" cy="79369"/>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6" tIns="32388" rIns="64776" bIns="32388"/>
          <a:lstStyle/>
          <a:p>
            <a:pPr defTabSz="1216660"/>
            <a:endParaRPr lang="zh-CN" altLang="zh-CN" sz="1350">
              <a:solidFill>
                <a:schemeClr val="tx1">
                  <a:lumMod val="75000"/>
                  <a:lumOff val="25000"/>
                </a:schemeClr>
              </a:solidFill>
              <a:latin typeface="宋体" panose="02010600030101010101" pitchFamily="2" charset="-122"/>
              <a:ea typeface="微软雅黑" panose="020B0503020204020204" charset="-122"/>
              <a:sym typeface="宋体" panose="02010600030101010101" pitchFamily="2" charset="-122"/>
            </a:endParaRPr>
          </a:p>
        </p:txBody>
      </p:sp>
      <p:sp>
        <p:nvSpPr>
          <p:cNvPr id="19" name="Oval 54"/>
          <p:cNvSpPr>
            <a:spLocks noChangeArrowheads="1"/>
          </p:cNvSpPr>
          <p:nvPr/>
        </p:nvSpPr>
        <p:spPr bwMode="auto">
          <a:xfrm>
            <a:off x="3511094" y="3684755"/>
            <a:ext cx="77778" cy="79369"/>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6" tIns="32388" rIns="64776" bIns="32388"/>
          <a:lstStyle/>
          <a:p>
            <a:pPr defTabSz="1216660"/>
            <a:endParaRPr lang="zh-CN" altLang="zh-CN" sz="1350">
              <a:solidFill>
                <a:schemeClr val="tx1">
                  <a:lumMod val="75000"/>
                  <a:lumOff val="25000"/>
                </a:schemeClr>
              </a:solidFill>
              <a:latin typeface="宋体" panose="02010600030101010101" pitchFamily="2" charset="-122"/>
              <a:ea typeface="微软雅黑" panose="020B0503020204020204" charset="-122"/>
              <a:sym typeface="宋体" panose="02010600030101010101" pitchFamily="2" charset="-122"/>
            </a:endParaRPr>
          </a:p>
        </p:txBody>
      </p:sp>
      <p:sp>
        <p:nvSpPr>
          <p:cNvPr id="2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基本工作概述</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4" name="矩形 23"/>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25" name="矩形 24"/>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26" name="图片 25"/>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28" name="图片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9" name="图片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545">
        <p:zoom/>
      </p:transition>
    </mc:Choice>
    <mc:Fallback>
      <p:transition advTm="1545">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par>
                          <p:cTn id="25" fill="hold">
                            <p:stCondLst>
                              <p:cond delay="500"/>
                            </p:stCondLst>
                            <p:childTnLst>
                              <p:par>
                                <p:cTn id="26" presetID="31"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style.rotation</p:attrName>
                                        </p:attrNameLst>
                                      </p:cBhvr>
                                      <p:tavLst>
                                        <p:tav tm="0">
                                          <p:val>
                                            <p:fltVal val="90"/>
                                          </p:val>
                                        </p:tav>
                                        <p:tav tm="100000">
                                          <p:val>
                                            <p:fltVal val="0"/>
                                          </p:val>
                                        </p:tav>
                                      </p:tavLst>
                                    </p:anim>
                                    <p:animEffect transition="in" filter="fade">
                                      <p:cBhvr>
                                        <p:cTn id="31" dur="500"/>
                                        <p:tgtEl>
                                          <p:spTgt spid="16"/>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 calcmode="lin" valueType="num">
                                      <p:cBhvr>
                                        <p:cTn id="45" dur="500" fill="hold"/>
                                        <p:tgtEl>
                                          <p:spTgt spid="17"/>
                                        </p:tgtEl>
                                        <p:attrNameLst>
                                          <p:attrName>style.rotation</p:attrName>
                                        </p:attrNameLst>
                                      </p:cBhvr>
                                      <p:tavLst>
                                        <p:tav tm="0">
                                          <p:val>
                                            <p:fltVal val="90"/>
                                          </p:val>
                                        </p:tav>
                                        <p:tav tm="100000">
                                          <p:val>
                                            <p:fltVal val="0"/>
                                          </p:val>
                                        </p:tav>
                                      </p:tavLst>
                                    </p:anim>
                                    <p:animEffect transition="in" filter="fade">
                                      <p:cBhvr>
                                        <p:cTn id="46" dur="500"/>
                                        <p:tgtEl>
                                          <p:spTgt spid="17"/>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500"/>
                                        <p:tgtEl>
                                          <p:spTgt spid="8"/>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 calcmode="lin" valueType="num">
                                      <p:cBhvr>
                                        <p:cTn id="60" dur="500" fill="hold"/>
                                        <p:tgtEl>
                                          <p:spTgt spid="19"/>
                                        </p:tgtEl>
                                        <p:attrNameLst>
                                          <p:attrName>style.rotation</p:attrName>
                                        </p:attrNameLst>
                                      </p:cBhvr>
                                      <p:tavLst>
                                        <p:tav tm="0">
                                          <p:val>
                                            <p:fltVal val="90"/>
                                          </p:val>
                                        </p:tav>
                                        <p:tav tm="100000">
                                          <p:val>
                                            <p:fltVal val="0"/>
                                          </p:val>
                                        </p:tav>
                                      </p:tavLst>
                                    </p:anim>
                                    <p:animEffect transition="in" filter="fade">
                                      <p:cBhvr>
                                        <p:cTn id="61" dur="500"/>
                                        <p:tgtEl>
                                          <p:spTgt spid="19"/>
                                        </p:tgtEl>
                                      </p:cBhvr>
                                    </p:animEffect>
                                  </p:childTnLst>
                                </p:cTn>
                              </p:par>
                            </p:childTnLst>
                          </p:cTn>
                        </p:par>
                        <p:par>
                          <p:cTn id="62" fill="hold">
                            <p:stCondLst>
                              <p:cond delay="4000"/>
                            </p:stCondLst>
                            <p:childTnLst>
                              <p:par>
                                <p:cTn id="63" presetID="22" presetClass="entr" presetSubtype="4"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down)">
                                      <p:cBhvr>
                                        <p:cTn id="65" dur="500"/>
                                        <p:tgtEl>
                                          <p:spTgt spid="11"/>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par>
                          <p:cTn id="70" fill="hold">
                            <p:stCondLst>
                              <p:cond delay="5000"/>
                            </p:stCondLst>
                            <p:childTnLst>
                              <p:par>
                                <p:cTn id="71" presetID="31"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 calcmode="lin" valueType="num">
                                      <p:cBhvr>
                                        <p:cTn id="75" dur="500" fill="hold"/>
                                        <p:tgtEl>
                                          <p:spTgt spid="18"/>
                                        </p:tgtEl>
                                        <p:attrNameLst>
                                          <p:attrName>style.rotation</p:attrName>
                                        </p:attrNameLst>
                                      </p:cBhvr>
                                      <p:tavLst>
                                        <p:tav tm="0">
                                          <p:val>
                                            <p:fltVal val="90"/>
                                          </p:val>
                                        </p:tav>
                                        <p:tav tm="100000">
                                          <p:val>
                                            <p:fltVal val="0"/>
                                          </p:val>
                                        </p:tav>
                                      </p:tavLst>
                                    </p:anim>
                                    <p:animEffect transition="in" filter="fade">
                                      <p:cBhvr>
                                        <p:cTn id="76" dur="500"/>
                                        <p:tgtEl>
                                          <p:spTgt spid="18"/>
                                        </p:tgtEl>
                                      </p:cBhvr>
                                    </p:animEffect>
                                  </p:childTnLst>
                                </p:cTn>
                              </p:par>
                            </p:childTnLst>
                          </p:cTn>
                        </p:par>
                        <p:par>
                          <p:cTn id="77" fill="hold">
                            <p:stCondLst>
                              <p:cond delay="5500"/>
                            </p:stCondLst>
                            <p:childTnLst>
                              <p:par>
                                <p:cTn id="78" presetID="22" presetClass="entr" presetSubtype="4"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childTnLst>
                          </p:cTn>
                        </p:par>
                        <p:par>
                          <p:cTn id="81" fill="hold">
                            <p:stCondLst>
                              <p:cond delay="6000"/>
                            </p:stCondLst>
                            <p:childTnLst>
                              <p:par>
                                <p:cTn id="82" presetID="22" presetClass="entr" presetSubtype="8"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left)">
                                      <p:cBhvr>
                                        <p:cTn id="8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bldLvl="0" animBg="1"/>
      <p:bldP spid="10" grpId="0"/>
      <p:bldP spid="11" grpId="0" bldLvl="0" animBg="1"/>
      <p:bldP spid="12" grpId="0"/>
      <p:bldP spid="13" grpId="0"/>
      <p:bldP spid="14" grpId="0" bldLvl="0" animBg="1"/>
      <p:bldP spid="15" grpId="0" bldLvl="0" animBg="1"/>
      <p:bldP spid="16" grpId="0" bldLvl="0" animBg="1"/>
      <p:bldP spid="17" grpId="0" bldLvl="0" animBg="1"/>
      <p:bldP spid="18" grpId="0" bldLvl="0" animBg="1"/>
      <p:bldP spid="1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4318640" y="1683488"/>
            <a:ext cx="492154" cy="49218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1125" b="1"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 name="TextBox 11"/>
            <p:cNvSpPr txBox="1"/>
            <p:nvPr/>
          </p:nvSpPr>
          <p:spPr>
            <a:xfrm>
              <a:off x="6385907" y="2208373"/>
              <a:ext cx="722507" cy="460195"/>
            </a:xfrm>
            <a:prstGeom prst="rect">
              <a:avLst/>
            </a:prstGeom>
            <a:noFill/>
          </p:spPr>
          <p:txBody>
            <a:bodyPr wrap="none" rtlCol="0">
              <a:spAutoFit/>
            </a:bodyPr>
            <a:lstStyle/>
            <a:p>
              <a:pPr algn="just" fontAlgn="base">
                <a:lnSpc>
                  <a:spcPct val="120000"/>
                </a:lnSpc>
                <a:spcBef>
                  <a:spcPct val="0"/>
                </a:spcBef>
                <a:spcAft>
                  <a:spcPct val="0"/>
                </a:spcAft>
              </a:pPr>
              <a:r>
                <a:rPr lang="en-US" sz="1125" b="1" dirty="0">
                  <a:solidFill>
                    <a:prstClr val="white"/>
                  </a:solidFill>
                  <a:latin typeface="Arial" panose="020B0604020202020204" pitchFamily="34" charset="0"/>
                  <a:ea typeface="微软雅黑" panose="020B0503020204020204" charset="-122"/>
                  <a:sym typeface="Arial" panose="020B0604020202020204" pitchFamily="34" charset="0"/>
                </a:rPr>
                <a:t>93%</a:t>
              </a:r>
              <a:endParaRPr lang="en-GB" sz="1125" b="1" dirty="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Group 40"/>
          <p:cNvGrpSpPr/>
          <p:nvPr/>
        </p:nvGrpSpPr>
        <p:grpSpPr>
          <a:xfrm>
            <a:off x="4318640" y="2303570"/>
            <a:ext cx="492154" cy="49218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112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p:nvPr/>
          </p:nvSpPr>
          <p:spPr>
            <a:xfrm>
              <a:off x="6385907" y="3160456"/>
              <a:ext cx="722507" cy="460195"/>
            </a:xfrm>
            <a:prstGeom prst="rect">
              <a:avLst/>
            </a:prstGeom>
            <a:noFill/>
          </p:spPr>
          <p:txBody>
            <a:bodyPr wrap="none" rtlCol="0">
              <a:spAutoFit/>
            </a:bodyPr>
            <a:lstStyle/>
            <a:p>
              <a:pPr algn="just" fontAlgn="base">
                <a:lnSpc>
                  <a:spcPct val="120000"/>
                </a:lnSpc>
                <a:spcBef>
                  <a:spcPct val="0"/>
                </a:spcBef>
                <a:spcAft>
                  <a:spcPct val="0"/>
                </a:spcAft>
              </a:pPr>
              <a:r>
                <a:rPr lang="en-US" sz="1125" b="1" dirty="0">
                  <a:solidFill>
                    <a:prstClr val="white"/>
                  </a:solidFill>
                  <a:latin typeface="Arial" panose="020B0604020202020204" pitchFamily="34" charset="0"/>
                  <a:ea typeface="微软雅黑" panose="020B0503020204020204" charset="-122"/>
                  <a:sym typeface="Arial" panose="020B0604020202020204" pitchFamily="34" charset="0"/>
                </a:rPr>
                <a:t>82%</a:t>
              </a:r>
              <a:endParaRPr lang="en-GB" sz="1125" b="1" dirty="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grpSp>
        <p:nvGrpSpPr>
          <p:cNvPr id="42" name="Group 41"/>
          <p:cNvGrpSpPr/>
          <p:nvPr/>
        </p:nvGrpSpPr>
        <p:grpSpPr>
          <a:xfrm>
            <a:off x="4318640" y="2923651"/>
            <a:ext cx="492154" cy="49218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112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4" name="TextBox 13"/>
            <p:cNvSpPr txBox="1"/>
            <p:nvPr/>
          </p:nvSpPr>
          <p:spPr>
            <a:xfrm>
              <a:off x="6385906" y="4114592"/>
              <a:ext cx="722507" cy="460195"/>
            </a:xfrm>
            <a:prstGeom prst="rect">
              <a:avLst/>
            </a:prstGeom>
            <a:noFill/>
          </p:spPr>
          <p:txBody>
            <a:bodyPr wrap="none" rtlCol="0">
              <a:spAutoFit/>
            </a:bodyPr>
            <a:lstStyle/>
            <a:p>
              <a:pPr algn="just" fontAlgn="base">
                <a:lnSpc>
                  <a:spcPct val="120000"/>
                </a:lnSpc>
                <a:spcBef>
                  <a:spcPct val="0"/>
                </a:spcBef>
                <a:spcAft>
                  <a:spcPct val="0"/>
                </a:spcAft>
              </a:pPr>
              <a:r>
                <a:rPr lang="en-US" sz="1125" b="1" dirty="0">
                  <a:solidFill>
                    <a:prstClr val="white"/>
                  </a:solidFill>
                  <a:latin typeface="Arial" panose="020B0604020202020204" pitchFamily="34" charset="0"/>
                  <a:ea typeface="微软雅黑" panose="020B0503020204020204" charset="-122"/>
                  <a:sym typeface="Arial" panose="020B0604020202020204" pitchFamily="34" charset="0"/>
                </a:rPr>
                <a:t>70%</a:t>
              </a:r>
              <a:endParaRPr lang="en-GB" sz="1125" b="1" dirty="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grpSp>
        <p:nvGrpSpPr>
          <p:cNvPr id="43" name="Group 42"/>
          <p:cNvGrpSpPr/>
          <p:nvPr/>
        </p:nvGrpSpPr>
        <p:grpSpPr>
          <a:xfrm>
            <a:off x="4318640" y="3546405"/>
            <a:ext cx="492154" cy="49218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112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5" name="TextBox 14"/>
            <p:cNvSpPr txBox="1"/>
            <p:nvPr/>
          </p:nvSpPr>
          <p:spPr>
            <a:xfrm>
              <a:off x="6385907" y="5068728"/>
              <a:ext cx="722507" cy="460195"/>
            </a:xfrm>
            <a:prstGeom prst="rect">
              <a:avLst/>
            </a:prstGeom>
            <a:noFill/>
          </p:spPr>
          <p:txBody>
            <a:bodyPr wrap="none" rtlCol="0">
              <a:spAutoFit/>
            </a:bodyPr>
            <a:lstStyle/>
            <a:p>
              <a:pPr algn="just" fontAlgn="base">
                <a:lnSpc>
                  <a:spcPct val="120000"/>
                </a:lnSpc>
                <a:spcBef>
                  <a:spcPct val="0"/>
                </a:spcBef>
                <a:spcAft>
                  <a:spcPct val="0"/>
                </a:spcAft>
              </a:pPr>
              <a:r>
                <a:rPr lang="en-US" sz="1125" b="1" dirty="0">
                  <a:solidFill>
                    <a:prstClr val="white"/>
                  </a:solidFill>
                  <a:latin typeface="Arial" panose="020B0604020202020204" pitchFamily="34" charset="0"/>
                  <a:ea typeface="微软雅黑" panose="020B0503020204020204" charset="-122"/>
                  <a:sym typeface="Arial" panose="020B0604020202020204" pitchFamily="34" charset="0"/>
                </a:rPr>
                <a:t>68%</a:t>
              </a:r>
              <a:endParaRPr lang="en-GB" sz="1125" b="1" dirty="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grpSp>
        <p:nvGrpSpPr>
          <p:cNvPr id="37" name="Group 36"/>
          <p:cNvGrpSpPr/>
          <p:nvPr/>
        </p:nvGrpSpPr>
        <p:grpSpPr>
          <a:xfrm>
            <a:off x="4954999" y="2309363"/>
            <a:ext cx="2165471" cy="2511795"/>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62807" tIns="31404" rIns="62807" bIns="3140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675">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8" name="Group 37"/>
          <p:cNvGrpSpPr/>
          <p:nvPr/>
        </p:nvGrpSpPr>
        <p:grpSpPr>
          <a:xfrm>
            <a:off x="4954997" y="2932359"/>
            <a:ext cx="1707392" cy="188880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62807" tIns="31404" rIns="62807" bIns="3140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675">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6" name="Group 35"/>
          <p:cNvGrpSpPr/>
          <p:nvPr/>
        </p:nvGrpSpPr>
        <p:grpSpPr>
          <a:xfrm>
            <a:off x="4954999" y="1689288"/>
            <a:ext cx="2623550" cy="3131876"/>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62807" tIns="31404" rIns="62807" bIns="3140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675">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9" name="Group 38"/>
          <p:cNvGrpSpPr/>
          <p:nvPr/>
        </p:nvGrpSpPr>
        <p:grpSpPr>
          <a:xfrm>
            <a:off x="4954991" y="3552206"/>
            <a:ext cx="1249313" cy="1268957"/>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62807" tIns="31404" rIns="62807" bIns="3140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675">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0" name="Group 19"/>
          <p:cNvGrpSpPr/>
          <p:nvPr/>
        </p:nvGrpSpPr>
        <p:grpSpPr>
          <a:xfrm>
            <a:off x="1453253" y="1808117"/>
            <a:ext cx="298529" cy="224052"/>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3" name="Rectangle 22"/>
          <p:cNvSpPr/>
          <p:nvPr/>
        </p:nvSpPr>
        <p:spPr>
          <a:xfrm>
            <a:off x="1823156" y="1692955"/>
            <a:ext cx="2152340" cy="551815"/>
          </a:xfrm>
          <a:prstGeom prst="rect">
            <a:avLst/>
          </a:prstGeom>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grpSp>
        <p:nvGrpSpPr>
          <p:cNvPr id="24" name="Group 23"/>
          <p:cNvGrpSpPr/>
          <p:nvPr/>
        </p:nvGrpSpPr>
        <p:grpSpPr>
          <a:xfrm>
            <a:off x="1453253" y="2490214"/>
            <a:ext cx="298529" cy="224052"/>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7" name="Rectangle 26"/>
          <p:cNvSpPr/>
          <p:nvPr/>
        </p:nvSpPr>
        <p:spPr>
          <a:xfrm>
            <a:off x="1823156" y="2375037"/>
            <a:ext cx="2152340" cy="551815"/>
          </a:xfrm>
          <a:prstGeom prst="rect">
            <a:avLst/>
          </a:prstGeom>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grpSp>
        <p:nvGrpSpPr>
          <p:cNvPr id="28" name="Group 27"/>
          <p:cNvGrpSpPr/>
          <p:nvPr/>
        </p:nvGrpSpPr>
        <p:grpSpPr>
          <a:xfrm>
            <a:off x="1453253" y="3188907"/>
            <a:ext cx="298529" cy="224052"/>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31" name="Rectangle 30"/>
          <p:cNvSpPr/>
          <p:nvPr/>
        </p:nvSpPr>
        <p:spPr>
          <a:xfrm>
            <a:off x="1823156" y="3073737"/>
            <a:ext cx="2152340" cy="551815"/>
          </a:xfrm>
          <a:prstGeom prst="rect">
            <a:avLst/>
          </a:prstGeom>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grpSp>
        <p:nvGrpSpPr>
          <p:cNvPr id="32" name="Group 31"/>
          <p:cNvGrpSpPr/>
          <p:nvPr/>
        </p:nvGrpSpPr>
        <p:grpSpPr>
          <a:xfrm>
            <a:off x="1453253" y="3857334"/>
            <a:ext cx="298529" cy="224052"/>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6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35" name="Rectangle 34"/>
          <p:cNvSpPr/>
          <p:nvPr/>
        </p:nvSpPr>
        <p:spPr>
          <a:xfrm>
            <a:off x="1823156" y="3742164"/>
            <a:ext cx="2152340" cy="551815"/>
          </a:xfrm>
          <a:prstGeom prst="rect">
            <a:avLst/>
          </a:prstGeom>
        </p:spPr>
        <p:txBody>
          <a:bodyPr wrap="square" lIns="68543" tIns="34272" rIns="68543" bIns="34272">
            <a:spAutoFit/>
          </a:body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基本工作概述</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4" name="矩形 43"/>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7" name="矩形 46"/>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46" name="图片 45"/>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48" name="图片 47"/>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49" name="图片 48"/>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50" name="图片 4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51" name="图片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7">
        <p:zoom/>
      </p:transition>
    </mc:Choice>
    <mc:Fallback>
      <p:transition advTm="1497">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27875" y="1971298"/>
            <a:ext cx="1986148" cy="1620982"/>
            <a:chOff x="3289465" y="1959429"/>
            <a:chExt cx="2648197" cy="2161309"/>
          </a:xfrm>
        </p:grpSpPr>
        <p:sp>
          <p:nvSpPr>
            <p:cNvPr id="16" name="六边形 15"/>
            <p:cNvSpPr/>
            <p:nvPr/>
          </p:nvSpPr>
          <p:spPr>
            <a:xfrm>
              <a:off x="3479469" y="1959429"/>
              <a:ext cx="2458193" cy="2161309"/>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六边形 16"/>
            <p:cNvSpPr/>
            <p:nvPr/>
          </p:nvSpPr>
          <p:spPr>
            <a:xfrm>
              <a:off x="3289465" y="2137560"/>
              <a:ext cx="2224373" cy="183770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8" name="文本框 1"/>
          <p:cNvSpPr txBox="1"/>
          <p:nvPr/>
        </p:nvSpPr>
        <p:spPr>
          <a:xfrm>
            <a:off x="2944270" y="2181625"/>
            <a:ext cx="1309276" cy="1222375"/>
          </a:xfrm>
          <a:prstGeom prst="rect">
            <a:avLst/>
          </a:prstGeom>
          <a:noFill/>
        </p:spPr>
        <p:txBody>
          <a:bodyPr wrap="square" rtlCol="0">
            <a:spAutoFit/>
          </a:bodyPr>
          <a:lstStyle/>
          <a:p>
            <a:pPr algn="ctr"/>
            <a:r>
              <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rPr>
              <a:t>02 </a:t>
            </a:r>
            <a:endPar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endParaRPr>
          </a:p>
        </p:txBody>
      </p:sp>
      <p:sp>
        <p:nvSpPr>
          <p:cNvPr id="19" name="TextBox 18"/>
          <p:cNvSpPr txBox="1"/>
          <p:nvPr/>
        </p:nvSpPr>
        <p:spPr>
          <a:xfrm>
            <a:off x="4884574" y="1985259"/>
            <a:ext cx="2320290" cy="728980"/>
          </a:xfrm>
          <a:prstGeom prst="rect">
            <a:avLst/>
          </a:prstGeom>
          <a:noFill/>
        </p:spPr>
        <p:txBody>
          <a:bodyPr wrap="none" lIns="68573" tIns="34286" rIns="68573" bIns="34286">
            <a:spAutoFit/>
          </a:bodyPr>
          <a:lstStyle/>
          <a:p>
            <a:pPr algn="l" fontAlgn="base">
              <a:spcBef>
                <a:spcPct val="0"/>
              </a:spcBef>
              <a:spcAft>
                <a:spcPct val="0"/>
              </a:spcAft>
              <a:buFont typeface="Arial" panose="020B0604020202020204" pitchFamily="34" charset="0"/>
              <a:buNone/>
              <a:defRPr/>
            </a:pPr>
            <a:r>
              <a:rPr lang="zh-CN" altLang="en-US" sz="4300" b="1" dirty="0">
                <a:solidFill>
                  <a:schemeClr val="tx1">
                    <a:lumMod val="65000"/>
                    <a:lumOff val="35000"/>
                  </a:schemeClr>
                </a:solidFill>
                <a:latin typeface="微软雅黑" panose="020B0503020204020204" charset="-122"/>
                <a:ea typeface="微软雅黑" panose="020B0503020204020204" charset="-122"/>
              </a:rPr>
              <a:t>教学设计</a:t>
            </a:r>
            <a:endParaRPr lang="zh-CN" altLang="en-US" sz="43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Box 19"/>
          <p:cNvSpPr txBox="1"/>
          <p:nvPr/>
        </p:nvSpPr>
        <p:spPr>
          <a:xfrm>
            <a:off x="4895240" y="2771869"/>
            <a:ext cx="3952323" cy="436245"/>
          </a:xfrm>
          <a:prstGeom prst="rect">
            <a:avLst/>
          </a:prstGeom>
          <a:noFill/>
        </p:spPr>
        <p:txBody>
          <a:bodyPr wrap="square" lIns="68573" tIns="34286" rIns="68573" bIns="34286">
            <a:spAutoFit/>
          </a:bodyPr>
          <a:lstStyle/>
          <a:p>
            <a:pPr fontAlgn="base">
              <a:spcBef>
                <a:spcPct val="0"/>
              </a:spcBef>
              <a:spcAft>
                <a:spcPct val="0"/>
              </a:spcAft>
              <a:buFont typeface="Arial" panose="020B0604020202020204" pitchFamily="34" charset="0"/>
              <a:buNone/>
              <a:defRPr/>
            </a:pPr>
            <a:r>
              <a:rPr lang="zh-CN" altLang="en-US" sz="1200" dirty="0">
                <a:solidFill>
                  <a:schemeClr val="tx1">
                    <a:lumMod val="65000"/>
                    <a:lumOff val="35000"/>
                  </a:schemeClr>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cxnSp>
        <p:nvCxnSpPr>
          <p:cNvPr id="21" name="直接连接符 20"/>
          <p:cNvCxnSpPr/>
          <p:nvPr/>
        </p:nvCxnSpPr>
        <p:spPr>
          <a:xfrm>
            <a:off x="4959993" y="2687647"/>
            <a:ext cx="36752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userDrawn="1"/>
        </p:nvPicPr>
        <p:blipFill rotWithShape="1">
          <a:blip r:embed="rId1">
            <a:extLst>
              <a:ext uri="{28A0092B-C50C-407E-A947-70E740481C1C}">
                <a14:useLocalDpi xmlns:a14="http://schemas.microsoft.com/office/drawing/2010/main" val="0"/>
              </a:ext>
            </a:extLst>
          </a:blip>
          <a:srcRect t="1" r="42574" b="-755"/>
          <a:stretch>
            <a:fillRect/>
          </a:stretch>
        </p:blipFill>
        <p:spPr>
          <a:xfrm>
            <a:off x="6387" y="4062204"/>
            <a:ext cx="9137612" cy="1090372"/>
          </a:xfrm>
          <a:prstGeom prst="rect">
            <a:avLst/>
          </a:prstGeom>
        </p:spPr>
      </p:pic>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596" y="-8176"/>
            <a:ext cx="2661026" cy="3108524"/>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34055" y="968972"/>
            <a:ext cx="586565" cy="372762"/>
          </a:xfrm>
          <a:prstGeom prst="rect">
            <a:avLst/>
          </a:prstGeom>
        </p:spPr>
      </p:pic>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61429" y="370347"/>
            <a:ext cx="745253" cy="473607"/>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83619" y="657574"/>
            <a:ext cx="586565" cy="372762"/>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09603" y="1341734"/>
            <a:ext cx="516637" cy="2165225"/>
          </a:xfrm>
          <a:prstGeom prst="rect">
            <a:avLst/>
          </a:prstGeom>
        </p:spPr>
      </p:pic>
      <p:pic>
        <p:nvPicPr>
          <p:cNvPr id="13" name="图片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848" y="1155353"/>
            <a:ext cx="706376" cy="2197235"/>
          </a:xfrm>
          <a:prstGeom prst="rect">
            <a:avLst/>
          </a:prstGeom>
        </p:spPr>
      </p:pic>
      <p:pic>
        <p:nvPicPr>
          <p:cNvPr id="14" name="图片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2" name="图片 2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pic>
        <p:nvPicPr>
          <p:cNvPr id="2" name="图片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57160" y="118745"/>
            <a:ext cx="333375" cy="1038860"/>
          </a:xfrm>
          <a:prstGeom prst="rect">
            <a:avLst/>
          </a:prstGeom>
        </p:spPr>
      </p:pic>
      <p:pic>
        <p:nvPicPr>
          <p:cNvPr id="4" name="图片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100695" y="11874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2153">
        <p:zoom/>
      </p:transition>
    </mc:Choice>
    <mc:Fallback>
      <p:transition advTm="2153">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 calcmode="lin" valueType="num">
                                      <p:cBhvr>
                                        <p:cTn id="13" dur="500" fill="hold"/>
                                        <p:tgtEl>
                                          <p:spTgt spid="18"/>
                                        </p:tgtEl>
                                        <p:attrNameLst>
                                          <p:attrName>style.rotation</p:attrName>
                                        </p:attrNameLst>
                                      </p:cBhvr>
                                      <p:tavLst>
                                        <p:tav tm="0">
                                          <p:val>
                                            <p:fltVal val="360"/>
                                          </p:val>
                                        </p:tav>
                                        <p:tav tm="100000">
                                          <p:val>
                                            <p:fltVal val="0"/>
                                          </p:val>
                                        </p:tav>
                                      </p:tavLst>
                                    </p:anim>
                                    <p:animEffect transition="in" filter="fade">
                                      <p:cBhvr>
                                        <p:cTn id="14" dur="500"/>
                                        <p:tgtEl>
                                          <p:spTgt spid="18"/>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9"/>
                                        </p:tgtEl>
                                        <p:attrNameLst>
                                          <p:attrName>ppt_y</p:attrName>
                                        </p:attrNameLst>
                                      </p:cBhvr>
                                      <p:tavLst>
                                        <p:tav tm="0">
                                          <p:val>
                                            <p:strVal val="#ppt_y"/>
                                          </p:val>
                                        </p:tav>
                                        <p:tav tm="100000">
                                          <p:val>
                                            <p:strVal val="#ppt_y"/>
                                          </p:val>
                                        </p:tav>
                                      </p:tavLst>
                                    </p:anim>
                                    <p:anim calcmode="lin" valueType="num">
                                      <p:cBhvr>
                                        <p:cTn id="2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9"/>
                                        </p:tgtEl>
                                      </p:cBhvr>
                                    </p:animEffect>
                                  </p:childTnLst>
                                </p:cTn>
                              </p:par>
                              <p:par>
                                <p:cTn id="27" presetID="53" presetClass="entr" presetSubtype="16" fill="hold" grpId="0" nodeType="withEffect">
                                  <p:stCondLst>
                                    <p:cond delay="80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1695" y="1404725"/>
            <a:ext cx="3162126" cy="2476499"/>
            <a:chOff x="1591445" y="2300385"/>
            <a:chExt cx="4446740" cy="3482386"/>
          </a:xfrm>
        </p:grpSpPr>
        <p:sp>
          <p:nvSpPr>
            <p:cNvPr id="28674" name="MH_Other_1"/>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tx1">
                  <a:lumMod val="65000"/>
                  <a:lumOff val="3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350"/>
            </a:p>
          </p:txBody>
        </p:sp>
        <p:sp>
          <p:nvSpPr>
            <p:cNvPr id="28675" name="MH_Other_2"/>
            <p:cNvSpPr/>
            <p:nvPr/>
          </p:nvSpPr>
          <p:spPr bwMode="auto">
            <a:xfrm>
              <a:off x="1591445" y="2300385"/>
              <a:ext cx="3442206" cy="1875131"/>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tx1">
                  <a:lumMod val="65000"/>
                  <a:lumOff val="3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350"/>
            </a:p>
          </p:txBody>
        </p:sp>
        <p:sp>
          <p:nvSpPr>
            <p:cNvPr id="28676" name="MH_Other_3"/>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tx1">
                  <a:lumMod val="65000"/>
                  <a:lumOff val="3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350"/>
            </a:p>
          </p:txBody>
        </p:sp>
        <p:sp>
          <p:nvSpPr>
            <p:cNvPr id="28677" name="MH_Other_4"/>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tx1">
                  <a:lumMod val="65000"/>
                  <a:lumOff val="3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350"/>
            </a:p>
          </p:txBody>
        </p:sp>
        <p:sp>
          <p:nvSpPr>
            <p:cNvPr id="28678" name="MH_Other_5"/>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tx1">
                  <a:lumMod val="65000"/>
                  <a:lumOff val="3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350"/>
            </a:p>
          </p:txBody>
        </p:sp>
      </p:grpSp>
      <p:sp>
        <p:nvSpPr>
          <p:cNvPr id="28684" name="MH_Other_6"/>
          <p:cNvSpPr>
            <a:spLocks noChangeArrowheads="1"/>
          </p:cNvSpPr>
          <p:nvPr/>
        </p:nvSpPr>
        <p:spPr bwMode="auto">
          <a:xfrm>
            <a:off x="3358041" y="1135644"/>
            <a:ext cx="501226" cy="501254"/>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charset="0"/>
                <a:ea typeface="Gungsuh" panose="02030600000101010101" pitchFamily="18" charset="-127"/>
              </a:rPr>
              <a:t>01</a:t>
            </a:r>
            <a:endParaRPr lang="zh-CN" altLang="en-US" dirty="0">
              <a:solidFill>
                <a:srgbClr val="FFFFFF"/>
              </a:solidFill>
              <a:latin typeface="Calibri" panose="020F0502020204030204" charset="0"/>
              <a:ea typeface="Gungsuh" panose="02030600000101010101" pitchFamily="18" charset="-127"/>
            </a:endParaRPr>
          </a:p>
        </p:txBody>
      </p:sp>
      <p:sp>
        <p:nvSpPr>
          <p:cNvPr id="28685" name="MH_Other_7"/>
          <p:cNvSpPr>
            <a:spLocks noChangeArrowheads="1"/>
          </p:cNvSpPr>
          <p:nvPr/>
        </p:nvSpPr>
        <p:spPr bwMode="auto">
          <a:xfrm>
            <a:off x="4054519" y="1739292"/>
            <a:ext cx="501225" cy="501253"/>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charset="0"/>
                <a:ea typeface="Gungsuh" panose="02030600000101010101" pitchFamily="18" charset="-127"/>
              </a:rPr>
              <a:t>02</a:t>
            </a:r>
            <a:endParaRPr lang="zh-CN" altLang="en-US" dirty="0">
              <a:solidFill>
                <a:srgbClr val="FFFFFF"/>
              </a:solidFill>
              <a:latin typeface="Calibri" panose="020F0502020204030204" charset="0"/>
              <a:ea typeface="Gungsuh" panose="02030600000101010101" pitchFamily="18" charset="-127"/>
            </a:endParaRPr>
          </a:p>
        </p:txBody>
      </p:sp>
      <p:sp>
        <p:nvSpPr>
          <p:cNvPr id="28686" name="MH_Other_8"/>
          <p:cNvSpPr>
            <a:spLocks noChangeArrowheads="1"/>
          </p:cNvSpPr>
          <p:nvPr/>
        </p:nvSpPr>
        <p:spPr bwMode="auto">
          <a:xfrm>
            <a:off x="3698541" y="2390564"/>
            <a:ext cx="501226" cy="502444"/>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charset="0"/>
                <a:ea typeface="Gungsuh" panose="02030600000101010101" pitchFamily="18" charset="-127"/>
              </a:rPr>
              <a:t>03</a:t>
            </a:r>
            <a:endParaRPr lang="zh-CN" altLang="en-US">
              <a:solidFill>
                <a:srgbClr val="FFFFFF"/>
              </a:solidFill>
              <a:latin typeface="Calibri" panose="020F0502020204030204" charset="0"/>
              <a:ea typeface="Gungsuh" panose="02030600000101010101" pitchFamily="18" charset="-127"/>
            </a:endParaRPr>
          </a:p>
        </p:txBody>
      </p:sp>
      <p:sp>
        <p:nvSpPr>
          <p:cNvPr id="28687" name="MH_Other_9"/>
          <p:cNvSpPr>
            <a:spLocks noChangeArrowheads="1"/>
          </p:cNvSpPr>
          <p:nvPr/>
        </p:nvSpPr>
        <p:spPr bwMode="auto">
          <a:xfrm>
            <a:off x="4052138" y="2946586"/>
            <a:ext cx="501225" cy="502444"/>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charset="0"/>
                <a:ea typeface="Gungsuh" panose="02030600000101010101" pitchFamily="18" charset="-127"/>
              </a:rPr>
              <a:t>04</a:t>
            </a:r>
            <a:endParaRPr lang="zh-CN" altLang="en-US">
              <a:solidFill>
                <a:srgbClr val="FFFFFF"/>
              </a:solidFill>
              <a:latin typeface="Calibri" panose="020F0502020204030204" charset="0"/>
              <a:ea typeface="Gungsuh" panose="02030600000101010101" pitchFamily="18" charset="-127"/>
            </a:endParaRPr>
          </a:p>
        </p:txBody>
      </p:sp>
      <p:sp>
        <p:nvSpPr>
          <p:cNvPr id="28688" name="MH_Other_10"/>
          <p:cNvSpPr>
            <a:spLocks noChangeArrowheads="1"/>
          </p:cNvSpPr>
          <p:nvPr/>
        </p:nvSpPr>
        <p:spPr bwMode="auto">
          <a:xfrm>
            <a:off x="3334230" y="3646673"/>
            <a:ext cx="501226" cy="501253"/>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dirty="0">
                <a:solidFill>
                  <a:srgbClr val="FFFFFF"/>
                </a:solidFill>
                <a:latin typeface="Calibri" panose="020F0502020204030204" charset="0"/>
                <a:ea typeface="Gungsuh" panose="02030600000101010101" pitchFamily="18" charset="-127"/>
              </a:rPr>
              <a:t>05</a:t>
            </a:r>
            <a:endParaRPr lang="zh-CN" altLang="en-US">
              <a:solidFill>
                <a:srgbClr val="FFFFFF"/>
              </a:solidFill>
              <a:latin typeface="Calibri" panose="020F0502020204030204" charset="0"/>
              <a:ea typeface="Gungsuh" panose="02030600000101010101" pitchFamily="18" charset="-127"/>
            </a:endParaRPr>
          </a:p>
        </p:txBody>
      </p:sp>
      <p:sp>
        <p:nvSpPr>
          <p:cNvPr id="28689" name="MH_Title_1"/>
          <p:cNvSpPr>
            <a:spLocks noChangeArrowheads="1"/>
          </p:cNvSpPr>
          <p:nvPr/>
        </p:nvSpPr>
        <p:spPr bwMode="auto">
          <a:xfrm>
            <a:off x="-17558" y="1855281"/>
            <a:ext cx="1177826" cy="170229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1"/>
          </a:solidFill>
          <a:ln w="28575">
            <a:noFill/>
          </a:ln>
        </p:spPr>
        <p:txBody>
          <a:bodyPr lIns="0" tIns="0" rIns="80953"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725" dirty="0">
                <a:solidFill>
                  <a:srgbClr val="FFFFFF"/>
                </a:solidFill>
                <a:ea typeface="微软雅黑" panose="020B0503020204020204" charset="-122"/>
                <a:cs typeface="Arial" panose="020B0604020202020204" pitchFamily="34" charset="0"/>
              </a:rPr>
              <a:t>THE TITLE</a:t>
            </a:r>
            <a:endParaRPr lang="zh-CN" altLang="en-US" sz="1725" dirty="0">
              <a:solidFill>
                <a:srgbClr val="FFFFFF"/>
              </a:solidFill>
              <a:ea typeface="微软雅黑" panose="020B0503020204020204" charset="-122"/>
              <a:cs typeface="Arial" panose="020B0604020202020204" pitchFamily="34" charset="0"/>
            </a:endParaRPr>
          </a:p>
        </p:txBody>
      </p:sp>
      <p:sp>
        <p:nvSpPr>
          <p:cNvPr id="21" name="TextBox 23"/>
          <p:cNvSpPr txBox="1"/>
          <p:nvPr/>
        </p:nvSpPr>
        <p:spPr>
          <a:xfrm>
            <a:off x="4314917" y="1150651"/>
            <a:ext cx="2677084"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mn-lt"/>
              </a:rPr>
              <a:t>点击添加相关标题文字，点击添加相关标题文字，点击添加相关标题文字。</a:t>
            </a:r>
            <a:endParaRPr lang="zh-CN" altLang="en-US" sz="1050" dirty="0">
              <a:solidFill>
                <a:schemeClr val="tx1">
                  <a:lumMod val="75000"/>
                  <a:lumOff val="25000"/>
                </a:schemeClr>
              </a:solidFill>
              <a:sym typeface="+mn-lt"/>
            </a:endParaRPr>
          </a:p>
        </p:txBody>
      </p:sp>
      <p:sp>
        <p:nvSpPr>
          <p:cNvPr id="22" name="TextBox 24"/>
          <p:cNvSpPr txBox="1"/>
          <p:nvPr/>
        </p:nvSpPr>
        <p:spPr>
          <a:xfrm>
            <a:off x="4314917" y="942965"/>
            <a:ext cx="815340" cy="272415"/>
          </a:xfrm>
          <a:prstGeom prst="rect">
            <a:avLst/>
          </a:prstGeom>
          <a:noFill/>
        </p:spPr>
        <p:txBody>
          <a:bodyPr wrap="none" lIns="65020" tIns="32510" rIns="65020" bIns="32510" rtlCol="0">
            <a:spAutoFit/>
          </a:bodyPr>
          <a:lstStyle/>
          <a:p>
            <a:r>
              <a:rPr lang="zh-CN" altLang="en-US" sz="1350" b="1" dirty="0">
                <a:solidFill>
                  <a:schemeClr val="tx1">
                    <a:lumMod val="75000"/>
                    <a:lumOff val="25000"/>
                  </a:schemeClr>
                </a:solidFill>
                <a:ea typeface="微软雅黑" panose="020B0503020204020204" charset="-122"/>
              </a:rPr>
              <a:t>输入文字</a:t>
            </a:r>
            <a:endParaRPr lang="zh-CN" altLang="en-US" sz="1350" b="1" dirty="0">
              <a:solidFill>
                <a:schemeClr val="tx1">
                  <a:lumMod val="75000"/>
                  <a:lumOff val="25000"/>
                </a:schemeClr>
              </a:solidFill>
              <a:ea typeface="微软雅黑" panose="020B0503020204020204" charset="-122"/>
            </a:endParaRPr>
          </a:p>
        </p:txBody>
      </p:sp>
      <p:sp>
        <p:nvSpPr>
          <p:cNvPr id="23" name="TextBox 23"/>
          <p:cNvSpPr txBox="1"/>
          <p:nvPr/>
        </p:nvSpPr>
        <p:spPr>
          <a:xfrm>
            <a:off x="4660357" y="1865776"/>
            <a:ext cx="2677084"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mn-lt"/>
              </a:rPr>
              <a:t>点击添加相关标题文字，点击添加相关标题文字，点击添加相关标题文字。</a:t>
            </a:r>
            <a:endParaRPr lang="zh-CN" altLang="en-US" sz="1050" dirty="0">
              <a:solidFill>
                <a:schemeClr val="tx1">
                  <a:lumMod val="75000"/>
                  <a:lumOff val="25000"/>
                </a:schemeClr>
              </a:solidFill>
              <a:sym typeface="+mn-lt"/>
            </a:endParaRPr>
          </a:p>
        </p:txBody>
      </p:sp>
      <p:sp>
        <p:nvSpPr>
          <p:cNvPr id="24" name="TextBox 24"/>
          <p:cNvSpPr txBox="1"/>
          <p:nvPr/>
        </p:nvSpPr>
        <p:spPr>
          <a:xfrm>
            <a:off x="4660357" y="1658091"/>
            <a:ext cx="815340" cy="272415"/>
          </a:xfrm>
          <a:prstGeom prst="rect">
            <a:avLst/>
          </a:prstGeom>
          <a:noFill/>
        </p:spPr>
        <p:txBody>
          <a:bodyPr wrap="none" lIns="65020" tIns="32510" rIns="65020" bIns="32510" rtlCol="0">
            <a:spAutoFit/>
          </a:bodyPr>
          <a:lstStyle/>
          <a:p>
            <a:r>
              <a:rPr lang="zh-CN" altLang="en-US" sz="1350" b="1" dirty="0">
                <a:solidFill>
                  <a:schemeClr val="tx1">
                    <a:lumMod val="75000"/>
                    <a:lumOff val="25000"/>
                  </a:schemeClr>
                </a:solidFill>
                <a:ea typeface="微软雅黑" panose="020B0503020204020204" charset="-122"/>
              </a:rPr>
              <a:t>输入文字</a:t>
            </a:r>
            <a:endParaRPr lang="zh-CN" altLang="en-US" sz="1350" b="1" dirty="0">
              <a:solidFill>
                <a:schemeClr val="tx1">
                  <a:lumMod val="75000"/>
                  <a:lumOff val="25000"/>
                </a:schemeClr>
              </a:solidFill>
              <a:ea typeface="微软雅黑" panose="020B0503020204020204" charset="-122"/>
            </a:endParaRPr>
          </a:p>
        </p:txBody>
      </p:sp>
      <p:sp>
        <p:nvSpPr>
          <p:cNvPr id="25" name="TextBox 23"/>
          <p:cNvSpPr txBox="1"/>
          <p:nvPr/>
        </p:nvSpPr>
        <p:spPr>
          <a:xfrm>
            <a:off x="4443610" y="2546196"/>
            <a:ext cx="2677084"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mn-lt"/>
              </a:rPr>
              <a:t>点击添加相关标题文字，点击添加相关标题文字，点击添加相关标题文字。</a:t>
            </a:r>
            <a:endParaRPr lang="zh-CN" altLang="en-US" sz="1050" dirty="0">
              <a:solidFill>
                <a:schemeClr val="tx1">
                  <a:lumMod val="75000"/>
                  <a:lumOff val="25000"/>
                </a:schemeClr>
              </a:solidFill>
              <a:sym typeface="+mn-lt"/>
            </a:endParaRPr>
          </a:p>
        </p:txBody>
      </p:sp>
      <p:sp>
        <p:nvSpPr>
          <p:cNvPr id="26" name="TextBox 24"/>
          <p:cNvSpPr txBox="1"/>
          <p:nvPr/>
        </p:nvSpPr>
        <p:spPr>
          <a:xfrm>
            <a:off x="4443610" y="2347417"/>
            <a:ext cx="815340" cy="272415"/>
          </a:xfrm>
          <a:prstGeom prst="rect">
            <a:avLst/>
          </a:prstGeom>
          <a:noFill/>
        </p:spPr>
        <p:txBody>
          <a:bodyPr wrap="none" lIns="65020" tIns="32510" rIns="65020" bIns="32510" rtlCol="0">
            <a:spAutoFit/>
          </a:bodyPr>
          <a:lstStyle/>
          <a:p>
            <a:r>
              <a:rPr lang="zh-CN" altLang="en-US" sz="1350" b="1" dirty="0">
                <a:solidFill>
                  <a:schemeClr val="tx1">
                    <a:lumMod val="75000"/>
                    <a:lumOff val="25000"/>
                  </a:schemeClr>
                </a:solidFill>
                <a:ea typeface="微软雅黑" panose="020B0503020204020204" charset="-122"/>
              </a:rPr>
              <a:t>输入文字</a:t>
            </a:r>
            <a:endParaRPr lang="zh-CN" altLang="en-US" sz="1350" b="1" dirty="0">
              <a:solidFill>
                <a:schemeClr val="tx1">
                  <a:lumMod val="75000"/>
                  <a:lumOff val="25000"/>
                </a:schemeClr>
              </a:solidFill>
              <a:ea typeface="微软雅黑" panose="020B0503020204020204" charset="-122"/>
            </a:endParaRPr>
          </a:p>
        </p:txBody>
      </p:sp>
      <p:sp>
        <p:nvSpPr>
          <p:cNvPr id="27" name="TextBox 23"/>
          <p:cNvSpPr txBox="1"/>
          <p:nvPr/>
        </p:nvSpPr>
        <p:spPr>
          <a:xfrm>
            <a:off x="4667130" y="3191831"/>
            <a:ext cx="2677084"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mn-lt"/>
              </a:rPr>
              <a:t>点击添加相关标题文字，点击添加相关标题文字，点击添加相关标题文字。</a:t>
            </a:r>
            <a:endParaRPr lang="zh-CN" altLang="en-US" sz="1050" dirty="0">
              <a:solidFill>
                <a:schemeClr val="tx1">
                  <a:lumMod val="75000"/>
                  <a:lumOff val="25000"/>
                </a:schemeClr>
              </a:solidFill>
              <a:sym typeface="+mn-lt"/>
            </a:endParaRPr>
          </a:p>
        </p:txBody>
      </p:sp>
      <p:sp>
        <p:nvSpPr>
          <p:cNvPr id="28" name="TextBox 24"/>
          <p:cNvSpPr txBox="1"/>
          <p:nvPr/>
        </p:nvSpPr>
        <p:spPr>
          <a:xfrm>
            <a:off x="4667130" y="2984145"/>
            <a:ext cx="815340" cy="272415"/>
          </a:xfrm>
          <a:prstGeom prst="rect">
            <a:avLst/>
          </a:prstGeom>
          <a:noFill/>
        </p:spPr>
        <p:txBody>
          <a:bodyPr wrap="none" lIns="65020" tIns="32510" rIns="65020" bIns="32510" rtlCol="0">
            <a:spAutoFit/>
          </a:bodyPr>
          <a:lstStyle/>
          <a:p>
            <a:r>
              <a:rPr lang="zh-CN" altLang="en-US" sz="1350" b="1" dirty="0">
                <a:solidFill>
                  <a:schemeClr val="tx1">
                    <a:lumMod val="75000"/>
                    <a:lumOff val="25000"/>
                  </a:schemeClr>
                </a:solidFill>
                <a:ea typeface="微软雅黑" panose="020B0503020204020204" charset="-122"/>
              </a:rPr>
              <a:t>输入文字</a:t>
            </a:r>
            <a:endParaRPr lang="zh-CN" altLang="en-US" sz="1350" b="1" dirty="0">
              <a:solidFill>
                <a:schemeClr val="tx1">
                  <a:lumMod val="75000"/>
                  <a:lumOff val="25000"/>
                </a:schemeClr>
              </a:solidFill>
              <a:ea typeface="微软雅黑" panose="020B0503020204020204" charset="-122"/>
            </a:endParaRPr>
          </a:p>
        </p:txBody>
      </p:sp>
      <p:sp>
        <p:nvSpPr>
          <p:cNvPr id="29" name="TextBox 23"/>
          <p:cNvSpPr txBox="1"/>
          <p:nvPr/>
        </p:nvSpPr>
        <p:spPr>
          <a:xfrm>
            <a:off x="4111717" y="3959555"/>
            <a:ext cx="2677084"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mn-lt"/>
              </a:rPr>
              <a:t>点击添加相关标题文字，点击添加相关标题文字，点击添加相关标题文字。</a:t>
            </a:r>
            <a:endParaRPr lang="zh-CN" altLang="en-US" sz="1050" dirty="0">
              <a:solidFill>
                <a:schemeClr val="tx1">
                  <a:lumMod val="75000"/>
                  <a:lumOff val="25000"/>
                </a:schemeClr>
              </a:solidFill>
              <a:sym typeface="+mn-lt"/>
            </a:endParaRPr>
          </a:p>
        </p:txBody>
      </p:sp>
      <p:sp>
        <p:nvSpPr>
          <p:cNvPr id="30" name="TextBox 24"/>
          <p:cNvSpPr txBox="1"/>
          <p:nvPr/>
        </p:nvSpPr>
        <p:spPr>
          <a:xfrm>
            <a:off x="4111717" y="3751869"/>
            <a:ext cx="815340" cy="272415"/>
          </a:xfrm>
          <a:prstGeom prst="rect">
            <a:avLst/>
          </a:prstGeom>
          <a:noFill/>
        </p:spPr>
        <p:txBody>
          <a:bodyPr wrap="none" lIns="65020" tIns="32510" rIns="65020" bIns="32510" rtlCol="0">
            <a:spAutoFit/>
          </a:bodyPr>
          <a:lstStyle/>
          <a:p>
            <a:r>
              <a:rPr lang="zh-CN" altLang="en-US" sz="1350" b="1" dirty="0">
                <a:solidFill>
                  <a:schemeClr val="tx1">
                    <a:lumMod val="75000"/>
                    <a:lumOff val="25000"/>
                  </a:schemeClr>
                </a:solidFill>
                <a:ea typeface="微软雅黑" panose="020B0503020204020204" charset="-122"/>
              </a:rPr>
              <a:t>输入文字</a:t>
            </a:r>
            <a:endParaRPr lang="zh-CN" altLang="en-US" sz="1350" b="1" dirty="0">
              <a:solidFill>
                <a:schemeClr val="tx1">
                  <a:lumMod val="75000"/>
                  <a:lumOff val="25000"/>
                </a:schemeClr>
              </a:solidFill>
              <a:ea typeface="微软雅黑" panose="020B0503020204020204" charset="-122"/>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工作成绩展示</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矩形 3"/>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872">
        <p:zoom/>
      </p:transition>
    </mc:Choice>
    <mc:Fallback>
      <p:transition advTm="1872">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bldLvl="0" animBg="1"/>
      <p:bldP spid="28685" grpId="0" bldLvl="0" animBg="1"/>
      <p:bldP spid="28686" grpId="0" bldLvl="0" animBg="1"/>
      <p:bldP spid="28687" grpId="0" bldLvl="0" animBg="1"/>
      <p:bldP spid="28688" grpId="0" bldLvl="0" animBg="1"/>
      <p:bldP spid="28689" grpId="0" bldLvl="0" animBg="1"/>
      <p:bldP spid="21" grpId="0"/>
      <p:bldP spid="22" grpId="0"/>
      <p:bldP spid="23" grpId="0"/>
      <p:bldP spid="24" grpId="0"/>
      <p:bldP spid="25" grpId="0"/>
      <p:bldP spid="26" grpId="0"/>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bwMode="auto">
          <a:xfrm>
            <a:off x="6056965" y="2328360"/>
            <a:ext cx="297640" cy="297656"/>
            <a:chOff x="0" y="0"/>
            <a:chExt cx="812800" cy="812800"/>
          </a:xfrm>
          <a:solidFill>
            <a:schemeClr val="accent2"/>
          </a:solidFill>
        </p:grpSpPr>
        <p:sp>
          <p:nvSpPr>
            <p:cNvPr id="10284" name="椭圆 32"/>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350">
                <a:solidFill>
                  <a:srgbClr val="FFFFFF"/>
                </a:solidFill>
                <a:latin typeface="Arial" panose="020B0604020202020204" pitchFamily="34" charset="0"/>
              </a:endParaRPr>
            </a:p>
          </p:txBody>
        </p:sp>
        <p:sp>
          <p:nvSpPr>
            <p:cNvPr id="10285"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latin typeface="Arial" panose="020B0604020202020204" pitchFamily="34" charset="0"/>
              </a:endParaRPr>
            </a:p>
          </p:txBody>
        </p:sp>
      </p:grpSp>
      <p:grpSp>
        <p:nvGrpSpPr>
          <p:cNvPr id="3" name="组合 34"/>
          <p:cNvGrpSpPr/>
          <p:nvPr/>
        </p:nvGrpSpPr>
        <p:grpSpPr bwMode="auto">
          <a:xfrm>
            <a:off x="2856740" y="2328360"/>
            <a:ext cx="297640" cy="297656"/>
            <a:chOff x="0" y="0"/>
            <a:chExt cx="812800" cy="812800"/>
          </a:xfrm>
          <a:solidFill>
            <a:schemeClr val="accent2"/>
          </a:solidFill>
        </p:grpSpPr>
        <p:sp>
          <p:nvSpPr>
            <p:cNvPr id="10282" name="椭圆 35"/>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350">
                <a:solidFill>
                  <a:schemeClr val="tx1">
                    <a:lumMod val="50000"/>
                    <a:lumOff val="50000"/>
                  </a:schemeClr>
                </a:solidFill>
                <a:latin typeface="Arial" panose="020B0604020202020204" pitchFamily="34" charset="0"/>
              </a:endParaRPr>
            </a:p>
          </p:txBody>
        </p:sp>
        <p:sp>
          <p:nvSpPr>
            <p:cNvPr id="10283"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solidFill>
                  <a:schemeClr val="tx1">
                    <a:lumMod val="50000"/>
                    <a:lumOff val="50000"/>
                  </a:schemeClr>
                </a:solidFill>
                <a:latin typeface="Arial" panose="020B0604020202020204" pitchFamily="34" charset="0"/>
              </a:endParaRPr>
            </a:p>
          </p:txBody>
        </p:sp>
      </p:grpSp>
      <p:grpSp>
        <p:nvGrpSpPr>
          <p:cNvPr id="4" name="组合 37"/>
          <p:cNvGrpSpPr/>
          <p:nvPr/>
        </p:nvGrpSpPr>
        <p:grpSpPr bwMode="auto">
          <a:xfrm>
            <a:off x="4440185" y="757925"/>
            <a:ext cx="297640" cy="297656"/>
            <a:chOff x="0" y="0"/>
            <a:chExt cx="812800" cy="812800"/>
          </a:xfrm>
          <a:solidFill>
            <a:schemeClr val="accent2"/>
          </a:solidFill>
        </p:grpSpPr>
        <p:sp>
          <p:nvSpPr>
            <p:cNvPr id="10280" name="椭圆 38"/>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350">
                <a:solidFill>
                  <a:srgbClr val="FFFFFF"/>
                </a:solidFill>
                <a:latin typeface="Arial" panose="020B0604020202020204" pitchFamily="34" charset="0"/>
              </a:endParaRPr>
            </a:p>
          </p:txBody>
        </p:sp>
        <p:sp>
          <p:nvSpPr>
            <p:cNvPr id="10281"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latin typeface="Arial" panose="020B0604020202020204" pitchFamily="34" charset="0"/>
              </a:endParaRPr>
            </a:p>
          </p:txBody>
        </p:sp>
      </p:grpSp>
      <p:grpSp>
        <p:nvGrpSpPr>
          <p:cNvPr id="5" name="组合 40"/>
          <p:cNvGrpSpPr/>
          <p:nvPr/>
        </p:nvGrpSpPr>
        <p:grpSpPr bwMode="auto">
          <a:xfrm>
            <a:off x="4440185" y="3929750"/>
            <a:ext cx="297640" cy="297656"/>
            <a:chOff x="0" y="0"/>
            <a:chExt cx="812800" cy="812800"/>
          </a:xfrm>
          <a:solidFill>
            <a:schemeClr val="accent2"/>
          </a:solidFill>
        </p:grpSpPr>
        <p:sp>
          <p:nvSpPr>
            <p:cNvPr id="10278" name="椭圆 41"/>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350">
                <a:solidFill>
                  <a:srgbClr val="FFFFFF"/>
                </a:solidFill>
                <a:latin typeface="Arial" panose="020B0604020202020204" pitchFamily="34" charset="0"/>
              </a:endParaRPr>
            </a:p>
          </p:txBody>
        </p:sp>
        <p:sp>
          <p:nvSpPr>
            <p:cNvPr id="10279"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latin typeface="Arial" panose="020B0604020202020204" pitchFamily="34" charset="0"/>
              </a:endParaRPr>
            </a:p>
          </p:txBody>
        </p:sp>
      </p:grpSp>
      <p:grpSp>
        <p:nvGrpSpPr>
          <p:cNvPr id="10" name="组合 66"/>
          <p:cNvGrpSpPr/>
          <p:nvPr/>
        </p:nvGrpSpPr>
        <p:grpSpPr bwMode="auto">
          <a:xfrm>
            <a:off x="3084299" y="976072"/>
            <a:ext cx="3009414" cy="3011756"/>
            <a:chOff x="0" y="0"/>
            <a:chExt cx="4392474" cy="4393594"/>
          </a:xfrm>
        </p:grpSpPr>
        <p:grpSp>
          <p:nvGrpSpPr>
            <p:cNvPr id="10256" name="组合 44"/>
            <p:cNvGrpSpPr/>
            <p:nvPr/>
          </p:nvGrpSpPr>
          <p:grpSpPr bwMode="auto">
            <a:xfrm>
              <a:off x="0" y="0"/>
              <a:ext cx="4392474" cy="4393594"/>
              <a:chOff x="0" y="0"/>
              <a:chExt cx="4392474" cy="4393594"/>
            </a:xfrm>
          </p:grpSpPr>
          <p:grpSp>
            <p:nvGrpSpPr>
              <p:cNvPr id="10261" name="组合 30"/>
              <p:cNvGrpSpPr/>
              <p:nvPr/>
            </p:nvGrpSpPr>
            <p:grpSpPr bwMode="auto">
              <a:xfrm>
                <a:off x="0" y="0"/>
                <a:ext cx="4392474" cy="4393594"/>
                <a:chOff x="0" y="0"/>
                <a:chExt cx="4392474" cy="4393594"/>
              </a:xfrm>
            </p:grpSpPr>
            <p:sp>
              <p:nvSpPr>
                <p:cNvPr id="10263"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4"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5"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6"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7"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8"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sp>
              <p:nvSpPr>
                <p:cNvPr id="10269"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grpSp>
          <p:sp>
            <p:nvSpPr>
              <p:cNvPr id="10262"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Arial" panose="020B0604020202020204" pitchFamily="34" charset="0"/>
                </a:endParaRPr>
              </a:p>
            </p:txBody>
          </p:sp>
        </p:grpSp>
        <p:sp>
          <p:nvSpPr>
            <p:cNvPr id="10257" name="文本框 62"/>
            <p:cNvSpPr txBox="1">
              <a:spLocks noChangeArrowheads="1"/>
            </p:cNvSpPr>
            <p:nvPr/>
          </p:nvSpPr>
          <p:spPr bwMode="auto">
            <a:xfrm>
              <a:off x="1194649" y="923100"/>
              <a:ext cx="685856" cy="5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25" dirty="0">
                  <a:solidFill>
                    <a:schemeClr val="bg1"/>
                  </a:solidFill>
                  <a:latin typeface="Arial" panose="020B0604020202020204" pitchFamily="34" charset="0"/>
                </a:rPr>
                <a:t>01</a:t>
              </a:r>
              <a:endParaRPr lang="zh-CN" altLang="en-US" sz="2025" dirty="0">
                <a:solidFill>
                  <a:schemeClr val="bg1"/>
                </a:solidFill>
                <a:latin typeface="Arial" panose="020B0604020202020204" pitchFamily="34" charset="0"/>
              </a:endParaRPr>
            </a:p>
          </p:txBody>
        </p:sp>
        <p:sp>
          <p:nvSpPr>
            <p:cNvPr id="10258" name="文本框 63"/>
            <p:cNvSpPr txBox="1">
              <a:spLocks noChangeArrowheads="1"/>
            </p:cNvSpPr>
            <p:nvPr/>
          </p:nvSpPr>
          <p:spPr bwMode="auto">
            <a:xfrm>
              <a:off x="939877" y="2659858"/>
              <a:ext cx="685856" cy="5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25" dirty="0">
                  <a:solidFill>
                    <a:schemeClr val="bg1"/>
                  </a:solidFill>
                  <a:latin typeface="Arial" panose="020B0604020202020204" pitchFamily="34" charset="0"/>
                </a:rPr>
                <a:t>04</a:t>
              </a:r>
              <a:endParaRPr lang="zh-CN" altLang="en-US" sz="2025" dirty="0">
                <a:solidFill>
                  <a:schemeClr val="bg1"/>
                </a:solidFill>
                <a:latin typeface="Arial" panose="020B0604020202020204" pitchFamily="34" charset="0"/>
              </a:endParaRPr>
            </a:p>
          </p:txBody>
        </p:sp>
        <p:sp>
          <p:nvSpPr>
            <p:cNvPr id="10259" name="文本框 64"/>
            <p:cNvSpPr txBox="1">
              <a:spLocks noChangeArrowheads="1"/>
            </p:cNvSpPr>
            <p:nvPr/>
          </p:nvSpPr>
          <p:spPr bwMode="auto">
            <a:xfrm>
              <a:off x="2599880" y="2894696"/>
              <a:ext cx="685856" cy="5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25" dirty="0">
                  <a:solidFill>
                    <a:schemeClr val="bg1"/>
                  </a:solidFill>
                  <a:latin typeface="Arial" panose="020B0604020202020204" pitchFamily="34" charset="0"/>
                </a:rPr>
                <a:t>03</a:t>
              </a:r>
              <a:endParaRPr lang="zh-CN" altLang="en-US" sz="2025" dirty="0">
                <a:solidFill>
                  <a:schemeClr val="bg1"/>
                </a:solidFill>
                <a:latin typeface="Arial" panose="020B0604020202020204" pitchFamily="34" charset="0"/>
              </a:endParaRPr>
            </a:p>
          </p:txBody>
        </p:sp>
        <p:sp>
          <p:nvSpPr>
            <p:cNvPr id="10260" name="文本框 65"/>
            <p:cNvSpPr txBox="1">
              <a:spLocks noChangeArrowheads="1"/>
            </p:cNvSpPr>
            <p:nvPr/>
          </p:nvSpPr>
          <p:spPr bwMode="auto">
            <a:xfrm>
              <a:off x="2913358" y="1212606"/>
              <a:ext cx="685856" cy="5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25" dirty="0">
                  <a:solidFill>
                    <a:schemeClr val="bg1"/>
                  </a:solidFill>
                  <a:latin typeface="Arial" panose="020B0604020202020204" pitchFamily="34" charset="0"/>
                </a:rPr>
                <a:t>02</a:t>
              </a:r>
              <a:endParaRPr lang="zh-CN" altLang="en-US" sz="2025" dirty="0">
                <a:solidFill>
                  <a:schemeClr val="bg1"/>
                </a:solidFill>
                <a:latin typeface="Arial" panose="020B0604020202020204" pitchFamily="34" charset="0"/>
              </a:endParaRPr>
            </a:p>
          </p:txBody>
        </p:sp>
      </p:grpSp>
      <p:sp>
        <p:nvSpPr>
          <p:cNvPr id="46" name="TextBox 23"/>
          <p:cNvSpPr txBox="1"/>
          <p:nvPr/>
        </p:nvSpPr>
        <p:spPr>
          <a:xfrm>
            <a:off x="1875103" y="970415"/>
            <a:ext cx="1835813" cy="79438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47" name="TextBox 24"/>
          <p:cNvSpPr txBox="1"/>
          <p:nvPr/>
        </p:nvSpPr>
        <p:spPr>
          <a:xfrm>
            <a:off x="2906343" y="742313"/>
            <a:ext cx="900752" cy="276860"/>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sz="1500" dirty="0">
                <a:solidFill>
                  <a:schemeClr val="tx1">
                    <a:lumMod val="75000"/>
                    <a:lumOff val="25000"/>
                  </a:schemeClr>
                </a:solidFill>
              </a:rPr>
              <a:t>输入文字</a:t>
            </a:r>
            <a:endParaRPr lang="zh-CN" altLang="en-US" sz="1500" dirty="0">
              <a:solidFill>
                <a:schemeClr val="tx1">
                  <a:lumMod val="75000"/>
                  <a:lumOff val="25000"/>
                </a:schemeClr>
              </a:solidFill>
            </a:endParaRPr>
          </a:p>
        </p:txBody>
      </p:sp>
      <p:sp>
        <p:nvSpPr>
          <p:cNvPr id="48" name="TextBox 23"/>
          <p:cNvSpPr txBox="1"/>
          <p:nvPr/>
        </p:nvSpPr>
        <p:spPr>
          <a:xfrm>
            <a:off x="804554" y="2615562"/>
            <a:ext cx="1835813" cy="79438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49" name="TextBox 24"/>
          <p:cNvSpPr txBox="1"/>
          <p:nvPr/>
        </p:nvSpPr>
        <p:spPr>
          <a:xfrm>
            <a:off x="1835794" y="2387460"/>
            <a:ext cx="900752" cy="276860"/>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sz="1500" dirty="0">
                <a:solidFill>
                  <a:schemeClr val="tx1">
                    <a:lumMod val="75000"/>
                    <a:lumOff val="25000"/>
                  </a:schemeClr>
                </a:solidFill>
              </a:rPr>
              <a:t>输入文字</a:t>
            </a:r>
            <a:endParaRPr lang="zh-CN" altLang="en-US" sz="1500" dirty="0">
              <a:solidFill>
                <a:schemeClr val="tx1">
                  <a:lumMod val="75000"/>
                  <a:lumOff val="25000"/>
                </a:schemeClr>
              </a:solidFill>
            </a:endParaRPr>
          </a:p>
        </p:txBody>
      </p:sp>
      <p:sp>
        <p:nvSpPr>
          <p:cNvPr id="54" name="TextBox 23"/>
          <p:cNvSpPr txBox="1"/>
          <p:nvPr/>
        </p:nvSpPr>
        <p:spPr>
          <a:xfrm>
            <a:off x="6553809" y="2591846"/>
            <a:ext cx="1761173" cy="79438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55" name="TextBox 24"/>
          <p:cNvSpPr txBox="1"/>
          <p:nvPr/>
        </p:nvSpPr>
        <p:spPr>
          <a:xfrm>
            <a:off x="6653567" y="2301401"/>
            <a:ext cx="900752" cy="276860"/>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sz="1500" dirty="0">
                <a:solidFill>
                  <a:schemeClr val="tx1">
                    <a:lumMod val="75000"/>
                    <a:lumOff val="25000"/>
                  </a:schemeClr>
                </a:solidFill>
              </a:rPr>
              <a:t>输入文字</a:t>
            </a:r>
            <a:endParaRPr lang="zh-CN" altLang="en-US" sz="1500" dirty="0">
              <a:solidFill>
                <a:schemeClr val="tx1">
                  <a:lumMod val="75000"/>
                  <a:lumOff val="25000"/>
                </a:schemeClr>
              </a:solidFill>
            </a:endParaRPr>
          </a:p>
        </p:txBody>
      </p:sp>
      <p:sp>
        <p:nvSpPr>
          <p:cNvPr id="56" name="TextBox 23"/>
          <p:cNvSpPr txBox="1"/>
          <p:nvPr/>
        </p:nvSpPr>
        <p:spPr>
          <a:xfrm>
            <a:off x="4987376" y="3917406"/>
            <a:ext cx="1761173" cy="79438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57" name="TextBox 24"/>
          <p:cNvSpPr txBox="1"/>
          <p:nvPr/>
        </p:nvSpPr>
        <p:spPr>
          <a:xfrm>
            <a:off x="5087134" y="3626961"/>
            <a:ext cx="900752" cy="276860"/>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sz="1500" dirty="0">
                <a:solidFill>
                  <a:schemeClr val="tx1">
                    <a:lumMod val="75000"/>
                    <a:lumOff val="25000"/>
                  </a:schemeClr>
                </a:solidFill>
              </a:rPr>
              <a:t>输入文字</a:t>
            </a:r>
            <a:endParaRPr lang="zh-CN" altLang="en-US" sz="1500" dirty="0">
              <a:solidFill>
                <a:schemeClr val="tx1">
                  <a:lumMod val="75000"/>
                  <a:lumOff val="25000"/>
                </a:schemeClr>
              </a:solidFill>
            </a:endParaRPr>
          </a:p>
        </p:txBody>
      </p:sp>
      <p:sp>
        <p:nvSpPr>
          <p:cNvPr id="6"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工作成绩展示</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矩形 6"/>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731">
        <p:zoom/>
      </p:transition>
    </mc:Choice>
    <mc:Fallback>
      <p:transition advTm="1731">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50" fill="hold"/>
                                        <p:tgtEl>
                                          <p:spTgt spid="4"/>
                                        </p:tgtEl>
                                        <p:attrNameLst>
                                          <p:attrName>ppt_w</p:attrName>
                                        </p:attrNameLst>
                                      </p:cBhvr>
                                      <p:tavLst>
                                        <p:tav tm="0">
                                          <p:val>
                                            <p:fltVal val="0"/>
                                          </p:val>
                                        </p:tav>
                                        <p:tav tm="100000">
                                          <p:val>
                                            <p:strVal val="#ppt_w"/>
                                          </p:val>
                                        </p:tav>
                                      </p:tavLst>
                                    </p:anim>
                                    <p:anim calcmode="lin" valueType="num">
                                      <p:cBhvr>
                                        <p:cTn id="12" dur="250" fill="hold"/>
                                        <p:tgtEl>
                                          <p:spTgt spid="4"/>
                                        </p:tgtEl>
                                        <p:attrNameLst>
                                          <p:attrName>ppt_h</p:attrName>
                                        </p:attrNameLst>
                                      </p:cBhvr>
                                      <p:tavLst>
                                        <p:tav tm="0">
                                          <p:val>
                                            <p:fltVal val="0"/>
                                          </p:val>
                                        </p:tav>
                                        <p:tav tm="100000">
                                          <p:val>
                                            <p:strVal val="#ppt_h"/>
                                          </p:val>
                                        </p:tav>
                                      </p:tavLst>
                                    </p:anim>
                                    <p:animEffect transition="in" filter="fade">
                                      <p:cBhvr>
                                        <p:cTn id="13" dur="25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250" fill="hold"/>
                                        <p:tgtEl>
                                          <p:spTgt spid="5"/>
                                        </p:tgtEl>
                                        <p:attrNameLst>
                                          <p:attrName>ppt_w</p:attrName>
                                        </p:attrNameLst>
                                      </p:cBhvr>
                                      <p:tavLst>
                                        <p:tav tm="0">
                                          <p:val>
                                            <p:fltVal val="0"/>
                                          </p:val>
                                        </p:tav>
                                        <p:tav tm="100000">
                                          <p:val>
                                            <p:strVal val="#ppt_w"/>
                                          </p:val>
                                        </p:tav>
                                      </p:tavLst>
                                    </p:anim>
                                    <p:anim calcmode="lin" valueType="num">
                                      <p:cBhvr>
                                        <p:cTn id="24" dur="250" fill="hold"/>
                                        <p:tgtEl>
                                          <p:spTgt spid="5"/>
                                        </p:tgtEl>
                                        <p:attrNameLst>
                                          <p:attrName>ppt_h</p:attrName>
                                        </p:attrNameLst>
                                      </p:cBhvr>
                                      <p:tavLst>
                                        <p:tav tm="0">
                                          <p:val>
                                            <p:fltVal val="0"/>
                                          </p:val>
                                        </p:tav>
                                        <p:tav tm="100000">
                                          <p:val>
                                            <p:strVal val="#ppt_h"/>
                                          </p:val>
                                        </p:tav>
                                      </p:tavLst>
                                    </p:anim>
                                    <p:animEffect transition="in" filter="fade">
                                      <p:cBhvr>
                                        <p:cTn id="25" dur="250"/>
                                        <p:tgtEl>
                                          <p:spTgt spid="5"/>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Effect transition="in" filter="fade">
                                      <p:cBhvr>
                                        <p:cTn id="31" dur="250"/>
                                        <p:tgtEl>
                                          <p:spTgt spid="3"/>
                                        </p:tgtEl>
                                      </p:cBhvr>
                                    </p:animEffect>
                                  </p:childTnLst>
                                </p:cTn>
                              </p:par>
                            </p:childTnLst>
                          </p:cTn>
                        </p:par>
                        <p:par>
                          <p:cTn id="32" fill="hold">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ppt_y</p:attrName>
                                        </p:attrNameLst>
                                      </p:cBhvr>
                                      <p:tavLst>
                                        <p:tav tm="0">
                                          <p:val>
                                            <p:strVal val="#ppt_y+#ppt_h*1.125000"/>
                                          </p:val>
                                        </p:tav>
                                        <p:tav tm="100000">
                                          <p:val>
                                            <p:strVal val="#ppt_y"/>
                                          </p:val>
                                        </p:tav>
                                      </p:tavLst>
                                    </p:anim>
                                    <p:animEffect transition="in" filter="wipe(up)">
                                      <p:cBhvr>
                                        <p:cTn id="36" dur="500"/>
                                        <p:tgtEl>
                                          <p:spTgt spid="46"/>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ppt_y</p:attrName>
                                        </p:attrNameLst>
                                      </p:cBhvr>
                                      <p:tavLst>
                                        <p:tav tm="0">
                                          <p:val>
                                            <p:strVal val="#ppt_y-#ppt_h*1.125000"/>
                                          </p:val>
                                        </p:tav>
                                        <p:tav tm="100000">
                                          <p:val>
                                            <p:strVal val="#ppt_y"/>
                                          </p:val>
                                        </p:tav>
                                      </p:tavLst>
                                    </p:anim>
                                    <p:animEffect transition="in" filter="wipe(down)">
                                      <p:cBhvr>
                                        <p:cTn id="40" dur="500"/>
                                        <p:tgtEl>
                                          <p:spTgt spid="47"/>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p:tgtEl>
                                          <p:spTgt spid="54"/>
                                        </p:tgtEl>
                                        <p:attrNameLst>
                                          <p:attrName>ppt_y</p:attrName>
                                        </p:attrNameLst>
                                      </p:cBhvr>
                                      <p:tavLst>
                                        <p:tav tm="0">
                                          <p:val>
                                            <p:strVal val="#ppt_y+#ppt_h*1.125000"/>
                                          </p:val>
                                        </p:tav>
                                        <p:tav tm="100000">
                                          <p:val>
                                            <p:strVal val="#ppt_y"/>
                                          </p:val>
                                        </p:tav>
                                      </p:tavLst>
                                    </p:anim>
                                    <p:animEffect transition="in" filter="wipe(up)">
                                      <p:cBhvr>
                                        <p:cTn id="45" dur="500"/>
                                        <p:tgtEl>
                                          <p:spTgt spid="54"/>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p:tgtEl>
                                          <p:spTgt spid="55"/>
                                        </p:tgtEl>
                                        <p:attrNameLst>
                                          <p:attrName>ppt_y</p:attrName>
                                        </p:attrNameLst>
                                      </p:cBhvr>
                                      <p:tavLst>
                                        <p:tav tm="0">
                                          <p:val>
                                            <p:strVal val="#ppt_y-#ppt_h*1.125000"/>
                                          </p:val>
                                        </p:tav>
                                        <p:tav tm="100000">
                                          <p:val>
                                            <p:strVal val="#ppt_y"/>
                                          </p:val>
                                        </p:tav>
                                      </p:tavLst>
                                    </p:anim>
                                    <p:animEffect transition="in" filter="wipe(down)">
                                      <p:cBhvr>
                                        <p:cTn id="49" dur="500"/>
                                        <p:tgtEl>
                                          <p:spTgt spid="55"/>
                                        </p:tgtEl>
                                      </p:cBhvr>
                                    </p:animEffect>
                                  </p:childTnLst>
                                </p:cTn>
                              </p:par>
                            </p:childTnLst>
                          </p:cTn>
                        </p:par>
                        <p:par>
                          <p:cTn id="50" fill="hold">
                            <p:stCondLst>
                              <p:cond delay="3500"/>
                            </p:stCondLst>
                            <p:childTnLst>
                              <p:par>
                                <p:cTn id="51" presetID="1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p:tgtEl>
                                          <p:spTgt spid="56"/>
                                        </p:tgtEl>
                                        <p:attrNameLst>
                                          <p:attrName>ppt_y</p:attrName>
                                        </p:attrNameLst>
                                      </p:cBhvr>
                                      <p:tavLst>
                                        <p:tav tm="0">
                                          <p:val>
                                            <p:strVal val="#ppt_y+#ppt_h*1.125000"/>
                                          </p:val>
                                        </p:tav>
                                        <p:tav tm="100000">
                                          <p:val>
                                            <p:strVal val="#ppt_y"/>
                                          </p:val>
                                        </p:tav>
                                      </p:tavLst>
                                    </p:anim>
                                    <p:animEffect transition="in" filter="wipe(up)">
                                      <p:cBhvr>
                                        <p:cTn id="54" dur="500"/>
                                        <p:tgtEl>
                                          <p:spTgt spid="56"/>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additive="base">
                                        <p:cTn id="57" dur="500"/>
                                        <p:tgtEl>
                                          <p:spTgt spid="57"/>
                                        </p:tgtEl>
                                        <p:attrNameLst>
                                          <p:attrName>ppt_y</p:attrName>
                                        </p:attrNameLst>
                                      </p:cBhvr>
                                      <p:tavLst>
                                        <p:tav tm="0">
                                          <p:val>
                                            <p:strVal val="#ppt_y-#ppt_h*1.125000"/>
                                          </p:val>
                                        </p:tav>
                                        <p:tav tm="100000">
                                          <p:val>
                                            <p:strVal val="#ppt_y"/>
                                          </p:val>
                                        </p:tav>
                                      </p:tavLst>
                                    </p:anim>
                                    <p:animEffect transition="in" filter="wipe(down)">
                                      <p:cBhvr>
                                        <p:cTn id="58" dur="500"/>
                                        <p:tgtEl>
                                          <p:spTgt spid="57"/>
                                        </p:tgtEl>
                                      </p:cBhvr>
                                    </p:animEffect>
                                  </p:childTnLst>
                                </p:cTn>
                              </p:par>
                            </p:childTnLst>
                          </p:cTn>
                        </p:par>
                        <p:par>
                          <p:cTn id="59" fill="hold">
                            <p:stCondLst>
                              <p:cond delay="4000"/>
                            </p:stCondLst>
                            <p:childTnLst>
                              <p:par>
                                <p:cTn id="60" presetID="12" presetClass="entr" presetSubtype="4"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p:tgtEl>
                                          <p:spTgt spid="48"/>
                                        </p:tgtEl>
                                        <p:attrNameLst>
                                          <p:attrName>ppt_y</p:attrName>
                                        </p:attrNameLst>
                                      </p:cBhvr>
                                      <p:tavLst>
                                        <p:tav tm="0">
                                          <p:val>
                                            <p:strVal val="#ppt_y+#ppt_h*1.125000"/>
                                          </p:val>
                                        </p:tav>
                                        <p:tav tm="100000">
                                          <p:val>
                                            <p:strVal val="#ppt_y"/>
                                          </p:val>
                                        </p:tav>
                                      </p:tavLst>
                                    </p:anim>
                                    <p:animEffect transition="in" filter="wipe(up)">
                                      <p:cBhvr>
                                        <p:cTn id="63" dur="500"/>
                                        <p:tgtEl>
                                          <p:spTgt spid="48"/>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500"/>
                                        <p:tgtEl>
                                          <p:spTgt spid="49"/>
                                        </p:tgtEl>
                                        <p:attrNameLst>
                                          <p:attrName>ppt_y</p:attrName>
                                        </p:attrNameLst>
                                      </p:cBhvr>
                                      <p:tavLst>
                                        <p:tav tm="0">
                                          <p:val>
                                            <p:strVal val="#ppt_y-#ppt_h*1.125000"/>
                                          </p:val>
                                        </p:tav>
                                        <p:tav tm="100000">
                                          <p:val>
                                            <p:strVal val="#ppt_y"/>
                                          </p:val>
                                        </p:tav>
                                      </p:tavLst>
                                    </p:anim>
                                    <p:animEffect transition="in" filter="wipe(down)">
                                      <p:cBhvr>
                                        <p:cTn id="6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a:spLocks noChangeAspect="1"/>
          </p:cNvSpPr>
          <p:nvPr/>
        </p:nvSpPr>
        <p:spPr>
          <a:xfrm>
            <a:off x="2329094" y="1895816"/>
            <a:ext cx="1336586" cy="1336659"/>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Oval 21"/>
          <p:cNvSpPr>
            <a:spLocks noChangeAspect="1"/>
          </p:cNvSpPr>
          <p:nvPr/>
        </p:nvSpPr>
        <p:spPr>
          <a:xfrm>
            <a:off x="3375734" y="1895816"/>
            <a:ext cx="1336586" cy="1336659"/>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Oval 28"/>
          <p:cNvSpPr>
            <a:spLocks noChangeAspect="1"/>
          </p:cNvSpPr>
          <p:nvPr/>
        </p:nvSpPr>
        <p:spPr>
          <a:xfrm>
            <a:off x="5469011" y="1895816"/>
            <a:ext cx="1336586" cy="1336659"/>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Oval 34"/>
          <p:cNvSpPr>
            <a:spLocks noChangeAspect="1"/>
          </p:cNvSpPr>
          <p:nvPr/>
        </p:nvSpPr>
        <p:spPr>
          <a:xfrm>
            <a:off x="4422371" y="1895816"/>
            <a:ext cx="1336586" cy="1336659"/>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Title 1"/>
          <p:cNvSpPr txBox="1"/>
          <p:nvPr/>
        </p:nvSpPr>
        <p:spPr>
          <a:xfrm>
            <a:off x="2693189" y="2412616"/>
            <a:ext cx="590138" cy="180340"/>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975" dirty="0">
                <a:solidFill>
                  <a:schemeClr val="bg1"/>
                </a:solidFill>
                <a:latin typeface="Arial" panose="020B0604020202020204" pitchFamily="34" charset="0"/>
                <a:ea typeface="微软雅黑" panose="020B0503020204020204" charset="-122"/>
                <a:cs typeface="+mn-ea"/>
                <a:sym typeface="Arial" panose="020B0604020202020204" pitchFamily="34" charset="0"/>
              </a:rPr>
              <a:t>输入文字</a:t>
            </a:r>
            <a:endParaRPr lang="en-AU"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Title 1"/>
          <p:cNvSpPr txBox="1"/>
          <p:nvPr/>
        </p:nvSpPr>
        <p:spPr>
          <a:xfrm>
            <a:off x="3748956" y="2412616"/>
            <a:ext cx="590138" cy="180340"/>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975" dirty="0">
                <a:solidFill>
                  <a:schemeClr val="bg1"/>
                </a:solidFill>
                <a:latin typeface="Arial" panose="020B0604020202020204" pitchFamily="34" charset="0"/>
                <a:ea typeface="微软雅黑" panose="020B0503020204020204" charset="-122"/>
                <a:cs typeface="+mn-ea"/>
                <a:sym typeface="Arial" panose="020B0604020202020204" pitchFamily="34" charset="0"/>
              </a:rPr>
              <a:t>输入文字</a:t>
            </a:r>
            <a:endParaRPr lang="en-AU"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Title 1"/>
          <p:cNvSpPr txBox="1"/>
          <p:nvPr/>
        </p:nvSpPr>
        <p:spPr>
          <a:xfrm>
            <a:off x="4795595" y="2412616"/>
            <a:ext cx="590138" cy="180340"/>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975" dirty="0">
                <a:solidFill>
                  <a:schemeClr val="bg1"/>
                </a:solidFill>
                <a:latin typeface="Arial" panose="020B0604020202020204" pitchFamily="34" charset="0"/>
                <a:ea typeface="微软雅黑" panose="020B0503020204020204" charset="-122"/>
                <a:cs typeface="+mn-ea"/>
                <a:sym typeface="Arial" panose="020B0604020202020204" pitchFamily="34" charset="0"/>
              </a:rPr>
              <a:t>输入文字</a:t>
            </a:r>
            <a:endParaRPr lang="en-AU"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itle 1"/>
          <p:cNvSpPr txBox="1"/>
          <p:nvPr/>
        </p:nvSpPr>
        <p:spPr>
          <a:xfrm>
            <a:off x="5842236" y="2412616"/>
            <a:ext cx="590138" cy="180340"/>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975" dirty="0">
                <a:solidFill>
                  <a:schemeClr val="bg1"/>
                </a:solidFill>
                <a:latin typeface="Arial" panose="020B0604020202020204" pitchFamily="34" charset="0"/>
                <a:ea typeface="微软雅黑" panose="020B0503020204020204" charset="-122"/>
                <a:cs typeface="+mn-ea"/>
                <a:sym typeface="Arial" panose="020B0604020202020204" pitchFamily="34" charset="0"/>
              </a:rPr>
              <a:t>输入文字</a:t>
            </a:r>
            <a:endParaRPr lang="en-AU"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43" name="Elbow Connector 42"/>
          <p:cNvCxnSpPr/>
          <p:nvPr/>
        </p:nvCxnSpPr>
        <p:spPr>
          <a:xfrm flipH="1" flipV="1">
            <a:off x="2233624" y="1379170"/>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10"/>
          <p:cNvSpPr txBox="1"/>
          <p:nvPr/>
        </p:nvSpPr>
        <p:spPr>
          <a:xfrm>
            <a:off x="898629" y="1173806"/>
            <a:ext cx="1194818" cy="230505"/>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nSpc>
                <a:spcPct val="100000"/>
              </a:lnSpc>
            </a:pPr>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45" name="Text Placeholder 11"/>
          <p:cNvSpPr txBox="1"/>
          <p:nvPr/>
        </p:nvSpPr>
        <p:spPr>
          <a:xfrm>
            <a:off x="898630" y="1358860"/>
            <a:ext cx="185267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nSpc>
                <a:spcPct val="100000"/>
              </a:lnSpc>
            </a:pPr>
            <a:r>
              <a:rPr lang="zh-CN" altLang="en-US" sz="1050"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sz="1050" dirty="0">
              <a:solidFill>
                <a:schemeClr val="tx1">
                  <a:lumMod val="75000"/>
                  <a:lumOff val="25000"/>
                </a:schemeClr>
              </a:solidFill>
              <a:sym typeface="Arial" panose="020B0604020202020204" pitchFamily="34" charset="0"/>
            </a:endParaRPr>
          </a:p>
        </p:txBody>
      </p:sp>
      <p:cxnSp>
        <p:nvCxnSpPr>
          <p:cNvPr id="46" name="Elbow Connector 45"/>
          <p:cNvCxnSpPr/>
          <p:nvPr/>
        </p:nvCxnSpPr>
        <p:spPr>
          <a:xfrm rot="5400000">
            <a:off x="2879074" y="2587023"/>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7" name="Text Placeholder 10"/>
          <p:cNvSpPr txBox="1"/>
          <p:nvPr/>
        </p:nvSpPr>
        <p:spPr>
          <a:xfrm>
            <a:off x="978785" y="3529171"/>
            <a:ext cx="1194818" cy="230505"/>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nSpc>
                <a:spcPct val="100000"/>
              </a:lnSpc>
            </a:pPr>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48" name="Text Placeholder 11"/>
          <p:cNvSpPr txBox="1"/>
          <p:nvPr/>
        </p:nvSpPr>
        <p:spPr>
          <a:xfrm>
            <a:off x="978786" y="3714224"/>
            <a:ext cx="185267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nSpc>
                <a:spcPct val="100000"/>
              </a:lnSpc>
            </a:pPr>
            <a:r>
              <a:rPr lang="zh-CN" altLang="en-US" sz="1050"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sz="1050" dirty="0">
              <a:solidFill>
                <a:schemeClr val="tx1">
                  <a:lumMod val="75000"/>
                  <a:lumOff val="25000"/>
                </a:schemeClr>
              </a:solidFill>
              <a:sym typeface="Arial" panose="020B0604020202020204" pitchFamily="34" charset="0"/>
            </a:endParaRPr>
          </a:p>
        </p:txBody>
      </p:sp>
      <p:cxnSp>
        <p:nvCxnSpPr>
          <p:cNvPr id="49" name="Elbow Connector 48"/>
          <p:cNvCxnSpPr/>
          <p:nvPr/>
        </p:nvCxnSpPr>
        <p:spPr>
          <a:xfrm flipV="1">
            <a:off x="6139717" y="1377917"/>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 Placeholder 10"/>
          <p:cNvSpPr txBox="1"/>
          <p:nvPr/>
        </p:nvSpPr>
        <p:spPr>
          <a:xfrm>
            <a:off x="7031633" y="1111463"/>
            <a:ext cx="1203382" cy="230505"/>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nSpc>
                <a:spcPct val="100000"/>
              </a:lnSpc>
            </a:pPr>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51" name="Text Placeholder 11"/>
          <p:cNvSpPr txBox="1"/>
          <p:nvPr/>
        </p:nvSpPr>
        <p:spPr>
          <a:xfrm>
            <a:off x="7031633" y="1296515"/>
            <a:ext cx="186595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nSpc>
                <a:spcPct val="100000"/>
              </a:lnSpc>
            </a:pPr>
            <a:r>
              <a:rPr lang="zh-CN" altLang="en-US" sz="1050"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sz="1050" dirty="0">
              <a:solidFill>
                <a:schemeClr val="tx1">
                  <a:lumMod val="75000"/>
                  <a:lumOff val="25000"/>
                </a:schemeClr>
              </a:solidFill>
              <a:sym typeface="Arial" panose="020B0604020202020204" pitchFamily="34" charset="0"/>
            </a:endParaRPr>
          </a:p>
        </p:txBody>
      </p:sp>
      <p:cxnSp>
        <p:nvCxnSpPr>
          <p:cNvPr id="53" name="Elbow Connector 52"/>
          <p:cNvCxnSpPr/>
          <p:nvPr/>
        </p:nvCxnSpPr>
        <p:spPr>
          <a:xfrm rot="16200000" flipH="1">
            <a:off x="5685655" y="2586083"/>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4" name="Text Placeholder 10"/>
          <p:cNvSpPr txBox="1"/>
          <p:nvPr/>
        </p:nvSpPr>
        <p:spPr>
          <a:xfrm>
            <a:off x="6990657" y="3529730"/>
            <a:ext cx="1203382" cy="230505"/>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nSpc>
                <a:spcPct val="100000"/>
              </a:lnSpc>
            </a:pPr>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55" name="Text Placeholder 11"/>
          <p:cNvSpPr txBox="1"/>
          <p:nvPr/>
        </p:nvSpPr>
        <p:spPr>
          <a:xfrm>
            <a:off x="6990656" y="3714782"/>
            <a:ext cx="186595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nSpc>
                <a:spcPct val="100000"/>
              </a:lnSpc>
            </a:pPr>
            <a:r>
              <a:rPr lang="zh-CN" altLang="en-US" sz="1050"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sz="1050" dirty="0">
              <a:solidFill>
                <a:schemeClr val="tx1">
                  <a:lumMod val="75000"/>
                  <a:lumOff val="25000"/>
                </a:schemeClr>
              </a:solidFill>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lnSpc>
                <a:spcPct val="100000"/>
              </a:lnSpc>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工作成绩展示</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矩形 3"/>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4">
        <p:zoom/>
      </p:transition>
    </mc:Choice>
    <mc:Fallback>
      <p:transition advTm="1264">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fade">
                                      <p:cBhvr>
                                        <p:cTn id="43" dur="500"/>
                                        <p:tgtEl>
                                          <p:spTgt spid="44">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animEffect transition="in" filter="wipe(down)">
                                      <p:cBhvr>
                                        <p:cTn id="47" dur="500"/>
                                        <p:tgtEl>
                                          <p:spTgt spid="45">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8">
                                            <p:txEl>
                                              <p:pRg st="0" end="0"/>
                                            </p:txEl>
                                          </p:spTgt>
                                        </p:tgtEl>
                                        <p:attrNameLst>
                                          <p:attrName>style.visibility</p:attrName>
                                        </p:attrNameLst>
                                      </p:cBhvr>
                                      <p:to>
                                        <p:strVal val="visible"/>
                                      </p:to>
                                    </p:set>
                                    <p:animEffect transition="in" filter="wipe(down)">
                                      <p:cBhvr>
                                        <p:cTn id="59" dur="500"/>
                                        <p:tgtEl>
                                          <p:spTgt spid="48">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Effect transition="in" filter="fade">
                                      <p:cBhvr>
                                        <p:cTn id="67" dur="500"/>
                                        <p:tgtEl>
                                          <p:spTgt spid="54">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Effect transition="in" filter="wipe(down)">
                                      <p:cBhvr>
                                        <p:cTn id="71" dur="500"/>
                                        <p:tgtEl>
                                          <p:spTgt spid="55">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0">
                                            <p:txEl>
                                              <p:pRg st="0" end="0"/>
                                            </p:txEl>
                                          </p:spTgt>
                                        </p:tgtEl>
                                        <p:attrNameLst>
                                          <p:attrName>style.visibility</p:attrName>
                                        </p:attrNameLst>
                                      </p:cBhvr>
                                      <p:to>
                                        <p:strVal val="visible"/>
                                      </p:to>
                                    </p:set>
                                    <p:animEffect transition="in" filter="fade">
                                      <p:cBhvr>
                                        <p:cTn id="79" dur="500"/>
                                        <p:tgtEl>
                                          <p:spTgt spid="50">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51">
                                            <p:txEl>
                                              <p:pRg st="0" end="0"/>
                                            </p:txEl>
                                          </p:spTgt>
                                        </p:tgtEl>
                                        <p:attrNameLst>
                                          <p:attrName>style.visibility</p:attrName>
                                        </p:attrNameLst>
                                      </p:cBhvr>
                                      <p:to>
                                        <p:strVal val="visible"/>
                                      </p:to>
                                    </p:set>
                                    <p:animEffect transition="in" filter="wipe(down)">
                                      <p:cBhvr>
                                        <p:cTn id="83" dur="500"/>
                                        <p:tgtEl>
                                          <p:spTgt spid="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2" grpId="0" bldLvl="0" animBg="1"/>
      <p:bldP spid="29" grpId="0" bldLvl="0" animBg="1"/>
      <p:bldP spid="35" grpId="0" bldLvl="0" animBg="1"/>
      <p:bldP spid="39" grpId="0"/>
      <p:bldP spid="40" grpId="0"/>
      <p:bldP spid="41" grpId="0"/>
      <p:bldP spid="42" grpId="0"/>
      <p:bldP spid="44" grpId="0" build="p"/>
      <p:bldP spid="45" grpId="0" build="p"/>
      <p:bldP spid="47" grpId="0" build="p"/>
      <p:bldP spid="48" grpId="0" build="p"/>
      <p:bldP spid="50" grpId="0" build="p"/>
      <p:bldP spid="51" grpId="0" build="p"/>
      <p:bldP spid="54" grpId="0" build="p"/>
      <p:bldP spid="5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4160838" y="1370570"/>
            <a:ext cx="819150" cy="1044575"/>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91440" tIns="45720" rIns="91440" bIns="45720" numCol="1" anchor="ctr" anchorCtr="0" compatLnSpc="1"/>
          <a:lstStyle/>
          <a:p>
            <a:pPr algn="ctr"/>
            <a:r>
              <a:rPr lang="en-US" dirty="0">
                <a:solidFill>
                  <a:schemeClr val="bg1"/>
                </a:solidFill>
              </a:rPr>
              <a:t>04</a:t>
            </a:r>
            <a:endParaRPr lang="en-US" dirty="0">
              <a:solidFill>
                <a:schemeClr val="bg1"/>
              </a:solidFill>
            </a:endParaRPr>
          </a:p>
        </p:txBody>
      </p:sp>
      <p:sp>
        <p:nvSpPr>
          <p:cNvPr id="3" name="Freeform 9"/>
          <p:cNvSpPr/>
          <p:nvPr/>
        </p:nvSpPr>
        <p:spPr bwMode="auto">
          <a:xfrm>
            <a:off x="5205413" y="2673907"/>
            <a:ext cx="1042988" cy="749300"/>
          </a:xfrm>
          <a:custGeom>
            <a:avLst/>
            <a:gdLst>
              <a:gd name="T0" fmla="*/ 222 w 443"/>
              <a:gd name="T1" fmla="*/ 0 h 318"/>
              <a:gd name="T2" fmla="*/ 115 w 443"/>
              <a:gd name="T3" fmla="*/ 44 h 318"/>
              <a:gd name="T4" fmla="*/ 0 w 443"/>
              <a:gd name="T5" fmla="*/ 159 h 318"/>
              <a:gd name="T6" fmla="*/ 115 w 443"/>
              <a:gd name="T7" fmla="*/ 274 h 318"/>
              <a:gd name="T8" fmla="*/ 222 w 443"/>
              <a:gd name="T9" fmla="*/ 318 h 318"/>
              <a:gd name="T10" fmla="*/ 328 w 443"/>
              <a:gd name="T11" fmla="*/ 274 h 318"/>
              <a:gd name="T12" fmla="*/ 443 w 443"/>
              <a:gd name="T13" fmla="*/ 159 h 318"/>
              <a:gd name="T14" fmla="*/ 328 w 443"/>
              <a:gd name="T15" fmla="*/ 44 h 318"/>
              <a:gd name="T16" fmla="*/ 222 w 443"/>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chemeClr val="accent6"/>
          </a:solidFill>
          <a:ln>
            <a:noFill/>
          </a:ln>
        </p:spPr>
        <p:txBody>
          <a:bodyPr vert="horz" wrap="square" lIns="91440" tIns="45720" rIns="91440" bIns="45720" numCol="1" anchor="ctr" anchorCtr="0" compatLnSpc="1"/>
          <a:lstStyle/>
          <a:p>
            <a:pPr algn="ctr"/>
            <a:r>
              <a:rPr lang="en-US" dirty="0">
                <a:solidFill>
                  <a:schemeClr val="bg1"/>
                </a:solidFill>
              </a:rPr>
              <a:t>06</a:t>
            </a:r>
            <a:endParaRPr lang="en-US" dirty="0">
              <a:solidFill>
                <a:schemeClr val="bg1"/>
              </a:solidFill>
            </a:endParaRPr>
          </a:p>
        </p:txBody>
      </p:sp>
      <p:sp>
        <p:nvSpPr>
          <p:cNvPr id="4" name="Freeform 10"/>
          <p:cNvSpPr/>
          <p:nvPr/>
        </p:nvSpPr>
        <p:spPr bwMode="auto">
          <a:xfrm>
            <a:off x="2894014" y="2673907"/>
            <a:ext cx="1044575" cy="749300"/>
          </a:xfrm>
          <a:custGeom>
            <a:avLst/>
            <a:gdLst>
              <a:gd name="T0" fmla="*/ 222 w 444"/>
              <a:gd name="T1" fmla="*/ 0 h 318"/>
              <a:gd name="T2" fmla="*/ 116 w 444"/>
              <a:gd name="T3" fmla="*/ 44 h 318"/>
              <a:gd name="T4" fmla="*/ 0 w 444"/>
              <a:gd name="T5" fmla="*/ 159 h 318"/>
              <a:gd name="T6" fmla="*/ 116 w 444"/>
              <a:gd name="T7" fmla="*/ 274 h 318"/>
              <a:gd name="T8" fmla="*/ 222 w 444"/>
              <a:gd name="T9" fmla="*/ 318 h 318"/>
              <a:gd name="T10" fmla="*/ 329 w 444"/>
              <a:gd name="T11" fmla="*/ 274 h 318"/>
              <a:gd name="T12" fmla="*/ 444 w 444"/>
              <a:gd name="T13" fmla="*/ 159 h 318"/>
              <a:gd name="T14" fmla="*/ 329 w 444"/>
              <a:gd name="T15" fmla="*/ 44 h 318"/>
              <a:gd name="T16" fmla="*/ 222 w 444"/>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chemeClr val="accent2"/>
          </a:solidFill>
          <a:ln>
            <a:noFill/>
          </a:ln>
        </p:spPr>
        <p:txBody>
          <a:bodyPr vert="horz" wrap="square" lIns="91440" tIns="45720" rIns="91440" bIns="45720" numCol="1" anchor="ctr" anchorCtr="0" compatLnSpc="1"/>
          <a:lstStyle/>
          <a:p>
            <a:pPr algn="ctr"/>
            <a:r>
              <a:rPr lang="en-US" dirty="0">
                <a:solidFill>
                  <a:schemeClr val="bg1"/>
                </a:solidFill>
              </a:rPr>
              <a:t>02</a:t>
            </a:r>
            <a:endParaRPr lang="en-US" dirty="0">
              <a:solidFill>
                <a:schemeClr val="bg1"/>
              </a:solidFill>
            </a:endParaRPr>
          </a:p>
        </p:txBody>
      </p:sp>
      <p:sp>
        <p:nvSpPr>
          <p:cNvPr id="5" name="Freeform 11"/>
          <p:cNvSpPr/>
          <p:nvPr/>
        </p:nvSpPr>
        <p:spPr bwMode="auto">
          <a:xfrm>
            <a:off x="3387725" y="1859519"/>
            <a:ext cx="742950" cy="735013"/>
          </a:xfrm>
          <a:custGeom>
            <a:avLst/>
            <a:gdLst>
              <a:gd name="T0" fmla="*/ 162 w 316"/>
              <a:gd name="T1" fmla="*/ 0 h 312"/>
              <a:gd name="T2" fmla="*/ 0 w 316"/>
              <a:gd name="T3" fmla="*/ 0 h 312"/>
              <a:gd name="T4" fmla="*/ 0 w 316"/>
              <a:gd name="T5" fmla="*/ 164 h 312"/>
              <a:gd name="T6" fmla="*/ 150 w 316"/>
              <a:gd name="T7" fmla="*/ 312 h 312"/>
              <a:gd name="T8" fmla="*/ 316 w 316"/>
              <a:gd name="T9" fmla="*/ 312 h 312"/>
              <a:gd name="T10" fmla="*/ 316 w 316"/>
              <a:gd name="T11" fmla="*/ 152 h 312"/>
              <a:gd name="T12" fmla="*/ 162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chemeClr val="accent3"/>
          </a:solidFill>
          <a:ln>
            <a:noFill/>
          </a:ln>
        </p:spPr>
        <p:txBody>
          <a:bodyPr vert="horz" wrap="square" lIns="91440" tIns="45720" rIns="91440" bIns="45720" numCol="1" anchor="ctr" anchorCtr="0" compatLnSpc="1"/>
          <a:lstStyle/>
          <a:p>
            <a:pPr algn="ctr"/>
            <a:r>
              <a:rPr lang="en-US" dirty="0">
                <a:solidFill>
                  <a:schemeClr val="bg1"/>
                </a:solidFill>
              </a:rPr>
              <a:t>03</a:t>
            </a:r>
            <a:endParaRPr lang="en-US" dirty="0">
              <a:solidFill>
                <a:schemeClr val="bg1"/>
              </a:solidFill>
            </a:endParaRPr>
          </a:p>
        </p:txBody>
      </p:sp>
      <p:sp>
        <p:nvSpPr>
          <p:cNvPr id="6" name="Freeform 12"/>
          <p:cNvSpPr/>
          <p:nvPr/>
        </p:nvSpPr>
        <p:spPr bwMode="auto">
          <a:xfrm>
            <a:off x="5014914" y="3497819"/>
            <a:ext cx="735013" cy="733425"/>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chemeClr val="accent1"/>
          </a:solidFill>
          <a:ln>
            <a:noFill/>
          </a:ln>
        </p:spPr>
        <p:txBody>
          <a:bodyPr vert="horz" wrap="square" lIns="91440" tIns="45720" rIns="91440" bIns="45720" numCol="1" anchor="ctr" anchorCtr="0" compatLnSpc="1"/>
          <a:lstStyle/>
          <a:p>
            <a:pPr algn="ctr"/>
            <a:r>
              <a:rPr lang="en-US" dirty="0">
                <a:solidFill>
                  <a:schemeClr val="bg1"/>
                </a:solidFill>
              </a:rPr>
              <a:t>07</a:t>
            </a:r>
            <a:endParaRPr lang="en-US" dirty="0">
              <a:solidFill>
                <a:schemeClr val="bg1"/>
              </a:solidFill>
            </a:endParaRPr>
          </a:p>
        </p:txBody>
      </p:sp>
      <p:sp>
        <p:nvSpPr>
          <p:cNvPr id="7" name="Freeform 13"/>
          <p:cNvSpPr/>
          <p:nvPr/>
        </p:nvSpPr>
        <p:spPr bwMode="auto">
          <a:xfrm>
            <a:off x="5014914" y="1859519"/>
            <a:ext cx="735013" cy="735013"/>
          </a:xfrm>
          <a:custGeom>
            <a:avLst/>
            <a:gdLst>
              <a:gd name="T0" fmla="*/ 312 w 312"/>
              <a:gd name="T1" fmla="*/ 0 h 312"/>
              <a:gd name="T2" fmla="*/ 153 w 312"/>
              <a:gd name="T3" fmla="*/ 0 h 312"/>
              <a:gd name="T4" fmla="*/ 0 w 312"/>
              <a:gd name="T5" fmla="*/ 152 h 312"/>
              <a:gd name="T6" fmla="*/ 0 w 312"/>
              <a:gd name="T7" fmla="*/ 312 h 312"/>
              <a:gd name="T8" fmla="*/ 165 w 312"/>
              <a:gd name="T9" fmla="*/ 312 h 312"/>
              <a:gd name="T10" fmla="*/ 312 w 312"/>
              <a:gd name="T11" fmla="*/ 164 h 312"/>
              <a:gd name="T12" fmla="*/ 312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chemeClr val="accent5"/>
          </a:solidFill>
          <a:ln>
            <a:noFill/>
          </a:ln>
        </p:spPr>
        <p:txBody>
          <a:bodyPr vert="horz" wrap="square" lIns="91440" tIns="45720" rIns="91440" bIns="45720" numCol="1" anchor="ctr" anchorCtr="0" compatLnSpc="1"/>
          <a:lstStyle/>
          <a:p>
            <a:pPr algn="ctr"/>
            <a:r>
              <a:rPr lang="en-US" dirty="0">
                <a:solidFill>
                  <a:schemeClr val="bg1"/>
                </a:solidFill>
              </a:rPr>
              <a:t>05</a:t>
            </a:r>
            <a:endParaRPr lang="en-US" dirty="0">
              <a:solidFill>
                <a:schemeClr val="bg1"/>
              </a:solidFill>
            </a:endParaRPr>
          </a:p>
        </p:txBody>
      </p:sp>
      <p:sp>
        <p:nvSpPr>
          <p:cNvPr id="8" name="Freeform 14"/>
          <p:cNvSpPr/>
          <p:nvPr/>
        </p:nvSpPr>
        <p:spPr bwMode="auto">
          <a:xfrm>
            <a:off x="3387725" y="3497819"/>
            <a:ext cx="742950" cy="733425"/>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chemeClr val="accent1"/>
          </a:solidFill>
          <a:ln>
            <a:noFill/>
          </a:ln>
        </p:spPr>
        <p:txBody>
          <a:bodyPr vert="horz" wrap="square" lIns="91440" tIns="45720" rIns="91440" bIns="45720" numCol="1" anchor="ctr" anchorCtr="0" compatLnSpc="1"/>
          <a:lstStyle/>
          <a:p>
            <a:pPr algn="ctr"/>
            <a:r>
              <a:rPr lang="en-US" dirty="0">
                <a:solidFill>
                  <a:schemeClr val="bg1"/>
                </a:solidFill>
              </a:rPr>
              <a:t>01</a:t>
            </a:r>
            <a:endParaRPr lang="en-US" dirty="0">
              <a:solidFill>
                <a:schemeClr val="bg1"/>
              </a:solidFill>
            </a:endParaRPr>
          </a:p>
        </p:txBody>
      </p:sp>
      <p:grpSp>
        <p:nvGrpSpPr>
          <p:cNvPr id="9" name="مجموعة 24"/>
          <p:cNvGrpSpPr/>
          <p:nvPr/>
        </p:nvGrpSpPr>
        <p:grpSpPr>
          <a:xfrm>
            <a:off x="4003676" y="2481819"/>
            <a:ext cx="1136650" cy="1641476"/>
            <a:chOff x="4003675" y="2559050"/>
            <a:chExt cx="1136650" cy="1641476"/>
          </a:xfrm>
          <a:solidFill>
            <a:schemeClr val="bg1">
              <a:lumMod val="75000"/>
            </a:schemeClr>
          </a:solidFill>
        </p:grpSpPr>
        <p:sp>
          <p:nvSpPr>
            <p:cNvPr id="10" name="Freeform 15"/>
            <p:cNvSpPr/>
            <p:nvPr/>
          </p:nvSpPr>
          <p:spPr bwMode="auto">
            <a:xfrm>
              <a:off x="4402138" y="3941763"/>
              <a:ext cx="339725" cy="58738"/>
            </a:xfrm>
            <a:custGeom>
              <a:avLst/>
              <a:gdLst>
                <a:gd name="T0" fmla="*/ 145 w 145"/>
                <a:gd name="T1" fmla="*/ 12 h 25"/>
                <a:gd name="T2" fmla="*/ 129 w 145"/>
                <a:gd name="T3" fmla="*/ 25 h 25"/>
                <a:gd name="T4" fmla="*/ 16 w 145"/>
                <a:gd name="T5" fmla="*/ 25 h 25"/>
                <a:gd name="T6" fmla="*/ 0 w 145"/>
                <a:gd name="T7" fmla="*/ 12 h 25"/>
                <a:gd name="T8" fmla="*/ 16 w 145"/>
                <a:gd name="T9" fmla="*/ 0 h 25"/>
                <a:gd name="T10" fmla="*/ 129 w 145"/>
                <a:gd name="T11" fmla="*/ 0 h 25"/>
                <a:gd name="T12" fmla="*/ 145 w 14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6"/>
                    <a:pt x="7" y="0"/>
                    <a:pt x="16" y="0"/>
                  </a:cubicBezTo>
                  <a:cubicBezTo>
                    <a:pt x="129" y="0"/>
                    <a:pt x="129" y="0"/>
                    <a:pt x="129" y="0"/>
                  </a:cubicBezTo>
                  <a:cubicBezTo>
                    <a:pt x="138" y="0"/>
                    <a:pt x="145" y="6"/>
                    <a:pt x="14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 name="Freeform 16"/>
            <p:cNvSpPr/>
            <p:nvPr/>
          </p:nvSpPr>
          <p:spPr bwMode="auto">
            <a:xfrm>
              <a:off x="4402138" y="4008438"/>
              <a:ext cx="339725" cy="58738"/>
            </a:xfrm>
            <a:custGeom>
              <a:avLst/>
              <a:gdLst>
                <a:gd name="T0" fmla="*/ 145 w 145"/>
                <a:gd name="T1" fmla="*/ 13 h 25"/>
                <a:gd name="T2" fmla="*/ 129 w 145"/>
                <a:gd name="T3" fmla="*/ 25 h 25"/>
                <a:gd name="T4" fmla="*/ 16 w 145"/>
                <a:gd name="T5" fmla="*/ 25 h 25"/>
                <a:gd name="T6" fmla="*/ 0 w 145"/>
                <a:gd name="T7" fmla="*/ 13 h 25"/>
                <a:gd name="T8" fmla="*/ 16 w 145"/>
                <a:gd name="T9" fmla="*/ 0 h 25"/>
                <a:gd name="T10" fmla="*/ 129 w 145"/>
                <a:gd name="T11" fmla="*/ 0 h 25"/>
                <a:gd name="T12" fmla="*/ 145 w 145"/>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3"/>
                  </a:moveTo>
                  <a:cubicBezTo>
                    <a:pt x="145" y="20"/>
                    <a:pt x="138" y="25"/>
                    <a:pt x="129" y="25"/>
                  </a:cubicBezTo>
                  <a:cubicBezTo>
                    <a:pt x="16" y="25"/>
                    <a:pt x="16" y="25"/>
                    <a:pt x="16" y="25"/>
                  </a:cubicBezTo>
                  <a:cubicBezTo>
                    <a:pt x="7" y="25"/>
                    <a:pt x="0" y="20"/>
                    <a:pt x="0" y="13"/>
                  </a:cubicBezTo>
                  <a:cubicBezTo>
                    <a:pt x="0" y="6"/>
                    <a:pt x="7" y="0"/>
                    <a:pt x="16" y="0"/>
                  </a:cubicBezTo>
                  <a:cubicBezTo>
                    <a:pt x="129" y="0"/>
                    <a:pt x="129" y="0"/>
                    <a:pt x="129" y="0"/>
                  </a:cubicBezTo>
                  <a:cubicBezTo>
                    <a:pt x="138" y="0"/>
                    <a:pt x="145" y="6"/>
                    <a:pt x="14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17"/>
            <p:cNvSpPr/>
            <p:nvPr/>
          </p:nvSpPr>
          <p:spPr bwMode="auto">
            <a:xfrm>
              <a:off x="4402138" y="4076700"/>
              <a:ext cx="339725" cy="58738"/>
            </a:xfrm>
            <a:custGeom>
              <a:avLst/>
              <a:gdLst>
                <a:gd name="T0" fmla="*/ 145 w 145"/>
                <a:gd name="T1" fmla="*/ 12 h 25"/>
                <a:gd name="T2" fmla="*/ 129 w 145"/>
                <a:gd name="T3" fmla="*/ 25 h 25"/>
                <a:gd name="T4" fmla="*/ 16 w 145"/>
                <a:gd name="T5" fmla="*/ 25 h 25"/>
                <a:gd name="T6" fmla="*/ 0 w 145"/>
                <a:gd name="T7" fmla="*/ 12 h 25"/>
                <a:gd name="T8" fmla="*/ 16 w 145"/>
                <a:gd name="T9" fmla="*/ 0 h 25"/>
                <a:gd name="T10" fmla="*/ 129 w 145"/>
                <a:gd name="T11" fmla="*/ 0 h 25"/>
                <a:gd name="T12" fmla="*/ 145 w 14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5"/>
                    <a:pt x="7" y="0"/>
                    <a:pt x="16" y="0"/>
                  </a:cubicBezTo>
                  <a:cubicBezTo>
                    <a:pt x="129" y="0"/>
                    <a:pt x="129" y="0"/>
                    <a:pt x="129" y="0"/>
                  </a:cubicBezTo>
                  <a:cubicBezTo>
                    <a:pt x="138" y="0"/>
                    <a:pt x="145" y="5"/>
                    <a:pt x="14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18"/>
            <p:cNvSpPr/>
            <p:nvPr/>
          </p:nvSpPr>
          <p:spPr bwMode="auto">
            <a:xfrm>
              <a:off x="4475163" y="4141788"/>
              <a:ext cx="192088" cy="58738"/>
            </a:xfrm>
            <a:custGeom>
              <a:avLst/>
              <a:gdLst>
                <a:gd name="T0" fmla="*/ 82 w 82"/>
                <a:gd name="T1" fmla="*/ 0 h 25"/>
                <a:gd name="T2" fmla="*/ 41 w 82"/>
                <a:gd name="T3" fmla="*/ 25 h 25"/>
                <a:gd name="T4" fmla="*/ 0 w 82"/>
                <a:gd name="T5" fmla="*/ 0 h 25"/>
                <a:gd name="T6" fmla="*/ 82 w 82"/>
                <a:gd name="T7" fmla="*/ 0 h 25"/>
              </a:gdLst>
              <a:ahLst/>
              <a:cxnLst>
                <a:cxn ang="0">
                  <a:pos x="T0" y="T1"/>
                </a:cxn>
                <a:cxn ang="0">
                  <a:pos x="T2" y="T3"/>
                </a:cxn>
                <a:cxn ang="0">
                  <a:pos x="T4" y="T5"/>
                </a:cxn>
                <a:cxn ang="0">
                  <a:pos x="T6" y="T7"/>
                </a:cxn>
              </a:cxnLst>
              <a:rect l="0" t="0" r="r" b="b"/>
              <a:pathLst>
                <a:path w="82" h="25">
                  <a:moveTo>
                    <a:pt x="82" y="0"/>
                  </a:moveTo>
                  <a:cubicBezTo>
                    <a:pt x="82" y="14"/>
                    <a:pt x="64" y="25"/>
                    <a:pt x="41" y="25"/>
                  </a:cubicBezTo>
                  <a:cubicBezTo>
                    <a:pt x="18" y="25"/>
                    <a:pt x="0" y="14"/>
                    <a:pt x="0" y="0"/>
                  </a:cubicBezTo>
                  <a:lnTo>
                    <a:pt x="8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19"/>
            <p:cNvSpPr>
              <a:spLocks noEditPoints="1"/>
            </p:cNvSpPr>
            <p:nvPr/>
          </p:nvSpPr>
          <p:spPr bwMode="auto">
            <a:xfrm>
              <a:off x="4003675" y="2559050"/>
              <a:ext cx="1136650" cy="1363663"/>
            </a:xfrm>
            <a:custGeom>
              <a:avLst/>
              <a:gdLst>
                <a:gd name="T0" fmla="*/ 241 w 483"/>
                <a:gd name="T1" fmla="*/ 0 h 580"/>
                <a:gd name="T2" fmla="*/ 0 w 483"/>
                <a:gd name="T3" fmla="*/ 241 h 580"/>
                <a:gd name="T4" fmla="*/ 62 w 483"/>
                <a:gd name="T5" fmla="*/ 402 h 580"/>
                <a:gd name="T6" fmla="*/ 62 w 483"/>
                <a:gd name="T7" fmla="*/ 402 h 580"/>
                <a:gd name="T8" fmla="*/ 63 w 483"/>
                <a:gd name="T9" fmla="*/ 403 h 580"/>
                <a:gd name="T10" fmla="*/ 73 w 483"/>
                <a:gd name="T11" fmla="*/ 414 h 580"/>
                <a:gd name="T12" fmla="*/ 129 w 483"/>
                <a:gd name="T13" fmla="*/ 483 h 580"/>
                <a:gd name="T14" fmla="*/ 199 w 483"/>
                <a:gd name="T15" fmla="*/ 580 h 580"/>
                <a:gd name="T16" fmla="*/ 235 w 483"/>
                <a:gd name="T17" fmla="*/ 580 h 580"/>
                <a:gd name="T18" fmla="*/ 247 w 483"/>
                <a:gd name="T19" fmla="*/ 580 h 580"/>
                <a:gd name="T20" fmla="*/ 284 w 483"/>
                <a:gd name="T21" fmla="*/ 580 h 580"/>
                <a:gd name="T22" fmla="*/ 353 w 483"/>
                <a:gd name="T23" fmla="*/ 483 h 580"/>
                <a:gd name="T24" fmla="*/ 407 w 483"/>
                <a:gd name="T25" fmla="*/ 416 h 580"/>
                <a:gd name="T26" fmla="*/ 483 w 483"/>
                <a:gd name="T27" fmla="*/ 241 h 580"/>
                <a:gd name="T28" fmla="*/ 241 w 483"/>
                <a:gd name="T29" fmla="*/ 0 h 580"/>
                <a:gd name="T30" fmla="*/ 331 w 483"/>
                <a:gd name="T31" fmla="*/ 349 h 580"/>
                <a:gd name="T32" fmla="*/ 302 w 483"/>
                <a:gd name="T33" fmla="*/ 388 h 580"/>
                <a:gd name="T34" fmla="*/ 264 w 483"/>
                <a:gd name="T35" fmla="*/ 443 h 580"/>
                <a:gd name="T36" fmla="*/ 245 w 483"/>
                <a:gd name="T37" fmla="*/ 443 h 580"/>
                <a:gd name="T38" fmla="*/ 238 w 483"/>
                <a:gd name="T39" fmla="*/ 443 h 580"/>
                <a:gd name="T40" fmla="*/ 218 w 483"/>
                <a:gd name="T41" fmla="*/ 443 h 580"/>
                <a:gd name="T42" fmla="*/ 181 w 483"/>
                <a:gd name="T43" fmla="*/ 388 h 580"/>
                <a:gd name="T44" fmla="*/ 150 w 483"/>
                <a:gd name="T45" fmla="*/ 348 h 580"/>
                <a:gd name="T46" fmla="*/ 145 w 483"/>
                <a:gd name="T47" fmla="*/ 341 h 580"/>
                <a:gd name="T48" fmla="*/ 144 w 483"/>
                <a:gd name="T49" fmla="*/ 341 h 580"/>
                <a:gd name="T50" fmla="*/ 144 w 483"/>
                <a:gd name="T51" fmla="*/ 341 h 580"/>
                <a:gd name="T52" fmla="*/ 111 w 483"/>
                <a:gd name="T53" fmla="*/ 248 h 580"/>
                <a:gd name="T54" fmla="*/ 241 w 483"/>
                <a:gd name="T55" fmla="*/ 109 h 580"/>
                <a:gd name="T56" fmla="*/ 372 w 483"/>
                <a:gd name="T57" fmla="*/ 248 h 580"/>
                <a:gd name="T58" fmla="*/ 331 w 483"/>
                <a:gd name="T59" fmla="*/ 349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3" h="580">
                  <a:moveTo>
                    <a:pt x="241" y="0"/>
                  </a:moveTo>
                  <a:cubicBezTo>
                    <a:pt x="108" y="0"/>
                    <a:pt x="0" y="108"/>
                    <a:pt x="0" y="241"/>
                  </a:cubicBezTo>
                  <a:cubicBezTo>
                    <a:pt x="0" y="303"/>
                    <a:pt x="23" y="359"/>
                    <a:pt x="62" y="402"/>
                  </a:cubicBezTo>
                  <a:cubicBezTo>
                    <a:pt x="62" y="402"/>
                    <a:pt x="62" y="402"/>
                    <a:pt x="62" y="402"/>
                  </a:cubicBezTo>
                  <a:cubicBezTo>
                    <a:pt x="62" y="402"/>
                    <a:pt x="62" y="402"/>
                    <a:pt x="63" y="403"/>
                  </a:cubicBezTo>
                  <a:cubicBezTo>
                    <a:pt x="66" y="407"/>
                    <a:pt x="70" y="410"/>
                    <a:pt x="73" y="414"/>
                  </a:cubicBezTo>
                  <a:cubicBezTo>
                    <a:pt x="88" y="429"/>
                    <a:pt x="112" y="457"/>
                    <a:pt x="129" y="483"/>
                  </a:cubicBezTo>
                  <a:cubicBezTo>
                    <a:pt x="154" y="523"/>
                    <a:pt x="141" y="580"/>
                    <a:pt x="199" y="580"/>
                  </a:cubicBezTo>
                  <a:cubicBezTo>
                    <a:pt x="235" y="580"/>
                    <a:pt x="235" y="580"/>
                    <a:pt x="235" y="580"/>
                  </a:cubicBezTo>
                  <a:cubicBezTo>
                    <a:pt x="247" y="580"/>
                    <a:pt x="247" y="580"/>
                    <a:pt x="247" y="580"/>
                  </a:cubicBezTo>
                  <a:cubicBezTo>
                    <a:pt x="284" y="580"/>
                    <a:pt x="284" y="580"/>
                    <a:pt x="284" y="580"/>
                  </a:cubicBezTo>
                  <a:cubicBezTo>
                    <a:pt x="341" y="580"/>
                    <a:pt x="329" y="523"/>
                    <a:pt x="353" y="483"/>
                  </a:cubicBezTo>
                  <a:cubicBezTo>
                    <a:pt x="369" y="458"/>
                    <a:pt x="393" y="431"/>
                    <a:pt x="407" y="416"/>
                  </a:cubicBezTo>
                  <a:cubicBezTo>
                    <a:pt x="454" y="372"/>
                    <a:pt x="483" y="310"/>
                    <a:pt x="483" y="241"/>
                  </a:cubicBezTo>
                  <a:cubicBezTo>
                    <a:pt x="483" y="108"/>
                    <a:pt x="375" y="0"/>
                    <a:pt x="241" y="0"/>
                  </a:cubicBezTo>
                  <a:close/>
                  <a:moveTo>
                    <a:pt x="331" y="349"/>
                  </a:moveTo>
                  <a:cubicBezTo>
                    <a:pt x="323" y="358"/>
                    <a:pt x="311" y="373"/>
                    <a:pt x="302" y="388"/>
                  </a:cubicBezTo>
                  <a:cubicBezTo>
                    <a:pt x="289" y="411"/>
                    <a:pt x="295" y="443"/>
                    <a:pt x="264" y="443"/>
                  </a:cubicBezTo>
                  <a:cubicBezTo>
                    <a:pt x="245" y="443"/>
                    <a:pt x="245" y="443"/>
                    <a:pt x="245" y="443"/>
                  </a:cubicBezTo>
                  <a:cubicBezTo>
                    <a:pt x="238" y="443"/>
                    <a:pt x="238" y="443"/>
                    <a:pt x="238" y="443"/>
                  </a:cubicBezTo>
                  <a:cubicBezTo>
                    <a:pt x="218" y="443"/>
                    <a:pt x="218" y="443"/>
                    <a:pt x="218" y="443"/>
                  </a:cubicBezTo>
                  <a:cubicBezTo>
                    <a:pt x="187" y="443"/>
                    <a:pt x="194" y="411"/>
                    <a:pt x="181" y="388"/>
                  </a:cubicBezTo>
                  <a:cubicBezTo>
                    <a:pt x="172" y="372"/>
                    <a:pt x="158" y="356"/>
                    <a:pt x="150" y="348"/>
                  </a:cubicBezTo>
                  <a:cubicBezTo>
                    <a:pt x="148" y="345"/>
                    <a:pt x="146" y="343"/>
                    <a:pt x="145" y="341"/>
                  </a:cubicBezTo>
                  <a:cubicBezTo>
                    <a:pt x="144" y="341"/>
                    <a:pt x="144" y="341"/>
                    <a:pt x="144" y="341"/>
                  </a:cubicBezTo>
                  <a:cubicBezTo>
                    <a:pt x="144" y="341"/>
                    <a:pt x="144" y="341"/>
                    <a:pt x="144" y="341"/>
                  </a:cubicBezTo>
                  <a:cubicBezTo>
                    <a:pt x="123" y="316"/>
                    <a:pt x="111" y="284"/>
                    <a:pt x="111" y="248"/>
                  </a:cubicBezTo>
                  <a:cubicBezTo>
                    <a:pt x="111" y="171"/>
                    <a:pt x="169" y="109"/>
                    <a:pt x="241" y="109"/>
                  </a:cubicBezTo>
                  <a:cubicBezTo>
                    <a:pt x="314" y="109"/>
                    <a:pt x="372" y="171"/>
                    <a:pt x="372" y="248"/>
                  </a:cubicBezTo>
                  <a:cubicBezTo>
                    <a:pt x="372" y="288"/>
                    <a:pt x="356" y="323"/>
                    <a:pt x="331" y="3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5" name="TextBox 34"/>
          <p:cNvSpPr txBox="1"/>
          <p:nvPr/>
        </p:nvSpPr>
        <p:spPr>
          <a:xfrm>
            <a:off x="749007" y="1344930"/>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16" name="TextBox 34"/>
          <p:cNvSpPr txBox="1"/>
          <p:nvPr/>
        </p:nvSpPr>
        <p:spPr>
          <a:xfrm>
            <a:off x="749006" y="2415938"/>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17" name="TextBox 34"/>
          <p:cNvSpPr txBox="1"/>
          <p:nvPr/>
        </p:nvSpPr>
        <p:spPr>
          <a:xfrm>
            <a:off x="749005" y="3412650"/>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18" name="TextBox 34"/>
          <p:cNvSpPr txBox="1"/>
          <p:nvPr/>
        </p:nvSpPr>
        <p:spPr>
          <a:xfrm>
            <a:off x="6237396" y="1344930"/>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19" name="TextBox 34"/>
          <p:cNvSpPr txBox="1"/>
          <p:nvPr/>
        </p:nvSpPr>
        <p:spPr>
          <a:xfrm>
            <a:off x="6237395" y="2415938"/>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20" name="TextBox 34"/>
          <p:cNvSpPr txBox="1"/>
          <p:nvPr/>
        </p:nvSpPr>
        <p:spPr>
          <a:xfrm>
            <a:off x="6237395" y="3412650"/>
            <a:ext cx="2208213" cy="551815"/>
          </a:xfrm>
          <a:prstGeom prst="rect">
            <a:avLst/>
          </a:prstGeom>
        </p:spPr>
        <p:txBody>
          <a:bodyPr wrap="square" lIns="68543" tIns="34272" rIns="68543" bIns="34272">
            <a:spAutoFit/>
          </a:bodyPr>
          <a:lstStyle>
            <a:defPPr>
              <a:defRPr lang="zh-CN"/>
            </a:defPPr>
            <a:lvl1pP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24"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工作成绩展示</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5" name="矩形 24"/>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29" name="图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30" name="图片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638">
        <p:zoom/>
      </p:transition>
    </mc:Choice>
    <mc:Fallback>
      <p:transition advTm="1638">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5500"/>
                            </p:stCondLst>
                            <p:childTnLst>
                              <p:par>
                                <p:cTn id="65" presetID="2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childTnLst>
                          </p:cTn>
                        </p:par>
                        <p:par>
                          <p:cTn id="68" fill="hold">
                            <p:stCondLst>
                              <p:cond delay="6000"/>
                            </p:stCondLst>
                            <p:childTnLst>
                              <p:par>
                                <p:cTn id="69" presetID="22" presetClass="entr" presetSubtype="2"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par>
                          <p:cTn id="72" fill="hold">
                            <p:stCondLst>
                              <p:cond delay="650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11"/>
          <p:cNvGrpSpPr/>
          <p:nvPr/>
        </p:nvGrpSpPr>
        <p:grpSpPr>
          <a:xfrm flipH="1">
            <a:off x="465269" y="847163"/>
            <a:ext cx="1080650" cy="1588211"/>
            <a:chOff x="6311900" y="1385888"/>
            <a:chExt cx="701675" cy="915987"/>
          </a:xfrm>
          <a:solidFill>
            <a:schemeClr val="accent4"/>
          </a:solidFill>
        </p:grpSpPr>
        <p:sp>
          <p:nvSpPr>
            <p:cNvPr id="32" name="Rectangle 102"/>
            <p:cNvSpPr>
              <a:spLocks noChangeArrowheads="1"/>
            </p:cNvSpPr>
            <p:nvPr/>
          </p:nvSpPr>
          <p:spPr bwMode="auto">
            <a:xfrm>
              <a:off x="6740525" y="1558925"/>
              <a:ext cx="150813" cy="155575"/>
            </a:xfrm>
            <a:prstGeom prst="rect">
              <a:avLst/>
            </a:prstGeom>
            <a:grpFill/>
            <a:ln w="9525">
              <a:noFill/>
              <a:miter lim="800000"/>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3" name="Freeform 103"/>
            <p:cNvSpPr/>
            <p:nvPr/>
          </p:nvSpPr>
          <p:spPr bwMode="auto">
            <a:xfrm>
              <a:off x="6699250" y="1550988"/>
              <a:ext cx="38100" cy="174625"/>
            </a:xfrm>
            <a:custGeom>
              <a:avLst/>
              <a:gdLst/>
              <a:ahLst/>
              <a:cxnLst>
                <a:cxn ang="0">
                  <a:pos x="14" y="59"/>
                </a:cxn>
                <a:cxn ang="0">
                  <a:pos x="10" y="63"/>
                </a:cxn>
                <a:cxn ang="0">
                  <a:pos x="5" y="63"/>
                </a:cxn>
                <a:cxn ang="0">
                  <a:pos x="0" y="59"/>
                </a:cxn>
                <a:cxn ang="0">
                  <a:pos x="0" y="4"/>
                </a:cxn>
                <a:cxn ang="0">
                  <a:pos x="5" y="0"/>
                </a:cxn>
                <a:cxn ang="0">
                  <a:pos x="10" y="0"/>
                </a:cxn>
                <a:cxn ang="0">
                  <a:pos x="14" y="4"/>
                </a:cxn>
                <a:cxn ang="0">
                  <a:pos x="14" y="59"/>
                </a:cxn>
              </a:cxnLst>
              <a:rect l="0" t="0" r="r" b="b"/>
              <a:pathLst>
                <a:path w="14" h="63">
                  <a:moveTo>
                    <a:pt x="14" y="59"/>
                  </a:moveTo>
                  <a:cubicBezTo>
                    <a:pt x="14" y="61"/>
                    <a:pt x="12" y="63"/>
                    <a:pt x="10" y="63"/>
                  </a:cubicBezTo>
                  <a:cubicBezTo>
                    <a:pt x="5" y="63"/>
                    <a:pt x="5" y="63"/>
                    <a:pt x="5" y="63"/>
                  </a:cubicBezTo>
                  <a:cubicBezTo>
                    <a:pt x="2" y="63"/>
                    <a:pt x="0" y="61"/>
                    <a:pt x="0" y="59"/>
                  </a:cubicBezTo>
                  <a:cubicBezTo>
                    <a:pt x="0" y="4"/>
                    <a:pt x="0" y="4"/>
                    <a:pt x="0" y="4"/>
                  </a:cubicBezTo>
                  <a:cubicBezTo>
                    <a:pt x="0" y="2"/>
                    <a:pt x="2" y="0"/>
                    <a:pt x="5" y="0"/>
                  </a:cubicBezTo>
                  <a:cubicBezTo>
                    <a:pt x="10" y="0"/>
                    <a:pt x="10" y="0"/>
                    <a:pt x="10" y="0"/>
                  </a:cubicBezTo>
                  <a:cubicBezTo>
                    <a:pt x="12" y="0"/>
                    <a:pt x="14" y="2"/>
                    <a:pt x="14" y="4"/>
                  </a:cubicBezTo>
                  <a:lnTo>
                    <a:pt x="14" y="59"/>
                  </a:ln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4" name="Freeform 104"/>
            <p:cNvSpPr/>
            <p:nvPr/>
          </p:nvSpPr>
          <p:spPr bwMode="auto">
            <a:xfrm>
              <a:off x="6894513" y="1550988"/>
              <a:ext cx="38100" cy="174625"/>
            </a:xfrm>
            <a:custGeom>
              <a:avLst/>
              <a:gdLst/>
              <a:ahLst/>
              <a:cxnLst>
                <a:cxn ang="0">
                  <a:pos x="14" y="59"/>
                </a:cxn>
                <a:cxn ang="0">
                  <a:pos x="9" y="63"/>
                </a:cxn>
                <a:cxn ang="0">
                  <a:pos x="4" y="63"/>
                </a:cxn>
                <a:cxn ang="0">
                  <a:pos x="0" y="59"/>
                </a:cxn>
                <a:cxn ang="0">
                  <a:pos x="0" y="4"/>
                </a:cxn>
                <a:cxn ang="0">
                  <a:pos x="4" y="0"/>
                </a:cxn>
                <a:cxn ang="0">
                  <a:pos x="9" y="0"/>
                </a:cxn>
                <a:cxn ang="0">
                  <a:pos x="14" y="4"/>
                </a:cxn>
                <a:cxn ang="0">
                  <a:pos x="14" y="59"/>
                </a:cxn>
              </a:cxnLst>
              <a:rect l="0" t="0" r="r" b="b"/>
              <a:pathLst>
                <a:path w="14" h="63">
                  <a:moveTo>
                    <a:pt x="14" y="59"/>
                  </a:moveTo>
                  <a:cubicBezTo>
                    <a:pt x="14" y="61"/>
                    <a:pt x="12" y="63"/>
                    <a:pt x="9" y="63"/>
                  </a:cubicBezTo>
                  <a:cubicBezTo>
                    <a:pt x="4" y="63"/>
                    <a:pt x="4" y="63"/>
                    <a:pt x="4" y="63"/>
                  </a:cubicBezTo>
                  <a:cubicBezTo>
                    <a:pt x="2" y="63"/>
                    <a:pt x="0" y="61"/>
                    <a:pt x="0" y="59"/>
                  </a:cubicBezTo>
                  <a:cubicBezTo>
                    <a:pt x="0" y="4"/>
                    <a:pt x="0" y="4"/>
                    <a:pt x="0" y="4"/>
                  </a:cubicBezTo>
                  <a:cubicBezTo>
                    <a:pt x="0" y="2"/>
                    <a:pt x="2" y="0"/>
                    <a:pt x="4" y="0"/>
                  </a:cubicBezTo>
                  <a:cubicBezTo>
                    <a:pt x="9" y="0"/>
                    <a:pt x="9" y="0"/>
                    <a:pt x="9" y="0"/>
                  </a:cubicBezTo>
                  <a:cubicBezTo>
                    <a:pt x="12" y="0"/>
                    <a:pt x="14" y="2"/>
                    <a:pt x="14" y="4"/>
                  </a:cubicBezTo>
                  <a:lnTo>
                    <a:pt x="14" y="59"/>
                  </a:ln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5" name="Freeform 105"/>
            <p:cNvSpPr/>
            <p:nvPr/>
          </p:nvSpPr>
          <p:spPr bwMode="auto">
            <a:xfrm>
              <a:off x="6632575" y="1392238"/>
              <a:ext cx="366713" cy="60325"/>
            </a:xfrm>
            <a:custGeom>
              <a:avLst/>
              <a:gdLst/>
              <a:ahLst/>
              <a:cxnLst>
                <a:cxn ang="0">
                  <a:pos x="66" y="5"/>
                </a:cxn>
                <a:cxn ang="0">
                  <a:pos x="12" y="1"/>
                </a:cxn>
                <a:cxn ang="0">
                  <a:pos x="0" y="11"/>
                </a:cxn>
                <a:cxn ang="0">
                  <a:pos x="12" y="22"/>
                </a:cxn>
                <a:cxn ang="0">
                  <a:pos x="66" y="18"/>
                </a:cxn>
                <a:cxn ang="0">
                  <a:pos x="119" y="22"/>
                </a:cxn>
                <a:cxn ang="0">
                  <a:pos x="132" y="11"/>
                </a:cxn>
                <a:cxn ang="0">
                  <a:pos x="119" y="1"/>
                </a:cxn>
                <a:cxn ang="0">
                  <a:pos x="66" y="5"/>
                </a:cxn>
              </a:cxnLst>
              <a:rect l="0" t="0" r="r" b="b"/>
              <a:pathLst>
                <a:path w="132" h="22">
                  <a:moveTo>
                    <a:pt x="66" y="5"/>
                  </a:moveTo>
                  <a:cubicBezTo>
                    <a:pt x="41" y="5"/>
                    <a:pt x="12" y="1"/>
                    <a:pt x="12" y="1"/>
                  </a:cubicBezTo>
                  <a:cubicBezTo>
                    <a:pt x="6" y="0"/>
                    <a:pt x="0" y="5"/>
                    <a:pt x="0" y="11"/>
                  </a:cubicBezTo>
                  <a:cubicBezTo>
                    <a:pt x="0" y="18"/>
                    <a:pt x="6" y="22"/>
                    <a:pt x="12" y="22"/>
                  </a:cubicBezTo>
                  <a:cubicBezTo>
                    <a:pt x="12" y="22"/>
                    <a:pt x="41" y="18"/>
                    <a:pt x="66" y="18"/>
                  </a:cubicBezTo>
                  <a:cubicBezTo>
                    <a:pt x="90" y="18"/>
                    <a:pt x="119" y="22"/>
                    <a:pt x="119" y="22"/>
                  </a:cubicBezTo>
                  <a:cubicBezTo>
                    <a:pt x="126" y="22"/>
                    <a:pt x="132" y="18"/>
                    <a:pt x="132" y="11"/>
                  </a:cubicBezTo>
                  <a:cubicBezTo>
                    <a:pt x="132" y="5"/>
                    <a:pt x="126" y="0"/>
                    <a:pt x="119" y="1"/>
                  </a:cubicBezTo>
                  <a:cubicBezTo>
                    <a:pt x="119" y="1"/>
                    <a:pt x="90" y="5"/>
                    <a:pt x="66" y="5"/>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6" name="Freeform 106"/>
            <p:cNvSpPr/>
            <p:nvPr/>
          </p:nvSpPr>
          <p:spPr bwMode="auto">
            <a:xfrm>
              <a:off x="6940550" y="1525588"/>
              <a:ext cx="73025" cy="222250"/>
            </a:xfrm>
            <a:custGeom>
              <a:avLst/>
              <a:gdLst/>
              <a:ahLst/>
              <a:cxnLst>
                <a:cxn ang="0">
                  <a:pos x="25" y="0"/>
                </a:cxn>
                <a:cxn ang="0">
                  <a:pos x="13" y="14"/>
                </a:cxn>
                <a:cxn ang="0">
                  <a:pos x="13" y="15"/>
                </a:cxn>
                <a:cxn ang="0">
                  <a:pos x="0" y="15"/>
                </a:cxn>
                <a:cxn ang="0">
                  <a:pos x="0" y="65"/>
                </a:cxn>
                <a:cxn ang="0">
                  <a:pos x="13" y="65"/>
                </a:cxn>
                <a:cxn ang="0">
                  <a:pos x="13" y="66"/>
                </a:cxn>
                <a:cxn ang="0">
                  <a:pos x="25" y="80"/>
                </a:cxn>
                <a:cxn ang="0">
                  <a:pos x="26" y="80"/>
                </a:cxn>
                <a:cxn ang="0">
                  <a:pos x="26" y="0"/>
                </a:cxn>
                <a:cxn ang="0">
                  <a:pos x="25" y="0"/>
                </a:cxn>
              </a:cxnLst>
              <a:rect l="0" t="0" r="r" b="b"/>
              <a:pathLst>
                <a:path w="26" h="80">
                  <a:moveTo>
                    <a:pt x="25" y="0"/>
                  </a:moveTo>
                  <a:cubicBezTo>
                    <a:pt x="18" y="0"/>
                    <a:pt x="13" y="7"/>
                    <a:pt x="13" y="14"/>
                  </a:cubicBezTo>
                  <a:cubicBezTo>
                    <a:pt x="13" y="15"/>
                    <a:pt x="13" y="15"/>
                    <a:pt x="13" y="15"/>
                  </a:cubicBezTo>
                  <a:cubicBezTo>
                    <a:pt x="0" y="15"/>
                    <a:pt x="0" y="15"/>
                    <a:pt x="0" y="15"/>
                  </a:cubicBezTo>
                  <a:cubicBezTo>
                    <a:pt x="0" y="65"/>
                    <a:pt x="0" y="65"/>
                    <a:pt x="0" y="65"/>
                  </a:cubicBezTo>
                  <a:cubicBezTo>
                    <a:pt x="13" y="65"/>
                    <a:pt x="13" y="65"/>
                    <a:pt x="13" y="65"/>
                  </a:cubicBezTo>
                  <a:cubicBezTo>
                    <a:pt x="13" y="66"/>
                    <a:pt x="13" y="66"/>
                    <a:pt x="13" y="66"/>
                  </a:cubicBezTo>
                  <a:cubicBezTo>
                    <a:pt x="13" y="73"/>
                    <a:pt x="18" y="80"/>
                    <a:pt x="25" y="80"/>
                  </a:cubicBezTo>
                  <a:cubicBezTo>
                    <a:pt x="26" y="80"/>
                    <a:pt x="26" y="80"/>
                    <a:pt x="26" y="80"/>
                  </a:cubicBezTo>
                  <a:cubicBezTo>
                    <a:pt x="26" y="0"/>
                    <a:pt x="26" y="0"/>
                    <a:pt x="26" y="0"/>
                  </a:cubicBezTo>
                  <a:lnTo>
                    <a:pt x="25" y="0"/>
                  </a:ln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7" name="Freeform 107"/>
            <p:cNvSpPr/>
            <p:nvPr/>
          </p:nvSpPr>
          <p:spPr bwMode="auto">
            <a:xfrm>
              <a:off x="6796088" y="1385888"/>
              <a:ext cx="36513" cy="7938"/>
            </a:xfrm>
            <a:custGeom>
              <a:avLst/>
              <a:gdLst/>
              <a:ahLst/>
              <a:cxnLst>
                <a:cxn ang="0">
                  <a:pos x="7" y="3"/>
                </a:cxn>
                <a:cxn ang="0">
                  <a:pos x="13" y="3"/>
                </a:cxn>
                <a:cxn ang="0">
                  <a:pos x="7" y="0"/>
                </a:cxn>
                <a:cxn ang="0">
                  <a:pos x="0" y="3"/>
                </a:cxn>
                <a:cxn ang="0">
                  <a:pos x="7" y="3"/>
                </a:cxn>
              </a:cxnLst>
              <a:rect l="0" t="0" r="r" b="b"/>
              <a:pathLst>
                <a:path w="13" h="3">
                  <a:moveTo>
                    <a:pt x="7" y="3"/>
                  </a:moveTo>
                  <a:cubicBezTo>
                    <a:pt x="9" y="3"/>
                    <a:pt x="11" y="3"/>
                    <a:pt x="13" y="3"/>
                  </a:cubicBezTo>
                  <a:cubicBezTo>
                    <a:pt x="12" y="1"/>
                    <a:pt x="10" y="0"/>
                    <a:pt x="7" y="0"/>
                  </a:cubicBezTo>
                  <a:cubicBezTo>
                    <a:pt x="4" y="0"/>
                    <a:pt x="2" y="1"/>
                    <a:pt x="0" y="3"/>
                  </a:cubicBezTo>
                  <a:cubicBezTo>
                    <a:pt x="3" y="3"/>
                    <a:pt x="5" y="3"/>
                    <a:pt x="7" y="3"/>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8" name="Freeform 108"/>
            <p:cNvSpPr/>
            <p:nvPr/>
          </p:nvSpPr>
          <p:spPr bwMode="auto">
            <a:xfrm>
              <a:off x="6743700" y="1452563"/>
              <a:ext cx="144463" cy="98425"/>
            </a:xfrm>
            <a:custGeom>
              <a:avLst/>
              <a:gdLst/>
              <a:ahLst/>
              <a:cxnLst>
                <a:cxn ang="0">
                  <a:pos x="32" y="17"/>
                </a:cxn>
                <a:cxn ang="0">
                  <a:pos x="32" y="2"/>
                </a:cxn>
                <a:cxn ang="0">
                  <a:pos x="32" y="0"/>
                </a:cxn>
                <a:cxn ang="0">
                  <a:pos x="26" y="0"/>
                </a:cxn>
                <a:cxn ang="0">
                  <a:pos x="21" y="0"/>
                </a:cxn>
                <a:cxn ang="0">
                  <a:pos x="21" y="2"/>
                </a:cxn>
                <a:cxn ang="0">
                  <a:pos x="21" y="17"/>
                </a:cxn>
                <a:cxn ang="0">
                  <a:pos x="0" y="35"/>
                </a:cxn>
                <a:cxn ang="0">
                  <a:pos x="52" y="35"/>
                </a:cxn>
                <a:cxn ang="0">
                  <a:pos x="32" y="17"/>
                </a:cxn>
              </a:cxnLst>
              <a:rect l="0" t="0" r="r" b="b"/>
              <a:pathLst>
                <a:path w="52" h="35">
                  <a:moveTo>
                    <a:pt x="32" y="17"/>
                  </a:moveTo>
                  <a:cubicBezTo>
                    <a:pt x="32" y="2"/>
                    <a:pt x="32" y="2"/>
                    <a:pt x="32" y="2"/>
                  </a:cubicBezTo>
                  <a:cubicBezTo>
                    <a:pt x="32" y="1"/>
                    <a:pt x="32" y="1"/>
                    <a:pt x="32" y="0"/>
                  </a:cubicBezTo>
                  <a:cubicBezTo>
                    <a:pt x="30" y="0"/>
                    <a:pt x="28" y="0"/>
                    <a:pt x="26" y="0"/>
                  </a:cubicBezTo>
                  <a:cubicBezTo>
                    <a:pt x="24" y="0"/>
                    <a:pt x="23" y="0"/>
                    <a:pt x="21" y="0"/>
                  </a:cubicBezTo>
                  <a:cubicBezTo>
                    <a:pt x="21" y="1"/>
                    <a:pt x="21" y="1"/>
                    <a:pt x="21" y="2"/>
                  </a:cubicBezTo>
                  <a:cubicBezTo>
                    <a:pt x="21" y="17"/>
                    <a:pt x="21" y="17"/>
                    <a:pt x="21" y="17"/>
                  </a:cubicBezTo>
                  <a:cubicBezTo>
                    <a:pt x="9" y="19"/>
                    <a:pt x="0" y="26"/>
                    <a:pt x="0" y="35"/>
                  </a:cubicBezTo>
                  <a:cubicBezTo>
                    <a:pt x="52" y="35"/>
                    <a:pt x="52" y="35"/>
                    <a:pt x="52" y="35"/>
                  </a:cubicBezTo>
                  <a:cubicBezTo>
                    <a:pt x="52" y="27"/>
                    <a:pt x="43" y="19"/>
                    <a:pt x="32" y="17"/>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39" name="Freeform 109"/>
            <p:cNvSpPr/>
            <p:nvPr/>
          </p:nvSpPr>
          <p:spPr bwMode="auto">
            <a:xfrm>
              <a:off x="6388100" y="1570038"/>
              <a:ext cx="304800" cy="258763"/>
            </a:xfrm>
            <a:custGeom>
              <a:avLst/>
              <a:gdLst/>
              <a:ahLst/>
              <a:cxnLst>
                <a:cxn ang="0">
                  <a:pos x="53" y="93"/>
                </a:cxn>
                <a:cxn ang="0">
                  <a:pos x="110" y="49"/>
                </a:cxn>
                <a:cxn ang="0">
                  <a:pos x="110" y="0"/>
                </a:cxn>
                <a:cxn ang="0">
                  <a:pos x="0" y="93"/>
                </a:cxn>
                <a:cxn ang="0">
                  <a:pos x="53" y="93"/>
                </a:cxn>
              </a:cxnLst>
              <a:rect l="0" t="0" r="r" b="b"/>
              <a:pathLst>
                <a:path w="110" h="93">
                  <a:moveTo>
                    <a:pt x="53" y="93"/>
                  </a:moveTo>
                  <a:cubicBezTo>
                    <a:pt x="66" y="68"/>
                    <a:pt x="83" y="51"/>
                    <a:pt x="110" y="49"/>
                  </a:cubicBezTo>
                  <a:cubicBezTo>
                    <a:pt x="110" y="0"/>
                    <a:pt x="110" y="0"/>
                    <a:pt x="110" y="0"/>
                  </a:cubicBezTo>
                  <a:cubicBezTo>
                    <a:pt x="59" y="2"/>
                    <a:pt x="16" y="41"/>
                    <a:pt x="0" y="93"/>
                  </a:cubicBezTo>
                  <a:lnTo>
                    <a:pt x="53" y="93"/>
                  </a:ln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40" name="Freeform 110"/>
            <p:cNvSpPr/>
            <p:nvPr/>
          </p:nvSpPr>
          <p:spPr bwMode="auto">
            <a:xfrm>
              <a:off x="6367463" y="1843088"/>
              <a:ext cx="179388" cy="23813"/>
            </a:xfrm>
            <a:custGeom>
              <a:avLst/>
              <a:gdLst/>
              <a:ahLst/>
              <a:cxnLst>
                <a:cxn ang="0">
                  <a:pos x="64" y="4"/>
                </a:cxn>
                <a:cxn ang="0">
                  <a:pos x="57" y="9"/>
                </a:cxn>
                <a:cxn ang="0">
                  <a:pos x="7" y="9"/>
                </a:cxn>
                <a:cxn ang="0">
                  <a:pos x="0" y="4"/>
                </a:cxn>
                <a:cxn ang="0">
                  <a:pos x="7" y="0"/>
                </a:cxn>
                <a:cxn ang="0">
                  <a:pos x="57" y="0"/>
                </a:cxn>
                <a:cxn ang="0">
                  <a:pos x="64" y="4"/>
                </a:cxn>
              </a:cxnLst>
              <a:rect l="0" t="0" r="r" b="b"/>
              <a:pathLst>
                <a:path w="64" h="9">
                  <a:moveTo>
                    <a:pt x="64" y="4"/>
                  </a:moveTo>
                  <a:cubicBezTo>
                    <a:pt x="64" y="7"/>
                    <a:pt x="61" y="9"/>
                    <a:pt x="57" y="9"/>
                  </a:cubicBezTo>
                  <a:cubicBezTo>
                    <a:pt x="7" y="9"/>
                    <a:pt x="7" y="9"/>
                    <a:pt x="7" y="9"/>
                  </a:cubicBezTo>
                  <a:cubicBezTo>
                    <a:pt x="3" y="9"/>
                    <a:pt x="0" y="7"/>
                    <a:pt x="0" y="4"/>
                  </a:cubicBezTo>
                  <a:cubicBezTo>
                    <a:pt x="0" y="2"/>
                    <a:pt x="3" y="0"/>
                    <a:pt x="7" y="0"/>
                  </a:cubicBezTo>
                  <a:cubicBezTo>
                    <a:pt x="57" y="0"/>
                    <a:pt x="57" y="0"/>
                    <a:pt x="57" y="0"/>
                  </a:cubicBezTo>
                  <a:cubicBezTo>
                    <a:pt x="61" y="0"/>
                    <a:pt x="64" y="2"/>
                    <a:pt x="64" y="4"/>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41" name="Freeform 111"/>
            <p:cNvSpPr>
              <a:spLocks noEditPoints="1"/>
            </p:cNvSpPr>
            <p:nvPr/>
          </p:nvSpPr>
          <p:spPr bwMode="auto">
            <a:xfrm>
              <a:off x="6311900" y="1917700"/>
              <a:ext cx="258763" cy="384175"/>
            </a:xfrm>
            <a:custGeom>
              <a:avLst/>
              <a:gdLst/>
              <a:ahLst/>
              <a:cxnLst>
                <a:cxn ang="0">
                  <a:pos x="52" y="0"/>
                </a:cxn>
                <a:cxn ang="0">
                  <a:pos x="1" y="87"/>
                </a:cxn>
                <a:cxn ang="0">
                  <a:pos x="44" y="136"/>
                </a:cxn>
                <a:cxn ang="0">
                  <a:pos x="92" y="95"/>
                </a:cxn>
                <a:cxn ang="0">
                  <a:pos x="52" y="0"/>
                </a:cxn>
                <a:cxn ang="0">
                  <a:pos x="23" y="108"/>
                </a:cxn>
                <a:cxn ang="0">
                  <a:pos x="11" y="91"/>
                </a:cxn>
                <a:cxn ang="0">
                  <a:pos x="23" y="75"/>
                </a:cxn>
                <a:cxn ang="0">
                  <a:pos x="36" y="91"/>
                </a:cxn>
                <a:cxn ang="0">
                  <a:pos x="23" y="108"/>
                </a:cxn>
              </a:cxnLst>
              <a:rect l="0" t="0" r="r" b="b"/>
              <a:pathLst>
                <a:path w="93" h="138">
                  <a:moveTo>
                    <a:pt x="52" y="0"/>
                  </a:moveTo>
                  <a:cubicBezTo>
                    <a:pt x="34" y="36"/>
                    <a:pt x="3" y="63"/>
                    <a:pt x="1" y="87"/>
                  </a:cubicBezTo>
                  <a:cubicBezTo>
                    <a:pt x="0" y="112"/>
                    <a:pt x="19" y="134"/>
                    <a:pt x="44" y="136"/>
                  </a:cubicBezTo>
                  <a:cubicBezTo>
                    <a:pt x="69" y="138"/>
                    <a:pt x="90" y="120"/>
                    <a:pt x="92" y="95"/>
                  </a:cubicBezTo>
                  <a:cubicBezTo>
                    <a:pt x="93" y="70"/>
                    <a:pt x="68" y="40"/>
                    <a:pt x="52" y="0"/>
                  </a:cubicBezTo>
                  <a:close/>
                  <a:moveTo>
                    <a:pt x="23" y="108"/>
                  </a:moveTo>
                  <a:cubicBezTo>
                    <a:pt x="16" y="108"/>
                    <a:pt x="11" y="101"/>
                    <a:pt x="11" y="91"/>
                  </a:cubicBezTo>
                  <a:cubicBezTo>
                    <a:pt x="11" y="82"/>
                    <a:pt x="16" y="75"/>
                    <a:pt x="23" y="75"/>
                  </a:cubicBezTo>
                  <a:cubicBezTo>
                    <a:pt x="30" y="75"/>
                    <a:pt x="36" y="82"/>
                    <a:pt x="36" y="91"/>
                  </a:cubicBezTo>
                  <a:cubicBezTo>
                    <a:pt x="36" y="101"/>
                    <a:pt x="30" y="108"/>
                    <a:pt x="23" y="108"/>
                  </a:cubicBezTo>
                  <a:close/>
                </a:path>
              </a:pathLst>
            </a:custGeom>
            <a:solidFill>
              <a:schemeClr val="accent1"/>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42" name="Group 22"/>
          <p:cNvGrpSpPr/>
          <p:nvPr/>
        </p:nvGrpSpPr>
        <p:grpSpPr>
          <a:xfrm>
            <a:off x="1991687" y="2421493"/>
            <a:ext cx="971550" cy="1428750"/>
            <a:chOff x="4992688" y="0"/>
            <a:chExt cx="615950" cy="865188"/>
          </a:xfrm>
          <a:solidFill>
            <a:schemeClr val="accent2"/>
          </a:solidFill>
        </p:grpSpPr>
        <p:sp>
          <p:nvSpPr>
            <p:cNvPr id="43"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44"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45" name="Group 25"/>
          <p:cNvGrpSpPr/>
          <p:nvPr/>
        </p:nvGrpSpPr>
        <p:grpSpPr>
          <a:xfrm>
            <a:off x="3248987" y="2421493"/>
            <a:ext cx="971550" cy="1428750"/>
            <a:chOff x="4992688" y="0"/>
            <a:chExt cx="615950" cy="865188"/>
          </a:xfrm>
          <a:solidFill>
            <a:schemeClr val="accent1"/>
          </a:solidFill>
        </p:grpSpPr>
        <p:sp>
          <p:nvSpPr>
            <p:cNvPr id="46"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47"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48" name="Group 30"/>
          <p:cNvGrpSpPr/>
          <p:nvPr/>
        </p:nvGrpSpPr>
        <p:grpSpPr>
          <a:xfrm>
            <a:off x="4449137" y="2421493"/>
            <a:ext cx="971550" cy="1428750"/>
            <a:chOff x="4992688" y="0"/>
            <a:chExt cx="615950" cy="865188"/>
          </a:xfrm>
          <a:solidFill>
            <a:schemeClr val="accent2"/>
          </a:solidFill>
        </p:grpSpPr>
        <p:sp>
          <p:nvSpPr>
            <p:cNvPr id="49"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50"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51" name="Group 33"/>
          <p:cNvGrpSpPr/>
          <p:nvPr/>
        </p:nvGrpSpPr>
        <p:grpSpPr>
          <a:xfrm>
            <a:off x="5706437" y="2421493"/>
            <a:ext cx="971550" cy="1428750"/>
            <a:chOff x="4992688" y="0"/>
            <a:chExt cx="615950" cy="865188"/>
          </a:xfrm>
          <a:solidFill>
            <a:schemeClr val="accent3"/>
          </a:solidFill>
        </p:grpSpPr>
        <p:sp>
          <p:nvSpPr>
            <p:cNvPr id="52"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53"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sp>
        <p:nvSpPr>
          <p:cNvPr id="54" name="Content Placeholder 2"/>
          <p:cNvSpPr txBox="1"/>
          <p:nvPr/>
        </p:nvSpPr>
        <p:spPr bwMode="auto">
          <a:xfrm>
            <a:off x="1784477" y="3877258"/>
            <a:ext cx="1264444" cy="5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endPar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grpSp>
        <p:nvGrpSpPr>
          <p:cNvPr id="55" name="Group 40"/>
          <p:cNvGrpSpPr/>
          <p:nvPr/>
        </p:nvGrpSpPr>
        <p:grpSpPr>
          <a:xfrm>
            <a:off x="6995900" y="2416780"/>
            <a:ext cx="971550" cy="1428750"/>
            <a:chOff x="4992688" y="0"/>
            <a:chExt cx="615950" cy="865188"/>
          </a:xfrm>
          <a:solidFill>
            <a:schemeClr val="accent4"/>
          </a:solidFill>
        </p:grpSpPr>
        <p:sp>
          <p:nvSpPr>
            <p:cNvPr id="56"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57"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58" name="Group 52"/>
          <p:cNvGrpSpPr/>
          <p:nvPr/>
        </p:nvGrpSpPr>
        <p:grpSpPr bwMode="auto">
          <a:xfrm>
            <a:off x="2172281" y="1934041"/>
            <a:ext cx="5308997" cy="322660"/>
            <a:chOff x="2588238" y="2807150"/>
            <a:chExt cx="7078578" cy="429517"/>
          </a:xfrm>
        </p:grpSpPr>
        <p:cxnSp>
          <p:nvCxnSpPr>
            <p:cNvPr id="59" name="Straight Connector 10"/>
            <p:cNvCxnSpPr/>
            <p:nvPr/>
          </p:nvCxnSpPr>
          <p:spPr>
            <a:xfrm>
              <a:off x="2588238" y="2807150"/>
              <a:ext cx="707857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nvGrpSpPr>
            <p:cNvPr id="60" name="Group 51"/>
            <p:cNvGrpSpPr/>
            <p:nvPr/>
          </p:nvGrpSpPr>
          <p:grpSpPr bwMode="auto">
            <a:xfrm>
              <a:off x="2588654" y="2807150"/>
              <a:ext cx="7078162" cy="429517"/>
              <a:chOff x="2588654" y="2807150"/>
              <a:chExt cx="7078162" cy="429517"/>
            </a:xfrm>
          </p:grpSpPr>
          <p:cxnSp>
            <p:nvCxnSpPr>
              <p:cNvPr id="61" name="Straight Connector 46"/>
              <p:cNvCxnSpPr/>
              <p:nvPr/>
            </p:nvCxnSpPr>
            <p:spPr>
              <a:xfrm>
                <a:off x="2588238" y="2807150"/>
                <a:ext cx="0" cy="424762"/>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47"/>
              <p:cNvCxnSpPr/>
              <p:nvPr/>
            </p:nvCxnSpPr>
            <p:spPr>
              <a:xfrm>
                <a:off x="4682126" y="2807150"/>
                <a:ext cx="0" cy="424762"/>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48"/>
              <p:cNvCxnSpPr/>
              <p:nvPr/>
            </p:nvCxnSpPr>
            <p:spPr>
              <a:xfrm>
                <a:off x="6194995" y="2807150"/>
                <a:ext cx="0" cy="424762"/>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49"/>
              <p:cNvCxnSpPr/>
              <p:nvPr/>
            </p:nvCxnSpPr>
            <p:spPr>
              <a:xfrm>
                <a:off x="7750726" y="2811905"/>
                <a:ext cx="0" cy="424762"/>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50"/>
              <p:cNvCxnSpPr/>
              <p:nvPr/>
            </p:nvCxnSpPr>
            <p:spPr>
              <a:xfrm>
                <a:off x="9666816" y="2807150"/>
                <a:ext cx="0" cy="424762"/>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sp>
        <p:nvSpPr>
          <p:cNvPr id="66" name="Content Placeholder 2"/>
          <p:cNvSpPr txBox="1"/>
          <p:nvPr/>
        </p:nvSpPr>
        <p:spPr bwMode="auto">
          <a:xfrm>
            <a:off x="3061224" y="3877258"/>
            <a:ext cx="1264444" cy="5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endPar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67" name="Content Placeholder 2"/>
          <p:cNvSpPr txBox="1"/>
          <p:nvPr/>
        </p:nvSpPr>
        <p:spPr bwMode="auto">
          <a:xfrm>
            <a:off x="4337971" y="3877258"/>
            <a:ext cx="1264444" cy="5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endPar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68" name="Content Placeholder 2"/>
          <p:cNvSpPr txBox="1"/>
          <p:nvPr/>
        </p:nvSpPr>
        <p:spPr bwMode="auto">
          <a:xfrm>
            <a:off x="5614718" y="3877258"/>
            <a:ext cx="1264444" cy="5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endPar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69" name="Content Placeholder 2"/>
          <p:cNvSpPr txBox="1"/>
          <p:nvPr/>
        </p:nvSpPr>
        <p:spPr bwMode="auto">
          <a:xfrm>
            <a:off x="6891464" y="3877258"/>
            <a:ext cx="1264444" cy="5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endParaRPr lang="en-US" altLang="zh-CN" sz="90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工作成绩展示</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矩形 3"/>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5" name="矩形 4"/>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826">
        <p:zoom/>
      </p:transition>
    </mc:Choice>
    <mc:Fallback>
      <p:transition advTm="1826">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220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34" presetClass="entr" presetSubtype="0" fill="hold" nodeType="withEffect">
                                  <p:stCondLst>
                                    <p:cond delay="1000"/>
                                  </p:stCondLst>
                                  <p:childTnLst>
                                    <p:set>
                                      <p:cBhvr>
                                        <p:cTn id="9" dur="1" fill="hold">
                                          <p:stCondLst>
                                            <p:cond delay="0"/>
                                          </p:stCondLst>
                                        </p:cTn>
                                        <p:tgtEl>
                                          <p:spTgt spid="51"/>
                                        </p:tgtEl>
                                        <p:attrNameLst>
                                          <p:attrName>style.visibility</p:attrName>
                                        </p:attrNameLst>
                                      </p:cBhvr>
                                      <p:to>
                                        <p:strVal val="visible"/>
                                      </p:to>
                                    </p:set>
                                    <p:anim from="(-#ppt_w/2)" to="(#ppt_x)" calcmode="lin" valueType="num">
                                      <p:cBhvr>
                                        <p:cTn id="10" dur="600" fill="hold">
                                          <p:stCondLst>
                                            <p:cond delay="0"/>
                                          </p:stCondLst>
                                        </p:cTn>
                                        <p:tgtEl>
                                          <p:spTgt spid="51"/>
                                        </p:tgtEl>
                                        <p:attrNameLst>
                                          <p:attrName>ppt_x</p:attrName>
                                        </p:attrNameLst>
                                      </p:cBhvr>
                                    </p:anim>
                                    <p:anim from="0" to="-1.0" calcmode="lin" valueType="num">
                                      <p:cBhvr>
                                        <p:cTn id="11" dur="200" decel="50000" autoRev="1" fill="hold">
                                          <p:stCondLst>
                                            <p:cond delay="600"/>
                                          </p:stCondLst>
                                        </p:cTn>
                                        <p:tgtEl>
                                          <p:spTgt spid="51"/>
                                        </p:tgtEl>
                                        <p:attrNameLst>
                                          <p:attrName>xshear</p:attrName>
                                        </p:attrNameLst>
                                      </p:cBhvr>
                                    </p:anim>
                                    <p:animScale>
                                      <p:cBhvr>
                                        <p:cTn id="12" dur="200" decel="100000" autoRev="1" fill="hold">
                                          <p:stCondLst>
                                            <p:cond delay="600"/>
                                          </p:stCondLst>
                                        </p:cTn>
                                        <p:tgtEl>
                                          <p:spTgt spid="51"/>
                                        </p:tgtEl>
                                      </p:cBhvr>
                                      <p:from x="100000" y="100000"/>
                                      <p:to x="80000" y="100000"/>
                                    </p:animScale>
                                    <p:anim by="(#ppt_h/3+#ppt_w*0.1)" calcmode="lin" valueType="num">
                                      <p:cBhvr additive="sum">
                                        <p:cTn id="13" dur="200" decel="100000" autoRev="1" fill="hold">
                                          <p:stCondLst>
                                            <p:cond delay="600"/>
                                          </p:stCondLst>
                                        </p:cTn>
                                        <p:tgtEl>
                                          <p:spTgt spid="51"/>
                                        </p:tgtEl>
                                        <p:attrNameLst>
                                          <p:attrName>ppt_x</p:attrName>
                                        </p:attrNameLst>
                                      </p:cBhvr>
                                    </p:anim>
                                  </p:childTnLst>
                                </p:cTn>
                              </p:par>
                              <p:par>
                                <p:cTn id="14" presetID="37" presetClass="entr" presetSubtype="0" fill="hold" nodeType="withEffect">
                                  <p:stCondLst>
                                    <p:cond delay="20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1000"/>
                                        <p:tgtEl>
                                          <p:spTgt spid="48"/>
                                        </p:tgtEl>
                                      </p:cBhvr>
                                    </p:animEffect>
                                    <p:anim calcmode="lin" valueType="num">
                                      <p:cBhvr>
                                        <p:cTn id="17" dur="1000" fill="hold"/>
                                        <p:tgtEl>
                                          <p:spTgt spid="48"/>
                                        </p:tgtEl>
                                        <p:attrNameLst>
                                          <p:attrName>ppt_x</p:attrName>
                                        </p:attrNameLst>
                                      </p:cBhvr>
                                      <p:tavLst>
                                        <p:tav tm="0">
                                          <p:val>
                                            <p:strVal val="#ppt_x"/>
                                          </p:val>
                                        </p:tav>
                                        <p:tav tm="100000">
                                          <p:val>
                                            <p:strVal val="#ppt_x"/>
                                          </p:val>
                                        </p:tav>
                                      </p:tavLst>
                                    </p:anim>
                                    <p:anim calcmode="lin" valueType="num">
                                      <p:cBhvr>
                                        <p:cTn id="18" dur="900" decel="100000" fill="hold"/>
                                        <p:tgtEl>
                                          <p:spTgt spid="48"/>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310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900" decel="100000" fill="hold"/>
                                        <p:tgtEl>
                                          <p:spTgt spid="4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410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900" decel="100000" fill="hold"/>
                                        <p:tgtEl>
                                          <p:spTgt spid="4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32" presetID="29" presetClass="entr" presetSubtype="0" fill="hold" grpId="0" nodeType="withEffect">
                                  <p:stCondLst>
                                    <p:cond delay="820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ppt_x</p:attrName>
                                        </p:attrNameLst>
                                      </p:cBhvr>
                                      <p:tavLst>
                                        <p:tav tm="0">
                                          <p:val>
                                            <p:strVal val="#ppt_x-.2"/>
                                          </p:val>
                                        </p:tav>
                                        <p:tav tm="100000">
                                          <p:val>
                                            <p:strVal val="#ppt_x"/>
                                          </p:val>
                                        </p:tav>
                                      </p:tavLst>
                                    </p:anim>
                                    <p:anim calcmode="lin" valueType="num">
                                      <p:cBhvr>
                                        <p:cTn id="35" dur="10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36" dur="1000"/>
                                        <p:tgtEl>
                                          <p:spTgt spid="54"/>
                                        </p:tgtEl>
                                      </p:cBhvr>
                                    </p:animEffect>
                                  </p:childTnLst>
                                </p:cTn>
                              </p:par>
                              <p:par>
                                <p:cTn id="37" presetID="34" presetClass="entr" presetSubtype="0" fill="hold" nodeType="withEffect">
                                  <p:stCondLst>
                                    <p:cond delay="1000"/>
                                  </p:stCondLst>
                                  <p:childTnLst>
                                    <p:set>
                                      <p:cBhvr>
                                        <p:cTn id="38" dur="1" fill="hold">
                                          <p:stCondLst>
                                            <p:cond delay="0"/>
                                          </p:stCondLst>
                                        </p:cTn>
                                        <p:tgtEl>
                                          <p:spTgt spid="55"/>
                                        </p:tgtEl>
                                        <p:attrNameLst>
                                          <p:attrName>style.visibility</p:attrName>
                                        </p:attrNameLst>
                                      </p:cBhvr>
                                      <p:to>
                                        <p:strVal val="visible"/>
                                      </p:to>
                                    </p:set>
                                    <p:anim from="(-#ppt_w/2)" to="(#ppt_x)" calcmode="lin" valueType="num">
                                      <p:cBhvr>
                                        <p:cTn id="39" dur="600" fill="hold">
                                          <p:stCondLst>
                                            <p:cond delay="0"/>
                                          </p:stCondLst>
                                        </p:cTn>
                                        <p:tgtEl>
                                          <p:spTgt spid="55"/>
                                        </p:tgtEl>
                                        <p:attrNameLst>
                                          <p:attrName>ppt_x</p:attrName>
                                        </p:attrNameLst>
                                      </p:cBhvr>
                                    </p:anim>
                                    <p:anim from="0" to="-1.0" calcmode="lin" valueType="num">
                                      <p:cBhvr>
                                        <p:cTn id="40" dur="200" decel="50000" autoRev="1" fill="hold">
                                          <p:stCondLst>
                                            <p:cond delay="600"/>
                                          </p:stCondLst>
                                        </p:cTn>
                                        <p:tgtEl>
                                          <p:spTgt spid="55"/>
                                        </p:tgtEl>
                                        <p:attrNameLst>
                                          <p:attrName>xshear</p:attrName>
                                        </p:attrNameLst>
                                      </p:cBhvr>
                                    </p:anim>
                                    <p:animScale>
                                      <p:cBhvr>
                                        <p:cTn id="41" dur="200" decel="100000" autoRev="1" fill="hold">
                                          <p:stCondLst>
                                            <p:cond delay="600"/>
                                          </p:stCondLst>
                                        </p:cTn>
                                        <p:tgtEl>
                                          <p:spTgt spid="55"/>
                                        </p:tgtEl>
                                      </p:cBhvr>
                                      <p:from x="100000" y="100000"/>
                                      <p:to x="80000" y="100000"/>
                                    </p:animScale>
                                    <p:anim by="(#ppt_h/3+#ppt_w*0.1)" calcmode="lin" valueType="num">
                                      <p:cBhvr additive="sum">
                                        <p:cTn id="42" dur="200" decel="100000" autoRev="1" fill="hold">
                                          <p:stCondLst>
                                            <p:cond delay="600"/>
                                          </p:stCondLst>
                                        </p:cTn>
                                        <p:tgtEl>
                                          <p:spTgt spid="55"/>
                                        </p:tgtEl>
                                        <p:attrNameLst>
                                          <p:attrName>ppt_x</p:attrName>
                                        </p:attrNameLst>
                                      </p:cBhvr>
                                    </p:anim>
                                  </p:childTnLst>
                                </p:cTn>
                              </p:par>
                              <p:par>
                                <p:cTn id="43" presetID="29" presetClass="entr" presetSubtype="0" fill="hold" grpId="0" nodeType="withEffect">
                                  <p:stCondLst>
                                    <p:cond delay="8200"/>
                                  </p:stCondLst>
                                  <p:childTnLst>
                                    <p:set>
                                      <p:cBhvr>
                                        <p:cTn id="44" dur="1" fill="hold">
                                          <p:stCondLst>
                                            <p:cond delay="0"/>
                                          </p:stCondLst>
                                        </p:cTn>
                                        <p:tgtEl>
                                          <p:spTgt spid="66"/>
                                        </p:tgtEl>
                                        <p:attrNameLst>
                                          <p:attrName>style.visibility</p:attrName>
                                        </p:attrNameLst>
                                      </p:cBhvr>
                                      <p:to>
                                        <p:strVal val="visible"/>
                                      </p:to>
                                    </p:set>
                                    <p:anim calcmode="lin" valueType="num">
                                      <p:cBhvr>
                                        <p:cTn id="45" dur="1000" fill="hold"/>
                                        <p:tgtEl>
                                          <p:spTgt spid="66"/>
                                        </p:tgtEl>
                                        <p:attrNameLst>
                                          <p:attrName>ppt_x</p:attrName>
                                        </p:attrNameLst>
                                      </p:cBhvr>
                                      <p:tavLst>
                                        <p:tav tm="0">
                                          <p:val>
                                            <p:strVal val="#ppt_x-.2"/>
                                          </p:val>
                                        </p:tav>
                                        <p:tav tm="100000">
                                          <p:val>
                                            <p:strVal val="#ppt_x"/>
                                          </p:val>
                                        </p:tav>
                                      </p:tavLst>
                                    </p:anim>
                                    <p:anim calcmode="lin" valueType="num">
                                      <p:cBhvr>
                                        <p:cTn id="46" dur="1000" fill="hold"/>
                                        <p:tgtEl>
                                          <p:spTgt spid="66"/>
                                        </p:tgtEl>
                                        <p:attrNameLst>
                                          <p:attrName>ppt_y</p:attrName>
                                        </p:attrNameLst>
                                      </p:cBhvr>
                                      <p:tavLst>
                                        <p:tav tm="0">
                                          <p:val>
                                            <p:strVal val="#ppt_y"/>
                                          </p:val>
                                        </p:tav>
                                        <p:tav tm="100000">
                                          <p:val>
                                            <p:strVal val="#ppt_y"/>
                                          </p:val>
                                        </p:tav>
                                      </p:tavLst>
                                    </p:anim>
                                    <p:animEffect transition="in" filter="wipe(right)" prLst="gradientSize: 0.1">
                                      <p:cBhvr>
                                        <p:cTn id="47" dur="1000"/>
                                        <p:tgtEl>
                                          <p:spTgt spid="66"/>
                                        </p:tgtEl>
                                      </p:cBhvr>
                                    </p:animEffect>
                                  </p:childTnLst>
                                </p:cTn>
                              </p:par>
                              <p:par>
                                <p:cTn id="48" presetID="29" presetClass="entr" presetSubtype="0" fill="hold" grpId="0" nodeType="withEffect">
                                  <p:stCondLst>
                                    <p:cond delay="8200"/>
                                  </p:stCondLst>
                                  <p:childTnLst>
                                    <p:set>
                                      <p:cBhvr>
                                        <p:cTn id="49" dur="1" fill="hold">
                                          <p:stCondLst>
                                            <p:cond delay="0"/>
                                          </p:stCondLst>
                                        </p:cTn>
                                        <p:tgtEl>
                                          <p:spTgt spid="67"/>
                                        </p:tgtEl>
                                        <p:attrNameLst>
                                          <p:attrName>style.visibility</p:attrName>
                                        </p:attrNameLst>
                                      </p:cBhvr>
                                      <p:to>
                                        <p:strVal val="visible"/>
                                      </p:to>
                                    </p:set>
                                    <p:anim calcmode="lin" valueType="num">
                                      <p:cBhvr>
                                        <p:cTn id="50" dur="1000" fill="hold"/>
                                        <p:tgtEl>
                                          <p:spTgt spid="67"/>
                                        </p:tgtEl>
                                        <p:attrNameLst>
                                          <p:attrName>ppt_x</p:attrName>
                                        </p:attrNameLst>
                                      </p:cBhvr>
                                      <p:tavLst>
                                        <p:tav tm="0">
                                          <p:val>
                                            <p:strVal val="#ppt_x-.2"/>
                                          </p:val>
                                        </p:tav>
                                        <p:tav tm="100000">
                                          <p:val>
                                            <p:strVal val="#ppt_x"/>
                                          </p:val>
                                        </p:tav>
                                      </p:tavLst>
                                    </p:anim>
                                    <p:anim calcmode="lin" valueType="num">
                                      <p:cBhvr>
                                        <p:cTn id="51" dur="1000" fill="hold"/>
                                        <p:tgtEl>
                                          <p:spTgt spid="67"/>
                                        </p:tgtEl>
                                        <p:attrNameLst>
                                          <p:attrName>ppt_y</p:attrName>
                                        </p:attrNameLst>
                                      </p:cBhvr>
                                      <p:tavLst>
                                        <p:tav tm="0">
                                          <p:val>
                                            <p:strVal val="#ppt_y"/>
                                          </p:val>
                                        </p:tav>
                                        <p:tav tm="100000">
                                          <p:val>
                                            <p:strVal val="#ppt_y"/>
                                          </p:val>
                                        </p:tav>
                                      </p:tavLst>
                                    </p:anim>
                                    <p:animEffect transition="in" filter="wipe(right)" prLst="gradientSize: 0.1">
                                      <p:cBhvr>
                                        <p:cTn id="52" dur="1000"/>
                                        <p:tgtEl>
                                          <p:spTgt spid="67"/>
                                        </p:tgtEl>
                                      </p:cBhvr>
                                    </p:animEffect>
                                  </p:childTnLst>
                                </p:cTn>
                              </p:par>
                              <p:par>
                                <p:cTn id="53" presetID="29" presetClass="entr" presetSubtype="0" fill="hold" grpId="0" nodeType="withEffect">
                                  <p:stCondLst>
                                    <p:cond delay="8200"/>
                                  </p:stCondLst>
                                  <p:childTnLst>
                                    <p:set>
                                      <p:cBhvr>
                                        <p:cTn id="54" dur="1" fill="hold">
                                          <p:stCondLst>
                                            <p:cond delay="0"/>
                                          </p:stCondLst>
                                        </p:cTn>
                                        <p:tgtEl>
                                          <p:spTgt spid="68"/>
                                        </p:tgtEl>
                                        <p:attrNameLst>
                                          <p:attrName>style.visibility</p:attrName>
                                        </p:attrNameLst>
                                      </p:cBhvr>
                                      <p:to>
                                        <p:strVal val="visible"/>
                                      </p:to>
                                    </p:set>
                                    <p:anim calcmode="lin" valueType="num">
                                      <p:cBhvr>
                                        <p:cTn id="55" dur="1000" fill="hold"/>
                                        <p:tgtEl>
                                          <p:spTgt spid="68"/>
                                        </p:tgtEl>
                                        <p:attrNameLst>
                                          <p:attrName>ppt_x</p:attrName>
                                        </p:attrNameLst>
                                      </p:cBhvr>
                                      <p:tavLst>
                                        <p:tav tm="0">
                                          <p:val>
                                            <p:strVal val="#ppt_x-.2"/>
                                          </p:val>
                                        </p:tav>
                                        <p:tav tm="100000">
                                          <p:val>
                                            <p:strVal val="#ppt_x"/>
                                          </p:val>
                                        </p:tav>
                                      </p:tavLst>
                                    </p:anim>
                                    <p:anim calcmode="lin" valueType="num">
                                      <p:cBhvr>
                                        <p:cTn id="56"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57" dur="1000"/>
                                        <p:tgtEl>
                                          <p:spTgt spid="68"/>
                                        </p:tgtEl>
                                      </p:cBhvr>
                                    </p:animEffect>
                                  </p:childTnLst>
                                </p:cTn>
                              </p:par>
                              <p:par>
                                <p:cTn id="58" presetID="29" presetClass="entr" presetSubtype="0" fill="hold" grpId="0" nodeType="withEffect">
                                  <p:stCondLst>
                                    <p:cond delay="8200"/>
                                  </p:stCondLst>
                                  <p:childTnLst>
                                    <p:set>
                                      <p:cBhvr>
                                        <p:cTn id="59" dur="1" fill="hold">
                                          <p:stCondLst>
                                            <p:cond delay="0"/>
                                          </p:stCondLst>
                                        </p:cTn>
                                        <p:tgtEl>
                                          <p:spTgt spid="69"/>
                                        </p:tgtEl>
                                        <p:attrNameLst>
                                          <p:attrName>style.visibility</p:attrName>
                                        </p:attrNameLst>
                                      </p:cBhvr>
                                      <p:to>
                                        <p:strVal val="visible"/>
                                      </p:to>
                                    </p:set>
                                    <p:anim calcmode="lin" valueType="num">
                                      <p:cBhvr>
                                        <p:cTn id="60" dur="1000" fill="hold"/>
                                        <p:tgtEl>
                                          <p:spTgt spid="69"/>
                                        </p:tgtEl>
                                        <p:attrNameLst>
                                          <p:attrName>ppt_x</p:attrName>
                                        </p:attrNameLst>
                                      </p:cBhvr>
                                      <p:tavLst>
                                        <p:tav tm="0">
                                          <p:val>
                                            <p:strVal val="#ppt_x-.2"/>
                                          </p:val>
                                        </p:tav>
                                        <p:tav tm="100000">
                                          <p:val>
                                            <p:strVal val="#ppt_x"/>
                                          </p:val>
                                        </p:tav>
                                      </p:tavLst>
                                    </p:anim>
                                    <p:anim calcmode="lin" valueType="num">
                                      <p:cBhvr>
                                        <p:cTn id="61" dur="1000" fill="hold"/>
                                        <p:tgtEl>
                                          <p:spTgt spid="69"/>
                                        </p:tgtEl>
                                        <p:attrNameLst>
                                          <p:attrName>ppt_y</p:attrName>
                                        </p:attrNameLst>
                                      </p:cBhvr>
                                      <p:tavLst>
                                        <p:tav tm="0">
                                          <p:val>
                                            <p:strVal val="#ppt_y"/>
                                          </p:val>
                                        </p:tav>
                                        <p:tav tm="100000">
                                          <p:val>
                                            <p:strVal val="#ppt_y"/>
                                          </p:val>
                                        </p:tav>
                                      </p:tavLst>
                                    </p:anim>
                                    <p:animEffect transition="in" filter="wipe(right)" prLst="gradientSize: 0.1">
                                      <p:cBhvr>
                                        <p:cTn id="62"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6" grpId="0"/>
      <p:bldP spid="67" grpId="0"/>
      <p:bldP spid="68"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87565" y="1982093"/>
            <a:ext cx="1986148" cy="1620982"/>
            <a:chOff x="3289465" y="1959429"/>
            <a:chExt cx="2648197" cy="2161309"/>
          </a:xfrm>
        </p:grpSpPr>
        <p:sp>
          <p:nvSpPr>
            <p:cNvPr id="16" name="六边形 15"/>
            <p:cNvSpPr/>
            <p:nvPr/>
          </p:nvSpPr>
          <p:spPr>
            <a:xfrm>
              <a:off x="3479469" y="1959429"/>
              <a:ext cx="2458193" cy="2161309"/>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六边形 16"/>
            <p:cNvSpPr/>
            <p:nvPr/>
          </p:nvSpPr>
          <p:spPr>
            <a:xfrm>
              <a:off x="3289465" y="2137560"/>
              <a:ext cx="2224373" cy="183770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8" name="文本框 1"/>
          <p:cNvSpPr txBox="1"/>
          <p:nvPr/>
        </p:nvSpPr>
        <p:spPr>
          <a:xfrm>
            <a:off x="3003960" y="2192420"/>
            <a:ext cx="1309276" cy="1222375"/>
          </a:xfrm>
          <a:prstGeom prst="rect">
            <a:avLst/>
          </a:prstGeom>
          <a:noFill/>
        </p:spPr>
        <p:txBody>
          <a:bodyPr wrap="square" rtlCol="0">
            <a:spAutoFit/>
          </a:bodyPr>
          <a:lstStyle/>
          <a:p>
            <a:pPr algn="ctr"/>
            <a:r>
              <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rPr>
              <a:t>03 </a:t>
            </a:r>
            <a:endPar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endParaRPr>
          </a:p>
        </p:txBody>
      </p:sp>
      <p:sp>
        <p:nvSpPr>
          <p:cNvPr id="19" name="TextBox 18"/>
          <p:cNvSpPr txBox="1"/>
          <p:nvPr/>
        </p:nvSpPr>
        <p:spPr>
          <a:xfrm>
            <a:off x="4944264" y="1996054"/>
            <a:ext cx="2320290" cy="728980"/>
          </a:xfrm>
          <a:prstGeom prst="rect">
            <a:avLst/>
          </a:prstGeom>
          <a:noFill/>
        </p:spPr>
        <p:txBody>
          <a:bodyPr wrap="none" lIns="68573" tIns="34286" rIns="68573" bIns="34286">
            <a:spAutoFit/>
          </a:bodyPr>
          <a:lstStyle/>
          <a:p>
            <a:pPr algn="l" fontAlgn="base">
              <a:spcBef>
                <a:spcPct val="0"/>
              </a:spcBef>
              <a:spcAft>
                <a:spcPct val="0"/>
              </a:spcAft>
              <a:buFont typeface="Arial" panose="020B0604020202020204" pitchFamily="34" charset="0"/>
              <a:buNone/>
              <a:defRPr/>
            </a:pPr>
            <a:r>
              <a:rPr lang="zh-CN" altLang="en-US" sz="4300" b="1" dirty="0">
                <a:solidFill>
                  <a:schemeClr val="tx1">
                    <a:lumMod val="65000"/>
                    <a:lumOff val="35000"/>
                  </a:schemeClr>
                </a:solidFill>
                <a:latin typeface="微软雅黑" panose="020B0503020204020204" charset="-122"/>
                <a:ea typeface="微软雅黑" panose="020B0503020204020204" charset="-122"/>
              </a:rPr>
              <a:t>教学过程</a:t>
            </a:r>
            <a:endParaRPr lang="zh-CN" altLang="en-US" sz="43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Box 19"/>
          <p:cNvSpPr txBox="1"/>
          <p:nvPr/>
        </p:nvSpPr>
        <p:spPr>
          <a:xfrm>
            <a:off x="4954930" y="2782664"/>
            <a:ext cx="3952323" cy="436245"/>
          </a:xfrm>
          <a:prstGeom prst="rect">
            <a:avLst/>
          </a:prstGeom>
          <a:noFill/>
        </p:spPr>
        <p:txBody>
          <a:bodyPr wrap="square" lIns="68573" tIns="34286" rIns="68573" bIns="34286">
            <a:spAutoFit/>
          </a:bodyPr>
          <a:lstStyle/>
          <a:p>
            <a:pPr fontAlgn="base">
              <a:spcBef>
                <a:spcPct val="0"/>
              </a:spcBef>
              <a:spcAft>
                <a:spcPct val="0"/>
              </a:spcAft>
              <a:buFont typeface="Arial" panose="020B0604020202020204" pitchFamily="34" charset="0"/>
              <a:buNone/>
              <a:defRPr/>
            </a:pPr>
            <a:r>
              <a:rPr lang="zh-CN" altLang="en-US" sz="1200" dirty="0">
                <a:solidFill>
                  <a:schemeClr val="tx1">
                    <a:lumMod val="65000"/>
                    <a:lumOff val="35000"/>
                  </a:schemeClr>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cxnSp>
        <p:nvCxnSpPr>
          <p:cNvPr id="21" name="直接连接符 20"/>
          <p:cNvCxnSpPr/>
          <p:nvPr/>
        </p:nvCxnSpPr>
        <p:spPr>
          <a:xfrm>
            <a:off x="5019683" y="2698442"/>
            <a:ext cx="36752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userDrawn="1"/>
        </p:nvPicPr>
        <p:blipFill rotWithShape="1">
          <a:blip r:embed="rId1">
            <a:extLst>
              <a:ext uri="{28A0092B-C50C-407E-A947-70E740481C1C}">
                <a14:useLocalDpi xmlns:a14="http://schemas.microsoft.com/office/drawing/2010/main" val="0"/>
              </a:ext>
            </a:extLst>
          </a:blip>
          <a:srcRect t="1" r="42574" b="-755"/>
          <a:stretch>
            <a:fillRect/>
          </a:stretch>
        </p:blipFill>
        <p:spPr>
          <a:xfrm>
            <a:off x="6387" y="4062204"/>
            <a:ext cx="9137612" cy="1090372"/>
          </a:xfrm>
          <a:prstGeom prst="rect">
            <a:avLst/>
          </a:prstGeom>
        </p:spPr>
      </p:pic>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596" y="-8176"/>
            <a:ext cx="2661026" cy="3108524"/>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34055" y="968972"/>
            <a:ext cx="586565" cy="372762"/>
          </a:xfrm>
          <a:prstGeom prst="rect">
            <a:avLst/>
          </a:prstGeom>
        </p:spPr>
      </p:pic>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61429" y="370347"/>
            <a:ext cx="745253" cy="473607"/>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83619" y="657574"/>
            <a:ext cx="586565" cy="372762"/>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09603" y="1341734"/>
            <a:ext cx="516637" cy="2165225"/>
          </a:xfrm>
          <a:prstGeom prst="rect">
            <a:avLst/>
          </a:prstGeom>
        </p:spPr>
      </p:pic>
      <p:pic>
        <p:nvPicPr>
          <p:cNvPr id="13" name="图片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848" y="1155353"/>
            <a:ext cx="706376" cy="2197235"/>
          </a:xfrm>
          <a:prstGeom prst="rect">
            <a:avLst/>
          </a:prstGeom>
        </p:spPr>
      </p:pic>
      <p:pic>
        <p:nvPicPr>
          <p:cNvPr id="14" name="图片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2" name="图片 2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2106">
        <p:zoom/>
      </p:transition>
    </mc:Choice>
    <mc:Fallback>
      <p:transition advTm="2106">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 calcmode="lin" valueType="num">
                                      <p:cBhvr>
                                        <p:cTn id="13" dur="500" fill="hold"/>
                                        <p:tgtEl>
                                          <p:spTgt spid="18"/>
                                        </p:tgtEl>
                                        <p:attrNameLst>
                                          <p:attrName>style.rotation</p:attrName>
                                        </p:attrNameLst>
                                      </p:cBhvr>
                                      <p:tavLst>
                                        <p:tav tm="0">
                                          <p:val>
                                            <p:fltVal val="360"/>
                                          </p:val>
                                        </p:tav>
                                        <p:tav tm="100000">
                                          <p:val>
                                            <p:fltVal val="0"/>
                                          </p:val>
                                        </p:tav>
                                      </p:tavLst>
                                    </p:anim>
                                    <p:animEffect transition="in" filter="fade">
                                      <p:cBhvr>
                                        <p:cTn id="14" dur="500"/>
                                        <p:tgtEl>
                                          <p:spTgt spid="18"/>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9"/>
                                        </p:tgtEl>
                                        <p:attrNameLst>
                                          <p:attrName>ppt_y</p:attrName>
                                        </p:attrNameLst>
                                      </p:cBhvr>
                                      <p:tavLst>
                                        <p:tav tm="0">
                                          <p:val>
                                            <p:strVal val="#ppt_y"/>
                                          </p:val>
                                        </p:tav>
                                        <p:tav tm="100000">
                                          <p:val>
                                            <p:strVal val="#ppt_y"/>
                                          </p:val>
                                        </p:tav>
                                      </p:tavLst>
                                    </p:anim>
                                    <p:anim calcmode="lin" valueType="num">
                                      <p:cBhvr>
                                        <p:cTn id="2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9"/>
                                        </p:tgtEl>
                                      </p:cBhvr>
                                    </p:animEffect>
                                  </p:childTnLst>
                                </p:cTn>
                              </p:par>
                              <p:par>
                                <p:cTn id="27" presetID="53" presetClass="entr" presetSubtype="16" fill="hold" grpId="0" nodeType="withEffect">
                                  <p:stCondLst>
                                    <p:cond delay="80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2"/>
          <p:cNvGrpSpPr/>
          <p:nvPr/>
        </p:nvGrpSpPr>
        <p:grpSpPr bwMode="auto">
          <a:xfrm>
            <a:off x="1051866" y="1497066"/>
            <a:ext cx="2745581" cy="2909888"/>
            <a:chOff x="2743200" y="631825"/>
            <a:chExt cx="3660776" cy="3879851"/>
          </a:xfrm>
        </p:grpSpPr>
        <p:sp>
          <p:nvSpPr>
            <p:cNvPr id="5" name="AutoShape 17"/>
            <p:cNvSpPr>
              <a:spLocks noChangeAspect="1" noChangeArrowheads="1" noTextEdit="1"/>
            </p:cNvSpPr>
            <p:nvPr/>
          </p:nvSpPr>
          <p:spPr bwMode="auto">
            <a:xfrm>
              <a:off x="2743200" y="631825"/>
              <a:ext cx="365760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dirty="0">
                <a:solidFill>
                  <a:schemeClr val="tx1">
                    <a:lumMod val="75000"/>
                    <a:lumOff val="25000"/>
                  </a:schemeClr>
                </a:solidFill>
                <a:ea typeface="微软雅黑 Light" panose="020B0502040204020203" pitchFamily="34" charset="-122"/>
              </a:endParaRPr>
            </a:p>
          </p:txBody>
        </p:sp>
        <p:sp>
          <p:nvSpPr>
            <p:cNvPr id="6" name="Freeform 19"/>
            <p:cNvSpPr/>
            <p:nvPr/>
          </p:nvSpPr>
          <p:spPr bwMode="auto">
            <a:xfrm>
              <a:off x="2746375" y="635000"/>
              <a:ext cx="1765300" cy="3876676"/>
            </a:xfrm>
            <a:custGeom>
              <a:avLst/>
              <a:gdLst/>
              <a:ahLst/>
              <a:cxnLst>
                <a:cxn ang="0">
                  <a:pos x="1022" y="0"/>
                </a:cxn>
                <a:cxn ang="0">
                  <a:pos x="0" y="2388"/>
                </a:cxn>
                <a:cxn ang="0">
                  <a:pos x="86" y="2442"/>
                </a:cxn>
                <a:cxn ang="0">
                  <a:pos x="1112" y="41"/>
                </a:cxn>
                <a:cxn ang="0">
                  <a:pos x="1022" y="0"/>
                </a:cxn>
                <a:cxn ang="0">
                  <a:pos x="1022" y="0"/>
                </a:cxn>
              </a:cxnLst>
              <a:rect l="0" t="0" r="r" b="b"/>
              <a:pathLst>
                <a:path w="1112" h="2442">
                  <a:moveTo>
                    <a:pt x="1022" y="0"/>
                  </a:moveTo>
                  <a:lnTo>
                    <a:pt x="0" y="2388"/>
                  </a:lnTo>
                  <a:lnTo>
                    <a:pt x="86" y="2442"/>
                  </a:lnTo>
                  <a:lnTo>
                    <a:pt x="1112" y="41"/>
                  </a:lnTo>
                  <a:lnTo>
                    <a:pt x="1022" y="0"/>
                  </a:lnTo>
                  <a:lnTo>
                    <a:pt x="1022" y="0"/>
                  </a:lnTo>
                  <a:close/>
                </a:path>
              </a:pathLst>
            </a:custGeom>
            <a:solidFill>
              <a:schemeClr val="accent3">
                <a:lumMod val="50000"/>
              </a:schemeClr>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7" name="Freeform 20"/>
            <p:cNvSpPr/>
            <p:nvPr/>
          </p:nvSpPr>
          <p:spPr bwMode="auto">
            <a:xfrm>
              <a:off x="2882900" y="700087"/>
              <a:ext cx="3246438" cy="3811589"/>
            </a:xfrm>
            <a:custGeom>
              <a:avLst/>
              <a:gdLst/>
              <a:ahLst/>
              <a:cxnLst>
                <a:cxn ang="0">
                  <a:pos x="1026" y="0"/>
                </a:cxn>
                <a:cxn ang="0">
                  <a:pos x="0" y="2401"/>
                </a:cxn>
                <a:cxn ang="0">
                  <a:pos x="2045" y="2065"/>
                </a:cxn>
                <a:cxn ang="0">
                  <a:pos x="1026" y="0"/>
                </a:cxn>
                <a:cxn ang="0">
                  <a:pos x="1026" y="0"/>
                </a:cxn>
              </a:cxnLst>
              <a:rect l="0" t="0" r="r" b="b"/>
              <a:pathLst>
                <a:path w="2045" h="2401">
                  <a:moveTo>
                    <a:pt x="1026" y="0"/>
                  </a:moveTo>
                  <a:lnTo>
                    <a:pt x="0" y="2401"/>
                  </a:lnTo>
                  <a:lnTo>
                    <a:pt x="2045" y="2065"/>
                  </a:lnTo>
                  <a:lnTo>
                    <a:pt x="1026" y="0"/>
                  </a:lnTo>
                  <a:lnTo>
                    <a:pt x="1026" y="0"/>
                  </a:lnTo>
                  <a:close/>
                </a:path>
              </a:pathLst>
            </a:custGeom>
            <a:solidFill>
              <a:schemeClr val="accent6"/>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8" name="Freeform 21"/>
            <p:cNvSpPr/>
            <p:nvPr/>
          </p:nvSpPr>
          <p:spPr bwMode="auto">
            <a:xfrm>
              <a:off x="3965575" y="1790700"/>
              <a:ext cx="2262188" cy="2627313"/>
            </a:xfrm>
            <a:custGeom>
              <a:avLst/>
              <a:gdLst>
                <a:gd name="T0" fmla="*/ 1721267893 w 1425"/>
                <a:gd name="T1" fmla="*/ 0 h 1655"/>
                <a:gd name="T2" fmla="*/ 1721267893 w 1425"/>
                <a:gd name="T3" fmla="*/ 0 h 1655"/>
                <a:gd name="T4" fmla="*/ 2147483647 w 1425"/>
                <a:gd name="T5" fmla="*/ 2147483647 h 1655"/>
                <a:gd name="T6" fmla="*/ 0 w 1425"/>
                <a:gd name="T7" fmla="*/ 2147483647 h 1655"/>
                <a:gd name="T8" fmla="*/ 209173809 w 1425"/>
                <a:gd name="T9" fmla="*/ 2147483647 h 1655"/>
                <a:gd name="T10" fmla="*/ 2147483647 w 1425"/>
                <a:gd name="T11" fmla="*/ 2147483647 h 1655"/>
                <a:gd name="T12" fmla="*/ 1721267893 w 1425"/>
                <a:gd name="T13" fmla="*/ 0 h 1655"/>
                <a:gd name="T14" fmla="*/ 1721267893 w 1425"/>
                <a:gd name="T15" fmla="*/ 0 h 16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25" h="1655">
                  <a:moveTo>
                    <a:pt x="683" y="0"/>
                  </a:moveTo>
                  <a:lnTo>
                    <a:pt x="683" y="0"/>
                  </a:lnTo>
                  <a:lnTo>
                    <a:pt x="1363" y="1378"/>
                  </a:lnTo>
                  <a:lnTo>
                    <a:pt x="0" y="1600"/>
                  </a:lnTo>
                  <a:lnTo>
                    <a:pt x="83" y="1655"/>
                  </a:lnTo>
                  <a:lnTo>
                    <a:pt x="1425" y="1435"/>
                  </a:lnTo>
                  <a:lnTo>
                    <a:pt x="683" y="0"/>
                  </a:lnTo>
                  <a:close/>
                </a:path>
              </a:pathLst>
            </a:custGeom>
            <a:solidFill>
              <a:srgbClr val="E573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dirty="0">
                <a:solidFill>
                  <a:schemeClr val="tx1">
                    <a:lumMod val="75000"/>
                    <a:lumOff val="25000"/>
                  </a:schemeClr>
                </a:solidFill>
                <a:ea typeface="微软雅黑 Light" panose="020B0502040204020203" pitchFamily="34" charset="-122"/>
              </a:endParaRPr>
            </a:p>
          </p:txBody>
        </p:sp>
        <p:sp>
          <p:nvSpPr>
            <p:cNvPr id="9" name="Freeform 22"/>
            <p:cNvSpPr/>
            <p:nvPr/>
          </p:nvSpPr>
          <p:spPr bwMode="auto">
            <a:xfrm>
              <a:off x="3962400" y="1790700"/>
              <a:ext cx="2166938" cy="2540000"/>
            </a:xfrm>
            <a:custGeom>
              <a:avLst/>
              <a:gdLst>
                <a:gd name="T0" fmla="*/ 1726308223 w 1365"/>
                <a:gd name="T1" fmla="*/ 0 h 1600"/>
                <a:gd name="T2" fmla="*/ 0 w 1365"/>
                <a:gd name="T3" fmla="*/ 2147483647 h 1600"/>
                <a:gd name="T4" fmla="*/ 5040314 w 1365"/>
                <a:gd name="T5" fmla="*/ 2147483647 h 1600"/>
                <a:gd name="T6" fmla="*/ 2147483647 w 1365"/>
                <a:gd name="T7" fmla="*/ 2147483647 h 1600"/>
                <a:gd name="T8" fmla="*/ 1726308223 w 1365"/>
                <a:gd name="T9" fmla="*/ 0 h 1600"/>
                <a:gd name="T10" fmla="*/ 1726308223 w 1365"/>
                <a:gd name="T11" fmla="*/ 0 h 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65" h="1600">
                  <a:moveTo>
                    <a:pt x="685" y="0"/>
                  </a:moveTo>
                  <a:lnTo>
                    <a:pt x="0" y="1600"/>
                  </a:lnTo>
                  <a:lnTo>
                    <a:pt x="2" y="1600"/>
                  </a:lnTo>
                  <a:lnTo>
                    <a:pt x="1365" y="1378"/>
                  </a:lnTo>
                  <a:lnTo>
                    <a:pt x="685" y="0"/>
                  </a:lnTo>
                  <a:close/>
                </a:path>
              </a:pathLst>
            </a:custGeom>
            <a:solidFill>
              <a:srgbClr val="D9414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dirty="0">
                <a:solidFill>
                  <a:schemeClr val="tx1">
                    <a:lumMod val="75000"/>
                    <a:lumOff val="25000"/>
                  </a:schemeClr>
                </a:solidFill>
                <a:ea typeface="微软雅黑 Light" panose="020B0502040204020203" pitchFamily="34" charset="-122"/>
              </a:endParaRPr>
            </a:p>
          </p:txBody>
        </p:sp>
        <p:sp>
          <p:nvSpPr>
            <p:cNvPr id="10" name="Freeform 23"/>
            <p:cNvSpPr/>
            <p:nvPr/>
          </p:nvSpPr>
          <p:spPr bwMode="auto">
            <a:xfrm>
              <a:off x="3962400" y="1790700"/>
              <a:ext cx="1222375" cy="2627313"/>
            </a:xfrm>
            <a:custGeom>
              <a:avLst/>
              <a:gdLst/>
              <a:ahLst/>
              <a:cxnLst>
                <a:cxn ang="0">
                  <a:pos x="685" y="0"/>
                </a:cxn>
                <a:cxn ang="0">
                  <a:pos x="0" y="1600"/>
                </a:cxn>
                <a:cxn ang="0">
                  <a:pos x="85" y="1655"/>
                </a:cxn>
                <a:cxn ang="0">
                  <a:pos x="770" y="54"/>
                </a:cxn>
                <a:cxn ang="0">
                  <a:pos x="685" y="0"/>
                </a:cxn>
                <a:cxn ang="0">
                  <a:pos x="685" y="0"/>
                </a:cxn>
              </a:cxnLst>
              <a:rect l="0" t="0" r="r" b="b"/>
              <a:pathLst>
                <a:path w="770" h="1655">
                  <a:moveTo>
                    <a:pt x="685" y="0"/>
                  </a:moveTo>
                  <a:lnTo>
                    <a:pt x="0" y="1600"/>
                  </a:lnTo>
                  <a:lnTo>
                    <a:pt x="85" y="1655"/>
                  </a:lnTo>
                  <a:lnTo>
                    <a:pt x="770" y="54"/>
                  </a:lnTo>
                  <a:lnTo>
                    <a:pt x="685" y="0"/>
                  </a:lnTo>
                  <a:lnTo>
                    <a:pt x="685" y="0"/>
                  </a:lnTo>
                  <a:close/>
                </a:path>
              </a:pathLst>
            </a:custGeom>
            <a:solidFill>
              <a:schemeClr val="accent1">
                <a:lumMod val="50000"/>
              </a:schemeClr>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11" name="Freeform 24"/>
            <p:cNvSpPr/>
            <p:nvPr/>
          </p:nvSpPr>
          <p:spPr bwMode="auto">
            <a:xfrm>
              <a:off x="4097338" y="1876425"/>
              <a:ext cx="2168525" cy="2541588"/>
            </a:xfrm>
            <a:custGeom>
              <a:avLst/>
              <a:gdLst>
                <a:gd name="T0" fmla="*/ 1726307825 w 1366"/>
                <a:gd name="T1" fmla="*/ 0 h 1601"/>
                <a:gd name="T2" fmla="*/ 0 w 1366"/>
                <a:gd name="T3" fmla="*/ 2147483647 h 1601"/>
                <a:gd name="T4" fmla="*/ 2147483647 w 1366"/>
                <a:gd name="T5" fmla="*/ 2147483647 h 1601"/>
                <a:gd name="T6" fmla="*/ 1726307825 w 1366"/>
                <a:gd name="T7" fmla="*/ 0 h 1601"/>
                <a:gd name="T8" fmla="*/ 1726307825 w 1366"/>
                <a:gd name="T9" fmla="*/ 0 h 16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 h="1601">
                  <a:moveTo>
                    <a:pt x="685" y="0"/>
                  </a:moveTo>
                  <a:lnTo>
                    <a:pt x="0" y="1601"/>
                  </a:lnTo>
                  <a:lnTo>
                    <a:pt x="1366" y="1376"/>
                  </a:lnTo>
                  <a:lnTo>
                    <a:pt x="68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dirty="0">
                <a:solidFill>
                  <a:schemeClr val="tx1">
                    <a:lumMod val="75000"/>
                    <a:lumOff val="25000"/>
                  </a:schemeClr>
                </a:solidFill>
                <a:ea typeface="微软雅黑 Light" panose="020B0502040204020203" pitchFamily="34" charset="-122"/>
              </a:endParaRPr>
            </a:p>
          </p:txBody>
        </p:sp>
        <p:sp>
          <p:nvSpPr>
            <p:cNvPr id="12" name="Freeform 25"/>
            <p:cNvSpPr/>
            <p:nvPr/>
          </p:nvSpPr>
          <p:spPr bwMode="auto">
            <a:xfrm>
              <a:off x="5173663" y="2959101"/>
              <a:ext cx="685800" cy="1371600"/>
            </a:xfrm>
            <a:custGeom>
              <a:avLst/>
              <a:gdLst/>
              <a:ahLst/>
              <a:cxnLst>
                <a:cxn ang="0">
                  <a:pos x="346" y="0"/>
                </a:cxn>
                <a:cxn ang="0">
                  <a:pos x="0" y="810"/>
                </a:cxn>
                <a:cxn ang="0">
                  <a:pos x="86" y="864"/>
                </a:cxn>
                <a:cxn ang="0">
                  <a:pos x="432" y="54"/>
                </a:cxn>
                <a:cxn ang="0">
                  <a:pos x="346" y="0"/>
                </a:cxn>
                <a:cxn ang="0">
                  <a:pos x="346" y="0"/>
                </a:cxn>
              </a:cxnLst>
              <a:rect l="0" t="0" r="r" b="b"/>
              <a:pathLst>
                <a:path w="432" h="864">
                  <a:moveTo>
                    <a:pt x="346" y="0"/>
                  </a:moveTo>
                  <a:lnTo>
                    <a:pt x="0" y="810"/>
                  </a:lnTo>
                  <a:lnTo>
                    <a:pt x="86" y="864"/>
                  </a:lnTo>
                  <a:lnTo>
                    <a:pt x="432" y="54"/>
                  </a:lnTo>
                  <a:lnTo>
                    <a:pt x="346" y="0"/>
                  </a:lnTo>
                  <a:lnTo>
                    <a:pt x="346" y="0"/>
                  </a:lnTo>
                  <a:close/>
                </a:path>
              </a:pathLst>
            </a:custGeom>
            <a:solidFill>
              <a:schemeClr val="accent2">
                <a:lumMod val="50000"/>
              </a:schemeClr>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13" name="Freeform 26"/>
            <p:cNvSpPr/>
            <p:nvPr/>
          </p:nvSpPr>
          <p:spPr bwMode="auto">
            <a:xfrm>
              <a:off x="5310188" y="3044826"/>
              <a:ext cx="1093788" cy="1285875"/>
            </a:xfrm>
            <a:custGeom>
              <a:avLst/>
              <a:gdLst/>
              <a:ahLst/>
              <a:cxnLst>
                <a:cxn ang="0">
                  <a:pos x="346" y="0"/>
                </a:cxn>
                <a:cxn ang="0">
                  <a:pos x="0" y="810"/>
                </a:cxn>
                <a:cxn ang="0">
                  <a:pos x="689" y="697"/>
                </a:cxn>
                <a:cxn ang="0">
                  <a:pos x="346" y="0"/>
                </a:cxn>
                <a:cxn ang="0">
                  <a:pos x="346" y="0"/>
                </a:cxn>
              </a:cxnLst>
              <a:rect l="0" t="0" r="r" b="b"/>
              <a:pathLst>
                <a:path w="689" h="810">
                  <a:moveTo>
                    <a:pt x="346" y="0"/>
                  </a:moveTo>
                  <a:lnTo>
                    <a:pt x="0" y="810"/>
                  </a:lnTo>
                  <a:lnTo>
                    <a:pt x="689" y="697"/>
                  </a:lnTo>
                  <a:lnTo>
                    <a:pt x="346" y="0"/>
                  </a:lnTo>
                  <a:lnTo>
                    <a:pt x="346" y="0"/>
                  </a:lnTo>
                  <a:close/>
                </a:path>
              </a:pathLst>
            </a:custGeom>
            <a:solidFill>
              <a:schemeClr val="accent2">
                <a:lumMod val="75000"/>
              </a:schemeClr>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grpSp>
        <p:nvGrpSpPr>
          <p:cNvPr id="14" name="Group 9"/>
          <p:cNvGrpSpPr/>
          <p:nvPr/>
        </p:nvGrpSpPr>
        <p:grpSpPr bwMode="auto">
          <a:xfrm>
            <a:off x="3345010" y="3724725"/>
            <a:ext cx="542925" cy="526256"/>
            <a:chOff x="4969795" y="4528177"/>
            <a:chExt cx="722667" cy="701160"/>
          </a:xfrm>
        </p:grpSpPr>
        <p:sp>
          <p:nvSpPr>
            <p:cNvPr id="15" name="Freeform 25"/>
            <p:cNvSpPr/>
            <p:nvPr/>
          </p:nvSpPr>
          <p:spPr bwMode="auto">
            <a:xfrm>
              <a:off x="4969795" y="4528177"/>
              <a:ext cx="399369" cy="701160"/>
            </a:xfrm>
            <a:custGeom>
              <a:avLst/>
              <a:gdLst/>
              <a:ahLst/>
              <a:cxnLst>
                <a:cxn ang="0">
                  <a:pos x="346" y="0"/>
                </a:cxn>
                <a:cxn ang="0">
                  <a:pos x="0" y="810"/>
                </a:cxn>
                <a:cxn ang="0">
                  <a:pos x="86" y="864"/>
                </a:cxn>
                <a:cxn ang="0">
                  <a:pos x="432" y="54"/>
                </a:cxn>
                <a:cxn ang="0">
                  <a:pos x="346" y="0"/>
                </a:cxn>
                <a:cxn ang="0">
                  <a:pos x="346" y="0"/>
                </a:cxn>
              </a:cxnLst>
              <a:rect l="0" t="0" r="r" b="b"/>
              <a:pathLst>
                <a:path w="432" h="864">
                  <a:moveTo>
                    <a:pt x="346" y="0"/>
                  </a:moveTo>
                  <a:lnTo>
                    <a:pt x="0" y="810"/>
                  </a:lnTo>
                  <a:lnTo>
                    <a:pt x="86" y="864"/>
                  </a:lnTo>
                  <a:lnTo>
                    <a:pt x="432" y="54"/>
                  </a:lnTo>
                  <a:lnTo>
                    <a:pt x="346" y="0"/>
                  </a:lnTo>
                  <a:lnTo>
                    <a:pt x="346" y="0"/>
                  </a:lnTo>
                  <a:close/>
                </a:path>
              </a:pathLst>
            </a:custGeom>
            <a:solidFill>
              <a:schemeClr val="accent6">
                <a:lumMod val="50000"/>
              </a:schemeClr>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sp>
          <p:nvSpPr>
            <p:cNvPr id="16" name="Freeform 26"/>
            <p:cNvSpPr/>
            <p:nvPr/>
          </p:nvSpPr>
          <p:spPr bwMode="auto">
            <a:xfrm>
              <a:off x="5055374" y="4572594"/>
              <a:ext cx="637088" cy="656743"/>
            </a:xfrm>
            <a:custGeom>
              <a:avLst/>
              <a:gdLst/>
              <a:ahLst/>
              <a:cxnLst>
                <a:cxn ang="0">
                  <a:pos x="346" y="0"/>
                </a:cxn>
                <a:cxn ang="0">
                  <a:pos x="0" y="810"/>
                </a:cxn>
                <a:cxn ang="0">
                  <a:pos x="689" y="697"/>
                </a:cxn>
                <a:cxn ang="0">
                  <a:pos x="346" y="0"/>
                </a:cxn>
                <a:cxn ang="0">
                  <a:pos x="346" y="0"/>
                </a:cxn>
              </a:cxnLst>
              <a:rect l="0" t="0" r="r" b="b"/>
              <a:pathLst>
                <a:path w="689" h="810">
                  <a:moveTo>
                    <a:pt x="346" y="0"/>
                  </a:moveTo>
                  <a:lnTo>
                    <a:pt x="0" y="810"/>
                  </a:lnTo>
                  <a:lnTo>
                    <a:pt x="689" y="697"/>
                  </a:lnTo>
                  <a:lnTo>
                    <a:pt x="346" y="0"/>
                  </a:lnTo>
                  <a:lnTo>
                    <a:pt x="346" y="0"/>
                  </a:lnTo>
                  <a:close/>
                </a:path>
              </a:pathLst>
            </a:custGeom>
            <a:solidFill>
              <a:schemeClr val="accent6"/>
            </a:solidFill>
            <a:ln w="9525">
              <a:noFill/>
              <a:round/>
            </a:ln>
          </p:spPr>
          <p:txBody>
            <a:bodyPr/>
            <a:lstStyle/>
            <a:p>
              <a:pPr eaLnBrk="1" fontAlgn="auto" hangingPunct="1">
                <a:spcBef>
                  <a:spcPts val="0"/>
                </a:spcBef>
                <a:spcAft>
                  <a:spcPts val="0"/>
                </a:spcAft>
                <a:defRPr/>
              </a:pPr>
              <a:endParaRPr lang="en-US" sz="1350">
                <a:solidFill>
                  <a:schemeClr val="tx1">
                    <a:lumMod val="75000"/>
                    <a:lumOff val="25000"/>
                  </a:schemeClr>
                </a:solidFill>
                <a:latin typeface="+mn-lt"/>
              </a:endParaRPr>
            </a:p>
          </p:txBody>
        </p:sp>
      </p:grpSp>
      <p:cxnSp>
        <p:nvCxnSpPr>
          <p:cNvPr id="17" name="Elbow Connector 25"/>
          <p:cNvCxnSpPr/>
          <p:nvPr/>
        </p:nvCxnSpPr>
        <p:spPr>
          <a:xfrm flipV="1">
            <a:off x="2874713" y="1653038"/>
            <a:ext cx="1916968" cy="284561"/>
          </a:xfrm>
          <a:prstGeom prst="bentConnector3">
            <a:avLst>
              <a:gd name="adj1" fmla="val 50000"/>
            </a:avLst>
          </a:prstGeom>
          <a:ln>
            <a:solidFill>
              <a:schemeClr val="tx1"/>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8" name="Elbow Connector 26"/>
          <p:cNvCxnSpPr/>
          <p:nvPr/>
        </p:nvCxnSpPr>
        <p:spPr>
          <a:xfrm flipV="1">
            <a:off x="3173560" y="2366222"/>
            <a:ext cx="1618121" cy="398860"/>
          </a:xfrm>
          <a:prstGeom prst="bentConnector3">
            <a:avLst>
              <a:gd name="adj1" fmla="val 50000"/>
            </a:avLst>
          </a:prstGeom>
          <a:ln>
            <a:solidFill>
              <a:schemeClr val="tx1"/>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9" name="Elbow Connector 28"/>
          <p:cNvCxnSpPr/>
          <p:nvPr/>
        </p:nvCxnSpPr>
        <p:spPr>
          <a:xfrm flipV="1">
            <a:off x="3662906" y="3171085"/>
            <a:ext cx="1128774" cy="328613"/>
          </a:xfrm>
          <a:prstGeom prst="bentConnector3">
            <a:avLst>
              <a:gd name="adj1" fmla="val 50000"/>
            </a:avLst>
          </a:prstGeom>
          <a:ln>
            <a:solidFill>
              <a:schemeClr val="tx1"/>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30"/>
          <p:cNvCxnSpPr/>
          <p:nvPr/>
        </p:nvCxnSpPr>
        <p:spPr>
          <a:xfrm flipV="1">
            <a:off x="3841500" y="3906891"/>
            <a:ext cx="950180" cy="97632"/>
          </a:xfrm>
          <a:prstGeom prst="bentConnector3">
            <a:avLst>
              <a:gd name="adj1" fmla="val 50000"/>
            </a:avLst>
          </a:prstGeom>
          <a:ln>
            <a:solidFill>
              <a:schemeClr val="tx1"/>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3" name="Content Placeholder 2"/>
          <p:cNvSpPr txBox="1"/>
          <p:nvPr/>
        </p:nvSpPr>
        <p:spPr bwMode="auto">
          <a:xfrm>
            <a:off x="4989385" y="1331558"/>
            <a:ext cx="2557463" cy="396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26" name="Content Placeholder 2"/>
          <p:cNvSpPr txBox="1"/>
          <p:nvPr/>
        </p:nvSpPr>
        <p:spPr bwMode="auto">
          <a:xfrm>
            <a:off x="4989385" y="2193568"/>
            <a:ext cx="2557463" cy="4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29" name="Content Placeholder 2"/>
          <p:cNvSpPr txBox="1"/>
          <p:nvPr/>
        </p:nvSpPr>
        <p:spPr bwMode="auto">
          <a:xfrm>
            <a:off x="4989385" y="3036532"/>
            <a:ext cx="2557463" cy="66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32" name="Content Placeholder 2"/>
          <p:cNvSpPr txBox="1"/>
          <p:nvPr/>
        </p:nvSpPr>
        <p:spPr bwMode="auto">
          <a:xfrm>
            <a:off x="4962000" y="3812819"/>
            <a:ext cx="2557463" cy="66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PPT</a:t>
            </a:r>
            <a:r>
              <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rPr>
              <a:t>演示。</a:t>
            </a:r>
            <a:endParaRPr lang="zh-CN" altLang="en-US" sz="1050" dirty="0">
              <a:solidFill>
                <a:schemeClr val="tx1">
                  <a:lumMod val="75000"/>
                  <a:lumOff val="25000"/>
                </a:schemeClr>
              </a:solidFill>
              <a:latin typeface="微软雅黑" panose="020B0503020204020204" charset="-122"/>
              <a:ea typeface="微软雅黑" panose="020B0503020204020204" charset="-122"/>
              <a:cs typeface="Segoe UI Semilight" panose="020B0402040204020203" pitchFamily="34" charset="0"/>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工作经验总结</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21" name="矩形 20"/>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30" name="图片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31" name="图片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3">
        <p:zoom/>
      </p:transition>
    </mc:Choice>
    <mc:Fallback>
      <p:transition advTm="1263">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 name="Straight Connector 4"/>
          <p:cNvCxnSpPr/>
          <p:nvPr/>
        </p:nvCxnSpPr>
        <p:spPr>
          <a:xfrm>
            <a:off x="1593431" y="1916553"/>
            <a:ext cx="106492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7" name="Straight Connector 5"/>
          <p:cNvCxnSpPr/>
          <p:nvPr/>
        </p:nvCxnSpPr>
        <p:spPr>
          <a:xfrm>
            <a:off x="640909" y="1916553"/>
            <a:ext cx="813170" cy="0"/>
          </a:xfrm>
          <a:prstGeom prst="line">
            <a:avLst/>
          </a:prstGeom>
          <a:ln w="19050">
            <a:solidFill>
              <a:schemeClr val="accent1"/>
            </a:solidFill>
            <a:headEnd type="oval"/>
          </a:ln>
        </p:spPr>
        <p:style>
          <a:lnRef idx="1">
            <a:schemeClr val="accent1"/>
          </a:lnRef>
          <a:fillRef idx="0">
            <a:schemeClr val="accent1"/>
          </a:fillRef>
          <a:effectRef idx="0">
            <a:schemeClr val="accent1"/>
          </a:effectRef>
          <a:fontRef idx="minor">
            <a:schemeClr val="tx1"/>
          </a:fontRef>
        </p:style>
      </p:cxnSp>
      <p:cxnSp>
        <p:nvCxnSpPr>
          <p:cNvPr id="88" name="Straight Connector 6"/>
          <p:cNvCxnSpPr/>
          <p:nvPr/>
        </p:nvCxnSpPr>
        <p:spPr>
          <a:xfrm>
            <a:off x="7661249" y="1916553"/>
            <a:ext cx="813170" cy="0"/>
          </a:xfrm>
          <a:prstGeom prst="line">
            <a:avLst/>
          </a:prstGeom>
          <a:ln w="19050">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89" name="Rectangle 7"/>
          <p:cNvSpPr>
            <a:spLocks noChangeAspect="1"/>
          </p:cNvSpPr>
          <p:nvPr/>
        </p:nvSpPr>
        <p:spPr bwMode="auto">
          <a:xfrm rot="16200000" flipH="1" flipV="1">
            <a:off x="1462190" y="1846880"/>
            <a:ext cx="123130" cy="139352"/>
          </a:xfrm>
          <a:prstGeom prst="rect">
            <a:avLst/>
          </a:prstGeom>
          <a:noFill/>
          <a:ln w="28575">
            <a:solidFill>
              <a:schemeClr val="accent1"/>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90" name="Straight Connector 8"/>
          <p:cNvCxnSpPr/>
          <p:nvPr/>
        </p:nvCxnSpPr>
        <p:spPr>
          <a:xfrm>
            <a:off x="2802457" y="1916553"/>
            <a:ext cx="106492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1" name="Straight Connector 9"/>
          <p:cNvCxnSpPr/>
          <p:nvPr/>
        </p:nvCxnSpPr>
        <p:spPr>
          <a:xfrm>
            <a:off x="4017463" y="1916553"/>
            <a:ext cx="1064921"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2" name="Rectangle 10"/>
          <p:cNvSpPr>
            <a:spLocks noChangeAspect="1"/>
          </p:cNvSpPr>
          <p:nvPr/>
        </p:nvSpPr>
        <p:spPr bwMode="auto">
          <a:xfrm rot="16200000" flipH="1" flipV="1">
            <a:off x="2667365" y="1839137"/>
            <a:ext cx="136811" cy="154835"/>
          </a:xfrm>
          <a:prstGeom prst="rect">
            <a:avLst/>
          </a:prstGeom>
          <a:noFill/>
          <a:ln w="28575">
            <a:solidFill>
              <a:schemeClr val="accent2"/>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93" name="Straight Connector 11"/>
          <p:cNvCxnSpPr/>
          <p:nvPr/>
        </p:nvCxnSpPr>
        <p:spPr>
          <a:xfrm>
            <a:off x="5221737" y="1916553"/>
            <a:ext cx="1064921"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94" name="Rectangle 12"/>
          <p:cNvSpPr>
            <a:spLocks noChangeAspect="1"/>
          </p:cNvSpPr>
          <p:nvPr/>
        </p:nvSpPr>
        <p:spPr bwMode="auto">
          <a:xfrm rot="16200000" flipH="1" flipV="1">
            <a:off x="3871640" y="1839137"/>
            <a:ext cx="136811" cy="154835"/>
          </a:xfrm>
          <a:prstGeom prst="rect">
            <a:avLst/>
          </a:prstGeom>
          <a:noFill/>
          <a:ln w="28575">
            <a:solidFill>
              <a:schemeClr val="accent3"/>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95" name="Straight Connector 13"/>
          <p:cNvCxnSpPr/>
          <p:nvPr/>
        </p:nvCxnSpPr>
        <p:spPr>
          <a:xfrm>
            <a:off x="6441494" y="1916553"/>
            <a:ext cx="106492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96" name="Rectangle 14"/>
          <p:cNvSpPr>
            <a:spLocks noChangeAspect="1"/>
          </p:cNvSpPr>
          <p:nvPr/>
        </p:nvSpPr>
        <p:spPr bwMode="auto">
          <a:xfrm rot="16200000" flipH="1" flipV="1">
            <a:off x="5091396" y="1839136"/>
            <a:ext cx="136811" cy="154835"/>
          </a:xfrm>
          <a:prstGeom prst="rect">
            <a:avLst/>
          </a:prstGeom>
          <a:noFill/>
          <a:ln w="28575">
            <a:solidFill>
              <a:schemeClr val="accent4"/>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sp>
        <p:nvSpPr>
          <p:cNvPr id="97" name="Rectangle 15"/>
          <p:cNvSpPr>
            <a:spLocks noChangeAspect="1"/>
          </p:cNvSpPr>
          <p:nvPr/>
        </p:nvSpPr>
        <p:spPr bwMode="auto">
          <a:xfrm rot="16200000" flipH="1" flipV="1">
            <a:off x="6295671" y="1839137"/>
            <a:ext cx="136811" cy="154835"/>
          </a:xfrm>
          <a:prstGeom prst="rect">
            <a:avLst/>
          </a:prstGeom>
          <a:noFill/>
          <a:ln w="28575">
            <a:solidFill>
              <a:schemeClr val="accent5"/>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sp>
        <p:nvSpPr>
          <p:cNvPr id="98" name="Rectangle 16"/>
          <p:cNvSpPr>
            <a:spLocks noChangeAspect="1"/>
          </p:cNvSpPr>
          <p:nvPr/>
        </p:nvSpPr>
        <p:spPr bwMode="auto">
          <a:xfrm rot="16200000" flipH="1" flipV="1">
            <a:off x="7515427" y="1839137"/>
            <a:ext cx="136811" cy="154835"/>
          </a:xfrm>
          <a:prstGeom prst="rect">
            <a:avLst/>
          </a:prstGeom>
          <a:noFill/>
          <a:ln w="28575">
            <a:solidFill>
              <a:schemeClr val="accent6"/>
            </a:solid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sp>
        <p:nvSpPr>
          <p:cNvPr id="99" name="TextBox 17"/>
          <p:cNvSpPr txBox="1"/>
          <p:nvPr/>
        </p:nvSpPr>
        <p:spPr>
          <a:xfrm>
            <a:off x="1124979"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2014</a:t>
            </a:r>
            <a:endParaRPr lang="en-US" sz="2390" b="1" dirty="0">
              <a:solidFill>
                <a:schemeClr val="tx1">
                  <a:lumMod val="75000"/>
                  <a:lumOff val="25000"/>
                </a:schemeClr>
              </a:solidFill>
            </a:endParaRPr>
          </a:p>
        </p:txBody>
      </p:sp>
      <p:sp>
        <p:nvSpPr>
          <p:cNvPr id="100" name="TextBox 18"/>
          <p:cNvSpPr txBox="1"/>
          <p:nvPr/>
        </p:nvSpPr>
        <p:spPr>
          <a:xfrm>
            <a:off x="2336994"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2015</a:t>
            </a:r>
            <a:endParaRPr lang="en-US" sz="2390" b="1" dirty="0">
              <a:solidFill>
                <a:schemeClr val="tx1">
                  <a:lumMod val="75000"/>
                  <a:lumOff val="25000"/>
                </a:schemeClr>
              </a:solidFill>
            </a:endParaRPr>
          </a:p>
        </p:txBody>
      </p:sp>
      <p:sp>
        <p:nvSpPr>
          <p:cNvPr id="101" name="TextBox 19"/>
          <p:cNvSpPr txBox="1"/>
          <p:nvPr/>
        </p:nvSpPr>
        <p:spPr>
          <a:xfrm>
            <a:off x="3541269"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2016</a:t>
            </a:r>
            <a:endParaRPr lang="en-US" sz="2390" b="1" dirty="0">
              <a:solidFill>
                <a:schemeClr val="tx1">
                  <a:lumMod val="75000"/>
                  <a:lumOff val="25000"/>
                </a:schemeClr>
              </a:solidFill>
            </a:endParaRPr>
          </a:p>
        </p:txBody>
      </p:sp>
      <p:sp>
        <p:nvSpPr>
          <p:cNvPr id="102" name="TextBox 20"/>
          <p:cNvSpPr txBox="1"/>
          <p:nvPr/>
        </p:nvSpPr>
        <p:spPr>
          <a:xfrm>
            <a:off x="4761025"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2017</a:t>
            </a:r>
            <a:endParaRPr lang="en-US" sz="2390" b="1" dirty="0">
              <a:solidFill>
                <a:schemeClr val="tx1">
                  <a:lumMod val="75000"/>
                  <a:lumOff val="25000"/>
                </a:schemeClr>
              </a:solidFill>
            </a:endParaRPr>
          </a:p>
        </p:txBody>
      </p:sp>
      <p:sp>
        <p:nvSpPr>
          <p:cNvPr id="103" name="TextBox 21"/>
          <p:cNvSpPr txBox="1"/>
          <p:nvPr/>
        </p:nvSpPr>
        <p:spPr>
          <a:xfrm>
            <a:off x="5965300"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2018</a:t>
            </a:r>
            <a:endParaRPr lang="en-US" sz="2390" b="1" dirty="0">
              <a:solidFill>
                <a:schemeClr val="tx1">
                  <a:lumMod val="75000"/>
                  <a:lumOff val="25000"/>
                </a:schemeClr>
              </a:solidFill>
            </a:endParaRPr>
          </a:p>
        </p:txBody>
      </p:sp>
      <p:sp>
        <p:nvSpPr>
          <p:cNvPr id="104" name="TextBox 22"/>
          <p:cNvSpPr txBox="1"/>
          <p:nvPr/>
        </p:nvSpPr>
        <p:spPr>
          <a:xfrm>
            <a:off x="7185055" y="1442261"/>
            <a:ext cx="797560" cy="458470"/>
          </a:xfrm>
          <a:prstGeom prst="rect">
            <a:avLst/>
          </a:prstGeom>
          <a:noFill/>
        </p:spPr>
        <p:txBody>
          <a:bodyPr wrap="none" rtlCol="0">
            <a:spAutoFit/>
          </a:bodyPr>
          <a:lstStyle/>
          <a:p>
            <a:pPr algn="ctr"/>
            <a:r>
              <a:rPr lang="en-US" sz="2390" b="1" dirty="0">
                <a:solidFill>
                  <a:schemeClr val="tx1">
                    <a:lumMod val="75000"/>
                    <a:lumOff val="25000"/>
                  </a:schemeClr>
                </a:solidFill>
              </a:rPr>
              <a:t>2019</a:t>
            </a:r>
            <a:endParaRPr lang="en-US" sz="2390" b="1" dirty="0">
              <a:solidFill>
                <a:schemeClr val="tx1">
                  <a:lumMod val="75000"/>
                  <a:lumOff val="25000"/>
                </a:schemeClr>
              </a:solidFill>
            </a:endParaRPr>
          </a:p>
        </p:txBody>
      </p:sp>
      <p:cxnSp>
        <p:nvCxnSpPr>
          <p:cNvPr id="105" name="Straight Connector 23"/>
          <p:cNvCxnSpPr/>
          <p:nvPr/>
        </p:nvCxnSpPr>
        <p:spPr>
          <a:xfrm>
            <a:off x="1523756" y="1993954"/>
            <a:ext cx="0" cy="71540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6" name="Rectangle 24"/>
          <p:cNvSpPr/>
          <p:nvPr/>
        </p:nvSpPr>
        <p:spPr bwMode="auto">
          <a:xfrm>
            <a:off x="1213614" y="2712560"/>
            <a:ext cx="620282" cy="620282"/>
          </a:xfrm>
          <a:prstGeom prst="rect">
            <a:avLst/>
          </a:prstGeom>
          <a:solidFill>
            <a:schemeClr val="accent1"/>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107" name="Straight Connector 25"/>
          <p:cNvCxnSpPr/>
          <p:nvPr/>
        </p:nvCxnSpPr>
        <p:spPr>
          <a:xfrm>
            <a:off x="2735771" y="1993954"/>
            <a:ext cx="0" cy="71540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8" name="Rectangle 26"/>
          <p:cNvSpPr/>
          <p:nvPr/>
        </p:nvSpPr>
        <p:spPr bwMode="auto">
          <a:xfrm>
            <a:off x="2425629" y="2712560"/>
            <a:ext cx="620282" cy="620282"/>
          </a:xfrm>
          <a:prstGeom prst="rect">
            <a:avLst/>
          </a:prstGeom>
          <a:solidFill>
            <a:schemeClr val="accent2"/>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109" name="Straight Connector 27"/>
          <p:cNvCxnSpPr/>
          <p:nvPr/>
        </p:nvCxnSpPr>
        <p:spPr>
          <a:xfrm>
            <a:off x="3940045" y="1993954"/>
            <a:ext cx="0" cy="71540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0" name="Rectangle 28"/>
          <p:cNvSpPr/>
          <p:nvPr/>
        </p:nvSpPr>
        <p:spPr bwMode="auto">
          <a:xfrm>
            <a:off x="3629904" y="2712560"/>
            <a:ext cx="620282" cy="620282"/>
          </a:xfrm>
          <a:prstGeom prst="rect">
            <a:avLst/>
          </a:prstGeom>
          <a:solidFill>
            <a:schemeClr val="accent3"/>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111" name="Straight Connector 29"/>
          <p:cNvCxnSpPr/>
          <p:nvPr/>
        </p:nvCxnSpPr>
        <p:spPr>
          <a:xfrm>
            <a:off x="5159801" y="1993954"/>
            <a:ext cx="0" cy="71540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2" name="Rectangle 30"/>
          <p:cNvSpPr/>
          <p:nvPr/>
        </p:nvSpPr>
        <p:spPr bwMode="auto">
          <a:xfrm>
            <a:off x="4849660" y="2712560"/>
            <a:ext cx="620282" cy="620282"/>
          </a:xfrm>
          <a:prstGeom prst="rect">
            <a:avLst/>
          </a:prstGeom>
          <a:solidFill>
            <a:schemeClr val="accent4"/>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113" name="Straight Connector 31"/>
          <p:cNvCxnSpPr/>
          <p:nvPr/>
        </p:nvCxnSpPr>
        <p:spPr>
          <a:xfrm>
            <a:off x="6364076" y="1993954"/>
            <a:ext cx="0" cy="715404"/>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4" name="Rectangle 32"/>
          <p:cNvSpPr/>
          <p:nvPr/>
        </p:nvSpPr>
        <p:spPr bwMode="auto">
          <a:xfrm>
            <a:off x="6053935" y="2712560"/>
            <a:ext cx="620282" cy="620282"/>
          </a:xfrm>
          <a:prstGeom prst="rect">
            <a:avLst/>
          </a:prstGeom>
          <a:solidFill>
            <a:schemeClr val="accent5"/>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cxnSp>
        <p:nvCxnSpPr>
          <p:cNvPr id="115" name="Straight Connector 33"/>
          <p:cNvCxnSpPr/>
          <p:nvPr/>
        </p:nvCxnSpPr>
        <p:spPr>
          <a:xfrm>
            <a:off x="7583832" y="1993954"/>
            <a:ext cx="0" cy="715404"/>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16" name="Rectangle 34"/>
          <p:cNvSpPr/>
          <p:nvPr/>
        </p:nvSpPr>
        <p:spPr bwMode="auto">
          <a:xfrm>
            <a:off x="7273691" y="2712560"/>
            <a:ext cx="620282" cy="620282"/>
          </a:xfrm>
          <a:prstGeom prst="rect">
            <a:avLst/>
          </a:prstGeom>
          <a:solidFill>
            <a:schemeClr val="accent6"/>
          </a:solidFill>
          <a:ln w="9525">
            <a:noFill/>
            <a:round/>
          </a:ln>
        </p:spPr>
        <p:txBody>
          <a:bodyPr vert="horz" wrap="square" lIns="91207" tIns="45603" rIns="91207" bIns="45603" numCol="1" rtlCol="0" anchor="t" anchorCtr="0" compatLnSpc="1"/>
          <a:lstStyle/>
          <a:p>
            <a:pPr algn="ctr"/>
            <a:endParaRPr lang="en-US" sz="2390">
              <a:solidFill>
                <a:schemeClr val="tx1">
                  <a:lumMod val="75000"/>
                  <a:lumOff val="25000"/>
                </a:schemeClr>
              </a:solidFill>
            </a:endParaRPr>
          </a:p>
        </p:txBody>
      </p:sp>
      <p:sp>
        <p:nvSpPr>
          <p:cNvPr id="117" name="TextBox 35"/>
          <p:cNvSpPr txBox="1"/>
          <p:nvPr/>
        </p:nvSpPr>
        <p:spPr>
          <a:xfrm>
            <a:off x="976244"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18" name="TextBox 36"/>
          <p:cNvSpPr txBox="1"/>
          <p:nvPr/>
        </p:nvSpPr>
        <p:spPr>
          <a:xfrm>
            <a:off x="2188259"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19" name="TextBox 37"/>
          <p:cNvSpPr txBox="1"/>
          <p:nvPr/>
        </p:nvSpPr>
        <p:spPr>
          <a:xfrm>
            <a:off x="3392533"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20" name="TextBox 38"/>
          <p:cNvSpPr txBox="1"/>
          <p:nvPr/>
        </p:nvSpPr>
        <p:spPr>
          <a:xfrm>
            <a:off x="4612289"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21" name="TextBox 39"/>
          <p:cNvSpPr txBox="1"/>
          <p:nvPr/>
        </p:nvSpPr>
        <p:spPr>
          <a:xfrm>
            <a:off x="5816564"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22" name="TextBox 40"/>
          <p:cNvSpPr txBox="1"/>
          <p:nvPr/>
        </p:nvSpPr>
        <p:spPr>
          <a:xfrm>
            <a:off x="7036320" y="3372136"/>
            <a:ext cx="1122313" cy="897890"/>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r>
              <a:rPr lang="zh-CN" altLang="en-US" sz="900" dirty="0">
                <a:solidFill>
                  <a:schemeClr val="tx1">
                    <a:lumMod val="75000"/>
                    <a:lumOff val="25000"/>
                  </a:schemeClr>
                </a:solidFill>
              </a:rPr>
              <a:t>输入您的简短文字内容输入您的简短文字内容输入您的简短文字内容</a:t>
            </a:r>
            <a:endParaRPr lang="zh-CN" altLang="en-US" sz="900" dirty="0">
              <a:solidFill>
                <a:schemeClr val="tx1">
                  <a:lumMod val="75000"/>
                  <a:lumOff val="25000"/>
                </a:schemeClr>
              </a:solidFill>
            </a:endParaRPr>
          </a:p>
        </p:txBody>
      </p:sp>
      <p:sp>
        <p:nvSpPr>
          <p:cNvPr id="123" name="Freeform 116"/>
          <p:cNvSpPr>
            <a:spLocks noEditPoints="1"/>
          </p:cNvSpPr>
          <p:nvPr/>
        </p:nvSpPr>
        <p:spPr bwMode="auto">
          <a:xfrm>
            <a:off x="1369038" y="2897930"/>
            <a:ext cx="309434" cy="249544"/>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124" name="Freeform 101"/>
          <p:cNvSpPr>
            <a:spLocks noEditPoints="1"/>
          </p:cNvSpPr>
          <p:nvPr/>
        </p:nvSpPr>
        <p:spPr bwMode="auto">
          <a:xfrm>
            <a:off x="2564757" y="2864486"/>
            <a:ext cx="342027" cy="316433"/>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125" name="Freeform 157"/>
          <p:cNvSpPr>
            <a:spLocks noEditPoints="1"/>
          </p:cNvSpPr>
          <p:nvPr/>
        </p:nvSpPr>
        <p:spPr bwMode="auto">
          <a:xfrm>
            <a:off x="3806243" y="2874524"/>
            <a:ext cx="267605" cy="296356"/>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126" name="Freeform 145"/>
          <p:cNvSpPr>
            <a:spLocks noChangeAspect="1"/>
          </p:cNvSpPr>
          <p:nvPr/>
        </p:nvSpPr>
        <p:spPr bwMode="auto">
          <a:xfrm>
            <a:off x="4987398" y="2874524"/>
            <a:ext cx="344815" cy="297341"/>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127" name="Freeform 157"/>
          <p:cNvSpPr>
            <a:spLocks noChangeAspect="1" noEditPoints="1"/>
          </p:cNvSpPr>
          <p:nvPr/>
        </p:nvSpPr>
        <p:spPr bwMode="auto">
          <a:xfrm>
            <a:off x="6242798" y="2874171"/>
            <a:ext cx="242557" cy="297065"/>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128" name="Freeform 109"/>
          <p:cNvSpPr>
            <a:spLocks noChangeAspect="1" noEditPoints="1"/>
          </p:cNvSpPr>
          <p:nvPr/>
        </p:nvSpPr>
        <p:spPr bwMode="auto">
          <a:xfrm>
            <a:off x="7429540" y="2891503"/>
            <a:ext cx="308585" cy="262401"/>
          </a:xfrm>
          <a:custGeom>
            <a:avLst/>
            <a:gdLst/>
            <a:ahLst/>
            <a:cxnLst>
              <a:cxn ang="0">
                <a:pos x="10" y="57"/>
              </a:cxn>
              <a:cxn ang="0">
                <a:pos x="9" y="58"/>
              </a:cxn>
              <a:cxn ang="0">
                <a:pos x="2" y="58"/>
              </a:cxn>
              <a:cxn ang="0">
                <a:pos x="0" y="57"/>
              </a:cxn>
              <a:cxn ang="0">
                <a:pos x="0" y="49"/>
              </a:cxn>
              <a:cxn ang="0">
                <a:pos x="2" y="48"/>
              </a:cxn>
              <a:cxn ang="0">
                <a:pos x="9" y="48"/>
              </a:cxn>
              <a:cxn ang="0">
                <a:pos x="10" y="49"/>
              </a:cxn>
              <a:cxn ang="0">
                <a:pos x="10" y="57"/>
              </a:cxn>
              <a:cxn ang="0">
                <a:pos x="25" y="57"/>
              </a:cxn>
              <a:cxn ang="0">
                <a:pos x="24" y="58"/>
              </a:cxn>
              <a:cxn ang="0">
                <a:pos x="16" y="58"/>
              </a:cxn>
              <a:cxn ang="0">
                <a:pos x="15" y="57"/>
              </a:cxn>
              <a:cxn ang="0">
                <a:pos x="15" y="44"/>
              </a:cxn>
              <a:cxn ang="0">
                <a:pos x="16" y="43"/>
              </a:cxn>
              <a:cxn ang="0">
                <a:pos x="24" y="43"/>
              </a:cxn>
              <a:cxn ang="0">
                <a:pos x="25" y="44"/>
              </a:cxn>
              <a:cxn ang="0">
                <a:pos x="25" y="57"/>
              </a:cxn>
              <a:cxn ang="0">
                <a:pos x="39" y="57"/>
              </a:cxn>
              <a:cxn ang="0">
                <a:pos x="38" y="58"/>
              </a:cxn>
              <a:cxn ang="0">
                <a:pos x="31" y="58"/>
              </a:cxn>
              <a:cxn ang="0">
                <a:pos x="30" y="57"/>
              </a:cxn>
              <a:cxn ang="0">
                <a:pos x="30" y="35"/>
              </a:cxn>
              <a:cxn ang="0">
                <a:pos x="31" y="34"/>
              </a:cxn>
              <a:cxn ang="0">
                <a:pos x="38" y="34"/>
              </a:cxn>
              <a:cxn ang="0">
                <a:pos x="39" y="35"/>
              </a:cxn>
              <a:cxn ang="0">
                <a:pos x="39" y="57"/>
              </a:cxn>
              <a:cxn ang="0">
                <a:pos x="54" y="57"/>
              </a:cxn>
              <a:cxn ang="0">
                <a:pos x="53" y="58"/>
              </a:cxn>
              <a:cxn ang="0">
                <a:pos x="45" y="58"/>
              </a:cxn>
              <a:cxn ang="0">
                <a:pos x="44" y="57"/>
              </a:cxn>
              <a:cxn ang="0">
                <a:pos x="44" y="20"/>
              </a:cxn>
              <a:cxn ang="0">
                <a:pos x="45" y="19"/>
              </a:cxn>
              <a:cxn ang="0">
                <a:pos x="53" y="19"/>
              </a:cxn>
              <a:cxn ang="0">
                <a:pos x="54" y="20"/>
              </a:cxn>
              <a:cxn ang="0">
                <a:pos x="54" y="57"/>
              </a:cxn>
              <a:cxn ang="0">
                <a:pos x="68" y="57"/>
              </a:cxn>
              <a:cxn ang="0">
                <a:pos x="67" y="58"/>
              </a:cxn>
              <a:cxn ang="0">
                <a:pos x="60" y="58"/>
              </a:cxn>
              <a:cxn ang="0">
                <a:pos x="59" y="57"/>
              </a:cxn>
              <a:cxn ang="0">
                <a:pos x="59" y="1"/>
              </a:cxn>
              <a:cxn ang="0">
                <a:pos x="60" y="0"/>
              </a:cxn>
              <a:cxn ang="0">
                <a:pos x="67" y="0"/>
              </a:cxn>
              <a:cxn ang="0">
                <a:pos x="68" y="1"/>
              </a:cxn>
              <a:cxn ang="0">
                <a:pos x="68" y="57"/>
              </a:cxn>
            </a:cxnLst>
            <a:rect l="0" t="0" r="r" b="b"/>
            <a:pathLst>
              <a:path w="68" h="58">
                <a:moveTo>
                  <a:pt x="10" y="57"/>
                </a:moveTo>
                <a:cubicBezTo>
                  <a:pt x="10" y="57"/>
                  <a:pt x="10" y="58"/>
                  <a:pt x="9" y="58"/>
                </a:cubicBezTo>
                <a:cubicBezTo>
                  <a:pt x="2" y="58"/>
                  <a:pt x="2" y="58"/>
                  <a:pt x="2" y="58"/>
                </a:cubicBezTo>
                <a:cubicBezTo>
                  <a:pt x="1" y="58"/>
                  <a:pt x="0" y="57"/>
                  <a:pt x="0" y="57"/>
                </a:cubicBezTo>
                <a:cubicBezTo>
                  <a:pt x="0" y="49"/>
                  <a:pt x="0" y="49"/>
                  <a:pt x="0" y="49"/>
                </a:cubicBezTo>
                <a:cubicBezTo>
                  <a:pt x="0" y="49"/>
                  <a:pt x="1" y="48"/>
                  <a:pt x="2" y="48"/>
                </a:cubicBezTo>
                <a:cubicBezTo>
                  <a:pt x="9" y="48"/>
                  <a:pt x="9" y="48"/>
                  <a:pt x="9" y="48"/>
                </a:cubicBezTo>
                <a:cubicBezTo>
                  <a:pt x="10" y="48"/>
                  <a:pt x="10" y="49"/>
                  <a:pt x="10" y="49"/>
                </a:cubicBezTo>
                <a:lnTo>
                  <a:pt x="10" y="57"/>
                </a:lnTo>
                <a:close/>
                <a:moveTo>
                  <a:pt x="25" y="57"/>
                </a:moveTo>
                <a:cubicBezTo>
                  <a:pt x="25" y="57"/>
                  <a:pt x="24" y="58"/>
                  <a:pt x="24" y="58"/>
                </a:cubicBezTo>
                <a:cubicBezTo>
                  <a:pt x="16" y="58"/>
                  <a:pt x="16" y="58"/>
                  <a:pt x="16" y="58"/>
                </a:cubicBezTo>
                <a:cubicBezTo>
                  <a:pt x="16" y="58"/>
                  <a:pt x="15" y="57"/>
                  <a:pt x="15" y="57"/>
                </a:cubicBezTo>
                <a:cubicBezTo>
                  <a:pt x="15" y="44"/>
                  <a:pt x="15" y="44"/>
                  <a:pt x="15" y="44"/>
                </a:cubicBezTo>
                <a:cubicBezTo>
                  <a:pt x="15" y="44"/>
                  <a:pt x="16" y="43"/>
                  <a:pt x="16" y="43"/>
                </a:cubicBezTo>
                <a:cubicBezTo>
                  <a:pt x="24" y="43"/>
                  <a:pt x="24" y="43"/>
                  <a:pt x="24" y="43"/>
                </a:cubicBezTo>
                <a:cubicBezTo>
                  <a:pt x="24" y="43"/>
                  <a:pt x="25" y="44"/>
                  <a:pt x="25" y="44"/>
                </a:cubicBezTo>
                <a:lnTo>
                  <a:pt x="25" y="57"/>
                </a:lnTo>
                <a:close/>
                <a:moveTo>
                  <a:pt x="39" y="57"/>
                </a:moveTo>
                <a:cubicBezTo>
                  <a:pt x="39" y="57"/>
                  <a:pt x="39" y="58"/>
                  <a:pt x="38" y="58"/>
                </a:cubicBezTo>
                <a:cubicBezTo>
                  <a:pt x="31" y="58"/>
                  <a:pt x="31" y="58"/>
                  <a:pt x="31" y="58"/>
                </a:cubicBezTo>
                <a:cubicBezTo>
                  <a:pt x="30" y="58"/>
                  <a:pt x="30" y="57"/>
                  <a:pt x="30" y="57"/>
                </a:cubicBezTo>
                <a:cubicBezTo>
                  <a:pt x="30" y="35"/>
                  <a:pt x="30" y="35"/>
                  <a:pt x="30" y="35"/>
                </a:cubicBezTo>
                <a:cubicBezTo>
                  <a:pt x="30" y="34"/>
                  <a:pt x="30" y="34"/>
                  <a:pt x="31" y="34"/>
                </a:cubicBezTo>
                <a:cubicBezTo>
                  <a:pt x="38" y="34"/>
                  <a:pt x="38" y="34"/>
                  <a:pt x="38" y="34"/>
                </a:cubicBezTo>
                <a:cubicBezTo>
                  <a:pt x="39" y="34"/>
                  <a:pt x="39" y="34"/>
                  <a:pt x="39" y="35"/>
                </a:cubicBezTo>
                <a:lnTo>
                  <a:pt x="39" y="57"/>
                </a:lnTo>
                <a:close/>
                <a:moveTo>
                  <a:pt x="54" y="57"/>
                </a:moveTo>
                <a:cubicBezTo>
                  <a:pt x="54" y="57"/>
                  <a:pt x="53" y="58"/>
                  <a:pt x="53" y="58"/>
                </a:cubicBezTo>
                <a:cubicBezTo>
                  <a:pt x="45" y="58"/>
                  <a:pt x="45" y="58"/>
                  <a:pt x="45" y="58"/>
                </a:cubicBezTo>
                <a:cubicBezTo>
                  <a:pt x="45" y="58"/>
                  <a:pt x="44" y="57"/>
                  <a:pt x="44" y="57"/>
                </a:cubicBezTo>
                <a:cubicBezTo>
                  <a:pt x="44" y="20"/>
                  <a:pt x="44" y="20"/>
                  <a:pt x="44" y="20"/>
                </a:cubicBezTo>
                <a:cubicBezTo>
                  <a:pt x="44" y="20"/>
                  <a:pt x="45" y="19"/>
                  <a:pt x="45" y="19"/>
                </a:cubicBezTo>
                <a:cubicBezTo>
                  <a:pt x="53" y="19"/>
                  <a:pt x="53" y="19"/>
                  <a:pt x="53" y="19"/>
                </a:cubicBezTo>
                <a:cubicBezTo>
                  <a:pt x="53" y="19"/>
                  <a:pt x="54" y="20"/>
                  <a:pt x="54" y="20"/>
                </a:cubicBezTo>
                <a:lnTo>
                  <a:pt x="54" y="57"/>
                </a:lnTo>
                <a:close/>
                <a:moveTo>
                  <a:pt x="68" y="57"/>
                </a:moveTo>
                <a:cubicBezTo>
                  <a:pt x="68" y="57"/>
                  <a:pt x="68" y="58"/>
                  <a:pt x="67" y="58"/>
                </a:cubicBezTo>
                <a:cubicBezTo>
                  <a:pt x="60" y="58"/>
                  <a:pt x="60" y="58"/>
                  <a:pt x="60" y="58"/>
                </a:cubicBezTo>
                <a:cubicBezTo>
                  <a:pt x="59" y="58"/>
                  <a:pt x="59" y="57"/>
                  <a:pt x="59" y="57"/>
                </a:cubicBezTo>
                <a:cubicBezTo>
                  <a:pt x="59" y="1"/>
                  <a:pt x="59" y="1"/>
                  <a:pt x="59" y="1"/>
                </a:cubicBezTo>
                <a:cubicBezTo>
                  <a:pt x="59" y="0"/>
                  <a:pt x="59" y="0"/>
                  <a:pt x="60" y="0"/>
                </a:cubicBezTo>
                <a:cubicBezTo>
                  <a:pt x="67" y="0"/>
                  <a:pt x="67" y="0"/>
                  <a:pt x="67" y="0"/>
                </a:cubicBezTo>
                <a:cubicBezTo>
                  <a:pt x="68" y="0"/>
                  <a:pt x="68" y="0"/>
                  <a:pt x="68" y="1"/>
                </a:cubicBezTo>
                <a:lnTo>
                  <a:pt x="68" y="57"/>
                </a:lnTo>
                <a:close/>
              </a:path>
            </a:pathLst>
          </a:custGeom>
          <a:solidFill>
            <a:schemeClr val="bg1"/>
          </a:solidFill>
          <a:ln w="9525">
            <a:noFill/>
            <a:round/>
          </a:ln>
        </p:spPr>
        <p:txBody>
          <a:bodyPr vert="horz" wrap="square" lIns="91207" tIns="45603" rIns="91207" bIns="45603" numCol="1" anchor="t" anchorCtr="0" compatLnSpc="1"/>
          <a:lstStyle/>
          <a:p>
            <a:endParaRPr lang="en-US" sz="2390">
              <a:solidFill>
                <a:schemeClr val="tx1">
                  <a:lumMod val="75000"/>
                  <a:lumOff val="25000"/>
                </a:schemeClr>
              </a:solidFill>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工作经验总结</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21" name="矩形 20"/>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zoom/>
      </p:transition>
    </mc:Choice>
    <mc:Fallback>
      <p:transition advTm="1498">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strips(upRight)">
                                      <p:cBhvr>
                                        <p:cTn id="7" dur="750"/>
                                        <p:tgtEl>
                                          <p:spTgt spid="87"/>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wheel(1)">
                                      <p:cBhvr>
                                        <p:cTn id="11" dur="500"/>
                                        <p:tgtEl>
                                          <p:spTgt spid="89"/>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additive="base">
                                        <p:cTn id="15" dur="500" fill="hold"/>
                                        <p:tgtEl>
                                          <p:spTgt spid="99"/>
                                        </p:tgtEl>
                                        <p:attrNameLst>
                                          <p:attrName>ppt_x</p:attrName>
                                        </p:attrNameLst>
                                      </p:cBhvr>
                                      <p:tavLst>
                                        <p:tav tm="0">
                                          <p:val>
                                            <p:strVal val="#ppt_x"/>
                                          </p:val>
                                        </p:tav>
                                        <p:tav tm="100000">
                                          <p:val>
                                            <p:strVal val="#ppt_x"/>
                                          </p:val>
                                        </p:tav>
                                      </p:tavLst>
                                    </p:anim>
                                    <p:anim calcmode="lin" valueType="num">
                                      <p:cBhvr additive="base">
                                        <p:cTn id="16" dur="500" fill="hold"/>
                                        <p:tgtEl>
                                          <p:spTgt spid="99"/>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wipe(up)">
                                      <p:cBhvr>
                                        <p:cTn id="20" dur="500"/>
                                        <p:tgtEl>
                                          <p:spTgt spid="105"/>
                                        </p:tgtEl>
                                      </p:cBhvr>
                                    </p:animEffect>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500" fill="hold"/>
                                        <p:tgtEl>
                                          <p:spTgt spid="106"/>
                                        </p:tgtEl>
                                        <p:attrNameLst>
                                          <p:attrName>ppt_w</p:attrName>
                                        </p:attrNameLst>
                                      </p:cBhvr>
                                      <p:tavLst>
                                        <p:tav tm="0">
                                          <p:val>
                                            <p:fltVal val="0"/>
                                          </p:val>
                                        </p:tav>
                                        <p:tav tm="100000">
                                          <p:val>
                                            <p:strVal val="#ppt_w"/>
                                          </p:val>
                                        </p:tav>
                                      </p:tavLst>
                                    </p:anim>
                                    <p:anim calcmode="lin" valueType="num">
                                      <p:cBhvr>
                                        <p:cTn id="25" dur="500" fill="hold"/>
                                        <p:tgtEl>
                                          <p:spTgt spid="106"/>
                                        </p:tgtEl>
                                        <p:attrNameLst>
                                          <p:attrName>ppt_h</p:attrName>
                                        </p:attrNameLst>
                                      </p:cBhvr>
                                      <p:tavLst>
                                        <p:tav tm="0">
                                          <p:val>
                                            <p:fltVal val="0"/>
                                          </p:val>
                                        </p:tav>
                                        <p:tav tm="100000">
                                          <p:val>
                                            <p:strVal val="#ppt_h"/>
                                          </p:val>
                                        </p:tav>
                                      </p:tavLst>
                                    </p:anim>
                                    <p:animEffect transition="in" filter="fade">
                                      <p:cBhvr>
                                        <p:cTn id="26" dur="500"/>
                                        <p:tgtEl>
                                          <p:spTgt spid="106"/>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p:cTn id="30" dur="500" fill="hold"/>
                                        <p:tgtEl>
                                          <p:spTgt spid="123"/>
                                        </p:tgtEl>
                                        <p:attrNameLst>
                                          <p:attrName>ppt_w</p:attrName>
                                        </p:attrNameLst>
                                      </p:cBhvr>
                                      <p:tavLst>
                                        <p:tav tm="0">
                                          <p:val>
                                            <p:fltVal val="0"/>
                                          </p:val>
                                        </p:tav>
                                        <p:tav tm="100000">
                                          <p:val>
                                            <p:strVal val="#ppt_w"/>
                                          </p:val>
                                        </p:tav>
                                      </p:tavLst>
                                    </p:anim>
                                    <p:anim calcmode="lin" valueType="num">
                                      <p:cBhvr>
                                        <p:cTn id="31" dur="500" fill="hold"/>
                                        <p:tgtEl>
                                          <p:spTgt spid="123"/>
                                        </p:tgtEl>
                                        <p:attrNameLst>
                                          <p:attrName>ppt_h</p:attrName>
                                        </p:attrNameLst>
                                      </p:cBhvr>
                                      <p:tavLst>
                                        <p:tav tm="0">
                                          <p:val>
                                            <p:fltVal val="0"/>
                                          </p:val>
                                        </p:tav>
                                        <p:tav tm="100000">
                                          <p:val>
                                            <p:strVal val="#ppt_h"/>
                                          </p:val>
                                        </p:tav>
                                      </p:tavLst>
                                    </p:anim>
                                    <p:animEffect transition="in" filter="fade">
                                      <p:cBhvr>
                                        <p:cTn id="32" dur="500"/>
                                        <p:tgtEl>
                                          <p:spTgt spid="123"/>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up)">
                                      <p:cBhvr>
                                        <p:cTn id="36" dur="750"/>
                                        <p:tgtEl>
                                          <p:spTgt spid="117"/>
                                        </p:tgtEl>
                                      </p:cBhvr>
                                    </p:animEffect>
                                  </p:childTnLst>
                                </p:cTn>
                              </p:par>
                            </p:childTnLst>
                          </p:cTn>
                        </p:par>
                        <p:par>
                          <p:cTn id="37" fill="hold">
                            <p:stCondLst>
                              <p:cond delay="4500"/>
                            </p:stCondLst>
                            <p:childTnLst>
                              <p:par>
                                <p:cTn id="38" presetID="18" presetClass="entr" presetSubtype="3" fill="hold"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strips(upRight)">
                                      <p:cBhvr>
                                        <p:cTn id="40" dur="750"/>
                                        <p:tgtEl>
                                          <p:spTgt spid="86"/>
                                        </p:tgtEl>
                                      </p:cBhvr>
                                    </p:animEffect>
                                  </p:childTnLst>
                                </p:cTn>
                              </p:par>
                            </p:childTnLst>
                          </p:cTn>
                        </p:par>
                        <p:par>
                          <p:cTn id="41" fill="hold">
                            <p:stCondLst>
                              <p:cond delay="5500"/>
                            </p:stCondLst>
                            <p:childTnLst>
                              <p:par>
                                <p:cTn id="42" presetID="21" presetClass="entr" presetSubtype="1" fill="hold" grpId="0" nodeType="after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wheel(1)">
                                      <p:cBhvr>
                                        <p:cTn id="44" dur="500"/>
                                        <p:tgtEl>
                                          <p:spTgt spid="92"/>
                                        </p:tgtEl>
                                      </p:cBhvr>
                                    </p:animEffect>
                                  </p:childTnLst>
                                </p:cTn>
                              </p:par>
                            </p:childTnLst>
                          </p:cTn>
                        </p:par>
                        <p:par>
                          <p:cTn id="45" fill="hold">
                            <p:stCondLst>
                              <p:cond delay="6000"/>
                            </p:stCondLst>
                            <p:childTnLst>
                              <p:par>
                                <p:cTn id="46" presetID="2" presetClass="entr" presetSubtype="1" fill="hold" grpId="0" nodeType="afterEffect">
                                  <p:stCondLst>
                                    <p:cond delay="0"/>
                                  </p:stCondLst>
                                  <p:childTnLst>
                                    <p:set>
                                      <p:cBhvr>
                                        <p:cTn id="47" dur="1" fill="hold">
                                          <p:stCondLst>
                                            <p:cond delay="0"/>
                                          </p:stCondLst>
                                        </p:cTn>
                                        <p:tgtEl>
                                          <p:spTgt spid="100"/>
                                        </p:tgtEl>
                                        <p:attrNameLst>
                                          <p:attrName>style.visibility</p:attrName>
                                        </p:attrNameLst>
                                      </p:cBhvr>
                                      <p:to>
                                        <p:strVal val="visible"/>
                                      </p:to>
                                    </p:set>
                                    <p:anim calcmode="lin" valueType="num">
                                      <p:cBhvr additive="base">
                                        <p:cTn id="48" dur="500" fill="hold"/>
                                        <p:tgtEl>
                                          <p:spTgt spid="100"/>
                                        </p:tgtEl>
                                        <p:attrNameLst>
                                          <p:attrName>ppt_x</p:attrName>
                                        </p:attrNameLst>
                                      </p:cBhvr>
                                      <p:tavLst>
                                        <p:tav tm="0">
                                          <p:val>
                                            <p:strVal val="#ppt_x"/>
                                          </p:val>
                                        </p:tav>
                                        <p:tav tm="100000">
                                          <p:val>
                                            <p:strVal val="#ppt_x"/>
                                          </p:val>
                                        </p:tav>
                                      </p:tavLst>
                                    </p:anim>
                                    <p:anim calcmode="lin" valueType="num">
                                      <p:cBhvr additive="base">
                                        <p:cTn id="49" dur="500" fill="hold"/>
                                        <p:tgtEl>
                                          <p:spTgt spid="100"/>
                                        </p:tgtEl>
                                        <p:attrNameLst>
                                          <p:attrName>ppt_y</p:attrName>
                                        </p:attrNameLst>
                                      </p:cBhvr>
                                      <p:tavLst>
                                        <p:tav tm="0">
                                          <p:val>
                                            <p:strVal val="0-#ppt_h/2"/>
                                          </p:val>
                                        </p:tav>
                                        <p:tav tm="100000">
                                          <p:val>
                                            <p:strVal val="#ppt_y"/>
                                          </p:val>
                                        </p:tav>
                                      </p:tavLst>
                                    </p:anim>
                                  </p:childTnLst>
                                </p:cTn>
                              </p:par>
                            </p:childTnLst>
                          </p:cTn>
                        </p:par>
                        <p:par>
                          <p:cTn id="50" fill="hold">
                            <p:stCondLst>
                              <p:cond delay="6500"/>
                            </p:stCondLst>
                            <p:childTnLst>
                              <p:par>
                                <p:cTn id="51" presetID="22" presetClass="entr" presetSubtype="1" fill="hold" nodeType="after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wipe(up)">
                                      <p:cBhvr>
                                        <p:cTn id="53" dur="500"/>
                                        <p:tgtEl>
                                          <p:spTgt spid="107"/>
                                        </p:tgtEl>
                                      </p:cBhvr>
                                    </p:animEffect>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108"/>
                                        </p:tgtEl>
                                        <p:attrNameLst>
                                          <p:attrName>style.visibility</p:attrName>
                                        </p:attrNameLst>
                                      </p:cBhvr>
                                      <p:to>
                                        <p:strVal val="visible"/>
                                      </p:to>
                                    </p:set>
                                    <p:anim calcmode="lin" valueType="num">
                                      <p:cBhvr>
                                        <p:cTn id="57" dur="500" fill="hold"/>
                                        <p:tgtEl>
                                          <p:spTgt spid="108"/>
                                        </p:tgtEl>
                                        <p:attrNameLst>
                                          <p:attrName>ppt_w</p:attrName>
                                        </p:attrNameLst>
                                      </p:cBhvr>
                                      <p:tavLst>
                                        <p:tav tm="0">
                                          <p:val>
                                            <p:fltVal val="0"/>
                                          </p:val>
                                        </p:tav>
                                        <p:tav tm="100000">
                                          <p:val>
                                            <p:strVal val="#ppt_w"/>
                                          </p:val>
                                        </p:tav>
                                      </p:tavLst>
                                    </p:anim>
                                    <p:anim calcmode="lin" valueType="num">
                                      <p:cBhvr>
                                        <p:cTn id="58" dur="500" fill="hold"/>
                                        <p:tgtEl>
                                          <p:spTgt spid="108"/>
                                        </p:tgtEl>
                                        <p:attrNameLst>
                                          <p:attrName>ppt_h</p:attrName>
                                        </p:attrNameLst>
                                      </p:cBhvr>
                                      <p:tavLst>
                                        <p:tav tm="0">
                                          <p:val>
                                            <p:fltVal val="0"/>
                                          </p:val>
                                        </p:tav>
                                        <p:tav tm="100000">
                                          <p:val>
                                            <p:strVal val="#ppt_h"/>
                                          </p:val>
                                        </p:tav>
                                      </p:tavLst>
                                    </p:anim>
                                    <p:animEffect transition="in" filter="fade">
                                      <p:cBhvr>
                                        <p:cTn id="59" dur="500"/>
                                        <p:tgtEl>
                                          <p:spTgt spid="108"/>
                                        </p:tgtEl>
                                      </p:cBhvr>
                                    </p:animEffect>
                                  </p:childTnLst>
                                </p:cTn>
                              </p:par>
                            </p:childTnLst>
                          </p:cTn>
                        </p:par>
                        <p:par>
                          <p:cTn id="60" fill="hold">
                            <p:stCondLst>
                              <p:cond delay="7500"/>
                            </p:stCondLst>
                            <p:childTnLst>
                              <p:par>
                                <p:cTn id="61" presetID="53" presetClass="entr" presetSubtype="16" fill="hold" grpId="0" nodeType="afterEffect">
                                  <p:stCondLst>
                                    <p:cond delay="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childTnLst>
                          </p:cTn>
                        </p:par>
                        <p:par>
                          <p:cTn id="66" fill="hold">
                            <p:stCondLst>
                              <p:cond delay="8000"/>
                            </p:stCondLst>
                            <p:childTnLst>
                              <p:par>
                                <p:cTn id="67" presetID="22" presetClass="entr" presetSubtype="1" fill="hold" grpId="0" nodeType="afterEffect">
                                  <p:stCondLst>
                                    <p:cond delay="0"/>
                                  </p:stCondLst>
                                  <p:childTnLst>
                                    <p:set>
                                      <p:cBhvr>
                                        <p:cTn id="68" dur="1" fill="hold">
                                          <p:stCondLst>
                                            <p:cond delay="0"/>
                                          </p:stCondLst>
                                        </p:cTn>
                                        <p:tgtEl>
                                          <p:spTgt spid="118"/>
                                        </p:tgtEl>
                                        <p:attrNameLst>
                                          <p:attrName>style.visibility</p:attrName>
                                        </p:attrNameLst>
                                      </p:cBhvr>
                                      <p:to>
                                        <p:strVal val="visible"/>
                                      </p:to>
                                    </p:set>
                                    <p:animEffect transition="in" filter="wipe(up)">
                                      <p:cBhvr>
                                        <p:cTn id="69" dur="750"/>
                                        <p:tgtEl>
                                          <p:spTgt spid="118"/>
                                        </p:tgtEl>
                                      </p:cBhvr>
                                    </p:animEffect>
                                  </p:childTnLst>
                                </p:cTn>
                              </p:par>
                            </p:childTnLst>
                          </p:cTn>
                        </p:par>
                        <p:par>
                          <p:cTn id="70" fill="hold">
                            <p:stCondLst>
                              <p:cond delay="9000"/>
                            </p:stCondLst>
                            <p:childTnLst>
                              <p:par>
                                <p:cTn id="71" presetID="18" presetClass="entr" presetSubtype="3" fill="hold" nodeType="afterEffect">
                                  <p:stCondLst>
                                    <p:cond delay="0"/>
                                  </p:stCondLst>
                                  <p:childTnLst>
                                    <p:set>
                                      <p:cBhvr>
                                        <p:cTn id="72" dur="1" fill="hold">
                                          <p:stCondLst>
                                            <p:cond delay="0"/>
                                          </p:stCondLst>
                                        </p:cTn>
                                        <p:tgtEl>
                                          <p:spTgt spid="90"/>
                                        </p:tgtEl>
                                        <p:attrNameLst>
                                          <p:attrName>style.visibility</p:attrName>
                                        </p:attrNameLst>
                                      </p:cBhvr>
                                      <p:to>
                                        <p:strVal val="visible"/>
                                      </p:to>
                                    </p:set>
                                    <p:animEffect transition="in" filter="strips(upRight)">
                                      <p:cBhvr>
                                        <p:cTn id="73" dur="750"/>
                                        <p:tgtEl>
                                          <p:spTgt spid="90"/>
                                        </p:tgtEl>
                                      </p:cBhvr>
                                    </p:animEffect>
                                  </p:childTnLst>
                                </p:cTn>
                              </p:par>
                            </p:childTnLst>
                          </p:cTn>
                        </p:par>
                        <p:par>
                          <p:cTn id="74" fill="hold">
                            <p:stCondLst>
                              <p:cond delay="10000"/>
                            </p:stCondLst>
                            <p:childTnLst>
                              <p:par>
                                <p:cTn id="75" presetID="21" presetClass="entr" presetSubtype="1"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wheel(1)">
                                      <p:cBhvr>
                                        <p:cTn id="77" dur="500"/>
                                        <p:tgtEl>
                                          <p:spTgt spid="94"/>
                                        </p:tgtEl>
                                      </p:cBhvr>
                                    </p:animEffect>
                                  </p:childTnLst>
                                </p:cTn>
                              </p:par>
                            </p:childTnLst>
                          </p:cTn>
                        </p:par>
                        <p:par>
                          <p:cTn id="78" fill="hold">
                            <p:stCondLst>
                              <p:cond delay="10500"/>
                            </p:stCondLst>
                            <p:childTnLst>
                              <p:par>
                                <p:cTn id="79" presetID="2" presetClass="entr" presetSubtype="1" fill="hold" grpId="0" nodeType="afterEffect">
                                  <p:stCondLst>
                                    <p:cond delay="0"/>
                                  </p:stCondLst>
                                  <p:childTnLst>
                                    <p:set>
                                      <p:cBhvr>
                                        <p:cTn id="80" dur="1" fill="hold">
                                          <p:stCondLst>
                                            <p:cond delay="0"/>
                                          </p:stCondLst>
                                        </p:cTn>
                                        <p:tgtEl>
                                          <p:spTgt spid="101"/>
                                        </p:tgtEl>
                                        <p:attrNameLst>
                                          <p:attrName>style.visibility</p:attrName>
                                        </p:attrNameLst>
                                      </p:cBhvr>
                                      <p:to>
                                        <p:strVal val="visible"/>
                                      </p:to>
                                    </p:set>
                                    <p:anim calcmode="lin" valueType="num">
                                      <p:cBhvr additive="base">
                                        <p:cTn id="81" dur="500" fill="hold"/>
                                        <p:tgtEl>
                                          <p:spTgt spid="101"/>
                                        </p:tgtEl>
                                        <p:attrNameLst>
                                          <p:attrName>ppt_x</p:attrName>
                                        </p:attrNameLst>
                                      </p:cBhvr>
                                      <p:tavLst>
                                        <p:tav tm="0">
                                          <p:val>
                                            <p:strVal val="#ppt_x"/>
                                          </p:val>
                                        </p:tav>
                                        <p:tav tm="100000">
                                          <p:val>
                                            <p:strVal val="#ppt_x"/>
                                          </p:val>
                                        </p:tav>
                                      </p:tavLst>
                                    </p:anim>
                                    <p:anim calcmode="lin" valueType="num">
                                      <p:cBhvr additive="base">
                                        <p:cTn id="82" dur="500" fill="hold"/>
                                        <p:tgtEl>
                                          <p:spTgt spid="101"/>
                                        </p:tgtEl>
                                        <p:attrNameLst>
                                          <p:attrName>ppt_y</p:attrName>
                                        </p:attrNameLst>
                                      </p:cBhvr>
                                      <p:tavLst>
                                        <p:tav tm="0">
                                          <p:val>
                                            <p:strVal val="0-#ppt_h/2"/>
                                          </p:val>
                                        </p:tav>
                                        <p:tav tm="100000">
                                          <p:val>
                                            <p:strVal val="#ppt_y"/>
                                          </p:val>
                                        </p:tav>
                                      </p:tavLst>
                                    </p:anim>
                                  </p:childTnLst>
                                </p:cTn>
                              </p:par>
                            </p:childTnLst>
                          </p:cTn>
                        </p:par>
                        <p:par>
                          <p:cTn id="83" fill="hold">
                            <p:stCondLst>
                              <p:cond delay="11000"/>
                            </p:stCondLst>
                            <p:childTnLst>
                              <p:par>
                                <p:cTn id="84" presetID="22" presetClass="entr" presetSubtype="1" fill="hold" nodeType="after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up)">
                                      <p:cBhvr>
                                        <p:cTn id="86" dur="500"/>
                                        <p:tgtEl>
                                          <p:spTgt spid="109"/>
                                        </p:tgtEl>
                                      </p:cBhvr>
                                    </p:animEffect>
                                  </p:childTnLst>
                                </p:cTn>
                              </p:par>
                            </p:childTnLst>
                          </p:cTn>
                        </p:par>
                        <p:par>
                          <p:cTn id="87" fill="hold">
                            <p:stCondLst>
                              <p:cond delay="11500"/>
                            </p:stCondLst>
                            <p:childTnLst>
                              <p:par>
                                <p:cTn id="88" presetID="53" presetClass="entr" presetSubtype="16" fill="hold" grpId="0" nodeType="afterEffect">
                                  <p:stCondLst>
                                    <p:cond delay="0"/>
                                  </p:stCondLst>
                                  <p:childTnLst>
                                    <p:set>
                                      <p:cBhvr>
                                        <p:cTn id="89" dur="1" fill="hold">
                                          <p:stCondLst>
                                            <p:cond delay="0"/>
                                          </p:stCondLst>
                                        </p:cTn>
                                        <p:tgtEl>
                                          <p:spTgt spid="110"/>
                                        </p:tgtEl>
                                        <p:attrNameLst>
                                          <p:attrName>style.visibility</p:attrName>
                                        </p:attrNameLst>
                                      </p:cBhvr>
                                      <p:to>
                                        <p:strVal val="visible"/>
                                      </p:to>
                                    </p:set>
                                    <p:anim calcmode="lin" valueType="num">
                                      <p:cBhvr>
                                        <p:cTn id="90" dur="500" fill="hold"/>
                                        <p:tgtEl>
                                          <p:spTgt spid="110"/>
                                        </p:tgtEl>
                                        <p:attrNameLst>
                                          <p:attrName>ppt_w</p:attrName>
                                        </p:attrNameLst>
                                      </p:cBhvr>
                                      <p:tavLst>
                                        <p:tav tm="0">
                                          <p:val>
                                            <p:fltVal val="0"/>
                                          </p:val>
                                        </p:tav>
                                        <p:tav tm="100000">
                                          <p:val>
                                            <p:strVal val="#ppt_w"/>
                                          </p:val>
                                        </p:tav>
                                      </p:tavLst>
                                    </p:anim>
                                    <p:anim calcmode="lin" valueType="num">
                                      <p:cBhvr>
                                        <p:cTn id="91" dur="500" fill="hold"/>
                                        <p:tgtEl>
                                          <p:spTgt spid="110"/>
                                        </p:tgtEl>
                                        <p:attrNameLst>
                                          <p:attrName>ppt_h</p:attrName>
                                        </p:attrNameLst>
                                      </p:cBhvr>
                                      <p:tavLst>
                                        <p:tav tm="0">
                                          <p:val>
                                            <p:fltVal val="0"/>
                                          </p:val>
                                        </p:tav>
                                        <p:tav tm="100000">
                                          <p:val>
                                            <p:strVal val="#ppt_h"/>
                                          </p:val>
                                        </p:tav>
                                      </p:tavLst>
                                    </p:anim>
                                    <p:animEffect transition="in" filter="fade">
                                      <p:cBhvr>
                                        <p:cTn id="92" dur="500"/>
                                        <p:tgtEl>
                                          <p:spTgt spid="110"/>
                                        </p:tgtEl>
                                      </p:cBhvr>
                                    </p:animEffect>
                                  </p:childTnLst>
                                </p:cTn>
                              </p:par>
                            </p:childTnLst>
                          </p:cTn>
                        </p:par>
                        <p:par>
                          <p:cTn id="93" fill="hold">
                            <p:stCondLst>
                              <p:cond delay="12000"/>
                            </p:stCondLst>
                            <p:childTnLst>
                              <p:par>
                                <p:cTn id="94" presetID="53" presetClass="entr" presetSubtype="16" fill="hold" grpId="0" nodeType="afterEffect">
                                  <p:stCondLst>
                                    <p:cond delay="0"/>
                                  </p:stCondLst>
                                  <p:childTnLst>
                                    <p:set>
                                      <p:cBhvr>
                                        <p:cTn id="95" dur="1" fill="hold">
                                          <p:stCondLst>
                                            <p:cond delay="0"/>
                                          </p:stCondLst>
                                        </p:cTn>
                                        <p:tgtEl>
                                          <p:spTgt spid="125"/>
                                        </p:tgtEl>
                                        <p:attrNameLst>
                                          <p:attrName>style.visibility</p:attrName>
                                        </p:attrNameLst>
                                      </p:cBhvr>
                                      <p:to>
                                        <p:strVal val="visible"/>
                                      </p:to>
                                    </p:set>
                                    <p:anim calcmode="lin" valueType="num">
                                      <p:cBhvr>
                                        <p:cTn id="96" dur="500" fill="hold"/>
                                        <p:tgtEl>
                                          <p:spTgt spid="125"/>
                                        </p:tgtEl>
                                        <p:attrNameLst>
                                          <p:attrName>ppt_w</p:attrName>
                                        </p:attrNameLst>
                                      </p:cBhvr>
                                      <p:tavLst>
                                        <p:tav tm="0">
                                          <p:val>
                                            <p:fltVal val="0"/>
                                          </p:val>
                                        </p:tav>
                                        <p:tav tm="100000">
                                          <p:val>
                                            <p:strVal val="#ppt_w"/>
                                          </p:val>
                                        </p:tav>
                                      </p:tavLst>
                                    </p:anim>
                                    <p:anim calcmode="lin" valueType="num">
                                      <p:cBhvr>
                                        <p:cTn id="97" dur="500" fill="hold"/>
                                        <p:tgtEl>
                                          <p:spTgt spid="125"/>
                                        </p:tgtEl>
                                        <p:attrNameLst>
                                          <p:attrName>ppt_h</p:attrName>
                                        </p:attrNameLst>
                                      </p:cBhvr>
                                      <p:tavLst>
                                        <p:tav tm="0">
                                          <p:val>
                                            <p:fltVal val="0"/>
                                          </p:val>
                                        </p:tav>
                                        <p:tav tm="100000">
                                          <p:val>
                                            <p:strVal val="#ppt_h"/>
                                          </p:val>
                                        </p:tav>
                                      </p:tavLst>
                                    </p:anim>
                                    <p:animEffect transition="in" filter="fade">
                                      <p:cBhvr>
                                        <p:cTn id="98" dur="500"/>
                                        <p:tgtEl>
                                          <p:spTgt spid="125"/>
                                        </p:tgtEl>
                                      </p:cBhvr>
                                    </p:animEffect>
                                  </p:childTnLst>
                                </p:cTn>
                              </p:par>
                            </p:childTnLst>
                          </p:cTn>
                        </p:par>
                        <p:par>
                          <p:cTn id="99" fill="hold">
                            <p:stCondLst>
                              <p:cond delay="12500"/>
                            </p:stCondLst>
                            <p:childTnLst>
                              <p:par>
                                <p:cTn id="100" presetID="22" presetClass="entr" presetSubtype="1" fill="hold" grpId="0" nodeType="afterEffect">
                                  <p:stCondLst>
                                    <p:cond delay="0"/>
                                  </p:stCondLst>
                                  <p:childTnLst>
                                    <p:set>
                                      <p:cBhvr>
                                        <p:cTn id="101" dur="1" fill="hold">
                                          <p:stCondLst>
                                            <p:cond delay="0"/>
                                          </p:stCondLst>
                                        </p:cTn>
                                        <p:tgtEl>
                                          <p:spTgt spid="119"/>
                                        </p:tgtEl>
                                        <p:attrNameLst>
                                          <p:attrName>style.visibility</p:attrName>
                                        </p:attrNameLst>
                                      </p:cBhvr>
                                      <p:to>
                                        <p:strVal val="visible"/>
                                      </p:to>
                                    </p:set>
                                    <p:animEffect transition="in" filter="wipe(up)">
                                      <p:cBhvr>
                                        <p:cTn id="102" dur="750"/>
                                        <p:tgtEl>
                                          <p:spTgt spid="119"/>
                                        </p:tgtEl>
                                      </p:cBhvr>
                                    </p:animEffect>
                                  </p:childTnLst>
                                </p:cTn>
                              </p:par>
                            </p:childTnLst>
                          </p:cTn>
                        </p:par>
                        <p:par>
                          <p:cTn id="103" fill="hold">
                            <p:stCondLst>
                              <p:cond delay="13500"/>
                            </p:stCondLst>
                            <p:childTnLst>
                              <p:par>
                                <p:cTn id="104" presetID="18" presetClass="entr" presetSubtype="3" fill="hold" nodeType="after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strips(upRight)">
                                      <p:cBhvr>
                                        <p:cTn id="106" dur="750"/>
                                        <p:tgtEl>
                                          <p:spTgt spid="91"/>
                                        </p:tgtEl>
                                      </p:cBhvr>
                                    </p:animEffect>
                                  </p:childTnLst>
                                </p:cTn>
                              </p:par>
                            </p:childTnLst>
                          </p:cTn>
                        </p:par>
                        <p:par>
                          <p:cTn id="107" fill="hold">
                            <p:stCondLst>
                              <p:cond delay="14500"/>
                            </p:stCondLst>
                            <p:childTnLst>
                              <p:par>
                                <p:cTn id="108" presetID="21" presetClass="entr" presetSubtype="1"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wheel(1)">
                                      <p:cBhvr>
                                        <p:cTn id="110" dur="500"/>
                                        <p:tgtEl>
                                          <p:spTgt spid="96"/>
                                        </p:tgtEl>
                                      </p:cBhvr>
                                    </p:animEffect>
                                  </p:childTnLst>
                                </p:cTn>
                              </p:par>
                            </p:childTnLst>
                          </p:cTn>
                        </p:par>
                        <p:par>
                          <p:cTn id="111" fill="hold">
                            <p:stCondLst>
                              <p:cond delay="15000"/>
                            </p:stCondLst>
                            <p:childTnLst>
                              <p:par>
                                <p:cTn id="112" presetID="2" presetClass="entr" presetSubtype="1" fill="hold" grpId="0" nodeType="afterEffect">
                                  <p:stCondLst>
                                    <p:cond delay="0"/>
                                  </p:stCondLst>
                                  <p:childTnLst>
                                    <p:set>
                                      <p:cBhvr>
                                        <p:cTn id="113" dur="1" fill="hold">
                                          <p:stCondLst>
                                            <p:cond delay="0"/>
                                          </p:stCondLst>
                                        </p:cTn>
                                        <p:tgtEl>
                                          <p:spTgt spid="102"/>
                                        </p:tgtEl>
                                        <p:attrNameLst>
                                          <p:attrName>style.visibility</p:attrName>
                                        </p:attrNameLst>
                                      </p:cBhvr>
                                      <p:to>
                                        <p:strVal val="visible"/>
                                      </p:to>
                                    </p:set>
                                    <p:anim calcmode="lin" valueType="num">
                                      <p:cBhvr additive="base">
                                        <p:cTn id="114" dur="500" fill="hold"/>
                                        <p:tgtEl>
                                          <p:spTgt spid="102"/>
                                        </p:tgtEl>
                                        <p:attrNameLst>
                                          <p:attrName>ppt_x</p:attrName>
                                        </p:attrNameLst>
                                      </p:cBhvr>
                                      <p:tavLst>
                                        <p:tav tm="0">
                                          <p:val>
                                            <p:strVal val="#ppt_x"/>
                                          </p:val>
                                        </p:tav>
                                        <p:tav tm="100000">
                                          <p:val>
                                            <p:strVal val="#ppt_x"/>
                                          </p:val>
                                        </p:tav>
                                      </p:tavLst>
                                    </p:anim>
                                    <p:anim calcmode="lin" valueType="num">
                                      <p:cBhvr additive="base">
                                        <p:cTn id="115" dur="500" fill="hold"/>
                                        <p:tgtEl>
                                          <p:spTgt spid="102"/>
                                        </p:tgtEl>
                                        <p:attrNameLst>
                                          <p:attrName>ppt_y</p:attrName>
                                        </p:attrNameLst>
                                      </p:cBhvr>
                                      <p:tavLst>
                                        <p:tav tm="0">
                                          <p:val>
                                            <p:strVal val="0-#ppt_h/2"/>
                                          </p:val>
                                        </p:tav>
                                        <p:tav tm="100000">
                                          <p:val>
                                            <p:strVal val="#ppt_y"/>
                                          </p:val>
                                        </p:tav>
                                      </p:tavLst>
                                    </p:anim>
                                  </p:childTnLst>
                                </p:cTn>
                              </p:par>
                            </p:childTnLst>
                          </p:cTn>
                        </p:par>
                        <p:par>
                          <p:cTn id="116" fill="hold">
                            <p:stCondLst>
                              <p:cond delay="15500"/>
                            </p:stCondLst>
                            <p:childTnLst>
                              <p:par>
                                <p:cTn id="117" presetID="22" presetClass="entr" presetSubtype="1" fill="hold" nodeType="afterEffect">
                                  <p:stCondLst>
                                    <p:cond delay="0"/>
                                  </p:stCondLst>
                                  <p:childTnLst>
                                    <p:set>
                                      <p:cBhvr>
                                        <p:cTn id="118" dur="1" fill="hold">
                                          <p:stCondLst>
                                            <p:cond delay="0"/>
                                          </p:stCondLst>
                                        </p:cTn>
                                        <p:tgtEl>
                                          <p:spTgt spid="111"/>
                                        </p:tgtEl>
                                        <p:attrNameLst>
                                          <p:attrName>style.visibility</p:attrName>
                                        </p:attrNameLst>
                                      </p:cBhvr>
                                      <p:to>
                                        <p:strVal val="visible"/>
                                      </p:to>
                                    </p:set>
                                    <p:animEffect transition="in" filter="wipe(up)">
                                      <p:cBhvr>
                                        <p:cTn id="119" dur="500"/>
                                        <p:tgtEl>
                                          <p:spTgt spid="111"/>
                                        </p:tgtEl>
                                      </p:cBhvr>
                                    </p:animEffect>
                                  </p:childTnLst>
                                </p:cTn>
                              </p:par>
                            </p:childTnLst>
                          </p:cTn>
                        </p:par>
                        <p:par>
                          <p:cTn id="120" fill="hold">
                            <p:stCondLst>
                              <p:cond delay="16000"/>
                            </p:stCondLst>
                            <p:childTnLst>
                              <p:par>
                                <p:cTn id="121" presetID="53" presetClass="entr" presetSubtype="16" fill="hold" grpId="0" nodeType="afterEffect">
                                  <p:stCondLst>
                                    <p:cond delay="0"/>
                                  </p:stCondLst>
                                  <p:childTnLst>
                                    <p:set>
                                      <p:cBhvr>
                                        <p:cTn id="122" dur="1" fill="hold">
                                          <p:stCondLst>
                                            <p:cond delay="0"/>
                                          </p:stCondLst>
                                        </p:cTn>
                                        <p:tgtEl>
                                          <p:spTgt spid="112"/>
                                        </p:tgtEl>
                                        <p:attrNameLst>
                                          <p:attrName>style.visibility</p:attrName>
                                        </p:attrNameLst>
                                      </p:cBhvr>
                                      <p:to>
                                        <p:strVal val="visible"/>
                                      </p:to>
                                    </p:set>
                                    <p:anim calcmode="lin" valueType="num">
                                      <p:cBhvr>
                                        <p:cTn id="123" dur="500" fill="hold"/>
                                        <p:tgtEl>
                                          <p:spTgt spid="112"/>
                                        </p:tgtEl>
                                        <p:attrNameLst>
                                          <p:attrName>ppt_w</p:attrName>
                                        </p:attrNameLst>
                                      </p:cBhvr>
                                      <p:tavLst>
                                        <p:tav tm="0">
                                          <p:val>
                                            <p:fltVal val="0"/>
                                          </p:val>
                                        </p:tav>
                                        <p:tav tm="100000">
                                          <p:val>
                                            <p:strVal val="#ppt_w"/>
                                          </p:val>
                                        </p:tav>
                                      </p:tavLst>
                                    </p:anim>
                                    <p:anim calcmode="lin" valueType="num">
                                      <p:cBhvr>
                                        <p:cTn id="124" dur="500" fill="hold"/>
                                        <p:tgtEl>
                                          <p:spTgt spid="112"/>
                                        </p:tgtEl>
                                        <p:attrNameLst>
                                          <p:attrName>ppt_h</p:attrName>
                                        </p:attrNameLst>
                                      </p:cBhvr>
                                      <p:tavLst>
                                        <p:tav tm="0">
                                          <p:val>
                                            <p:fltVal val="0"/>
                                          </p:val>
                                        </p:tav>
                                        <p:tav tm="100000">
                                          <p:val>
                                            <p:strVal val="#ppt_h"/>
                                          </p:val>
                                        </p:tav>
                                      </p:tavLst>
                                    </p:anim>
                                    <p:animEffect transition="in" filter="fade">
                                      <p:cBhvr>
                                        <p:cTn id="125" dur="500"/>
                                        <p:tgtEl>
                                          <p:spTgt spid="112"/>
                                        </p:tgtEl>
                                      </p:cBhvr>
                                    </p:animEffect>
                                  </p:childTnLst>
                                </p:cTn>
                              </p:par>
                            </p:childTnLst>
                          </p:cTn>
                        </p:par>
                        <p:par>
                          <p:cTn id="126" fill="hold">
                            <p:stCondLst>
                              <p:cond delay="16500"/>
                            </p:stCondLst>
                            <p:childTnLst>
                              <p:par>
                                <p:cTn id="127" presetID="53" presetClass="entr" presetSubtype="16" fill="hold" grpId="0" nodeType="afterEffect">
                                  <p:stCondLst>
                                    <p:cond delay="0"/>
                                  </p:stCondLst>
                                  <p:childTnLst>
                                    <p:set>
                                      <p:cBhvr>
                                        <p:cTn id="128" dur="1" fill="hold">
                                          <p:stCondLst>
                                            <p:cond delay="0"/>
                                          </p:stCondLst>
                                        </p:cTn>
                                        <p:tgtEl>
                                          <p:spTgt spid="126"/>
                                        </p:tgtEl>
                                        <p:attrNameLst>
                                          <p:attrName>style.visibility</p:attrName>
                                        </p:attrNameLst>
                                      </p:cBhvr>
                                      <p:to>
                                        <p:strVal val="visible"/>
                                      </p:to>
                                    </p:set>
                                    <p:anim calcmode="lin" valueType="num">
                                      <p:cBhvr>
                                        <p:cTn id="129" dur="500" fill="hold"/>
                                        <p:tgtEl>
                                          <p:spTgt spid="126"/>
                                        </p:tgtEl>
                                        <p:attrNameLst>
                                          <p:attrName>ppt_w</p:attrName>
                                        </p:attrNameLst>
                                      </p:cBhvr>
                                      <p:tavLst>
                                        <p:tav tm="0">
                                          <p:val>
                                            <p:fltVal val="0"/>
                                          </p:val>
                                        </p:tav>
                                        <p:tav tm="100000">
                                          <p:val>
                                            <p:strVal val="#ppt_w"/>
                                          </p:val>
                                        </p:tav>
                                      </p:tavLst>
                                    </p:anim>
                                    <p:anim calcmode="lin" valueType="num">
                                      <p:cBhvr>
                                        <p:cTn id="130" dur="500" fill="hold"/>
                                        <p:tgtEl>
                                          <p:spTgt spid="126"/>
                                        </p:tgtEl>
                                        <p:attrNameLst>
                                          <p:attrName>ppt_h</p:attrName>
                                        </p:attrNameLst>
                                      </p:cBhvr>
                                      <p:tavLst>
                                        <p:tav tm="0">
                                          <p:val>
                                            <p:fltVal val="0"/>
                                          </p:val>
                                        </p:tav>
                                        <p:tav tm="100000">
                                          <p:val>
                                            <p:strVal val="#ppt_h"/>
                                          </p:val>
                                        </p:tav>
                                      </p:tavLst>
                                    </p:anim>
                                    <p:animEffect transition="in" filter="fade">
                                      <p:cBhvr>
                                        <p:cTn id="131" dur="500"/>
                                        <p:tgtEl>
                                          <p:spTgt spid="126"/>
                                        </p:tgtEl>
                                      </p:cBhvr>
                                    </p:animEffect>
                                  </p:childTnLst>
                                </p:cTn>
                              </p:par>
                            </p:childTnLst>
                          </p:cTn>
                        </p:par>
                        <p:par>
                          <p:cTn id="132" fill="hold">
                            <p:stCondLst>
                              <p:cond delay="17000"/>
                            </p:stCondLst>
                            <p:childTnLst>
                              <p:par>
                                <p:cTn id="133" presetID="22" presetClass="entr" presetSubtype="1" fill="hold" grpId="0" nodeType="afterEffect">
                                  <p:stCondLst>
                                    <p:cond delay="0"/>
                                  </p:stCondLst>
                                  <p:childTnLst>
                                    <p:set>
                                      <p:cBhvr>
                                        <p:cTn id="134" dur="1" fill="hold">
                                          <p:stCondLst>
                                            <p:cond delay="0"/>
                                          </p:stCondLst>
                                        </p:cTn>
                                        <p:tgtEl>
                                          <p:spTgt spid="120"/>
                                        </p:tgtEl>
                                        <p:attrNameLst>
                                          <p:attrName>style.visibility</p:attrName>
                                        </p:attrNameLst>
                                      </p:cBhvr>
                                      <p:to>
                                        <p:strVal val="visible"/>
                                      </p:to>
                                    </p:set>
                                    <p:animEffect transition="in" filter="wipe(up)">
                                      <p:cBhvr>
                                        <p:cTn id="135" dur="750"/>
                                        <p:tgtEl>
                                          <p:spTgt spid="120"/>
                                        </p:tgtEl>
                                      </p:cBhvr>
                                    </p:animEffect>
                                  </p:childTnLst>
                                </p:cTn>
                              </p:par>
                            </p:childTnLst>
                          </p:cTn>
                        </p:par>
                        <p:par>
                          <p:cTn id="136" fill="hold">
                            <p:stCondLst>
                              <p:cond delay="18000"/>
                            </p:stCondLst>
                            <p:childTnLst>
                              <p:par>
                                <p:cTn id="137" presetID="18" presetClass="entr" presetSubtype="3" fill="hold" nodeType="afterEffect">
                                  <p:stCondLst>
                                    <p:cond delay="0"/>
                                  </p:stCondLst>
                                  <p:childTnLst>
                                    <p:set>
                                      <p:cBhvr>
                                        <p:cTn id="138" dur="1" fill="hold">
                                          <p:stCondLst>
                                            <p:cond delay="0"/>
                                          </p:stCondLst>
                                        </p:cTn>
                                        <p:tgtEl>
                                          <p:spTgt spid="93"/>
                                        </p:tgtEl>
                                        <p:attrNameLst>
                                          <p:attrName>style.visibility</p:attrName>
                                        </p:attrNameLst>
                                      </p:cBhvr>
                                      <p:to>
                                        <p:strVal val="visible"/>
                                      </p:to>
                                    </p:set>
                                    <p:animEffect transition="in" filter="strips(upRight)">
                                      <p:cBhvr>
                                        <p:cTn id="139" dur="750"/>
                                        <p:tgtEl>
                                          <p:spTgt spid="93"/>
                                        </p:tgtEl>
                                      </p:cBhvr>
                                    </p:animEffect>
                                  </p:childTnLst>
                                </p:cTn>
                              </p:par>
                            </p:childTnLst>
                          </p:cTn>
                        </p:par>
                        <p:par>
                          <p:cTn id="140" fill="hold">
                            <p:stCondLst>
                              <p:cond delay="19000"/>
                            </p:stCondLst>
                            <p:childTnLst>
                              <p:par>
                                <p:cTn id="141" presetID="21" presetClass="entr" presetSubtype="1" fill="hold" grpId="0" nodeType="afterEffect">
                                  <p:stCondLst>
                                    <p:cond delay="0"/>
                                  </p:stCondLst>
                                  <p:childTnLst>
                                    <p:set>
                                      <p:cBhvr>
                                        <p:cTn id="142" dur="1" fill="hold">
                                          <p:stCondLst>
                                            <p:cond delay="0"/>
                                          </p:stCondLst>
                                        </p:cTn>
                                        <p:tgtEl>
                                          <p:spTgt spid="97"/>
                                        </p:tgtEl>
                                        <p:attrNameLst>
                                          <p:attrName>style.visibility</p:attrName>
                                        </p:attrNameLst>
                                      </p:cBhvr>
                                      <p:to>
                                        <p:strVal val="visible"/>
                                      </p:to>
                                    </p:set>
                                    <p:animEffect transition="in" filter="wheel(1)">
                                      <p:cBhvr>
                                        <p:cTn id="143" dur="500"/>
                                        <p:tgtEl>
                                          <p:spTgt spid="97"/>
                                        </p:tgtEl>
                                      </p:cBhvr>
                                    </p:animEffect>
                                  </p:childTnLst>
                                </p:cTn>
                              </p:par>
                            </p:childTnLst>
                          </p:cTn>
                        </p:par>
                        <p:par>
                          <p:cTn id="144" fill="hold">
                            <p:stCondLst>
                              <p:cond delay="19500"/>
                            </p:stCondLst>
                            <p:childTnLst>
                              <p:par>
                                <p:cTn id="145" presetID="2" presetClass="entr" presetSubtype="1" fill="hold" grpId="0" nodeType="afterEffect">
                                  <p:stCondLst>
                                    <p:cond delay="0"/>
                                  </p:stCondLst>
                                  <p:childTnLst>
                                    <p:set>
                                      <p:cBhvr>
                                        <p:cTn id="146" dur="1" fill="hold">
                                          <p:stCondLst>
                                            <p:cond delay="0"/>
                                          </p:stCondLst>
                                        </p:cTn>
                                        <p:tgtEl>
                                          <p:spTgt spid="103"/>
                                        </p:tgtEl>
                                        <p:attrNameLst>
                                          <p:attrName>style.visibility</p:attrName>
                                        </p:attrNameLst>
                                      </p:cBhvr>
                                      <p:to>
                                        <p:strVal val="visible"/>
                                      </p:to>
                                    </p:set>
                                    <p:anim calcmode="lin" valueType="num">
                                      <p:cBhvr additive="base">
                                        <p:cTn id="147" dur="500" fill="hold"/>
                                        <p:tgtEl>
                                          <p:spTgt spid="103"/>
                                        </p:tgtEl>
                                        <p:attrNameLst>
                                          <p:attrName>ppt_x</p:attrName>
                                        </p:attrNameLst>
                                      </p:cBhvr>
                                      <p:tavLst>
                                        <p:tav tm="0">
                                          <p:val>
                                            <p:strVal val="#ppt_x"/>
                                          </p:val>
                                        </p:tav>
                                        <p:tav tm="100000">
                                          <p:val>
                                            <p:strVal val="#ppt_x"/>
                                          </p:val>
                                        </p:tav>
                                      </p:tavLst>
                                    </p:anim>
                                    <p:anim calcmode="lin" valueType="num">
                                      <p:cBhvr additive="base">
                                        <p:cTn id="148" dur="500" fill="hold"/>
                                        <p:tgtEl>
                                          <p:spTgt spid="103"/>
                                        </p:tgtEl>
                                        <p:attrNameLst>
                                          <p:attrName>ppt_y</p:attrName>
                                        </p:attrNameLst>
                                      </p:cBhvr>
                                      <p:tavLst>
                                        <p:tav tm="0">
                                          <p:val>
                                            <p:strVal val="0-#ppt_h/2"/>
                                          </p:val>
                                        </p:tav>
                                        <p:tav tm="100000">
                                          <p:val>
                                            <p:strVal val="#ppt_y"/>
                                          </p:val>
                                        </p:tav>
                                      </p:tavLst>
                                    </p:anim>
                                  </p:childTnLst>
                                </p:cTn>
                              </p:par>
                            </p:childTnLst>
                          </p:cTn>
                        </p:par>
                        <p:par>
                          <p:cTn id="149" fill="hold">
                            <p:stCondLst>
                              <p:cond delay="20000"/>
                            </p:stCondLst>
                            <p:childTnLst>
                              <p:par>
                                <p:cTn id="150" presetID="22" presetClass="entr" presetSubtype="1" fill="hold" nodeType="afterEffect">
                                  <p:stCondLst>
                                    <p:cond delay="0"/>
                                  </p:stCondLst>
                                  <p:childTnLst>
                                    <p:set>
                                      <p:cBhvr>
                                        <p:cTn id="151" dur="1" fill="hold">
                                          <p:stCondLst>
                                            <p:cond delay="0"/>
                                          </p:stCondLst>
                                        </p:cTn>
                                        <p:tgtEl>
                                          <p:spTgt spid="113"/>
                                        </p:tgtEl>
                                        <p:attrNameLst>
                                          <p:attrName>style.visibility</p:attrName>
                                        </p:attrNameLst>
                                      </p:cBhvr>
                                      <p:to>
                                        <p:strVal val="visible"/>
                                      </p:to>
                                    </p:set>
                                    <p:animEffect transition="in" filter="wipe(up)">
                                      <p:cBhvr>
                                        <p:cTn id="152" dur="500"/>
                                        <p:tgtEl>
                                          <p:spTgt spid="113"/>
                                        </p:tgtEl>
                                      </p:cBhvr>
                                    </p:animEffect>
                                  </p:childTnLst>
                                </p:cTn>
                              </p:par>
                            </p:childTnLst>
                          </p:cTn>
                        </p:par>
                        <p:par>
                          <p:cTn id="153" fill="hold">
                            <p:stCondLst>
                              <p:cond delay="20500"/>
                            </p:stCondLst>
                            <p:childTnLst>
                              <p:par>
                                <p:cTn id="154" presetID="53" presetClass="entr" presetSubtype="16" fill="hold" grpId="0" nodeType="afterEffect">
                                  <p:stCondLst>
                                    <p:cond delay="0"/>
                                  </p:stCondLst>
                                  <p:childTnLst>
                                    <p:set>
                                      <p:cBhvr>
                                        <p:cTn id="155" dur="1" fill="hold">
                                          <p:stCondLst>
                                            <p:cond delay="0"/>
                                          </p:stCondLst>
                                        </p:cTn>
                                        <p:tgtEl>
                                          <p:spTgt spid="114"/>
                                        </p:tgtEl>
                                        <p:attrNameLst>
                                          <p:attrName>style.visibility</p:attrName>
                                        </p:attrNameLst>
                                      </p:cBhvr>
                                      <p:to>
                                        <p:strVal val="visible"/>
                                      </p:to>
                                    </p:set>
                                    <p:anim calcmode="lin" valueType="num">
                                      <p:cBhvr>
                                        <p:cTn id="156" dur="500" fill="hold"/>
                                        <p:tgtEl>
                                          <p:spTgt spid="114"/>
                                        </p:tgtEl>
                                        <p:attrNameLst>
                                          <p:attrName>ppt_w</p:attrName>
                                        </p:attrNameLst>
                                      </p:cBhvr>
                                      <p:tavLst>
                                        <p:tav tm="0">
                                          <p:val>
                                            <p:fltVal val="0"/>
                                          </p:val>
                                        </p:tav>
                                        <p:tav tm="100000">
                                          <p:val>
                                            <p:strVal val="#ppt_w"/>
                                          </p:val>
                                        </p:tav>
                                      </p:tavLst>
                                    </p:anim>
                                    <p:anim calcmode="lin" valueType="num">
                                      <p:cBhvr>
                                        <p:cTn id="157" dur="500" fill="hold"/>
                                        <p:tgtEl>
                                          <p:spTgt spid="114"/>
                                        </p:tgtEl>
                                        <p:attrNameLst>
                                          <p:attrName>ppt_h</p:attrName>
                                        </p:attrNameLst>
                                      </p:cBhvr>
                                      <p:tavLst>
                                        <p:tav tm="0">
                                          <p:val>
                                            <p:fltVal val="0"/>
                                          </p:val>
                                        </p:tav>
                                        <p:tav tm="100000">
                                          <p:val>
                                            <p:strVal val="#ppt_h"/>
                                          </p:val>
                                        </p:tav>
                                      </p:tavLst>
                                    </p:anim>
                                    <p:animEffect transition="in" filter="fade">
                                      <p:cBhvr>
                                        <p:cTn id="158" dur="500"/>
                                        <p:tgtEl>
                                          <p:spTgt spid="114"/>
                                        </p:tgtEl>
                                      </p:cBhvr>
                                    </p:animEffect>
                                  </p:childTnLst>
                                </p:cTn>
                              </p:par>
                            </p:childTnLst>
                          </p:cTn>
                        </p:par>
                        <p:par>
                          <p:cTn id="159" fill="hold">
                            <p:stCondLst>
                              <p:cond delay="21000"/>
                            </p:stCondLst>
                            <p:childTnLst>
                              <p:par>
                                <p:cTn id="160" presetID="53" presetClass="entr" presetSubtype="16" fill="hold" grpId="0" nodeType="afterEffect">
                                  <p:stCondLst>
                                    <p:cond delay="0"/>
                                  </p:stCondLst>
                                  <p:childTnLst>
                                    <p:set>
                                      <p:cBhvr>
                                        <p:cTn id="161" dur="1" fill="hold">
                                          <p:stCondLst>
                                            <p:cond delay="0"/>
                                          </p:stCondLst>
                                        </p:cTn>
                                        <p:tgtEl>
                                          <p:spTgt spid="127"/>
                                        </p:tgtEl>
                                        <p:attrNameLst>
                                          <p:attrName>style.visibility</p:attrName>
                                        </p:attrNameLst>
                                      </p:cBhvr>
                                      <p:to>
                                        <p:strVal val="visible"/>
                                      </p:to>
                                    </p:set>
                                    <p:anim calcmode="lin" valueType="num">
                                      <p:cBhvr>
                                        <p:cTn id="162" dur="500" fill="hold"/>
                                        <p:tgtEl>
                                          <p:spTgt spid="127"/>
                                        </p:tgtEl>
                                        <p:attrNameLst>
                                          <p:attrName>ppt_w</p:attrName>
                                        </p:attrNameLst>
                                      </p:cBhvr>
                                      <p:tavLst>
                                        <p:tav tm="0">
                                          <p:val>
                                            <p:fltVal val="0"/>
                                          </p:val>
                                        </p:tav>
                                        <p:tav tm="100000">
                                          <p:val>
                                            <p:strVal val="#ppt_w"/>
                                          </p:val>
                                        </p:tav>
                                      </p:tavLst>
                                    </p:anim>
                                    <p:anim calcmode="lin" valueType="num">
                                      <p:cBhvr>
                                        <p:cTn id="163" dur="500" fill="hold"/>
                                        <p:tgtEl>
                                          <p:spTgt spid="127"/>
                                        </p:tgtEl>
                                        <p:attrNameLst>
                                          <p:attrName>ppt_h</p:attrName>
                                        </p:attrNameLst>
                                      </p:cBhvr>
                                      <p:tavLst>
                                        <p:tav tm="0">
                                          <p:val>
                                            <p:fltVal val="0"/>
                                          </p:val>
                                        </p:tav>
                                        <p:tav tm="100000">
                                          <p:val>
                                            <p:strVal val="#ppt_h"/>
                                          </p:val>
                                        </p:tav>
                                      </p:tavLst>
                                    </p:anim>
                                    <p:animEffect transition="in" filter="fade">
                                      <p:cBhvr>
                                        <p:cTn id="164" dur="500"/>
                                        <p:tgtEl>
                                          <p:spTgt spid="127"/>
                                        </p:tgtEl>
                                      </p:cBhvr>
                                    </p:animEffect>
                                  </p:childTnLst>
                                </p:cTn>
                              </p:par>
                            </p:childTnLst>
                          </p:cTn>
                        </p:par>
                        <p:par>
                          <p:cTn id="165" fill="hold">
                            <p:stCondLst>
                              <p:cond delay="21500"/>
                            </p:stCondLst>
                            <p:childTnLst>
                              <p:par>
                                <p:cTn id="166" presetID="22" presetClass="entr" presetSubtype="1" fill="hold" grpId="0" nodeType="afterEffect">
                                  <p:stCondLst>
                                    <p:cond delay="0"/>
                                  </p:stCondLst>
                                  <p:childTnLst>
                                    <p:set>
                                      <p:cBhvr>
                                        <p:cTn id="167" dur="1" fill="hold">
                                          <p:stCondLst>
                                            <p:cond delay="0"/>
                                          </p:stCondLst>
                                        </p:cTn>
                                        <p:tgtEl>
                                          <p:spTgt spid="121"/>
                                        </p:tgtEl>
                                        <p:attrNameLst>
                                          <p:attrName>style.visibility</p:attrName>
                                        </p:attrNameLst>
                                      </p:cBhvr>
                                      <p:to>
                                        <p:strVal val="visible"/>
                                      </p:to>
                                    </p:set>
                                    <p:animEffect transition="in" filter="wipe(up)">
                                      <p:cBhvr>
                                        <p:cTn id="168" dur="750"/>
                                        <p:tgtEl>
                                          <p:spTgt spid="121"/>
                                        </p:tgtEl>
                                      </p:cBhvr>
                                    </p:animEffect>
                                  </p:childTnLst>
                                </p:cTn>
                              </p:par>
                            </p:childTnLst>
                          </p:cTn>
                        </p:par>
                        <p:par>
                          <p:cTn id="169" fill="hold">
                            <p:stCondLst>
                              <p:cond delay="22500"/>
                            </p:stCondLst>
                            <p:childTnLst>
                              <p:par>
                                <p:cTn id="170" presetID="18" presetClass="entr" presetSubtype="3" fill="hold" nodeType="afterEffect">
                                  <p:stCondLst>
                                    <p:cond delay="0"/>
                                  </p:stCondLst>
                                  <p:childTnLst>
                                    <p:set>
                                      <p:cBhvr>
                                        <p:cTn id="171" dur="1" fill="hold">
                                          <p:stCondLst>
                                            <p:cond delay="0"/>
                                          </p:stCondLst>
                                        </p:cTn>
                                        <p:tgtEl>
                                          <p:spTgt spid="95"/>
                                        </p:tgtEl>
                                        <p:attrNameLst>
                                          <p:attrName>style.visibility</p:attrName>
                                        </p:attrNameLst>
                                      </p:cBhvr>
                                      <p:to>
                                        <p:strVal val="visible"/>
                                      </p:to>
                                    </p:set>
                                    <p:animEffect transition="in" filter="strips(upRight)">
                                      <p:cBhvr>
                                        <p:cTn id="172" dur="750"/>
                                        <p:tgtEl>
                                          <p:spTgt spid="95"/>
                                        </p:tgtEl>
                                      </p:cBhvr>
                                    </p:animEffect>
                                  </p:childTnLst>
                                </p:cTn>
                              </p:par>
                            </p:childTnLst>
                          </p:cTn>
                        </p:par>
                        <p:par>
                          <p:cTn id="173" fill="hold">
                            <p:stCondLst>
                              <p:cond delay="23500"/>
                            </p:stCondLst>
                            <p:childTnLst>
                              <p:par>
                                <p:cTn id="174" presetID="21" presetClass="entr" presetSubtype="1" fill="hold" grpId="0" nodeType="afterEffect">
                                  <p:stCondLst>
                                    <p:cond delay="0"/>
                                  </p:stCondLst>
                                  <p:childTnLst>
                                    <p:set>
                                      <p:cBhvr>
                                        <p:cTn id="175" dur="1" fill="hold">
                                          <p:stCondLst>
                                            <p:cond delay="0"/>
                                          </p:stCondLst>
                                        </p:cTn>
                                        <p:tgtEl>
                                          <p:spTgt spid="98"/>
                                        </p:tgtEl>
                                        <p:attrNameLst>
                                          <p:attrName>style.visibility</p:attrName>
                                        </p:attrNameLst>
                                      </p:cBhvr>
                                      <p:to>
                                        <p:strVal val="visible"/>
                                      </p:to>
                                    </p:set>
                                    <p:animEffect transition="in" filter="wheel(1)">
                                      <p:cBhvr>
                                        <p:cTn id="176" dur="500"/>
                                        <p:tgtEl>
                                          <p:spTgt spid="98"/>
                                        </p:tgtEl>
                                      </p:cBhvr>
                                    </p:animEffect>
                                  </p:childTnLst>
                                </p:cTn>
                              </p:par>
                            </p:childTnLst>
                          </p:cTn>
                        </p:par>
                        <p:par>
                          <p:cTn id="177" fill="hold">
                            <p:stCondLst>
                              <p:cond delay="24000"/>
                            </p:stCondLst>
                            <p:childTnLst>
                              <p:par>
                                <p:cTn id="178" presetID="2" presetClass="entr" presetSubtype="1" fill="hold" grpId="0" nodeType="afterEffect">
                                  <p:stCondLst>
                                    <p:cond delay="0"/>
                                  </p:stCondLst>
                                  <p:childTnLst>
                                    <p:set>
                                      <p:cBhvr>
                                        <p:cTn id="179" dur="1" fill="hold">
                                          <p:stCondLst>
                                            <p:cond delay="0"/>
                                          </p:stCondLst>
                                        </p:cTn>
                                        <p:tgtEl>
                                          <p:spTgt spid="104"/>
                                        </p:tgtEl>
                                        <p:attrNameLst>
                                          <p:attrName>style.visibility</p:attrName>
                                        </p:attrNameLst>
                                      </p:cBhvr>
                                      <p:to>
                                        <p:strVal val="visible"/>
                                      </p:to>
                                    </p:set>
                                    <p:anim calcmode="lin" valueType="num">
                                      <p:cBhvr additive="base">
                                        <p:cTn id="180" dur="500" fill="hold"/>
                                        <p:tgtEl>
                                          <p:spTgt spid="104"/>
                                        </p:tgtEl>
                                        <p:attrNameLst>
                                          <p:attrName>ppt_x</p:attrName>
                                        </p:attrNameLst>
                                      </p:cBhvr>
                                      <p:tavLst>
                                        <p:tav tm="0">
                                          <p:val>
                                            <p:strVal val="#ppt_x"/>
                                          </p:val>
                                        </p:tav>
                                        <p:tav tm="100000">
                                          <p:val>
                                            <p:strVal val="#ppt_x"/>
                                          </p:val>
                                        </p:tav>
                                      </p:tavLst>
                                    </p:anim>
                                    <p:anim calcmode="lin" valueType="num">
                                      <p:cBhvr additive="base">
                                        <p:cTn id="181" dur="500" fill="hold"/>
                                        <p:tgtEl>
                                          <p:spTgt spid="104"/>
                                        </p:tgtEl>
                                        <p:attrNameLst>
                                          <p:attrName>ppt_y</p:attrName>
                                        </p:attrNameLst>
                                      </p:cBhvr>
                                      <p:tavLst>
                                        <p:tav tm="0">
                                          <p:val>
                                            <p:strVal val="0-#ppt_h/2"/>
                                          </p:val>
                                        </p:tav>
                                        <p:tav tm="100000">
                                          <p:val>
                                            <p:strVal val="#ppt_y"/>
                                          </p:val>
                                        </p:tav>
                                      </p:tavLst>
                                    </p:anim>
                                  </p:childTnLst>
                                </p:cTn>
                              </p:par>
                            </p:childTnLst>
                          </p:cTn>
                        </p:par>
                        <p:par>
                          <p:cTn id="182" fill="hold">
                            <p:stCondLst>
                              <p:cond delay="24500"/>
                            </p:stCondLst>
                            <p:childTnLst>
                              <p:par>
                                <p:cTn id="183" presetID="22" presetClass="entr" presetSubtype="1" fill="hold" nodeType="afterEffect">
                                  <p:stCondLst>
                                    <p:cond delay="0"/>
                                  </p:stCondLst>
                                  <p:childTnLst>
                                    <p:set>
                                      <p:cBhvr>
                                        <p:cTn id="184" dur="1" fill="hold">
                                          <p:stCondLst>
                                            <p:cond delay="0"/>
                                          </p:stCondLst>
                                        </p:cTn>
                                        <p:tgtEl>
                                          <p:spTgt spid="115"/>
                                        </p:tgtEl>
                                        <p:attrNameLst>
                                          <p:attrName>style.visibility</p:attrName>
                                        </p:attrNameLst>
                                      </p:cBhvr>
                                      <p:to>
                                        <p:strVal val="visible"/>
                                      </p:to>
                                    </p:set>
                                    <p:animEffect transition="in" filter="wipe(up)">
                                      <p:cBhvr>
                                        <p:cTn id="185" dur="500"/>
                                        <p:tgtEl>
                                          <p:spTgt spid="115"/>
                                        </p:tgtEl>
                                      </p:cBhvr>
                                    </p:animEffect>
                                  </p:childTnLst>
                                </p:cTn>
                              </p:par>
                            </p:childTnLst>
                          </p:cTn>
                        </p:par>
                        <p:par>
                          <p:cTn id="186" fill="hold">
                            <p:stCondLst>
                              <p:cond delay="25000"/>
                            </p:stCondLst>
                            <p:childTnLst>
                              <p:par>
                                <p:cTn id="187" presetID="53" presetClass="entr" presetSubtype="16" fill="hold" grpId="0" nodeType="afterEffect">
                                  <p:stCondLst>
                                    <p:cond delay="0"/>
                                  </p:stCondLst>
                                  <p:childTnLst>
                                    <p:set>
                                      <p:cBhvr>
                                        <p:cTn id="188" dur="1" fill="hold">
                                          <p:stCondLst>
                                            <p:cond delay="0"/>
                                          </p:stCondLst>
                                        </p:cTn>
                                        <p:tgtEl>
                                          <p:spTgt spid="116"/>
                                        </p:tgtEl>
                                        <p:attrNameLst>
                                          <p:attrName>style.visibility</p:attrName>
                                        </p:attrNameLst>
                                      </p:cBhvr>
                                      <p:to>
                                        <p:strVal val="visible"/>
                                      </p:to>
                                    </p:set>
                                    <p:anim calcmode="lin" valueType="num">
                                      <p:cBhvr>
                                        <p:cTn id="189" dur="500" fill="hold"/>
                                        <p:tgtEl>
                                          <p:spTgt spid="116"/>
                                        </p:tgtEl>
                                        <p:attrNameLst>
                                          <p:attrName>ppt_w</p:attrName>
                                        </p:attrNameLst>
                                      </p:cBhvr>
                                      <p:tavLst>
                                        <p:tav tm="0">
                                          <p:val>
                                            <p:fltVal val="0"/>
                                          </p:val>
                                        </p:tav>
                                        <p:tav tm="100000">
                                          <p:val>
                                            <p:strVal val="#ppt_w"/>
                                          </p:val>
                                        </p:tav>
                                      </p:tavLst>
                                    </p:anim>
                                    <p:anim calcmode="lin" valueType="num">
                                      <p:cBhvr>
                                        <p:cTn id="190" dur="500" fill="hold"/>
                                        <p:tgtEl>
                                          <p:spTgt spid="116"/>
                                        </p:tgtEl>
                                        <p:attrNameLst>
                                          <p:attrName>ppt_h</p:attrName>
                                        </p:attrNameLst>
                                      </p:cBhvr>
                                      <p:tavLst>
                                        <p:tav tm="0">
                                          <p:val>
                                            <p:fltVal val="0"/>
                                          </p:val>
                                        </p:tav>
                                        <p:tav tm="100000">
                                          <p:val>
                                            <p:strVal val="#ppt_h"/>
                                          </p:val>
                                        </p:tav>
                                      </p:tavLst>
                                    </p:anim>
                                    <p:animEffect transition="in" filter="fade">
                                      <p:cBhvr>
                                        <p:cTn id="191" dur="500"/>
                                        <p:tgtEl>
                                          <p:spTgt spid="116"/>
                                        </p:tgtEl>
                                      </p:cBhvr>
                                    </p:animEffect>
                                  </p:childTnLst>
                                </p:cTn>
                              </p:par>
                            </p:childTnLst>
                          </p:cTn>
                        </p:par>
                        <p:par>
                          <p:cTn id="192" fill="hold">
                            <p:stCondLst>
                              <p:cond delay="25500"/>
                            </p:stCondLst>
                            <p:childTnLst>
                              <p:par>
                                <p:cTn id="193" presetID="53" presetClass="entr" presetSubtype="16" fill="hold" grpId="0" nodeType="afterEffect">
                                  <p:stCondLst>
                                    <p:cond delay="0"/>
                                  </p:stCondLst>
                                  <p:childTnLst>
                                    <p:set>
                                      <p:cBhvr>
                                        <p:cTn id="194" dur="1" fill="hold">
                                          <p:stCondLst>
                                            <p:cond delay="0"/>
                                          </p:stCondLst>
                                        </p:cTn>
                                        <p:tgtEl>
                                          <p:spTgt spid="128"/>
                                        </p:tgtEl>
                                        <p:attrNameLst>
                                          <p:attrName>style.visibility</p:attrName>
                                        </p:attrNameLst>
                                      </p:cBhvr>
                                      <p:to>
                                        <p:strVal val="visible"/>
                                      </p:to>
                                    </p:set>
                                    <p:anim calcmode="lin" valueType="num">
                                      <p:cBhvr>
                                        <p:cTn id="195" dur="500" fill="hold"/>
                                        <p:tgtEl>
                                          <p:spTgt spid="128"/>
                                        </p:tgtEl>
                                        <p:attrNameLst>
                                          <p:attrName>ppt_w</p:attrName>
                                        </p:attrNameLst>
                                      </p:cBhvr>
                                      <p:tavLst>
                                        <p:tav tm="0">
                                          <p:val>
                                            <p:fltVal val="0"/>
                                          </p:val>
                                        </p:tav>
                                        <p:tav tm="100000">
                                          <p:val>
                                            <p:strVal val="#ppt_w"/>
                                          </p:val>
                                        </p:tav>
                                      </p:tavLst>
                                    </p:anim>
                                    <p:anim calcmode="lin" valueType="num">
                                      <p:cBhvr>
                                        <p:cTn id="196" dur="500" fill="hold"/>
                                        <p:tgtEl>
                                          <p:spTgt spid="128"/>
                                        </p:tgtEl>
                                        <p:attrNameLst>
                                          <p:attrName>ppt_h</p:attrName>
                                        </p:attrNameLst>
                                      </p:cBhvr>
                                      <p:tavLst>
                                        <p:tav tm="0">
                                          <p:val>
                                            <p:fltVal val="0"/>
                                          </p:val>
                                        </p:tav>
                                        <p:tav tm="100000">
                                          <p:val>
                                            <p:strVal val="#ppt_h"/>
                                          </p:val>
                                        </p:tav>
                                      </p:tavLst>
                                    </p:anim>
                                    <p:animEffect transition="in" filter="fade">
                                      <p:cBhvr>
                                        <p:cTn id="197" dur="500"/>
                                        <p:tgtEl>
                                          <p:spTgt spid="128"/>
                                        </p:tgtEl>
                                      </p:cBhvr>
                                    </p:animEffect>
                                  </p:childTnLst>
                                </p:cTn>
                              </p:par>
                            </p:childTnLst>
                          </p:cTn>
                        </p:par>
                        <p:par>
                          <p:cTn id="198" fill="hold">
                            <p:stCondLst>
                              <p:cond delay="26000"/>
                            </p:stCondLst>
                            <p:childTnLst>
                              <p:par>
                                <p:cTn id="199" presetID="22" presetClass="entr" presetSubtype="1" fill="hold" grpId="0" nodeType="afterEffect">
                                  <p:stCondLst>
                                    <p:cond delay="0"/>
                                  </p:stCondLst>
                                  <p:childTnLst>
                                    <p:set>
                                      <p:cBhvr>
                                        <p:cTn id="200" dur="1" fill="hold">
                                          <p:stCondLst>
                                            <p:cond delay="0"/>
                                          </p:stCondLst>
                                        </p:cTn>
                                        <p:tgtEl>
                                          <p:spTgt spid="122"/>
                                        </p:tgtEl>
                                        <p:attrNameLst>
                                          <p:attrName>style.visibility</p:attrName>
                                        </p:attrNameLst>
                                      </p:cBhvr>
                                      <p:to>
                                        <p:strVal val="visible"/>
                                      </p:to>
                                    </p:set>
                                    <p:animEffect transition="in" filter="wipe(up)">
                                      <p:cBhvr>
                                        <p:cTn id="201" dur="750"/>
                                        <p:tgtEl>
                                          <p:spTgt spid="122"/>
                                        </p:tgtEl>
                                      </p:cBhvr>
                                    </p:animEffect>
                                  </p:childTnLst>
                                </p:cTn>
                              </p:par>
                            </p:childTnLst>
                          </p:cTn>
                        </p:par>
                        <p:par>
                          <p:cTn id="202" fill="hold">
                            <p:stCondLst>
                              <p:cond delay="27000"/>
                            </p:stCondLst>
                            <p:childTnLst>
                              <p:par>
                                <p:cTn id="203" presetID="18" presetClass="entr" presetSubtype="3" fill="hold" nodeType="afterEffect">
                                  <p:stCondLst>
                                    <p:cond delay="0"/>
                                  </p:stCondLst>
                                  <p:childTnLst>
                                    <p:set>
                                      <p:cBhvr>
                                        <p:cTn id="204" dur="1" fill="hold">
                                          <p:stCondLst>
                                            <p:cond delay="0"/>
                                          </p:stCondLst>
                                        </p:cTn>
                                        <p:tgtEl>
                                          <p:spTgt spid="88"/>
                                        </p:tgtEl>
                                        <p:attrNameLst>
                                          <p:attrName>style.visibility</p:attrName>
                                        </p:attrNameLst>
                                      </p:cBhvr>
                                      <p:to>
                                        <p:strVal val="visible"/>
                                      </p:to>
                                    </p:set>
                                    <p:animEffect transition="in" filter="strips(upRight)">
                                      <p:cBhvr>
                                        <p:cTn id="205" dur="7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P spid="92" grpId="0" bldLvl="0" animBg="1"/>
      <p:bldP spid="94" grpId="0" bldLvl="0" animBg="1"/>
      <p:bldP spid="96" grpId="0" bldLvl="0" animBg="1"/>
      <p:bldP spid="97" grpId="0" bldLvl="0" animBg="1"/>
      <p:bldP spid="98" grpId="0" bldLvl="0" animBg="1"/>
      <p:bldP spid="99" grpId="0"/>
      <p:bldP spid="100" grpId="0"/>
      <p:bldP spid="101" grpId="0"/>
      <p:bldP spid="102" grpId="0"/>
      <p:bldP spid="103" grpId="0"/>
      <p:bldP spid="104" grpId="0"/>
      <p:bldP spid="106" grpId="0" bldLvl="0" animBg="1"/>
      <p:bldP spid="108" grpId="0" bldLvl="0" animBg="1"/>
      <p:bldP spid="110" grpId="0" bldLvl="0" animBg="1"/>
      <p:bldP spid="112" grpId="0" bldLvl="0" animBg="1"/>
      <p:bldP spid="114" grpId="0" bldLvl="0" animBg="1"/>
      <p:bldP spid="116" grpId="0" bldLvl="0" animBg="1"/>
      <p:bldP spid="117" grpId="0"/>
      <p:bldP spid="118" grpId="0"/>
      <p:bldP spid="119" grpId="0"/>
      <p:bldP spid="120" grpId="0"/>
      <p:bldP spid="121" grpId="0"/>
      <p:bldP spid="122" grpId="0"/>
      <p:bldP spid="123" grpId="0" bldLvl="0" animBg="1"/>
      <p:bldP spid="124" grpId="0" bldLvl="0" animBg="1"/>
      <p:bldP spid="125" grpId="0" bldLvl="0" animBg="1"/>
      <p:bldP spid="126" grpId="0" bldLvl="0" animBg="1"/>
      <p:bldP spid="127" grpId="0" bldLvl="0" animBg="1"/>
      <p:bldP spid="12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0659" y="1208755"/>
            <a:ext cx="6706036" cy="13082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0" tIns="32510" rIns="65020" bIns="32510" rtlCol="0" anchor="ctr"/>
          <a:lstStyle/>
          <a:p>
            <a:pPr algn="just">
              <a:lnSpc>
                <a:spcPct val="120000"/>
              </a:lnSpc>
            </a:pPr>
            <a:endParaRPr lang="en-GB" sz="675">
              <a:latin typeface="Arial" panose="020B0604020202020204" pitchFamily="34" charset="0"/>
              <a:ea typeface="微软雅黑" panose="020B0503020204020204" charset="-122"/>
              <a:cs typeface="+mn-ea"/>
              <a:sym typeface="Arial" panose="020B0604020202020204" pitchFamily="34" charset="0"/>
            </a:endParaRPr>
          </a:p>
        </p:txBody>
      </p:sp>
      <p:sp>
        <p:nvSpPr>
          <p:cNvPr id="6" name="Isosceles Triangle 5"/>
          <p:cNvSpPr/>
          <p:nvPr/>
        </p:nvSpPr>
        <p:spPr>
          <a:xfrm rot="5400000">
            <a:off x="6982937" y="1127215"/>
            <a:ext cx="2100431" cy="14713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0" tIns="32510" rIns="65020" bIns="32510" rtlCol="0" anchor="ctr"/>
          <a:lstStyle/>
          <a:p>
            <a:pPr algn="just">
              <a:lnSpc>
                <a:spcPct val="120000"/>
              </a:lnSpc>
            </a:pPr>
            <a:endParaRPr lang="en-GB" sz="675">
              <a:latin typeface="Arial" panose="020B0604020202020204" pitchFamily="34" charset="0"/>
              <a:ea typeface="微软雅黑" panose="020B0503020204020204" charset="-122"/>
              <a:cs typeface="+mn-ea"/>
              <a:sym typeface="Arial" panose="020B0604020202020204" pitchFamily="34" charset="0"/>
            </a:endParaRPr>
          </a:p>
        </p:txBody>
      </p:sp>
      <p:grpSp>
        <p:nvGrpSpPr>
          <p:cNvPr id="7" name="Group 6"/>
          <p:cNvGrpSpPr/>
          <p:nvPr/>
        </p:nvGrpSpPr>
        <p:grpSpPr>
          <a:xfrm>
            <a:off x="6229172" y="1595155"/>
            <a:ext cx="1803983" cy="535423"/>
            <a:chOff x="8305802" y="2818812"/>
            <a:chExt cx="2405575" cy="713936"/>
          </a:xfrm>
        </p:grpSpPr>
        <p:sp>
          <p:nvSpPr>
            <p:cNvPr id="11" name="Rectangle 10"/>
            <p:cNvSpPr/>
            <p:nvPr/>
          </p:nvSpPr>
          <p:spPr>
            <a:xfrm>
              <a:off x="8305802"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19" name="TextBox 18"/>
            <p:cNvSpPr txBox="1"/>
            <p:nvPr/>
          </p:nvSpPr>
          <p:spPr>
            <a:xfrm>
              <a:off x="8907408" y="3038502"/>
              <a:ext cx="1405621" cy="362393"/>
            </a:xfrm>
            <a:prstGeom prst="rect">
              <a:avLst/>
            </a:prstGeom>
            <a:noFill/>
          </p:spPr>
          <p:txBody>
            <a:bodyPr wrap="none" rtlCol="0">
              <a:spAutoFit/>
            </a:bodyPr>
            <a:lstStyle/>
            <a:p>
              <a:pPr>
                <a:lnSpc>
                  <a:spcPct val="120000"/>
                </a:lnSpc>
              </a:pPr>
              <a:r>
                <a:rPr lang="zh-CN" altLang="en-US" sz="975">
                  <a:solidFill>
                    <a:schemeClr val="bg1"/>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en-GB" altLang="zh-CN"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72322" tIns="36162" rIns="72322" bIns="3616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4" name="Group 13"/>
          <p:cNvGrpSpPr/>
          <p:nvPr/>
        </p:nvGrpSpPr>
        <p:grpSpPr>
          <a:xfrm>
            <a:off x="644028" y="1595155"/>
            <a:ext cx="1803983" cy="535423"/>
            <a:chOff x="858128" y="2818811"/>
            <a:chExt cx="2405575" cy="713936"/>
          </a:xfrm>
        </p:grpSpPr>
        <p:sp>
          <p:nvSpPr>
            <p:cNvPr id="8" name="Rectangle 7"/>
            <p:cNvSpPr/>
            <p:nvPr/>
          </p:nvSpPr>
          <p:spPr>
            <a:xfrm>
              <a:off x="858128" y="2818811"/>
              <a:ext cx="2405575" cy="713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16" name="TextBox 15"/>
            <p:cNvSpPr txBox="1"/>
            <p:nvPr/>
          </p:nvSpPr>
          <p:spPr>
            <a:xfrm>
              <a:off x="1388148" y="3038502"/>
              <a:ext cx="1405621" cy="362393"/>
            </a:xfrm>
            <a:prstGeom prst="rect">
              <a:avLst/>
            </a:prstGeom>
            <a:noFill/>
          </p:spPr>
          <p:txBody>
            <a:bodyPr wrap="none" rtlCol="0">
              <a:spAutoFit/>
            </a:bodyPr>
            <a:lstStyle/>
            <a:p>
              <a:pPr>
                <a:lnSpc>
                  <a:spcPct val="120000"/>
                </a:lnSpc>
              </a:pPr>
              <a:r>
                <a:rPr lang="zh-CN" altLang="en-US" sz="975">
                  <a:solidFill>
                    <a:schemeClr val="bg1"/>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en-GB"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72322" tIns="36162" rIns="72322" bIns="3616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12"/>
          <p:cNvGrpSpPr/>
          <p:nvPr/>
        </p:nvGrpSpPr>
        <p:grpSpPr>
          <a:xfrm>
            <a:off x="2505743" y="1595155"/>
            <a:ext cx="1803983" cy="535423"/>
            <a:chOff x="3340686" y="2818812"/>
            <a:chExt cx="2405575" cy="713936"/>
          </a:xfrm>
        </p:grpSpPr>
        <p:sp>
          <p:nvSpPr>
            <p:cNvPr id="9" name="Rectangle 8"/>
            <p:cNvSpPr/>
            <p:nvPr/>
          </p:nvSpPr>
          <p:spPr>
            <a:xfrm>
              <a:off x="3340686"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17" name="TextBox 16"/>
            <p:cNvSpPr txBox="1"/>
            <p:nvPr/>
          </p:nvSpPr>
          <p:spPr>
            <a:xfrm>
              <a:off x="4026980" y="3066168"/>
              <a:ext cx="1405621" cy="362393"/>
            </a:xfrm>
            <a:prstGeom prst="rect">
              <a:avLst/>
            </a:prstGeom>
            <a:noFill/>
          </p:spPr>
          <p:txBody>
            <a:bodyPr wrap="none" rtlCol="0">
              <a:spAutoFit/>
            </a:bodyPr>
            <a:lstStyle/>
            <a:p>
              <a:pPr>
                <a:lnSpc>
                  <a:spcPct val="120000"/>
                </a:lnSpc>
              </a:pPr>
              <a:r>
                <a:rPr lang="zh-CN" altLang="en-US" sz="975">
                  <a:solidFill>
                    <a:schemeClr val="bg1"/>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en-GB"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1"/>
            </a:solidFill>
            <a:ln>
              <a:noFill/>
            </a:ln>
          </p:spPr>
          <p:txBody>
            <a:bodyPr vert="horz" wrap="square" lIns="72322" tIns="36162" rIns="72322" bIns="3616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2" name="Group 11"/>
          <p:cNvGrpSpPr/>
          <p:nvPr/>
        </p:nvGrpSpPr>
        <p:grpSpPr>
          <a:xfrm>
            <a:off x="4367457" y="1595155"/>
            <a:ext cx="1803983" cy="535423"/>
            <a:chOff x="5823244" y="2818812"/>
            <a:chExt cx="2405575" cy="713936"/>
          </a:xfrm>
        </p:grpSpPr>
        <p:sp>
          <p:nvSpPr>
            <p:cNvPr id="10" name="Rectangle 9"/>
            <p:cNvSpPr/>
            <p:nvPr/>
          </p:nvSpPr>
          <p:spPr>
            <a:xfrm>
              <a:off x="5823244" y="2818812"/>
              <a:ext cx="2405575" cy="7139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18" name="TextBox 17"/>
            <p:cNvSpPr txBox="1"/>
            <p:nvPr/>
          </p:nvSpPr>
          <p:spPr>
            <a:xfrm>
              <a:off x="6337979" y="3058814"/>
              <a:ext cx="1405621" cy="362393"/>
            </a:xfrm>
            <a:prstGeom prst="rect">
              <a:avLst/>
            </a:prstGeom>
            <a:noFill/>
          </p:spPr>
          <p:txBody>
            <a:bodyPr wrap="none" rtlCol="0">
              <a:spAutoFit/>
            </a:bodyPr>
            <a:lstStyle/>
            <a:p>
              <a:pPr>
                <a:lnSpc>
                  <a:spcPct val="120000"/>
                </a:lnSpc>
              </a:pPr>
              <a:r>
                <a:rPr lang="zh-CN" altLang="en-US" sz="975">
                  <a:solidFill>
                    <a:schemeClr val="bg1"/>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en-GB" altLang="zh-CN" sz="975"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Freeform 22"/>
            <p:cNvSpPr>
              <a:spLocks noEditPoints="1"/>
            </p:cNvSpPr>
            <p:nvPr/>
          </p:nvSpPr>
          <p:spPr bwMode="auto">
            <a:xfrm>
              <a:off x="5973742"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72322" tIns="36162" rIns="72322" bIns="3616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24" name="Rectangle 23"/>
          <p:cNvSpPr/>
          <p:nvPr/>
        </p:nvSpPr>
        <p:spPr>
          <a:xfrm>
            <a:off x="862122" y="3260204"/>
            <a:ext cx="1350695" cy="1036320"/>
          </a:xfrm>
          <a:prstGeom prst="rect">
            <a:avLst/>
          </a:prstGeom>
        </p:spPr>
        <p:txBody>
          <a:bodyPr wrap="square" lIns="65020" tIns="32510" rIns="65020" bIns="32510">
            <a:spAutoFit/>
          </a:bodyPr>
          <a:lstStyle/>
          <a:p>
            <a:pPr algn="just">
              <a:lnSpc>
                <a:spcPts val="1895"/>
              </a:lnSpc>
            </a:pPr>
            <a:r>
              <a:rPr lang="zh-CN" altLang="en-US" sz="82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825" dirty="0">
                <a:solidFill>
                  <a:schemeClr val="tx1">
                    <a:lumMod val="75000"/>
                    <a:lumOff val="25000"/>
                  </a:schemeClr>
                </a:solidFill>
                <a:latin typeface="微软雅黑" panose="020B0503020204020204" charset="-122"/>
                <a:ea typeface="微软雅黑" panose="020B0503020204020204" charset="-122"/>
              </a:rPr>
              <a:t>……</a:t>
            </a:r>
            <a:endParaRPr lang="en-US" altLang="zh-CN" sz="825" dirty="0">
              <a:solidFill>
                <a:schemeClr val="tx1">
                  <a:lumMod val="75000"/>
                  <a:lumOff val="25000"/>
                </a:schemeClr>
              </a:solidFill>
              <a:latin typeface="微软雅黑" panose="020B0503020204020204" charset="-122"/>
              <a:ea typeface="微软雅黑" panose="020B0503020204020204" charset="-122"/>
            </a:endParaRPr>
          </a:p>
        </p:txBody>
      </p:sp>
      <p:sp>
        <p:nvSpPr>
          <p:cNvPr id="25" name="Rectangle 24"/>
          <p:cNvSpPr/>
          <p:nvPr/>
        </p:nvSpPr>
        <p:spPr>
          <a:xfrm>
            <a:off x="2723836" y="3260205"/>
            <a:ext cx="1350695" cy="1036320"/>
          </a:xfrm>
          <a:prstGeom prst="rect">
            <a:avLst/>
          </a:prstGeom>
        </p:spPr>
        <p:txBody>
          <a:bodyPr wrap="square" lIns="65020" tIns="32510" rIns="65020" bIns="32510">
            <a:spAutoFit/>
          </a:bodyPr>
          <a:lstStyle/>
          <a:p>
            <a:pPr algn="just">
              <a:lnSpc>
                <a:spcPts val="1895"/>
              </a:lnSpc>
            </a:pPr>
            <a:r>
              <a:rPr lang="zh-CN" altLang="en-US" sz="82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825" dirty="0">
                <a:solidFill>
                  <a:schemeClr val="tx1">
                    <a:lumMod val="75000"/>
                    <a:lumOff val="25000"/>
                  </a:schemeClr>
                </a:solidFill>
                <a:latin typeface="微软雅黑" panose="020B0503020204020204" charset="-122"/>
                <a:ea typeface="微软雅黑" panose="020B0503020204020204" charset="-122"/>
              </a:rPr>
              <a:t>……</a:t>
            </a:r>
            <a:endParaRPr lang="en-US" altLang="zh-CN" sz="825" dirty="0">
              <a:solidFill>
                <a:schemeClr val="tx1">
                  <a:lumMod val="75000"/>
                  <a:lumOff val="25000"/>
                </a:schemeClr>
              </a:solidFill>
              <a:latin typeface="微软雅黑" panose="020B0503020204020204" charset="-122"/>
              <a:ea typeface="微软雅黑" panose="020B0503020204020204" charset="-122"/>
            </a:endParaRPr>
          </a:p>
        </p:txBody>
      </p:sp>
      <p:sp>
        <p:nvSpPr>
          <p:cNvPr id="26" name="Rectangle 25"/>
          <p:cNvSpPr/>
          <p:nvPr/>
        </p:nvSpPr>
        <p:spPr>
          <a:xfrm>
            <a:off x="4585549" y="3260205"/>
            <a:ext cx="1350695" cy="1036320"/>
          </a:xfrm>
          <a:prstGeom prst="rect">
            <a:avLst/>
          </a:prstGeom>
        </p:spPr>
        <p:txBody>
          <a:bodyPr wrap="square" lIns="65020" tIns="32510" rIns="65020" bIns="32510">
            <a:spAutoFit/>
          </a:bodyPr>
          <a:lstStyle/>
          <a:p>
            <a:pPr algn="just">
              <a:lnSpc>
                <a:spcPts val="1895"/>
              </a:lnSpc>
            </a:pPr>
            <a:r>
              <a:rPr lang="zh-CN" altLang="en-US" sz="82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825" dirty="0">
                <a:solidFill>
                  <a:schemeClr val="tx1">
                    <a:lumMod val="75000"/>
                    <a:lumOff val="25000"/>
                  </a:schemeClr>
                </a:solidFill>
                <a:latin typeface="微软雅黑" panose="020B0503020204020204" charset="-122"/>
                <a:ea typeface="微软雅黑" panose="020B0503020204020204" charset="-122"/>
              </a:rPr>
              <a:t>……</a:t>
            </a:r>
            <a:endParaRPr lang="en-US" altLang="zh-CN" sz="825" dirty="0">
              <a:solidFill>
                <a:schemeClr val="tx1">
                  <a:lumMod val="75000"/>
                  <a:lumOff val="25000"/>
                </a:schemeClr>
              </a:solidFill>
              <a:latin typeface="微软雅黑" panose="020B0503020204020204" charset="-122"/>
              <a:ea typeface="微软雅黑" panose="020B0503020204020204" charset="-122"/>
            </a:endParaRPr>
          </a:p>
        </p:txBody>
      </p:sp>
      <p:sp>
        <p:nvSpPr>
          <p:cNvPr id="27" name="Rectangle 26"/>
          <p:cNvSpPr/>
          <p:nvPr/>
        </p:nvSpPr>
        <p:spPr>
          <a:xfrm>
            <a:off x="6447263" y="3260205"/>
            <a:ext cx="1350695" cy="1036320"/>
          </a:xfrm>
          <a:prstGeom prst="rect">
            <a:avLst/>
          </a:prstGeom>
        </p:spPr>
        <p:txBody>
          <a:bodyPr wrap="square" lIns="65020" tIns="32510" rIns="65020" bIns="32510">
            <a:spAutoFit/>
          </a:bodyPr>
          <a:lstStyle/>
          <a:p>
            <a:pPr algn="just">
              <a:lnSpc>
                <a:spcPts val="1895"/>
              </a:lnSpc>
            </a:pPr>
            <a:r>
              <a:rPr lang="zh-CN" altLang="en-US" sz="825" dirty="0">
                <a:solidFill>
                  <a:schemeClr val="tx1">
                    <a:lumMod val="75000"/>
                    <a:lumOff val="25000"/>
                  </a:schemeClr>
                </a:solidFill>
                <a:latin typeface="微软雅黑" panose="020B0503020204020204" charset="-122"/>
                <a:ea typeface="微软雅黑" panose="020B0503020204020204" charset="-122"/>
              </a:rPr>
              <a:t>此处添加详细文本描述，建议与标题相关并符合整体语言风格，语言描述尽量。</a:t>
            </a:r>
            <a:r>
              <a:rPr lang="en-US" altLang="zh-CN" sz="825" dirty="0">
                <a:solidFill>
                  <a:schemeClr val="tx1">
                    <a:lumMod val="75000"/>
                    <a:lumOff val="25000"/>
                  </a:schemeClr>
                </a:solidFill>
                <a:latin typeface="微软雅黑" panose="020B0503020204020204" charset="-122"/>
                <a:ea typeface="微软雅黑" panose="020B0503020204020204" charset="-122"/>
              </a:rPr>
              <a:t>……</a:t>
            </a:r>
            <a:endParaRPr lang="en-US" altLang="zh-CN" sz="825"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27"/>
          <p:cNvSpPr txBox="1"/>
          <p:nvPr/>
        </p:nvSpPr>
        <p:spPr>
          <a:xfrm>
            <a:off x="819525" y="2876899"/>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TextBox 28"/>
          <p:cNvSpPr txBox="1"/>
          <p:nvPr/>
        </p:nvSpPr>
        <p:spPr>
          <a:xfrm>
            <a:off x="2681240" y="2876899"/>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TextBox 29"/>
          <p:cNvSpPr txBox="1"/>
          <p:nvPr/>
        </p:nvSpPr>
        <p:spPr>
          <a:xfrm>
            <a:off x="4542953" y="2876899"/>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TextBox 30"/>
          <p:cNvSpPr txBox="1"/>
          <p:nvPr/>
        </p:nvSpPr>
        <p:spPr>
          <a:xfrm>
            <a:off x="6404667" y="2876899"/>
            <a:ext cx="1447800" cy="383540"/>
          </a:xfrm>
          <a:prstGeom prst="rect">
            <a:avLst/>
          </a:prstGeom>
          <a:noFill/>
        </p:spPr>
        <p:txBody>
          <a:bodyPr wrap="none" lIns="65020" tIns="32510" rIns="65020" bIns="32510" rtlCol="0">
            <a:spAutoFit/>
          </a:bodyPr>
          <a:lstStyle/>
          <a:p>
            <a:pPr>
              <a:lnSpc>
                <a:spcPct val="120000"/>
              </a:lnSpc>
            </a:pPr>
            <a:r>
              <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替换文字内容</a:t>
            </a:r>
            <a:endParaRPr lang="zh-CN" altLang="en-US" sz="17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工作经验总结</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3"/>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34" name="图片 3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36" name="图片 3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37" name="图片 3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04">
        <p:zoom/>
      </p:transition>
    </mc:Choice>
    <mc:Fallback>
      <p:transition advTm="1404">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500"/>
                                        <p:tgtEl>
                                          <p:spTgt spid="7"/>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downLeft)">
                                      <p:cBhvr>
                                        <p:cTn id="21" dur="500"/>
                                        <p:tgtEl>
                                          <p:spTgt spid="12"/>
                                        </p:tgtEl>
                                      </p:cBhvr>
                                    </p:animEffect>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Left)">
                                      <p:cBhvr>
                                        <p:cTn id="25" dur="500"/>
                                        <p:tgtEl>
                                          <p:spTgt spid="13"/>
                                        </p:tgtEl>
                                      </p:cBhvr>
                                    </p:animEffect>
                                  </p:childTnLst>
                                </p:cTn>
                              </p:par>
                            </p:childTnLst>
                          </p:cTn>
                        </p:par>
                        <p:par>
                          <p:cTn id="26" fill="hold">
                            <p:stCondLst>
                              <p:cond delay="2500"/>
                            </p:stCondLst>
                            <p:childTnLst>
                              <p:par>
                                <p:cTn id="27" presetID="18" presetClass="entr" presetSubtype="1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trips(downLeft)">
                                      <p:cBhvr>
                                        <p:cTn id="29" dur="500"/>
                                        <p:tgtEl>
                                          <p:spTgt spid="14"/>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p:tgtEl>
                                          <p:spTgt spid="28"/>
                                        </p:tgtEl>
                                        <p:attrNameLst>
                                          <p:attrName>ppt_y</p:attrName>
                                        </p:attrNameLst>
                                      </p:cBhvr>
                                      <p:tavLst>
                                        <p:tav tm="0">
                                          <p:val>
                                            <p:strVal val="#ppt_y+#ppt_h*1.125000"/>
                                          </p:val>
                                        </p:tav>
                                        <p:tav tm="100000">
                                          <p:val>
                                            <p:strVal val="#ppt_y"/>
                                          </p:val>
                                        </p:tav>
                                      </p:tavLst>
                                    </p:anim>
                                    <p:animEffect transition="in" filter="wipe(up)">
                                      <p:cBhvr>
                                        <p:cTn id="34" dur="500"/>
                                        <p:tgtEl>
                                          <p:spTgt spid="28"/>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down)">
                                      <p:cBhvr>
                                        <p:cTn id="38" dur="500"/>
                                        <p:tgtEl>
                                          <p:spTgt spid="24"/>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p:tgtEl>
                                          <p:spTgt spid="29"/>
                                        </p:tgtEl>
                                        <p:attrNameLst>
                                          <p:attrName>ppt_y</p:attrName>
                                        </p:attrNameLst>
                                      </p:cBhvr>
                                      <p:tavLst>
                                        <p:tav tm="0">
                                          <p:val>
                                            <p:strVal val="#ppt_y+#ppt_h*1.125000"/>
                                          </p:val>
                                        </p:tav>
                                        <p:tav tm="100000">
                                          <p:val>
                                            <p:strVal val="#ppt_y"/>
                                          </p:val>
                                        </p:tav>
                                      </p:tavLst>
                                    </p:anim>
                                    <p:animEffect transition="in" filter="wipe(up)">
                                      <p:cBhvr>
                                        <p:cTn id="43" dur="500"/>
                                        <p:tgtEl>
                                          <p:spTgt spid="29"/>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ppt_y</p:attrName>
                                        </p:attrNameLst>
                                      </p:cBhvr>
                                      <p:tavLst>
                                        <p:tav tm="0">
                                          <p:val>
                                            <p:strVal val="#ppt_y-#ppt_h*1.125000"/>
                                          </p:val>
                                        </p:tav>
                                        <p:tav tm="100000">
                                          <p:val>
                                            <p:strVal val="#ppt_y"/>
                                          </p:val>
                                        </p:tav>
                                      </p:tavLst>
                                    </p:anim>
                                    <p:animEffect transition="in" filter="wipe(down)">
                                      <p:cBhvr>
                                        <p:cTn id="47" dur="500"/>
                                        <p:tgtEl>
                                          <p:spTgt spid="25"/>
                                        </p:tgtEl>
                                      </p:cBhvr>
                                    </p:animEffect>
                                  </p:childTnLst>
                                </p:cTn>
                              </p:par>
                            </p:childTnLst>
                          </p:cTn>
                        </p:par>
                        <p:par>
                          <p:cTn id="48" fill="hold">
                            <p:stCondLst>
                              <p:cond delay="4000"/>
                            </p:stCondLst>
                            <p:childTnLst>
                              <p:par>
                                <p:cTn id="49" presetID="1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p:tgtEl>
                                          <p:spTgt spid="30"/>
                                        </p:tgtEl>
                                        <p:attrNameLst>
                                          <p:attrName>ppt_y</p:attrName>
                                        </p:attrNameLst>
                                      </p:cBhvr>
                                      <p:tavLst>
                                        <p:tav tm="0">
                                          <p:val>
                                            <p:strVal val="#ppt_y+#ppt_h*1.125000"/>
                                          </p:val>
                                        </p:tav>
                                        <p:tav tm="100000">
                                          <p:val>
                                            <p:strVal val="#ppt_y"/>
                                          </p:val>
                                        </p:tav>
                                      </p:tavLst>
                                    </p:anim>
                                    <p:animEffect transition="in" filter="wipe(up)">
                                      <p:cBhvr>
                                        <p:cTn id="52" dur="500"/>
                                        <p:tgtEl>
                                          <p:spTgt spid="30"/>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ppt_y</p:attrName>
                                        </p:attrNameLst>
                                      </p:cBhvr>
                                      <p:tavLst>
                                        <p:tav tm="0">
                                          <p:val>
                                            <p:strVal val="#ppt_y-#ppt_h*1.125000"/>
                                          </p:val>
                                        </p:tav>
                                        <p:tav tm="100000">
                                          <p:val>
                                            <p:strVal val="#ppt_y"/>
                                          </p:val>
                                        </p:tav>
                                      </p:tavLst>
                                    </p:anim>
                                    <p:animEffect transition="in" filter="wipe(down)">
                                      <p:cBhvr>
                                        <p:cTn id="56" dur="500"/>
                                        <p:tgtEl>
                                          <p:spTgt spid="26"/>
                                        </p:tgtEl>
                                      </p:cBhvr>
                                    </p:animEffect>
                                  </p:childTnLst>
                                </p:cTn>
                              </p:par>
                            </p:childTnLst>
                          </p:cTn>
                        </p:par>
                        <p:par>
                          <p:cTn id="57" fill="hold">
                            <p:stCondLst>
                              <p:cond delay="4500"/>
                            </p:stCondLst>
                            <p:childTnLst>
                              <p:par>
                                <p:cTn id="58" presetID="12" presetClass="entr" presetSubtype="4"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ppt_y</p:attrName>
                                        </p:attrNameLst>
                                      </p:cBhvr>
                                      <p:tavLst>
                                        <p:tav tm="0">
                                          <p:val>
                                            <p:strVal val="#ppt_y-#ppt_h*1.125000"/>
                                          </p:val>
                                        </p:tav>
                                        <p:tav tm="100000">
                                          <p:val>
                                            <p:strVal val="#ppt_y"/>
                                          </p:val>
                                        </p:tav>
                                      </p:tavLst>
                                    </p:anim>
                                    <p:animEffect transition="in" filter="wipe(down)">
                                      <p:cBhvr>
                                        <p:cTn id="6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24" grpId="0"/>
      <p:bldP spid="25" grpId="0"/>
      <p:bldP spid="26" grpId="0"/>
      <p:bldP spid="27"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flipH="1">
            <a:off x="3673723" y="3325674"/>
            <a:ext cx="1147025" cy="873173"/>
            <a:chOff x="4250639" y="3537480"/>
            <a:chExt cx="1529450" cy="1164230"/>
          </a:xfrm>
        </p:grpSpPr>
        <p:sp>
          <p:nvSpPr>
            <p:cNvPr id="22" name="Freeform 21"/>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72326" tIns="36163" rIns="72326" bIns="36163" numCol="1" anchor="t" anchorCtr="0" compatLnSpc="1"/>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30135" tIns="30135" rIns="30135" bIns="30135"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4" name="Group 43"/>
          <p:cNvGrpSpPr/>
          <p:nvPr/>
        </p:nvGrpSpPr>
        <p:grpSpPr>
          <a:xfrm>
            <a:off x="4691062" y="3075237"/>
            <a:ext cx="1049762" cy="998391"/>
            <a:chOff x="6254758" y="3535584"/>
            <a:chExt cx="1399760" cy="1331188"/>
          </a:xfrm>
        </p:grpSpPr>
        <p:grpSp>
          <p:nvGrpSpPr>
            <p:cNvPr id="16" name="Group 15"/>
            <p:cNvGrpSpPr/>
            <p:nvPr/>
          </p:nvGrpSpPr>
          <p:grpSpPr>
            <a:xfrm flipH="1">
              <a:off x="6254758" y="3535584"/>
              <a:ext cx="1399760" cy="1331188"/>
              <a:chOff x="3023802" y="3203565"/>
              <a:chExt cx="1399760" cy="1331188"/>
            </a:xfrm>
          </p:grpSpPr>
          <p:sp>
            <p:nvSpPr>
              <p:cNvPr id="17" name="Freeform 20"/>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3"/>
              </a:solidFill>
              <a:ln>
                <a:noFill/>
              </a:ln>
            </p:spPr>
            <p:txBody>
              <a:bodyPr vert="horz" wrap="square" lIns="72326" tIns="36163" rIns="72326" bIns="36163" numCol="1" anchor="t" anchorCtr="0" compatLnSpc="1"/>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30135" tIns="30135" rIns="30135" bIns="30135"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6" name="Group 45"/>
          <p:cNvGrpSpPr/>
          <p:nvPr/>
        </p:nvGrpSpPr>
        <p:grpSpPr>
          <a:xfrm>
            <a:off x="3398705" y="2333990"/>
            <a:ext cx="841822" cy="1172802"/>
            <a:chOff x="4531519" y="2547255"/>
            <a:chExt cx="1122491" cy="1563736"/>
          </a:xfrm>
        </p:grpSpPr>
        <p:grpSp>
          <p:nvGrpSpPr>
            <p:cNvPr id="25" name="Group 24"/>
            <p:cNvGrpSpPr/>
            <p:nvPr/>
          </p:nvGrpSpPr>
          <p:grpSpPr>
            <a:xfrm flipH="1">
              <a:off x="4531519" y="2547255"/>
              <a:ext cx="1122491" cy="1563736"/>
              <a:chOff x="5024310" y="2215236"/>
              <a:chExt cx="1122491" cy="1563736"/>
            </a:xfrm>
          </p:grpSpPr>
          <p:sp>
            <p:nvSpPr>
              <p:cNvPr id="26" name="Freeform 22"/>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72326" tIns="36163" rIns="72326" bIns="36163" numCol="1" anchor="t" anchorCtr="0" compatLnSpc="1"/>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5" name="AutoShape 24"/>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p:spPr>
          <p:txBody>
            <a:bodyPr lIns="0" tIns="0" rIns="0" bIns="0"/>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8" name="Group 47"/>
          <p:cNvGrpSpPr/>
          <p:nvPr/>
        </p:nvGrpSpPr>
        <p:grpSpPr>
          <a:xfrm>
            <a:off x="3801169" y="1791752"/>
            <a:ext cx="1143671" cy="807209"/>
            <a:chOff x="5068168" y="1824270"/>
            <a:chExt cx="1524978" cy="1076279"/>
          </a:xfrm>
        </p:grpSpPr>
        <p:grpSp>
          <p:nvGrpSpPr>
            <p:cNvPr id="29" name="Group 28"/>
            <p:cNvGrpSpPr/>
            <p:nvPr/>
          </p:nvGrpSpPr>
          <p:grpSpPr>
            <a:xfrm flipH="1">
              <a:off x="5068168" y="1824270"/>
              <a:ext cx="1524978" cy="1076279"/>
              <a:chOff x="4085174" y="1492251"/>
              <a:chExt cx="1524978" cy="1076279"/>
            </a:xfrm>
          </p:grpSpPr>
          <p:sp>
            <p:nvSpPr>
              <p:cNvPr id="30" name="Freeform 23"/>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72326" tIns="36163" rIns="72326" bIns="36163" numCol="1" anchor="t" anchorCtr="0" compatLnSpc="1"/>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30135" tIns="30135" rIns="30135" bIns="30135" numCol="1" anchor="ctr">
              <a:noAutofit/>
            </a:bodyPr>
            <a:lstStyle/>
            <a:p>
              <a:pPr algn="just">
                <a:lnSpc>
                  <a:spcPct val="120000"/>
                </a:lnSpc>
                <a:defRPr sz="3200">
                  <a:solidFill>
                    <a:srgbClr val="FFFFFF"/>
                  </a:solidFill>
                  <a:latin typeface="+mn-lt"/>
                  <a:ea typeface="+mn-ea"/>
                  <a:cs typeface="+mn-cs"/>
                  <a:sym typeface="Helvetica Light"/>
                </a:defRPr>
              </a:pPr>
              <a:endParaRPr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0" name="Group 49"/>
          <p:cNvGrpSpPr/>
          <p:nvPr/>
        </p:nvGrpSpPr>
        <p:grpSpPr>
          <a:xfrm>
            <a:off x="4862111" y="2140574"/>
            <a:ext cx="883186" cy="1102367"/>
            <a:chOff x="6482835" y="2289366"/>
            <a:chExt cx="1177646" cy="1469822"/>
          </a:xfrm>
        </p:grpSpPr>
        <p:grpSp>
          <p:nvGrpSpPr>
            <p:cNvPr id="36" name="Group 35"/>
            <p:cNvGrpSpPr/>
            <p:nvPr/>
          </p:nvGrpSpPr>
          <p:grpSpPr>
            <a:xfrm flipH="1">
              <a:off x="6482835" y="2289366"/>
              <a:ext cx="1177646" cy="1469822"/>
              <a:chOff x="3017839" y="1957347"/>
              <a:chExt cx="1177646" cy="1469822"/>
            </a:xfrm>
          </p:grpSpPr>
          <p:sp>
            <p:nvSpPr>
              <p:cNvPr id="37" name="Freeform 19"/>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72326" tIns="36163" rIns="72326" bIns="36163" numCol="1" anchor="t" anchorCtr="0" compatLnSpc="1"/>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30135" tIns="30135" rIns="30135" bIns="30135" numCol="1" anchor="ctr">
              <a:noAutofit/>
            </a:bodyPr>
            <a:lstStyle/>
            <a:p>
              <a:pPr algn="just">
                <a:lnSpc>
                  <a:spcPct val="120000"/>
                </a:lnSpc>
                <a:defRPr sz="3100" b="1">
                  <a:latin typeface="Kontrapunkt Bob Bold"/>
                  <a:ea typeface="Kontrapunkt Bob Bold"/>
                  <a:cs typeface="Kontrapunkt Bob Bold"/>
                  <a:sym typeface="Kontrapunkt Bob Bold"/>
                </a:defRPr>
              </a:pPr>
              <a:endParaRPr sz="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32" name="Text Placeholder 8"/>
          <p:cNvSpPr txBox="1"/>
          <p:nvPr/>
        </p:nvSpPr>
        <p:spPr>
          <a:xfrm>
            <a:off x="1223944" y="1643598"/>
            <a:ext cx="762000" cy="276860"/>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charset="-122"/>
                <a:cs typeface="+mn-ea"/>
              </a:defRPr>
            </a:lvl1pPr>
          </a:lstStyle>
          <a:p>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33" name="Text Placeholder 9"/>
          <p:cNvSpPr txBox="1"/>
          <p:nvPr/>
        </p:nvSpPr>
        <p:spPr>
          <a:xfrm>
            <a:off x="1125303" y="1907646"/>
            <a:ext cx="2346834" cy="551815"/>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l"/>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34" name="Text Placeholder 8"/>
          <p:cNvSpPr txBox="1"/>
          <p:nvPr/>
        </p:nvSpPr>
        <p:spPr>
          <a:xfrm>
            <a:off x="1223944" y="2516278"/>
            <a:ext cx="762000" cy="276860"/>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charset="-122"/>
                <a:cs typeface="+mn-ea"/>
              </a:defRPr>
            </a:lvl1pPr>
          </a:lstStyle>
          <a:p>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35" name="Text Placeholder 9"/>
          <p:cNvSpPr txBox="1"/>
          <p:nvPr/>
        </p:nvSpPr>
        <p:spPr>
          <a:xfrm>
            <a:off x="1125303" y="2781454"/>
            <a:ext cx="2346834" cy="551815"/>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l"/>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39" name="Text Placeholder 8"/>
          <p:cNvSpPr txBox="1"/>
          <p:nvPr/>
        </p:nvSpPr>
        <p:spPr>
          <a:xfrm>
            <a:off x="1223944" y="3346056"/>
            <a:ext cx="762000" cy="276860"/>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charset="-122"/>
                <a:cs typeface="+mn-ea"/>
              </a:defRPr>
            </a:lvl1pPr>
          </a:lstStyle>
          <a:p>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40" name="Text Placeholder 9"/>
          <p:cNvSpPr txBox="1"/>
          <p:nvPr/>
        </p:nvSpPr>
        <p:spPr>
          <a:xfrm>
            <a:off x="1125303" y="3611234"/>
            <a:ext cx="2346834" cy="551815"/>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l"/>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41" name="Text Placeholder 8"/>
          <p:cNvSpPr txBox="1"/>
          <p:nvPr/>
        </p:nvSpPr>
        <p:spPr>
          <a:xfrm>
            <a:off x="6130071" y="1762516"/>
            <a:ext cx="762000" cy="276860"/>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charset="-122"/>
                <a:cs typeface="+mn-ea"/>
              </a:defRPr>
            </a:lvl1pPr>
          </a:lstStyle>
          <a:p>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42" name="Text Placeholder 9"/>
          <p:cNvSpPr txBox="1"/>
          <p:nvPr/>
        </p:nvSpPr>
        <p:spPr>
          <a:xfrm>
            <a:off x="6027004" y="2027692"/>
            <a:ext cx="2354007" cy="551815"/>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l"/>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51" name="Text Placeholder 8"/>
          <p:cNvSpPr txBox="1"/>
          <p:nvPr/>
        </p:nvSpPr>
        <p:spPr>
          <a:xfrm>
            <a:off x="6130071" y="2635195"/>
            <a:ext cx="762000" cy="276860"/>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charset="-122"/>
                <a:cs typeface="+mn-ea"/>
              </a:defRPr>
            </a:lvl1pPr>
          </a:lstStyle>
          <a:p>
            <a:r>
              <a:rPr lang="zh-CN" altLang="en-US" sz="1500" dirty="0">
                <a:solidFill>
                  <a:schemeClr val="tx1">
                    <a:lumMod val="75000"/>
                    <a:lumOff val="25000"/>
                  </a:schemeClr>
                </a:solidFill>
                <a:sym typeface="Arial" panose="020B0604020202020204" pitchFamily="34" charset="0"/>
              </a:rPr>
              <a:t>输入文字</a:t>
            </a:r>
            <a:endParaRPr lang="zh-CN" altLang="en-US" sz="1500" dirty="0">
              <a:solidFill>
                <a:schemeClr val="tx1">
                  <a:lumMod val="75000"/>
                  <a:lumOff val="25000"/>
                </a:schemeClr>
              </a:solidFill>
              <a:sym typeface="Arial" panose="020B0604020202020204" pitchFamily="34" charset="0"/>
            </a:endParaRPr>
          </a:p>
        </p:txBody>
      </p:sp>
      <p:sp>
        <p:nvSpPr>
          <p:cNvPr id="52" name="Text Placeholder 9"/>
          <p:cNvSpPr txBox="1"/>
          <p:nvPr/>
        </p:nvSpPr>
        <p:spPr>
          <a:xfrm>
            <a:off x="6027004" y="2900371"/>
            <a:ext cx="2354007" cy="551815"/>
          </a:xfrm>
          <a:prstGeom prst="rect">
            <a:avLst/>
          </a:prstGeom>
        </p:spPr>
        <p:txBody>
          <a:bodyPr wrap="square" lIns="68543" tIns="34272" rIns="68543" bIns="34272">
            <a:spAutoFit/>
          </a:bodyPr>
          <a:lstStyle>
            <a:defPPr>
              <a:defRPr lang="zh-CN"/>
            </a:defPPr>
            <a:lvl1pPr algn="ct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l"/>
            <a:r>
              <a:rPr lang="zh-CN" altLang="en-US" sz="1050" dirty="0">
                <a:solidFill>
                  <a:schemeClr val="tx1">
                    <a:lumMod val="75000"/>
                    <a:lumOff val="25000"/>
                  </a:schemeClr>
                </a:solidFill>
                <a:sym typeface="Arial" panose="020B0604020202020204" pitchFamily="34" charset="0"/>
              </a:rPr>
              <a:t>从顾客的角度出发，从排版到设计制作，为您打造最佳的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a:t>
            </a:r>
            <a:endParaRPr lang="zh-CN" altLang="en-US" sz="1050" dirty="0">
              <a:solidFill>
                <a:schemeClr val="tx1">
                  <a:lumMod val="75000"/>
                  <a:lumOff val="25000"/>
                </a:schemeClr>
              </a:solidFill>
              <a:sym typeface="Arial" panose="020B0604020202020204" pitchFamily="34" charset="0"/>
            </a:endParaRPr>
          </a:p>
        </p:txBody>
      </p:sp>
      <p:sp>
        <p:nvSpPr>
          <p:cNvPr id="3"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工作经验总结</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4" name="矩形 3"/>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311">
        <p:zoom/>
      </p:transition>
    </mc:Choice>
    <mc:Fallback>
      <p:transition advTm="1311">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Effect transition="in" filter="fade">
                                      <p:cBhvr>
                                        <p:cTn id="27" dur="500"/>
                                        <p:tgtEl>
                                          <p:spTgt spid="32">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fade">
                                      <p:cBhvr>
                                        <p:cTn id="31" dur="500"/>
                                        <p:tgtEl>
                                          <p:spTgt spid="3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500"/>
                                        <p:tgtEl>
                                          <p:spTgt spid="34">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xEl>
                                              <p:pRg st="0" end="0"/>
                                            </p:txEl>
                                          </p:spTgt>
                                        </p:tgtEl>
                                        <p:attrNameLst>
                                          <p:attrName>style.visibility</p:attrName>
                                        </p:attrNameLst>
                                      </p:cBhvr>
                                      <p:to>
                                        <p:strVal val="visible"/>
                                      </p:to>
                                    </p:set>
                                    <p:animEffect transition="in" filter="fade">
                                      <p:cBhvr>
                                        <p:cTn id="43" dur="500"/>
                                        <p:tgtEl>
                                          <p:spTgt spid="3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xEl>
                                              <p:pRg st="0" end="0"/>
                                            </p:txEl>
                                          </p:spTgt>
                                        </p:tgtEl>
                                        <p:attrNameLst>
                                          <p:attrName>style.visibility</p:attrName>
                                        </p:attrNameLst>
                                      </p:cBhvr>
                                      <p:to>
                                        <p:strVal val="visible"/>
                                      </p:to>
                                    </p:set>
                                    <p:animEffect transition="in" filter="fade">
                                      <p:cBhvr>
                                        <p:cTn id="51" dur="500"/>
                                        <p:tgtEl>
                                          <p:spTgt spid="41">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fade">
                                      <p:cBhvr>
                                        <p:cTn id="59" dur="500"/>
                                        <p:tgtEl>
                                          <p:spTgt spid="51">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2">
                                            <p:txEl>
                                              <p:pRg st="0" end="0"/>
                                            </p:txEl>
                                          </p:spTgt>
                                        </p:tgtEl>
                                        <p:attrNameLst>
                                          <p:attrName>style.visibility</p:attrName>
                                        </p:attrNameLst>
                                      </p:cBhvr>
                                      <p:to>
                                        <p:strVal val="visible"/>
                                      </p:to>
                                    </p:set>
                                    <p:animEffect transition="in" filter="fade">
                                      <p:cBhvr>
                                        <p:cTn id="6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build="p"/>
      <p:bldP spid="35" grpId="0" build="p"/>
      <p:bldP spid="39" grpId="0" build="p"/>
      <p:bldP spid="40" grpId="0" build="p"/>
      <p:bldP spid="41" grpId="0" build="p"/>
      <p:bldP spid="42" grpId="0" build="p"/>
      <p:bldP spid="51" grpId="0" build="p"/>
      <p:bldP spid="5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55815" y="2025273"/>
            <a:ext cx="1986148" cy="1620982"/>
            <a:chOff x="3289465" y="1959429"/>
            <a:chExt cx="2648197" cy="2161309"/>
          </a:xfrm>
        </p:grpSpPr>
        <p:sp>
          <p:nvSpPr>
            <p:cNvPr id="16" name="六边形 15"/>
            <p:cNvSpPr/>
            <p:nvPr/>
          </p:nvSpPr>
          <p:spPr>
            <a:xfrm>
              <a:off x="3479469" y="1959429"/>
              <a:ext cx="2458193" cy="2161309"/>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六边形 16"/>
            <p:cNvSpPr/>
            <p:nvPr/>
          </p:nvSpPr>
          <p:spPr>
            <a:xfrm>
              <a:off x="3289465" y="2137560"/>
              <a:ext cx="2224373" cy="183770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8" name="文本框 1"/>
          <p:cNvSpPr txBox="1"/>
          <p:nvPr/>
        </p:nvSpPr>
        <p:spPr>
          <a:xfrm>
            <a:off x="2972210" y="2235600"/>
            <a:ext cx="1309276" cy="1222375"/>
          </a:xfrm>
          <a:prstGeom prst="rect">
            <a:avLst/>
          </a:prstGeom>
          <a:noFill/>
        </p:spPr>
        <p:txBody>
          <a:bodyPr wrap="square" rtlCol="0">
            <a:spAutoFit/>
          </a:bodyPr>
          <a:lstStyle/>
          <a:p>
            <a:pPr algn="ctr"/>
            <a:r>
              <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rPr>
              <a:t>04 </a:t>
            </a:r>
            <a:endParaRPr lang="en-US" altLang="zh-CN" sz="7350" dirty="0">
              <a:solidFill>
                <a:schemeClr val="accent1"/>
              </a:solidFill>
              <a:effectLst>
                <a:outerShdw blurRad="38100" dist="38100" dir="2700000" algn="tl">
                  <a:srgbClr val="000000">
                    <a:alpha val="43137"/>
                  </a:srgbClr>
                </a:outerShdw>
              </a:effectLst>
              <a:latin typeface="Impact" panose="020B0806030902050204" pitchFamily="34" charset="0"/>
            </a:endParaRPr>
          </a:p>
        </p:txBody>
      </p:sp>
      <p:sp>
        <p:nvSpPr>
          <p:cNvPr id="19" name="TextBox 18"/>
          <p:cNvSpPr txBox="1"/>
          <p:nvPr/>
        </p:nvSpPr>
        <p:spPr>
          <a:xfrm>
            <a:off x="4912514" y="2039234"/>
            <a:ext cx="3412490" cy="728980"/>
          </a:xfrm>
          <a:prstGeom prst="rect">
            <a:avLst/>
          </a:prstGeom>
          <a:noFill/>
        </p:spPr>
        <p:txBody>
          <a:bodyPr wrap="none" lIns="68573" tIns="34286" rIns="68573" bIns="34286">
            <a:spAutoFit/>
          </a:bodyPr>
          <a:lstStyle/>
          <a:p>
            <a:pPr algn="l" fontAlgn="base">
              <a:spcBef>
                <a:spcPct val="0"/>
              </a:spcBef>
              <a:spcAft>
                <a:spcPct val="0"/>
              </a:spcAft>
              <a:buFont typeface="Arial" panose="020B0604020202020204" pitchFamily="34" charset="0"/>
              <a:buNone/>
              <a:defRPr/>
            </a:pPr>
            <a:r>
              <a:rPr lang="zh-CN" altLang="en-US" sz="4300" b="1" dirty="0">
                <a:solidFill>
                  <a:schemeClr val="tx1">
                    <a:lumMod val="65000"/>
                    <a:lumOff val="35000"/>
                  </a:schemeClr>
                </a:solidFill>
                <a:latin typeface="微软雅黑" panose="020B0503020204020204" charset="-122"/>
                <a:ea typeface="微软雅黑" panose="020B0503020204020204" charset="-122"/>
              </a:rPr>
              <a:t>未来工作计划</a:t>
            </a:r>
            <a:endParaRPr lang="zh-CN" altLang="en-US" sz="43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Box 19"/>
          <p:cNvSpPr txBox="1"/>
          <p:nvPr/>
        </p:nvSpPr>
        <p:spPr>
          <a:xfrm>
            <a:off x="4923180" y="2825844"/>
            <a:ext cx="3952323" cy="436245"/>
          </a:xfrm>
          <a:prstGeom prst="rect">
            <a:avLst/>
          </a:prstGeom>
          <a:noFill/>
        </p:spPr>
        <p:txBody>
          <a:bodyPr wrap="square" lIns="68573" tIns="34286" rIns="68573" bIns="34286">
            <a:spAutoFit/>
          </a:bodyPr>
          <a:lstStyle/>
          <a:p>
            <a:pPr fontAlgn="base">
              <a:spcBef>
                <a:spcPct val="0"/>
              </a:spcBef>
              <a:spcAft>
                <a:spcPct val="0"/>
              </a:spcAft>
              <a:buFont typeface="Arial" panose="020B0604020202020204" pitchFamily="34" charset="0"/>
              <a:buNone/>
              <a:defRPr/>
            </a:pPr>
            <a:r>
              <a:rPr lang="zh-CN" altLang="en-US" sz="1200" dirty="0">
                <a:solidFill>
                  <a:schemeClr val="tx1">
                    <a:lumMod val="65000"/>
                    <a:lumOff val="35000"/>
                  </a:schemeClr>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cxnSp>
        <p:nvCxnSpPr>
          <p:cNvPr id="21" name="直接连接符 20"/>
          <p:cNvCxnSpPr/>
          <p:nvPr/>
        </p:nvCxnSpPr>
        <p:spPr>
          <a:xfrm>
            <a:off x="4987933" y="2741622"/>
            <a:ext cx="36752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userDrawn="1"/>
        </p:nvPicPr>
        <p:blipFill rotWithShape="1">
          <a:blip r:embed="rId1">
            <a:extLst>
              <a:ext uri="{28A0092B-C50C-407E-A947-70E740481C1C}">
                <a14:useLocalDpi xmlns:a14="http://schemas.microsoft.com/office/drawing/2010/main" val="0"/>
              </a:ext>
            </a:extLst>
          </a:blip>
          <a:srcRect t="1" r="42574" b="-755"/>
          <a:stretch>
            <a:fillRect/>
          </a:stretch>
        </p:blipFill>
        <p:spPr>
          <a:xfrm>
            <a:off x="6387" y="4062204"/>
            <a:ext cx="9137612" cy="1090372"/>
          </a:xfrm>
          <a:prstGeom prst="rect">
            <a:avLst/>
          </a:prstGeom>
        </p:spPr>
      </p:pic>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596" y="-8176"/>
            <a:ext cx="2661026" cy="3108524"/>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34055" y="968972"/>
            <a:ext cx="586565" cy="372762"/>
          </a:xfrm>
          <a:prstGeom prst="rect">
            <a:avLst/>
          </a:prstGeom>
        </p:spPr>
      </p:pic>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61429" y="370347"/>
            <a:ext cx="745253" cy="473607"/>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83619" y="657574"/>
            <a:ext cx="586565" cy="372762"/>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09603" y="1341734"/>
            <a:ext cx="516637" cy="2165225"/>
          </a:xfrm>
          <a:prstGeom prst="rect">
            <a:avLst/>
          </a:prstGeom>
        </p:spPr>
      </p:pic>
      <p:pic>
        <p:nvPicPr>
          <p:cNvPr id="13" name="图片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848" y="1155353"/>
            <a:ext cx="706376" cy="2197235"/>
          </a:xfrm>
          <a:prstGeom prst="rect">
            <a:avLst/>
          </a:prstGeom>
        </p:spPr>
      </p:pic>
      <p:pic>
        <p:nvPicPr>
          <p:cNvPr id="14" name="图片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2" name="图片 2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2340">
        <p:zoom/>
      </p:transition>
    </mc:Choice>
    <mc:Fallback>
      <p:transition advTm="234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 calcmode="lin" valueType="num">
                                      <p:cBhvr>
                                        <p:cTn id="13" dur="500" fill="hold"/>
                                        <p:tgtEl>
                                          <p:spTgt spid="18"/>
                                        </p:tgtEl>
                                        <p:attrNameLst>
                                          <p:attrName>style.rotation</p:attrName>
                                        </p:attrNameLst>
                                      </p:cBhvr>
                                      <p:tavLst>
                                        <p:tav tm="0">
                                          <p:val>
                                            <p:fltVal val="360"/>
                                          </p:val>
                                        </p:tav>
                                        <p:tav tm="100000">
                                          <p:val>
                                            <p:fltVal val="0"/>
                                          </p:val>
                                        </p:tav>
                                      </p:tavLst>
                                    </p:anim>
                                    <p:animEffect transition="in" filter="fade">
                                      <p:cBhvr>
                                        <p:cTn id="14" dur="500"/>
                                        <p:tgtEl>
                                          <p:spTgt spid="18"/>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9"/>
                                        </p:tgtEl>
                                        <p:attrNameLst>
                                          <p:attrName>ppt_y</p:attrName>
                                        </p:attrNameLst>
                                      </p:cBhvr>
                                      <p:tavLst>
                                        <p:tav tm="0">
                                          <p:val>
                                            <p:strVal val="#ppt_y"/>
                                          </p:val>
                                        </p:tav>
                                        <p:tav tm="100000">
                                          <p:val>
                                            <p:strVal val="#ppt_y"/>
                                          </p:val>
                                        </p:tav>
                                      </p:tavLst>
                                    </p:anim>
                                    <p:anim calcmode="lin" valueType="num">
                                      <p:cBhvr>
                                        <p:cTn id="2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9"/>
                                        </p:tgtEl>
                                      </p:cBhvr>
                                    </p:animEffect>
                                  </p:childTnLst>
                                </p:cTn>
                              </p:par>
                              <p:par>
                                <p:cTn id="27" presetID="53" presetClass="entr" presetSubtype="16" fill="hold" grpId="0" nodeType="withEffect">
                                  <p:stCondLst>
                                    <p:cond delay="80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5189273" y="2523406"/>
            <a:ext cx="1003825" cy="1004243"/>
            <a:chOff x="6920031" y="3363156"/>
            <a:chExt cx="1338773" cy="1338773"/>
          </a:xfrm>
        </p:grpSpPr>
        <p:sp>
          <p:nvSpPr>
            <p:cNvPr id="3"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nvGrpSpPr>
            <p:cNvPr id="4" name="Group 20"/>
            <p:cNvGrpSpPr/>
            <p:nvPr/>
          </p:nvGrpSpPr>
          <p:grpSpPr>
            <a:xfrm>
              <a:off x="7357245" y="3796320"/>
              <a:ext cx="464344" cy="465138"/>
              <a:chOff x="7287419" y="3505994"/>
              <a:chExt cx="464344" cy="465138"/>
            </a:xfrm>
            <a:solidFill>
              <a:schemeClr val="bg2"/>
            </a:solidFill>
          </p:grpSpPr>
          <p:sp>
            <p:nvSpPr>
              <p:cNvPr id="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1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350" dirty="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grpSp>
      </p:grpSp>
      <p:grpSp>
        <p:nvGrpSpPr>
          <p:cNvPr id="11" name="Group 11"/>
          <p:cNvGrpSpPr/>
          <p:nvPr/>
        </p:nvGrpSpPr>
        <p:grpSpPr>
          <a:xfrm>
            <a:off x="4571406" y="1926103"/>
            <a:ext cx="1003825" cy="1004243"/>
            <a:chOff x="6096000" y="2566881"/>
            <a:chExt cx="1338773" cy="1338773"/>
          </a:xfrm>
        </p:grpSpPr>
        <p:sp>
          <p:nvSpPr>
            <p:cNvPr id="12"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nvGrpSpPr>
            <p:cNvPr id="13" name="Group 27"/>
            <p:cNvGrpSpPr/>
            <p:nvPr/>
          </p:nvGrpSpPr>
          <p:grpSpPr>
            <a:xfrm>
              <a:off x="6551978" y="3004095"/>
              <a:ext cx="434975" cy="464344"/>
              <a:chOff x="9159875" y="1647825"/>
              <a:chExt cx="434975" cy="464344"/>
            </a:xfrm>
            <a:solidFill>
              <a:schemeClr val="bg2"/>
            </a:solidFill>
          </p:grpSpPr>
          <p:sp>
            <p:nvSpPr>
              <p:cNvPr id="14"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15"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16"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grpSp>
      </p:grpSp>
      <p:grpSp>
        <p:nvGrpSpPr>
          <p:cNvPr id="17" name="Group 12"/>
          <p:cNvGrpSpPr/>
          <p:nvPr/>
        </p:nvGrpSpPr>
        <p:grpSpPr>
          <a:xfrm>
            <a:off x="3271350" y="1333280"/>
            <a:ext cx="1469702" cy="1470314"/>
            <a:chOff x="4362154" y="1776581"/>
            <a:chExt cx="1960098" cy="1960098"/>
          </a:xfrm>
        </p:grpSpPr>
        <p:sp>
          <p:nvSpPr>
            <p:cNvPr id="18"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sp>
          <p:nvSpPr>
            <p:cNvPr id="19"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72321" tIns="36160" rIns="72321" bIns="36160" numCol="1" anchor="t" anchorCtr="0" compatLnSpc="1"/>
            <a:lstStyle/>
            <a:p>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grpSp>
        <p:nvGrpSpPr>
          <p:cNvPr id="20" name="Group 9"/>
          <p:cNvGrpSpPr/>
          <p:nvPr/>
        </p:nvGrpSpPr>
        <p:grpSpPr>
          <a:xfrm>
            <a:off x="4571408" y="3301444"/>
            <a:ext cx="1336091" cy="1336648"/>
            <a:chOff x="6096000" y="4400370"/>
            <a:chExt cx="1781907" cy="1781907"/>
          </a:xfrm>
        </p:grpSpPr>
        <p:sp>
          <p:nvSpPr>
            <p:cNvPr id="21"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nvGrpSpPr>
            <p:cNvPr id="22" name="Group 44"/>
            <p:cNvGrpSpPr/>
            <p:nvPr/>
          </p:nvGrpSpPr>
          <p:grpSpPr>
            <a:xfrm>
              <a:off x="6612822" y="4917650"/>
              <a:ext cx="632375" cy="747345"/>
              <a:chOff x="1325323" y="3586519"/>
              <a:chExt cx="632375" cy="747345"/>
            </a:xfrm>
            <a:solidFill>
              <a:schemeClr val="bg2"/>
            </a:solidFill>
          </p:grpSpPr>
          <p:sp>
            <p:nvSpPr>
              <p:cNvPr id="23"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72321" tIns="36160" rIns="72321" bIns="36160" numCol="1" anchor="t" anchorCtr="0" compatLnSpc="1"/>
              <a:lstStyle/>
              <a:p>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sp>
            <p:nvSpPr>
              <p:cNvPr id="24" name="Freeform 46"/>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72321" tIns="36160" rIns="72321" bIns="36160" numCol="1" anchor="t" anchorCtr="0" compatLnSpc="1"/>
              <a:lstStyle/>
              <a:p>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grpSp>
      <p:grpSp>
        <p:nvGrpSpPr>
          <p:cNvPr id="25" name="Group 13"/>
          <p:cNvGrpSpPr/>
          <p:nvPr/>
        </p:nvGrpSpPr>
        <p:grpSpPr>
          <a:xfrm>
            <a:off x="2949715" y="2504294"/>
            <a:ext cx="1003825" cy="1004243"/>
            <a:chOff x="3933196" y="3337676"/>
            <a:chExt cx="1338773" cy="1338773"/>
          </a:xfrm>
        </p:grpSpPr>
        <p:sp>
          <p:nvSpPr>
            <p:cNvPr id="26"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nvGrpSpPr>
            <p:cNvPr id="27" name="Group 31"/>
            <p:cNvGrpSpPr/>
            <p:nvPr/>
          </p:nvGrpSpPr>
          <p:grpSpPr>
            <a:xfrm>
              <a:off x="4370013" y="3811402"/>
              <a:ext cx="465138" cy="391319"/>
              <a:chOff x="5368132" y="2625725"/>
              <a:chExt cx="465138" cy="391319"/>
            </a:xfrm>
            <a:solidFill>
              <a:schemeClr val="bg2"/>
            </a:solidFill>
          </p:grpSpPr>
          <p:sp>
            <p:nvSpPr>
              <p:cNvPr id="28"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29"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0"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grpSp>
      </p:grpSp>
      <p:grpSp>
        <p:nvGrpSpPr>
          <p:cNvPr id="31" name="Group 14"/>
          <p:cNvGrpSpPr/>
          <p:nvPr/>
        </p:nvGrpSpPr>
        <p:grpSpPr>
          <a:xfrm>
            <a:off x="3199350" y="3422924"/>
            <a:ext cx="754189" cy="754503"/>
            <a:chOff x="4266129" y="4562318"/>
            <a:chExt cx="1005840" cy="1005840"/>
          </a:xfrm>
        </p:grpSpPr>
        <p:sp>
          <p:nvSpPr>
            <p:cNvPr id="32"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lumMod val="75000"/>
                    <a:lumOff val="25000"/>
                  </a:schemeClr>
                </a:solidFill>
                <a:latin typeface="Franklin Gothic Medium" panose="020B0603020102020204" pitchFamily="34" charset="0"/>
                <a:ea typeface="微软雅黑" panose="020B0503020204020204" charset="-122"/>
                <a:cs typeface="Arial" panose="020B0604020202020204" pitchFamily="34" charset="0"/>
              </a:endParaRPr>
            </a:p>
          </p:txBody>
        </p:sp>
        <p:grpSp>
          <p:nvGrpSpPr>
            <p:cNvPr id="33" name="Group 35"/>
            <p:cNvGrpSpPr/>
            <p:nvPr/>
          </p:nvGrpSpPr>
          <p:grpSpPr>
            <a:xfrm>
              <a:off x="4536877" y="4882511"/>
              <a:ext cx="464344" cy="362744"/>
              <a:chOff x="2581275" y="1710532"/>
              <a:chExt cx="464344" cy="362744"/>
            </a:xfrm>
            <a:solidFill>
              <a:schemeClr val="bg2"/>
            </a:solidFill>
          </p:grpSpPr>
          <p:sp>
            <p:nvSpPr>
              <p:cNvPr id="3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3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sp>
            <p:nvSpPr>
              <p:cNvPr id="4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066" tIns="15066" rIns="15066" bIns="15066" anchor="ctr"/>
              <a:lstStyle/>
              <a:p>
                <a:pPr algn="ctr" defTabSz="227965" hangingPunct="0"/>
                <a:endParaRPr lang="en-US" sz="1125" dirty="0">
                  <a:solidFill>
                    <a:schemeClr val="tx1">
                      <a:lumMod val="75000"/>
                      <a:lumOff val="25000"/>
                    </a:schemeClr>
                  </a:solidFill>
                  <a:effectLst>
                    <a:outerShdw blurRad="38100" dist="38100" dir="2700000" algn="tl">
                      <a:srgbClr val="000000"/>
                    </a:outerShdw>
                  </a:effectLst>
                  <a:latin typeface="Franklin Gothic Medium" panose="020B0603020102020204" pitchFamily="34" charset="0"/>
                  <a:ea typeface="微软雅黑" panose="020B0503020204020204" charset="-122"/>
                  <a:cs typeface="Arial" panose="020B0604020202020204" pitchFamily="34" charset="0"/>
                  <a:sym typeface="Gill Sans" charset="0"/>
                </a:endParaRPr>
              </a:p>
            </p:txBody>
          </p:sp>
        </p:grpSp>
      </p:grpSp>
      <p:sp>
        <p:nvSpPr>
          <p:cNvPr id="41" name="TextBox 41"/>
          <p:cNvSpPr txBox="1"/>
          <p:nvPr/>
        </p:nvSpPr>
        <p:spPr>
          <a:xfrm>
            <a:off x="985472" y="3957936"/>
            <a:ext cx="1885473" cy="421005"/>
          </a:xfrm>
          <a:prstGeom prst="rect">
            <a:avLst/>
          </a:prstGeom>
          <a:noFill/>
        </p:spPr>
        <p:txBody>
          <a:bodyPr wrap="square" lIns="60910" tIns="30456" rIns="60910" bIns="30456" rtlCol="0">
            <a:spAutoFit/>
          </a:bodyPr>
          <a:lstStyle/>
          <a:p>
            <a:pPr algn="r">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2" name="TextBox 170"/>
          <p:cNvSpPr txBox="1"/>
          <p:nvPr/>
        </p:nvSpPr>
        <p:spPr>
          <a:xfrm>
            <a:off x="1143010" y="3657048"/>
            <a:ext cx="1727937" cy="330835"/>
          </a:xfrm>
          <a:prstGeom prst="rect">
            <a:avLst/>
          </a:prstGeom>
          <a:noFill/>
        </p:spPr>
        <p:txBody>
          <a:bodyPr wrap="square" lIns="68565" tIns="34282" rIns="68565" bIns="34282" rtlCol="0">
            <a:spAutoFit/>
          </a:bodyPr>
          <a:lstStyle/>
          <a:p>
            <a:pPr algn="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3" name="TextBox 41"/>
          <p:cNvSpPr txBox="1"/>
          <p:nvPr/>
        </p:nvSpPr>
        <p:spPr>
          <a:xfrm>
            <a:off x="975314" y="2733895"/>
            <a:ext cx="1885473" cy="421005"/>
          </a:xfrm>
          <a:prstGeom prst="rect">
            <a:avLst/>
          </a:prstGeom>
          <a:noFill/>
        </p:spPr>
        <p:txBody>
          <a:bodyPr wrap="square" lIns="60910" tIns="30456" rIns="60910" bIns="30456" rtlCol="0">
            <a:spAutoFit/>
          </a:bodyPr>
          <a:lstStyle/>
          <a:p>
            <a:pPr algn="r">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4" name="TextBox 170"/>
          <p:cNvSpPr txBox="1"/>
          <p:nvPr/>
        </p:nvSpPr>
        <p:spPr>
          <a:xfrm>
            <a:off x="1132851" y="2396847"/>
            <a:ext cx="1727937" cy="330835"/>
          </a:xfrm>
          <a:prstGeom prst="rect">
            <a:avLst/>
          </a:prstGeom>
          <a:noFill/>
        </p:spPr>
        <p:txBody>
          <a:bodyPr wrap="square" lIns="68565" tIns="34282" rIns="68565" bIns="34282" rtlCol="0">
            <a:spAutoFit/>
          </a:bodyPr>
          <a:lstStyle/>
          <a:p>
            <a:pPr algn="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TextBox 41"/>
          <p:cNvSpPr txBox="1"/>
          <p:nvPr/>
        </p:nvSpPr>
        <p:spPr>
          <a:xfrm>
            <a:off x="975314" y="1437851"/>
            <a:ext cx="1885473" cy="421005"/>
          </a:xfrm>
          <a:prstGeom prst="rect">
            <a:avLst/>
          </a:prstGeom>
          <a:noFill/>
        </p:spPr>
        <p:txBody>
          <a:bodyPr wrap="square" lIns="60910" tIns="30456" rIns="60910" bIns="30456" rtlCol="0">
            <a:spAutoFit/>
          </a:bodyPr>
          <a:lstStyle/>
          <a:p>
            <a:pPr algn="r">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6" name="TextBox 170"/>
          <p:cNvSpPr txBox="1"/>
          <p:nvPr/>
        </p:nvSpPr>
        <p:spPr>
          <a:xfrm>
            <a:off x="1132851" y="1126483"/>
            <a:ext cx="1727937" cy="330835"/>
          </a:xfrm>
          <a:prstGeom prst="rect">
            <a:avLst/>
          </a:prstGeom>
          <a:noFill/>
        </p:spPr>
        <p:txBody>
          <a:bodyPr wrap="square" lIns="68565" tIns="34282" rIns="68565" bIns="34282" rtlCol="0">
            <a:spAutoFit/>
          </a:bodyPr>
          <a:lstStyle/>
          <a:p>
            <a:pPr algn="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7" name="TextBox 41"/>
          <p:cNvSpPr txBox="1"/>
          <p:nvPr/>
        </p:nvSpPr>
        <p:spPr>
          <a:xfrm>
            <a:off x="6156239" y="3957936"/>
            <a:ext cx="1885473" cy="421005"/>
          </a:xfrm>
          <a:prstGeom prst="rect">
            <a:avLst/>
          </a:prstGeom>
          <a:noFill/>
        </p:spPr>
        <p:txBody>
          <a:bodyPr wrap="square" lIns="60910" tIns="30456" rIns="60910" bIns="30456" rtlCol="0">
            <a:spAutoFit/>
          </a:bodyPr>
          <a:lstStyle/>
          <a:p>
            <a:pPr algn="just">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8" name="TextBox 170"/>
          <p:cNvSpPr txBox="1"/>
          <p:nvPr/>
        </p:nvSpPr>
        <p:spPr>
          <a:xfrm>
            <a:off x="6156239" y="3647825"/>
            <a:ext cx="1727937" cy="330835"/>
          </a:xfrm>
          <a:prstGeom prst="rect">
            <a:avLst/>
          </a:prstGeom>
          <a:noFill/>
        </p:spPr>
        <p:txBody>
          <a:bodyPr wrap="square" lIns="68565" tIns="34282" rIns="68565" bIns="34282" rtlCol="0">
            <a:spAutoFit/>
          </a:bodyPr>
          <a:lstStyle/>
          <a:p>
            <a:pP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TextBox 41"/>
          <p:cNvSpPr txBox="1"/>
          <p:nvPr/>
        </p:nvSpPr>
        <p:spPr>
          <a:xfrm>
            <a:off x="6339096" y="2733895"/>
            <a:ext cx="1885473" cy="421005"/>
          </a:xfrm>
          <a:prstGeom prst="rect">
            <a:avLst/>
          </a:prstGeom>
          <a:noFill/>
        </p:spPr>
        <p:txBody>
          <a:bodyPr wrap="square" lIns="60910" tIns="30456" rIns="60910" bIns="30456" rtlCol="0">
            <a:spAutoFit/>
          </a:bodyPr>
          <a:lstStyle/>
          <a:p>
            <a:pPr algn="just">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0" name="TextBox 170"/>
          <p:cNvSpPr txBox="1"/>
          <p:nvPr/>
        </p:nvSpPr>
        <p:spPr>
          <a:xfrm>
            <a:off x="6339096" y="2407040"/>
            <a:ext cx="1727937" cy="330835"/>
          </a:xfrm>
          <a:prstGeom prst="rect">
            <a:avLst/>
          </a:prstGeom>
          <a:noFill/>
        </p:spPr>
        <p:txBody>
          <a:bodyPr wrap="square" lIns="68565" tIns="34282" rIns="68565" bIns="34282" rtlCol="0">
            <a:spAutoFit/>
          </a:bodyPr>
          <a:lstStyle/>
          <a:p>
            <a:pP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TextBox 41"/>
          <p:cNvSpPr txBox="1"/>
          <p:nvPr/>
        </p:nvSpPr>
        <p:spPr>
          <a:xfrm>
            <a:off x="5556877" y="1581856"/>
            <a:ext cx="1885473" cy="421005"/>
          </a:xfrm>
          <a:prstGeom prst="rect">
            <a:avLst/>
          </a:prstGeom>
          <a:noFill/>
        </p:spPr>
        <p:txBody>
          <a:bodyPr wrap="square" lIns="60910" tIns="30456" rIns="60910" bIns="30456" rtlCol="0">
            <a:spAutoFit/>
          </a:bodyPr>
          <a:lstStyle/>
          <a:p>
            <a:pPr algn="just">
              <a:lnSpc>
                <a:spcPct val="120000"/>
              </a:lnSpc>
              <a:defRPr sz="1800">
                <a:solidFill>
                  <a:srgbClr val="000000"/>
                </a:solidFill>
              </a:defRPr>
            </a:pPr>
            <a:r>
              <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7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2" name="TextBox 170"/>
          <p:cNvSpPr txBox="1"/>
          <p:nvPr/>
        </p:nvSpPr>
        <p:spPr>
          <a:xfrm>
            <a:off x="5556878" y="1229054"/>
            <a:ext cx="1727937" cy="330835"/>
          </a:xfrm>
          <a:prstGeom prst="rect">
            <a:avLst/>
          </a:prstGeom>
          <a:noFill/>
        </p:spPr>
        <p:txBody>
          <a:bodyPr wrap="square" lIns="68565" tIns="34282" rIns="68565" bIns="34282" rtlCol="0">
            <a:spAutoFit/>
          </a:bodyPr>
          <a:lstStyle/>
          <a:p>
            <a:pPr>
              <a:lnSpc>
                <a:spcPct val="120000"/>
              </a:lnSpc>
            </a:pPr>
            <a:r>
              <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zh-CN" altLang="en-US" sz="142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6"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未来工作计划</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7" name="矩形 56"/>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58" name="矩形 57"/>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60" name="图片 59"/>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61" name="图片 6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62" name="图片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63" name="图片 6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4">
        <p:zoom/>
      </p:transition>
    </mc:Choice>
    <mc:Fallback>
      <p:transition advTm="1264">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anim calcmode="lin" valueType="num">
                                      <p:cBhvr>
                                        <p:cTn id="44" dur="500" fill="hold"/>
                                        <p:tgtEl>
                                          <p:spTgt spid="48"/>
                                        </p:tgtEl>
                                        <p:attrNameLst>
                                          <p:attrName>ppt_x</p:attrName>
                                        </p:attrNameLst>
                                      </p:cBhvr>
                                      <p:tavLst>
                                        <p:tav tm="0">
                                          <p:val>
                                            <p:strVal val="#ppt_x"/>
                                          </p:val>
                                        </p:tav>
                                        <p:tav tm="100000">
                                          <p:val>
                                            <p:strVal val="#ppt_x"/>
                                          </p:val>
                                        </p:tav>
                                      </p:tavLst>
                                    </p:anim>
                                    <p:anim calcmode="lin" valueType="num">
                                      <p:cBhvr>
                                        <p:cTn id="45" dur="500" fill="hold"/>
                                        <p:tgtEl>
                                          <p:spTgt spid="4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500"/>
                                        <p:tgtEl>
                                          <p:spTgt spid="47"/>
                                        </p:tgtEl>
                                      </p:cBhvr>
                                    </p:animEffect>
                                    <p:anim calcmode="lin" valueType="num">
                                      <p:cBhvr>
                                        <p:cTn id="49" dur="500" fill="hold"/>
                                        <p:tgtEl>
                                          <p:spTgt spid="47"/>
                                        </p:tgtEl>
                                        <p:attrNameLst>
                                          <p:attrName>ppt_x</p:attrName>
                                        </p:attrNameLst>
                                      </p:cBhvr>
                                      <p:tavLst>
                                        <p:tav tm="0">
                                          <p:val>
                                            <p:strVal val="#ppt_x"/>
                                          </p:val>
                                        </p:tav>
                                        <p:tav tm="100000">
                                          <p:val>
                                            <p:strVal val="#ppt_x"/>
                                          </p:val>
                                        </p:tav>
                                      </p:tavLst>
                                    </p:anim>
                                    <p:anim calcmode="lin" valueType="num">
                                      <p:cBhvr>
                                        <p:cTn id="50" dur="500" fill="hold"/>
                                        <p:tgtEl>
                                          <p:spTgt spid="47"/>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7"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anim calcmode="lin" valueType="num">
                                      <p:cBhvr>
                                        <p:cTn id="55" dur="500" fill="hold"/>
                                        <p:tgtEl>
                                          <p:spTgt spid="50"/>
                                        </p:tgtEl>
                                        <p:attrNameLst>
                                          <p:attrName>ppt_x</p:attrName>
                                        </p:attrNameLst>
                                      </p:cBhvr>
                                      <p:tavLst>
                                        <p:tav tm="0">
                                          <p:val>
                                            <p:strVal val="#ppt_x"/>
                                          </p:val>
                                        </p:tav>
                                        <p:tav tm="100000">
                                          <p:val>
                                            <p:strVal val="#ppt_x"/>
                                          </p:val>
                                        </p:tav>
                                      </p:tavLst>
                                    </p:anim>
                                    <p:anim calcmode="lin" valueType="num">
                                      <p:cBhvr>
                                        <p:cTn id="56" dur="5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anim calcmode="lin" valueType="num">
                                      <p:cBhvr>
                                        <p:cTn id="60" dur="500" fill="hold"/>
                                        <p:tgtEl>
                                          <p:spTgt spid="49"/>
                                        </p:tgtEl>
                                        <p:attrNameLst>
                                          <p:attrName>ppt_x</p:attrName>
                                        </p:attrNameLst>
                                      </p:cBhvr>
                                      <p:tavLst>
                                        <p:tav tm="0">
                                          <p:val>
                                            <p:strVal val="#ppt_x"/>
                                          </p:val>
                                        </p:tav>
                                        <p:tav tm="100000">
                                          <p:val>
                                            <p:strVal val="#ppt_x"/>
                                          </p:val>
                                        </p:tav>
                                      </p:tavLst>
                                    </p:anim>
                                    <p:anim calcmode="lin" valueType="num">
                                      <p:cBhvr>
                                        <p:cTn id="61" dur="500" fill="hold"/>
                                        <p:tgtEl>
                                          <p:spTgt spid="49"/>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anim calcmode="lin" valueType="num">
                                      <p:cBhvr>
                                        <p:cTn id="66" dur="500" fill="hold"/>
                                        <p:tgtEl>
                                          <p:spTgt spid="52"/>
                                        </p:tgtEl>
                                        <p:attrNameLst>
                                          <p:attrName>ppt_x</p:attrName>
                                        </p:attrNameLst>
                                      </p:cBhvr>
                                      <p:tavLst>
                                        <p:tav tm="0">
                                          <p:val>
                                            <p:strVal val="#ppt_x"/>
                                          </p:val>
                                        </p:tav>
                                        <p:tav tm="100000">
                                          <p:val>
                                            <p:strVal val="#ppt_x"/>
                                          </p:val>
                                        </p:tav>
                                      </p:tavLst>
                                    </p:anim>
                                    <p:anim calcmode="lin" valueType="num">
                                      <p:cBhvr>
                                        <p:cTn id="67" dur="500" fill="hold"/>
                                        <p:tgtEl>
                                          <p:spTgt spid="5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anim calcmode="lin" valueType="num">
                                      <p:cBhvr>
                                        <p:cTn id="71" dur="500" fill="hold"/>
                                        <p:tgtEl>
                                          <p:spTgt spid="51"/>
                                        </p:tgtEl>
                                        <p:attrNameLst>
                                          <p:attrName>ppt_x</p:attrName>
                                        </p:attrNameLst>
                                      </p:cBhvr>
                                      <p:tavLst>
                                        <p:tav tm="0">
                                          <p:val>
                                            <p:strVal val="#ppt_x"/>
                                          </p:val>
                                        </p:tav>
                                        <p:tav tm="100000">
                                          <p:val>
                                            <p:strVal val="#ppt_x"/>
                                          </p:val>
                                        </p:tav>
                                      </p:tavLst>
                                    </p:anim>
                                    <p:anim calcmode="lin" valueType="num">
                                      <p:cBhvr>
                                        <p:cTn id="72" dur="500" fill="hold"/>
                                        <p:tgtEl>
                                          <p:spTgt spid="51"/>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7" presetClass="entr" presetSubtype="0"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anim calcmode="lin" valueType="num">
                                      <p:cBhvr>
                                        <p:cTn id="77" dur="500" fill="hold"/>
                                        <p:tgtEl>
                                          <p:spTgt spid="46"/>
                                        </p:tgtEl>
                                        <p:attrNameLst>
                                          <p:attrName>ppt_x</p:attrName>
                                        </p:attrNameLst>
                                      </p:cBhvr>
                                      <p:tavLst>
                                        <p:tav tm="0">
                                          <p:val>
                                            <p:strVal val="#ppt_x"/>
                                          </p:val>
                                        </p:tav>
                                        <p:tav tm="100000">
                                          <p:val>
                                            <p:strVal val="#ppt_x"/>
                                          </p:val>
                                        </p:tav>
                                      </p:tavLst>
                                    </p:anim>
                                    <p:anim calcmode="lin" valueType="num">
                                      <p:cBhvr>
                                        <p:cTn id="78" dur="500" fill="hold"/>
                                        <p:tgtEl>
                                          <p:spTgt spid="4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anim calcmode="lin" valueType="num">
                                      <p:cBhvr>
                                        <p:cTn id="82" dur="500" fill="hold"/>
                                        <p:tgtEl>
                                          <p:spTgt spid="45"/>
                                        </p:tgtEl>
                                        <p:attrNameLst>
                                          <p:attrName>ppt_x</p:attrName>
                                        </p:attrNameLst>
                                      </p:cBhvr>
                                      <p:tavLst>
                                        <p:tav tm="0">
                                          <p:val>
                                            <p:strVal val="#ppt_x"/>
                                          </p:val>
                                        </p:tav>
                                        <p:tav tm="100000">
                                          <p:val>
                                            <p:strVal val="#ppt_x"/>
                                          </p:val>
                                        </p:tav>
                                      </p:tavLst>
                                    </p:anim>
                                    <p:anim calcmode="lin" valueType="num">
                                      <p:cBhvr>
                                        <p:cTn id="83" dur="5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7" presetClass="entr" presetSubtype="0"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anim calcmode="lin" valueType="num">
                                      <p:cBhvr>
                                        <p:cTn id="88" dur="500" fill="hold"/>
                                        <p:tgtEl>
                                          <p:spTgt spid="44"/>
                                        </p:tgtEl>
                                        <p:attrNameLst>
                                          <p:attrName>ppt_x</p:attrName>
                                        </p:attrNameLst>
                                      </p:cBhvr>
                                      <p:tavLst>
                                        <p:tav tm="0">
                                          <p:val>
                                            <p:strVal val="#ppt_x"/>
                                          </p:val>
                                        </p:tav>
                                        <p:tav tm="100000">
                                          <p:val>
                                            <p:strVal val="#ppt_x"/>
                                          </p:val>
                                        </p:tav>
                                      </p:tavLst>
                                    </p:anim>
                                    <p:anim calcmode="lin" valueType="num">
                                      <p:cBhvr>
                                        <p:cTn id="89" dur="500" fill="hold"/>
                                        <p:tgtEl>
                                          <p:spTgt spid="4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anim calcmode="lin" valueType="num">
                                      <p:cBhvr>
                                        <p:cTn id="93" dur="500" fill="hold"/>
                                        <p:tgtEl>
                                          <p:spTgt spid="43"/>
                                        </p:tgtEl>
                                        <p:attrNameLst>
                                          <p:attrName>ppt_x</p:attrName>
                                        </p:attrNameLst>
                                      </p:cBhvr>
                                      <p:tavLst>
                                        <p:tav tm="0">
                                          <p:val>
                                            <p:strVal val="#ppt_x"/>
                                          </p:val>
                                        </p:tav>
                                        <p:tav tm="100000">
                                          <p:val>
                                            <p:strVal val="#ppt_x"/>
                                          </p:val>
                                        </p:tav>
                                      </p:tavLst>
                                    </p:anim>
                                    <p:anim calcmode="lin" valueType="num">
                                      <p:cBhvr>
                                        <p:cTn id="94" dur="500" fill="hold"/>
                                        <p:tgtEl>
                                          <p:spTgt spid="43"/>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47" presetClass="entr" presetSubtype="0"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500"/>
                                        <p:tgtEl>
                                          <p:spTgt spid="42"/>
                                        </p:tgtEl>
                                      </p:cBhvr>
                                    </p:animEffect>
                                    <p:anim calcmode="lin" valueType="num">
                                      <p:cBhvr>
                                        <p:cTn id="99" dur="500" fill="hold"/>
                                        <p:tgtEl>
                                          <p:spTgt spid="42"/>
                                        </p:tgtEl>
                                        <p:attrNameLst>
                                          <p:attrName>ppt_x</p:attrName>
                                        </p:attrNameLst>
                                      </p:cBhvr>
                                      <p:tavLst>
                                        <p:tav tm="0">
                                          <p:val>
                                            <p:strVal val="#ppt_x"/>
                                          </p:val>
                                        </p:tav>
                                        <p:tav tm="100000">
                                          <p:val>
                                            <p:strVal val="#ppt_x"/>
                                          </p:val>
                                        </p:tav>
                                      </p:tavLst>
                                    </p:anim>
                                    <p:anim calcmode="lin" valueType="num">
                                      <p:cBhvr>
                                        <p:cTn id="100" dur="500" fill="hold"/>
                                        <p:tgtEl>
                                          <p:spTgt spid="42"/>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anim calcmode="lin" valueType="num">
                                      <p:cBhvr>
                                        <p:cTn id="104" dur="500" fill="hold"/>
                                        <p:tgtEl>
                                          <p:spTgt spid="41"/>
                                        </p:tgtEl>
                                        <p:attrNameLst>
                                          <p:attrName>ppt_x</p:attrName>
                                        </p:attrNameLst>
                                      </p:cBhvr>
                                      <p:tavLst>
                                        <p:tav tm="0">
                                          <p:val>
                                            <p:strVal val="#ppt_x"/>
                                          </p:val>
                                        </p:tav>
                                        <p:tav tm="100000">
                                          <p:val>
                                            <p:strVal val="#ppt_x"/>
                                          </p:val>
                                        </p:tav>
                                      </p:tavLst>
                                    </p:anim>
                                    <p:anim calcmode="lin" valueType="num">
                                      <p:cBhvr>
                                        <p:cTn id="105"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5883667" y="1429233"/>
            <a:ext cx="2163686" cy="563880"/>
          </a:xfrm>
          <a:prstGeom prst="rect">
            <a:avLst/>
          </a:prstGeom>
          <a:noFill/>
        </p:spPr>
        <p:txBody>
          <a:bodyPr wrap="square" lIns="68569" tIns="34285" rIns="68569" bIns="342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25" b="1" dirty="0">
                <a:solidFill>
                  <a:schemeClr val="tx1">
                    <a:lumMod val="75000"/>
                    <a:lumOff val="25000"/>
                  </a:schemeClr>
                </a:solidFill>
                <a:latin typeface="微软雅黑" panose="020B0503020204020204" charset="-122"/>
                <a:ea typeface="微软雅黑" panose="020B0503020204020204" charset="-122"/>
              </a:rPr>
              <a:t>标题</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8"/>
          <p:cNvSpPr txBox="1"/>
          <p:nvPr/>
        </p:nvSpPr>
        <p:spPr>
          <a:xfrm>
            <a:off x="5883667" y="2132129"/>
            <a:ext cx="2163686" cy="563880"/>
          </a:xfrm>
          <a:prstGeom prst="rect">
            <a:avLst/>
          </a:prstGeom>
          <a:noFill/>
        </p:spPr>
        <p:txBody>
          <a:bodyPr wrap="square" lIns="68569" tIns="34285" rIns="68569" bIns="342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25" b="1" dirty="0">
                <a:solidFill>
                  <a:schemeClr val="tx1">
                    <a:lumMod val="75000"/>
                    <a:lumOff val="25000"/>
                  </a:schemeClr>
                </a:solidFill>
                <a:latin typeface="微软雅黑" panose="020B0503020204020204" charset="-122"/>
                <a:ea typeface="微软雅黑" panose="020B0503020204020204" charset="-122"/>
              </a:rPr>
              <a:t>标题</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dirty="0">
              <a:solidFill>
                <a:schemeClr val="tx1">
                  <a:lumMod val="75000"/>
                  <a:lumOff val="25000"/>
                </a:schemeClr>
              </a:solidFill>
              <a:latin typeface="微软雅黑" panose="020B0503020204020204" charset="-122"/>
              <a:ea typeface="微软雅黑" panose="020B050302020402020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rPr>
              <a:t>请在此粘贴或者输入你的文字内</a:t>
            </a:r>
            <a:endParaRPr lang="zh-CN" altLang="en-US" sz="900" b="1" dirty="0">
              <a:solidFill>
                <a:schemeClr val="tx1">
                  <a:lumMod val="75000"/>
                  <a:lumOff val="25000"/>
                </a:schemeClr>
              </a:solidFill>
              <a:latin typeface="微软雅黑" panose="020B0503020204020204" charset="-122"/>
              <a:ea typeface="微软雅黑" panose="020B0503020204020204" charset="-122"/>
            </a:endParaRPr>
          </a:p>
        </p:txBody>
      </p:sp>
      <p:sp>
        <p:nvSpPr>
          <p:cNvPr id="4" name="文本框 8"/>
          <p:cNvSpPr txBox="1"/>
          <p:nvPr/>
        </p:nvSpPr>
        <p:spPr>
          <a:xfrm>
            <a:off x="5883667" y="2792682"/>
            <a:ext cx="2163686" cy="563880"/>
          </a:xfrm>
          <a:prstGeom prst="rect">
            <a:avLst/>
          </a:prstGeom>
          <a:noFill/>
        </p:spPr>
        <p:txBody>
          <a:bodyPr wrap="square" lIns="68569" tIns="34285" rIns="68569" bIns="342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25" b="1" dirty="0">
                <a:solidFill>
                  <a:schemeClr val="tx1">
                    <a:lumMod val="75000"/>
                    <a:lumOff val="25000"/>
                  </a:schemeClr>
                </a:solidFill>
                <a:latin typeface="微软雅黑" panose="020B0503020204020204" charset="-122"/>
                <a:ea typeface="微软雅黑" panose="020B0503020204020204" charset="-122"/>
              </a:rPr>
              <a:t>标题</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a:p>
            <a:r>
              <a:rPr lang="zh-CN" altLang="en-US" sz="900" b="1"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b="1" dirty="0">
              <a:solidFill>
                <a:schemeClr val="tx1">
                  <a:lumMod val="75000"/>
                  <a:lumOff val="25000"/>
                </a:schemeClr>
              </a:solidFill>
              <a:latin typeface="微软雅黑" panose="020B0503020204020204" charset="-122"/>
              <a:ea typeface="微软雅黑" panose="020B0503020204020204" charset="-122"/>
            </a:endParaRPr>
          </a:p>
          <a:p>
            <a:r>
              <a:rPr lang="zh-CN" altLang="en-US" sz="900" b="1"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b="1" dirty="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8"/>
          <p:cNvSpPr txBox="1"/>
          <p:nvPr/>
        </p:nvSpPr>
        <p:spPr>
          <a:xfrm>
            <a:off x="5883667" y="3537920"/>
            <a:ext cx="2163686" cy="563880"/>
          </a:xfrm>
          <a:prstGeom prst="rect">
            <a:avLst/>
          </a:prstGeom>
          <a:noFill/>
        </p:spPr>
        <p:txBody>
          <a:bodyPr wrap="square" lIns="68569" tIns="34285" rIns="68569" bIns="342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25" b="1" dirty="0">
                <a:solidFill>
                  <a:schemeClr val="tx1">
                    <a:lumMod val="75000"/>
                    <a:lumOff val="25000"/>
                  </a:schemeClr>
                </a:solidFill>
                <a:latin typeface="微软雅黑" panose="020B0503020204020204" charset="-122"/>
                <a:ea typeface="微软雅黑" panose="020B0503020204020204" charset="-122"/>
              </a:rPr>
              <a:t>标题</a:t>
            </a:r>
            <a:endParaRPr lang="zh-CN" altLang="en-US" sz="1425" b="1" dirty="0">
              <a:solidFill>
                <a:schemeClr val="tx1">
                  <a:lumMod val="75000"/>
                  <a:lumOff val="25000"/>
                </a:schemeClr>
              </a:solidFill>
              <a:latin typeface="微软雅黑" panose="020B0503020204020204" charset="-122"/>
              <a:ea typeface="微软雅黑" panose="020B0503020204020204" charset="-122"/>
            </a:endParaRPr>
          </a:p>
          <a:p>
            <a:r>
              <a:rPr lang="zh-CN" altLang="en-US" sz="900" b="1"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b="1" dirty="0">
              <a:solidFill>
                <a:schemeClr val="tx1">
                  <a:lumMod val="75000"/>
                  <a:lumOff val="25000"/>
                </a:schemeClr>
              </a:solidFill>
              <a:latin typeface="微软雅黑" panose="020B0503020204020204" charset="-122"/>
              <a:ea typeface="微软雅黑" panose="020B0503020204020204" charset="-122"/>
            </a:endParaRPr>
          </a:p>
          <a:p>
            <a:r>
              <a:rPr lang="zh-CN" altLang="en-US" sz="900" b="1" dirty="0">
                <a:solidFill>
                  <a:schemeClr val="tx1">
                    <a:lumMod val="75000"/>
                    <a:lumOff val="25000"/>
                  </a:schemeClr>
                </a:solidFill>
                <a:latin typeface="微软雅黑" panose="020B0503020204020204" charset="-122"/>
                <a:ea typeface="微软雅黑" panose="020B0503020204020204" charset="-122"/>
              </a:rPr>
              <a:t>请在此粘贴或者输入你的文字内容</a:t>
            </a:r>
            <a:endParaRPr lang="zh-CN" altLang="en-US" sz="900" b="1" dirty="0">
              <a:solidFill>
                <a:schemeClr val="tx1">
                  <a:lumMod val="75000"/>
                  <a:lumOff val="25000"/>
                </a:schemeClr>
              </a:solidFill>
              <a:latin typeface="微软雅黑" panose="020B0503020204020204" charset="-122"/>
              <a:ea typeface="微软雅黑" panose="020B0503020204020204" charset="-122"/>
            </a:endParaRPr>
          </a:p>
        </p:txBody>
      </p:sp>
      <p:sp>
        <p:nvSpPr>
          <p:cNvPr id="6" name="Freeform 50"/>
          <p:cNvSpPr/>
          <p:nvPr/>
        </p:nvSpPr>
        <p:spPr bwMode="auto">
          <a:xfrm>
            <a:off x="1531788" y="2177650"/>
            <a:ext cx="1525538" cy="179283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1218565">
              <a:defRPr/>
            </a:pPr>
            <a:endParaRPr lang="zh-CN" altLang="en-US" sz="1125" kern="0" dirty="0">
              <a:solidFill>
                <a:sysClr val="windowText" lastClr="000000"/>
              </a:solidFill>
            </a:endParaRPr>
          </a:p>
        </p:txBody>
      </p:sp>
      <p:sp>
        <p:nvSpPr>
          <p:cNvPr id="7" name="Freeform 50"/>
          <p:cNvSpPr/>
          <p:nvPr/>
        </p:nvSpPr>
        <p:spPr bwMode="auto">
          <a:xfrm>
            <a:off x="904233" y="3095348"/>
            <a:ext cx="691969" cy="813215"/>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1218565">
              <a:defRPr/>
            </a:pPr>
            <a:endParaRPr lang="zh-CN" altLang="en-US" sz="1125" kern="0" dirty="0">
              <a:solidFill>
                <a:sysClr val="windowText" lastClr="000000"/>
              </a:solidFill>
            </a:endParaRPr>
          </a:p>
        </p:txBody>
      </p:sp>
      <p:sp>
        <p:nvSpPr>
          <p:cNvPr id="8" name="Freeform 50"/>
          <p:cNvSpPr/>
          <p:nvPr/>
        </p:nvSpPr>
        <p:spPr bwMode="auto">
          <a:xfrm>
            <a:off x="2961365" y="3154630"/>
            <a:ext cx="691969" cy="813215"/>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1218565">
              <a:defRPr/>
            </a:pPr>
            <a:endParaRPr lang="zh-CN" altLang="en-US" sz="1125" kern="0" dirty="0">
              <a:solidFill>
                <a:sysClr val="windowText" lastClr="000000"/>
              </a:solidFill>
            </a:endParaRPr>
          </a:p>
        </p:txBody>
      </p:sp>
      <p:grpSp>
        <p:nvGrpSpPr>
          <p:cNvPr id="9" name="组合 49"/>
          <p:cNvGrpSpPr/>
          <p:nvPr/>
        </p:nvGrpSpPr>
        <p:grpSpPr>
          <a:xfrm>
            <a:off x="3661120" y="1488240"/>
            <a:ext cx="1779552" cy="600424"/>
            <a:chOff x="3173217" y="1487444"/>
            <a:chExt cx="1779784" cy="600285"/>
          </a:xfrm>
        </p:grpSpPr>
        <p:sp>
          <p:nvSpPr>
            <p:cNvPr id="10" name="Freeform 23"/>
            <p:cNvSpPr/>
            <p:nvPr/>
          </p:nvSpPr>
          <p:spPr bwMode="auto">
            <a:xfrm flipH="1">
              <a:off x="3173217" y="1754275"/>
              <a:ext cx="1528905" cy="212786"/>
            </a:xfrm>
            <a:custGeom>
              <a:avLst/>
              <a:gdLst>
                <a:gd name="T0" fmla="*/ 409 w 409"/>
                <a:gd name="T1" fmla="*/ 57 h 57"/>
                <a:gd name="T2" fmla="*/ 243 w 409"/>
                <a:gd name="T3" fmla="*/ 57 h 57"/>
                <a:gd name="T4" fmla="*/ 179 w 409"/>
                <a:gd name="T5" fmla="*/ 34 h 57"/>
                <a:gd name="T6" fmla="*/ 117 w 409"/>
                <a:gd name="T7" fmla="*/ 17 h 57"/>
                <a:gd name="T8" fmla="*/ 0 w 409"/>
                <a:gd name="T9" fmla="*/ 17 h 57"/>
                <a:gd name="T10" fmla="*/ 0 w 409"/>
                <a:gd name="T11" fmla="*/ 0 h 57"/>
                <a:gd name="T12" fmla="*/ 117 w 409"/>
                <a:gd name="T13" fmla="*/ 0 h 57"/>
                <a:gd name="T14" fmla="*/ 190 w 409"/>
                <a:gd name="T15" fmla="*/ 21 h 57"/>
                <a:gd name="T16" fmla="*/ 243 w 409"/>
                <a:gd name="T17" fmla="*/ 40 h 57"/>
                <a:gd name="T18" fmla="*/ 409 w 409"/>
                <a:gd name="T19" fmla="*/ 40 h 57"/>
                <a:gd name="T20" fmla="*/ 409 w 409"/>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57">
                  <a:moveTo>
                    <a:pt x="409" y="57"/>
                  </a:moveTo>
                  <a:cubicBezTo>
                    <a:pt x="243" y="57"/>
                    <a:pt x="243" y="57"/>
                    <a:pt x="243" y="57"/>
                  </a:cubicBezTo>
                  <a:cubicBezTo>
                    <a:pt x="220" y="57"/>
                    <a:pt x="195" y="48"/>
                    <a:pt x="179" y="34"/>
                  </a:cubicBezTo>
                  <a:cubicBezTo>
                    <a:pt x="162" y="19"/>
                    <a:pt x="140" y="17"/>
                    <a:pt x="117" y="17"/>
                  </a:cubicBezTo>
                  <a:cubicBezTo>
                    <a:pt x="0" y="17"/>
                    <a:pt x="0" y="17"/>
                    <a:pt x="0" y="17"/>
                  </a:cubicBezTo>
                  <a:cubicBezTo>
                    <a:pt x="0" y="0"/>
                    <a:pt x="0" y="0"/>
                    <a:pt x="0" y="0"/>
                  </a:cubicBezTo>
                  <a:cubicBezTo>
                    <a:pt x="117" y="0"/>
                    <a:pt x="117" y="0"/>
                    <a:pt x="117" y="0"/>
                  </a:cubicBezTo>
                  <a:cubicBezTo>
                    <a:pt x="142" y="0"/>
                    <a:pt x="168" y="2"/>
                    <a:pt x="190" y="21"/>
                  </a:cubicBezTo>
                  <a:cubicBezTo>
                    <a:pt x="203" y="33"/>
                    <a:pt x="223" y="40"/>
                    <a:pt x="243" y="40"/>
                  </a:cubicBezTo>
                  <a:cubicBezTo>
                    <a:pt x="409" y="40"/>
                    <a:pt x="409" y="40"/>
                    <a:pt x="409" y="40"/>
                  </a:cubicBezTo>
                  <a:lnTo>
                    <a:pt x="409" y="5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nvGrpSpPr>
            <p:cNvPr id="11" name="组合 39"/>
            <p:cNvGrpSpPr/>
            <p:nvPr/>
          </p:nvGrpSpPr>
          <p:grpSpPr>
            <a:xfrm>
              <a:off x="4353545" y="1487444"/>
              <a:ext cx="599456" cy="600285"/>
              <a:chOff x="3069803" y="657624"/>
              <a:chExt cx="1139586" cy="1141162"/>
            </a:xfrm>
          </p:grpSpPr>
          <p:sp>
            <p:nvSpPr>
              <p:cNvPr id="12"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3"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r>
                  <a:rPr lang="en-US" altLang="zh-CN" sz="1350" dirty="0">
                    <a:solidFill>
                      <a:schemeClr val="bg1"/>
                    </a:solidFill>
                  </a:rPr>
                  <a:t>A</a:t>
                </a:r>
                <a:endParaRPr lang="zh-CN" altLang="en-US" sz="1350" dirty="0">
                  <a:solidFill>
                    <a:schemeClr val="bg1"/>
                  </a:solidFill>
                </a:endParaRPr>
              </a:p>
            </p:txBody>
          </p:sp>
        </p:grpSp>
      </p:grpSp>
      <p:grpSp>
        <p:nvGrpSpPr>
          <p:cNvPr id="14" name="组合 50"/>
          <p:cNvGrpSpPr/>
          <p:nvPr/>
        </p:nvGrpSpPr>
        <p:grpSpPr>
          <a:xfrm>
            <a:off x="3698944" y="2035758"/>
            <a:ext cx="1741729" cy="730612"/>
            <a:chOff x="3211046" y="2034837"/>
            <a:chExt cx="1741955" cy="730442"/>
          </a:xfrm>
        </p:grpSpPr>
        <p:sp>
          <p:nvSpPr>
            <p:cNvPr id="15" name="Freeform 17"/>
            <p:cNvSpPr/>
            <p:nvPr/>
          </p:nvSpPr>
          <p:spPr bwMode="auto">
            <a:xfrm flipH="1">
              <a:off x="3211046" y="2034837"/>
              <a:ext cx="1491076" cy="430300"/>
            </a:xfrm>
            <a:custGeom>
              <a:avLst/>
              <a:gdLst>
                <a:gd name="T0" fmla="*/ 106 w 399"/>
                <a:gd name="T1" fmla="*/ 115 h 115"/>
                <a:gd name="T2" fmla="*/ 103 w 399"/>
                <a:gd name="T3" fmla="*/ 115 h 115"/>
                <a:gd name="T4" fmla="*/ 0 w 399"/>
                <a:gd name="T5" fmla="*/ 115 h 115"/>
                <a:gd name="T6" fmla="*/ 0 w 399"/>
                <a:gd name="T7" fmla="*/ 98 h 115"/>
                <a:gd name="T8" fmla="*/ 104 w 399"/>
                <a:gd name="T9" fmla="*/ 98 h 115"/>
                <a:gd name="T10" fmla="*/ 160 w 399"/>
                <a:gd name="T11" fmla="*/ 55 h 115"/>
                <a:gd name="T12" fmla="*/ 232 w 399"/>
                <a:gd name="T13" fmla="*/ 2 h 115"/>
                <a:gd name="T14" fmla="*/ 399 w 399"/>
                <a:gd name="T15" fmla="*/ 2 h 115"/>
                <a:gd name="T16" fmla="*/ 399 w 399"/>
                <a:gd name="T17" fmla="*/ 19 h 115"/>
                <a:gd name="T18" fmla="*/ 232 w 399"/>
                <a:gd name="T19" fmla="*/ 19 h 115"/>
                <a:gd name="T20" fmla="*/ 176 w 399"/>
                <a:gd name="T21" fmla="*/ 62 h 115"/>
                <a:gd name="T22" fmla="*/ 106 w 399"/>
                <a:gd name="T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115">
                  <a:moveTo>
                    <a:pt x="106" y="115"/>
                  </a:moveTo>
                  <a:cubicBezTo>
                    <a:pt x="104" y="115"/>
                    <a:pt x="103" y="115"/>
                    <a:pt x="103" y="115"/>
                  </a:cubicBezTo>
                  <a:cubicBezTo>
                    <a:pt x="0" y="115"/>
                    <a:pt x="0" y="115"/>
                    <a:pt x="0" y="115"/>
                  </a:cubicBezTo>
                  <a:cubicBezTo>
                    <a:pt x="0" y="98"/>
                    <a:pt x="0" y="98"/>
                    <a:pt x="0" y="98"/>
                  </a:cubicBezTo>
                  <a:cubicBezTo>
                    <a:pt x="104" y="98"/>
                    <a:pt x="104" y="98"/>
                    <a:pt x="104" y="98"/>
                  </a:cubicBezTo>
                  <a:cubicBezTo>
                    <a:pt x="106" y="99"/>
                    <a:pt x="141" y="102"/>
                    <a:pt x="160" y="55"/>
                  </a:cubicBezTo>
                  <a:cubicBezTo>
                    <a:pt x="182" y="0"/>
                    <a:pt x="230" y="2"/>
                    <a:pt x="232" y="2"/>
                  </a:cubicBezTo>
                  <a:cubicBezTo>
                    <a:pt x="399" y="2"/>
                    <a:pt x="399" y="2"/>
                    <a:pt x="399" y="2"/>
                  </a:cubicBezTo>
                  <a:cubicBezTo>
                    <a:pt x="399" y="19"/>
                    <a:pt x="399" y="19"/>
                    <a:pt x="399" y="19"/>
                  </a:cubicBezTo>
                  <a:cubicBezTo>
                    <a:pt x="232" y="19"/>
                    <a:pt x="232" y="19"/>
                    <a:pt x="232" y="19"/>
                  </a:cubicBezTo>
                  <a:cubicBezTo>
                    <a:pt x="230" y="19"/>
                    <a:pt x="193" y="18"/>
                    <a:pt x="176" y="62"/>
                  </a:cubicBezTo>
                  <a:cubicBezTo>
                    <a:pt x="156" y="111"/>
                    <a:pt x="118" y="115"/>
                    <a:pt x="106" y="11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nvGrpSpPr>
            <p:cNvPr id="16" name="组合 40"/>
            <p:cNvGrpSpPr/>
            <p:nvPr/>
          </p:nvGrpSpPr>
          <p:grpSpPr>
            <a:xfrm>
              <a:off x="4353545" y="2164994"/>
              <a:ext cx="599456" cy="600285"/>
              <a:chOff x="3069803" y="657624"/>
              <a:chExt cx="1139586" cy="1141162"/>
            </a:xfrm>
          </p:grpSpPr>
          <p:sp>
            <p:nvSpPr>
              <p:cNvPr id="17"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r>
                  <a:rPr lang="en-US" altLang="zh-CN" sz="1350" dirty="0">
                    <a:solidFill>
                      <a:schemeClr val="bg1"/>
                    </a:solidFill>
                  </a:rPr>
                  <a:t>B</a:t>
                </a:r>
                <a:endParaRPr lang="zh-CN" altLang="en-US" sz="1350" dirty="0">
                  <a:solidFill>
                    <a:schemeClr val="bg1"/>
                  </a:solidFill>
                </a:endParaRPr>
              </a:p>
            </p:txBody>
          </p:sp>
        </p:grpSp>
      </p:grpSp>
      <p:grpSp>
        <p:nvGrpSpPr>
          <p:cNvPr id="19" name="组合 51"/>
          <p:cNvGrpSpPr/>
          <p:nvPr/>
        </p:nvGrpSpPr>
        <p:grpSpPr>
          <a:xfrm>
            <a:off x="3676879" y="2182379"/>
            <a:ext cx="1763792" cy="1227608"/>
            <a:chOff x="3188979" y="2181423"/>
            <a:chExt cx="1764022" cy="1227323"/>
          </a:xfrm>
        </p:grpSpPr>
        <p:sp>
          <p:nvSpPr>
            <p:cNvPr id="20" name="Freeform 11"/>
            <p:cNvSpPr/>
            <p:nvPr/>
          </p:nvSpPr>
          <p:spPr bwMode="auto">
            <a:xfrm flipH="1">
              <a:off x="3188979" y="2181423"/>
              <a:ext cx="1513143" cy="953596"/>
            </a:xfrm>
            <a:custGeom>
              <a:avLst/>
              <a:gdLst>
                <a:gd name="T0" fmla="*/ 100 w 405"/>
                <a:gd name="T1" fmla="*/ 255 h 255"/>
                <a:gd name="T2" fmla="*/ 94 w 405"/>
                <a:gd name="T3" fmla="*/ 255 h 255"/>
                <a:gd name="T4" fmla="*/ 0 w 405"/>
                <a:gd name="T5" fmla="*/ 255 h 255"/>
                <a:gd name="T6" fmla="*/ 0 w 405"/>
                <a:gd name="T7" fmla="*/ 238 h 255"/>
                <a:gd name="T8" fmla="*/ 94 w 405"/>
                <a:gd name="T9" fmla="*/ 238 h 255"/>
                <a:gd name="T10" fmla="*/ 137 w 405"/>
                <a:gd name="T11" fmla="*/ 230 h 255"/>
                <a:gd name="T12" fmla="*/ 170 w 405"/>
                <a:gd name="T13" fmla="*/ 164 h 255"/>
                <a:gd name="T14" fmla="*/ 183 w 405"/>
                <a:gd name="T15" fmla="*/ 98 h 255"/>
                <a:gd name="T16" fmla="*/ 195 w 405"/>
                <a:gd name="T17" fmla="*/ 48 h 255"/>
                <a:gd name="T18" fmla="*/ 228 w 405"/>
                <a:gd name="T19" fmla="*/ 9 h 255"/>
                <a:gd name="T20" fmla="*/ 277 w 405"/>
                <a:gd name="T21" fmla="*/ 0 h 255"/>
                <a:gd name="T22" fmla="*/ 405 w 405"/>
                <a:gd name="T23" fmla="*/ 0 h 255"/>
                <a:gd name="T24" fmla="*/ 405 w 405"/>
                <a:gd name="T25" fmla="*/ 17 h 255"/>
                <a:gd name="T26" fmla="*/ 277 w 405"/>
                <a:gd name="T27" fmla="*/ 17 h 255"/>
                <a:gd name="T28" fmla="*/ 237 w 405"/>
                <a:gd name="T29" fmla="*/ 24 h 255"/>
                <a:gd name="T30" fmla="*/ 211 w 405"/>
                <a:gd name="T31" fmla="*/ 54 h 255"/>
                <a:gd name="T32" fmla="*/ 199 w 405"/>
                <a:gd name="T33" fmla="*/ 101 h 255"/>
                <a:gd name="T34" fmla="*/ 186 w 405"/>
                <a:gd name="T35" fmla="*/ 167 h 255"/>
                <a:gd name="T36" fmla="*/ 148 w 405"/>
                <a:gd name="T37" fmla="*/ 243 h 255"/>
                <a:gd name="T38" fmla="*/ 100 w 405"/>
                <a:gd name="T3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5" h="255">
                  <a:moveTo>
                    <a:pt x="100" y="255"/>
                  </a:moveTo>
                  <a:cubicBezTo>
                    <a:pt x="98" y="255"/>
                    <a:pt x="96" y="255"/>
                    <a:pt x="94" y="255"/>
                  </a:cubicBezTo>
                  <a:cubicBezTo>
                    <a:pt x="0" y="255"/>
                    <a:pt x="0" y="255"/>
                    <a:pt x="0" y="255"/>
                  </a:cubicBezTo>
                  <a:cubicBezTo>
                    <a:pt x="0" y="238"/>
                    <a:pt x="0" y="238"/>
                    <a:pt x="0" y="238"/>
                  </a:cubicBezTo>
                  <a:cubicBezTo>
                    <a:pt x="94" y="238"/>
                    <a:pt x="94" y="238"/>
                    <a:pt x="94" y="238"/>
                  </a:cubicBezTo>
                  <a:cubicBezTo>
                    <a:pt x="109" y="238"/>
                    <a:pt x="126" y="238"/>
                    <a:pt x="137" y="230"/>
                  </a:cubicBezTo>
                  <a:cubicBezTo>
                    <a:pt x="157" y="215"/>
                    <a:pt x="163" y="189"/>
                    <a:pt x="170" y="164"/>
                  </a:cubicBezTo>
                  <a:cubicBezTo>
                    <a:pt x="175" y="141"/>
                    <a:pt x="179" y="119"/>
                    <a:pt x="183" y="98"/>
                  </a:cubicBezTo>
                  <a:cubicBezTo>
                    <a:pt x="186" y="81"/>
                    <a:pt x="189" y="64"/>
                    <a:pt x="195" y="48"/>
                  </a:cubicBezTo>
                  <a:cubicBezTo>
                    <a:pt x="201" y="32"/>
                    <a:pt x="213" y="18"/>
                    <a:pt x="228" y="9"/>
                  </a:cubicBezTo>
                  <a:cubicBezTo>
                    <a:pt x="245" y="0"/>
                    <a:pt x="260" y="0"/>
                    <a:pt x="277" y="0"/>
                  </a:cubicBezTo>
                  <a:cubicBezTo>
                    <a:pt x="405" y="0"/>
                    <a:pt x="405" y="0"/>
                    <a:pt x="405" y="0"/>
                  </a:cubicBezTo>
                  <a:cubicBezTo>
                    <a:pt x="405" y="17"/>
                    <a:pt x="405" y="17"/>
                    <a:pt x="405" y="17"/>
                  </a:cubicBezTo>
                  <a:cubicBezTo>
                    <a:pt x="277" y="17"/>
                    <a:pt x="277" y="17"/>
                    <a:pt x="277" y="17"/>
                  </a:cubicBezTo>
                  <a:cubicBezTo>
                    <a:pt x="262" y="17"/>
                    <a:pt x="249" y="17"/>
                    <a:pt x="237" y="24"/>
                  </a:cubicBezTo>
                  <a:cubicBezTo>
                    <a:pt x="225" y="31"/>
                    <a:pt x="215" y="42"/>
                    <a:pt x="211" y="54"/>
                  </a:cubicBezTo>
                  <a:cubicBezTo>
                    <a:pt x="205" y="69"/>
                    <a:pt x="202" y="84"/>
                    <a:pt x="199" y="101"/>
                  </a:cubicBezTo>
                  <a:cubicBezTo>
                    <a:pt x="196" y="122"/>
                    <a:pt x="192" y="145"/>
                    <a:pt x="186" y="167"/>
                  </a:cubicBezTo>
                  <a:cubicBezTo>
                    <a:pt x="179" y="195"/>
                    <a:pt x="172" y="225"/>
                    <a:pt x="148" y="243"/>
                  </a:cubicBezTo>
                  <a:cubicBezTo>
                    <a:pt x="134" y="254"/>
                    <a:pt x="116" y="255"/>
                    <a:pt x="100" y="25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nvGrpSpPr>
            <p:cNvPr id="21" name="组合 43"/>
            <p:cNvGrpSpPr/>
            <p:nvPr/>
          </p:nvGrpSpPr>
          <p:grpSpPr>
            <a:xfrm>
              <a:off x="4353545" y="2808461"/>
              <a:ext cx="599456" cy="600285"/>
              <a:chOff x="3069803" y="657624"/>
              <a:chExt cx="1139586" cy="1141162"/>
            </a:xfrm>
          </p:grpSpPr>
          <p:sp>
            <p:nvSpPr>
              <p:cNvPr id="22"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3"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r>
                  <a:rPr lang="en-US" altLang="zh-CN" sz="1350" dirty="0">
                    <a:solidFill>
                      <a:schemeClr val="bg1"/>
                    </a:solidFill>
                  </a:rPr>
                  <a:t>C</a:t>
                </a:r>
                <a:endParaRPr lang="zh-CN" altLang="en-US" sz="1350" dirty="0">
                  <a:solidFill>
                    <a:schemeClr val="bg1"/>
                  </a:solidFill>
                </a:endParaRPr>
              </a:p>
            </p:txBody>
          </p:sp>
        </p:grpSp>
      </p:grpSp>
      <p:grpSp>
        <p:nvGrpSpPr>
          <p:cNvPr id="24" name="组合 52"/>
          <p:cNvGrpSpPr/>
          <p:nvPr/>
        </p:nvGrpSpPr>
        <p:grpSpPr>
          <a:xfrm>
            <a:off x="3642208" y="2324270"/>
            <a:ext cx="1798463" cy="1737801"/>
            <a:chOff x="3154303" y="2323280"/>
            <a:chExt cx="1798698" cy="1737399"/>
          </a:xfrm>
        </p:grpSpPr>
        <p:sp>
          <p:nvSpPr>
            <p:cNvPr id="25" name="Freeform 5"/>
            <p:cNvSpPr/>
            <p:nvPr/>
          </p:nvSpPr>
          <p:spPr bwMode="auto">
            <a:xfrm flipH="1">
              <a:off x="3154303" y="2323280"/>
              <a:ext cx="1521024" cy="1481619"/>
            </a:xfrm>
            <a:custGeom>
              <a:avLst/>
              <a:gdLst>
                <a:gd name="T0" fmla="*/ 133 w 407"/>
                <a:gd name="T1" fmla="*/ 396 h 396"/>
                <a:gd name="T2" fmla="*/ 0 w 407"/>
                <a:gd name="T3" fmla="*/ 396 h 396"/>
                <a:gd name="T4" fmla="*/ 0 w 407"/>
                <a:gd name="T5" fmla="*/ 379 h 396"/>
                <a:gd name="T6" fmla="*/ 133 w 407"/>
                <a:gd name="T7" fmla="*/ 379 h 396"/>
                <a:gd name="T8" fmla="*/ 167 w 407"/>
                <a:gd name="T9" fmla="*/ 370 h 396"/>
                <a:gd name="T10" fmla="*/ 180 w 407"/>
                <a:gd name="T11" fmla="*/ 355 h 396"/>
                <a:gd name="T12" fmla="*/ 208 w 407"/>
                <a:gd name="T13" fmla="*/ 286 h 396"/>
                <a:gd name="T14" fmla="*/ 224 w 407"/>
                <a:gd name="T15" fmla="*/ 173 h 396"/>
                <a:gd name="T16" fmla="*/ 248 w 407"/>
                <a:gd name="T17" fmla="*/ 49 h 396"/>
                <a:gd name="T18" fmla="*/ 266 w 407"/>
                <a:gd name="T19" fmla="*/ 19 h 396"/>
                <a:gd name="T20" fmla="*/ 285 w 407"/>
                <a:gd name="T21" fmla="*/ 6 h 396"/>
                <a:gd name="T22" fmla="*/ 321 w 407"/>
                <a:gd name="T23" fmla="*/ 1 h 396"/>
                <a:gd name="T24" fmla="*/ 329 w 407"/>
                <a:gd name="T25" fmla="*/ 1 h 396"/>
                <a:gd name="T26" fmla="*/ 407 w 407"/>
                <a:gd name="T27" fmla="*/ 1 h 396"/>
                <a:gd name="T28" fmla="*/ 407 w 407"/>
                <a:gd name="T29" fmla="*/ 18 h 396"/>
                <a:gd name="T30" fmla="*/ 321 w 407"/>
                <a:gd name="T31" fmla="*/ 18 h 396"/>
                <a:gd name="T32" fmla="*/ 293 w 407"/>
                <a:gd name="T33" fmla="*/ 21 h 396"/>
                <a:gd name="T34" fmla="*/ 278 w 407"/>
                <a:gd name="T35" fmla="*/ 31 h 396"/>
                <a:gd name="T36" fmla="*/ 264 w 407"/>
                <a:gd name="T37" fmla="*/ 55 h 396"/>
                <a:gd name="T38" fmla="*/ 241 w 407"/>
                <a:gd name="T39" fmla="*/ 174 h 396"/>
                <a:gd name="T40" fmla="*/ 224 w 407"/>
                <a:gd name="T41" fmla="*/ 290 h 396"/>
                <a:gd name="T42" fmla="*/ 194 w 407"/>
                <a:gd name="T43" fmla="*/ 365 h 396"/>
                <a:gd name="T44" fmla="*/ 178 w 407"/>
                <a:gd name="T45" fmla="*/ 383 h 396"/>
                <a:gd name="T46" fmla="*/ 133 w 407"/>
                <a:gd name="T47" fmla="*/ 3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96">
                  <a:moveTo>
                    <a:pt x="133" y="396"/>
                  </a:moveTo>
                  <a:cubicBezTo>
                    <a:pt x="0" y="396"/>
                    <a:pt x="0" y="396"/>
                    <a:pt x="0" y="396"/>
                  </a:cubicBezTo>
                  <a:cubicBezTo>
                    <a:pt x="0" y="379"/>
                    <a:pt x="0" y="379"/>
                    <a:pt x="0" y="379"/>
                  </a:cubicBezTo>
                  <a:cubicBezTo>
                    <a:pt x="133" y="379"/>
                    <a:pt x="133" y="379"/>
                    <a:pt x="133" y="379"/>
                  </a:cubicBezTo>
                  <a:cubicBezTo>
                    <a:pt x="147" y="379"/>
                    <a:pt x="158" y="377"/>
                    <a:pt x="167" y="370"/>
                  </a:cubicBezTo>
                  <a:cubicBezTo>
                    <a:pt x="172" y="366"/>
                    <a:pt x="176" y="361"/>
                    <a:pt x="180" y="355"/>
                  </a:cubicBezTo>
                  <a:cubicBezTo>
                    <a:pt x="195" y="334"/>
                    <a:pt x="203" y="307"/>
                    <a:pt x="208" y="286"/>
                  </a:cubicBezTo>
                  <a:cubicBezTo>
                    <a:pt x="216" y="254"/>
                    <a:pt x="221" y="218"/>
                    <a:pt x="224" y="173"/>
                  </a:cubicBezTo>
                  <a:cubicBezTo>
                    <a:pt x="227" y="137"/>
                    <a:pt x="232" y="91"/>
                    <a:pt x="248" y="49"/>
                  </a:cubicBezTo>
                  <a:cubicBezTo>
                    <a:pt x="252" y="38"/>
                    <a:pt x="257" y="27"/>
                    <a:pt x="266" y="19"/>
                  </a:cubicBezTo>
                  <a:cubicBezTo>
                    <a:pt x="271" y="14"/>
                    <a:pt x="277" y="9"/>
                    <a:pt x="285" y="6"/>
                  </a:cubicBezTo>
                  <a:cubicBezTo>
                    <a:pt x="298" y="0"/>
                    <a:pt x="310" y="0"/>
                    <a:pt x="321" y="1"/>
                  </a:cubicBezTo>
                  <a:cubicBezTo>
                    <a:pt x="329" y="1"/>
                    <a:pt x="329" y="1"/>
                    <a:pt x="329" y="1"/>
                  </a:cubicBezTo>
                  <a:cubicBezTo>
                    <a:pt x="407" y="1"/>
                    <a:pt x="407" y="1"/>
                    <a:pt x="407" y="1"/>
                  </a:cubicBezTo>
                  <a:cubicBezTo>
                    <a:pt x="407" y="18"/>
                    <a:pt x="407" y="18"/>
                    <a:pt x="407" y="18"/>
                  </a:cubicBezTo>
                  <a:cubicBezTo>
                    <a:pt x="321" y="18"/>
                    <a:pt x="321" y="18"/>
                    <a:pt x="321" y="18"/>
                  </a:cubicBezTo>
                  <a:cubicBezTo>
                    <a:pt x="310" y="17"/>
                    <a:pt x="301" y="17"/>
                    <a:pt x="293" y="21"/>
                  </a:cubicBezTo>
                  <a:cubicBezTo>
                    <a:pt x="286" y="24"/>
                    <a:pt x="281" y="27"/>
                    <a:pt x="278" y="31"/>
                  </a:cubicBezTo>
                  <a:cubicBezTo>
                    <a:pt x="271" y="37"/>
                    <a:pt x="267" y="46"/>
                    <a:pt x="264" y="55"/>
                  </a:cubicBezTo>
                  <a:cubicBezTo>
                    <a:pt x="249" y="95"/>
                    <a:pt x="244" y="140"/>
                    <a:pt x="241" y="174"/>
                  </a:cubicBezTo>
                  <a:cubicBezTo>
                    <a:pt x="238" y="220"/>
                    <a:pt x="233" y="257"/>
                    <a:pt x="224" y="290"/>
                  </a:cubicBezTo>
                  <a:cubicBezTo>
                    <a:pt x="219" y="312"/>
                    <a:pt x="211" y="341"/>
                    <a:pt x="194" y="365"/>
                  </a:cubicBezTo>
                  <a:cubicBezTo>
                    <a:pt x="189" y="372"/>
                    <a:pt x="184" y="378"/>
                    <a:pt x="178" y="383"/>
                  </a:cubicBezTo>
                  <a:cubicBezTo>
                    <a:pt x="165" y="394"/>
                    <a:pt x="148" y="396"/>
                    <a:pt x="133" y="396"/>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nvGrpSpPr>
            <p:cNvPr id="26" name="组合 46"/>
            <p:cNvGrpSpPr/>
            <p:nvPr/>
          </p:nvGrpSpPr>
          <p:grpSpPr>
            <a:xfrm>
              <a:off x="4353545" y="3460394"/>
              <a:ext cx="599456" cy="600285"/>
              <a:chOff x="3069803" y="657624"/>
              <a:chExt cx="1139586" cy="1141162"/>
            </a:xfrm>
          </p:grpSpPr>
          <p:sp>
            <p:nvSpPr>
              <p:cNvPr id="27"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8"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r>
                  <a:rPr lang="en-US" altLang="zh-CN" sz="1350" dirty="0">
                    <a:solidFill>
                      <a:schemeClr val="bg1"/>
                    </a:solidFill>
                  </a:rPr>
                  <a:t>D</a:t>
                </a:r>
                <a:endParaRPr lang="zh-CN" altLang="en-US" sz="1350" dirty="0">
                  <a:solidFill>
                    <a:schemeClr val="bg1"/>
                  </a:solidFill>
                </a:endParaRPr>
              </a:p>
            </p:txBody>
          </p:sp>
        </p:grpSp>
      </p:grpSp>
      <p:grpSp>
        <p:nvGrpSpPr>
          <p:cNvPr id="29" name="组合 53"/>
          <p:cNvGrpSpPr/>
          <p:nvPr/>
        </p:nvGrpSpPr>
        <p:grpSpPr>
          <a:xfrm>
            <a:off x="2660368" y="1564370"/>
            <a:ext cx="1139438" cy="1141426"/>
            <a:chOff x="2172336" y="1563557"/>
            <a:chExt cx="1139586" cy="1141162"/>
          </a:xfrm>
        </p:grpSpPr>
        <p:sp>
          <p:nvSpPr>
            <p:cNvPr id="30" name="Freeform 30"/>
            <p:cNvSpPr/>
            <p:nvPr/>
          </p:nvSpPr>
          <p:spPr bwMode="auto">
            <a:xfrm flipH="1">
              <a:off x="2363056" y="1751123"/>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1" name="文本框 147"/>
            <p:cNvSpPr txBox="1"/>
            <p:nvPr/>
          </p:nvSpPr>
          <p:spPr>
            <a:xfrm flipH="1">
              <a:off x="2451656" y="1951161"/>
              <a:ext cx="827551" cy="299016"/>
            </a:xfrm>
            <a:prstGeom prst="rect">
              <a:avLst/>
            </a:prstGeom>
            <a:noFill/>
          </p:spPr>
          <p:txBody>
            <a:bodyPr wrap="square" rtlCol="0">
              <a:spAutoFit/>
            </a:bodyPr>
            <a:lstStyle/>
            <a:p>
              <a:r>
                <a:rPr lang="zh-CN" altLang="en-US" sz="1350" b="1" dirty="0">
                  <a:solidFill>
                    <a:schemeClr val="bg1"/>
                  </a:solidFill>
                  <a:latin typeface="微软雅黑" panose="020B0503020204020204" charset="-122"/>
                  <a:ea typeface="微软雅黑" panose="020B0503020204020204" charset="-122"/>
                </a:rPr>
                <a:t>标题</a:t>
              </a:r>
              <a:endParaRPr lang="zh-CN" altLang="en-US" sz="1350" b="1" dirty="0">
                <a:solidFill>
                  <a:schemeClr val="bg1"/>
                </a:solidFill>
                <a:latin typeface="微软雅黑" panose="020B0503020204020204" charset="-122"/>
                <a:ea typeface="微软雅黑" panose="020B0503020204020204" charset="-122"/>
              </a:endParaRPr>
            </a:p>
          </p:txBody>
        </p:sp>
        <p:sp>
          <p:nvSpPr>
            <p:cNvPr id="32" name="Freeform 29"/>
            <p:cNvSpPr>
              <a:spLocks noEditPoints="1"/>
            </p:cNvSpPr>
            <p:nvPr/>
          </p:nvSpPr>
          <p:spPr bwMode="auto">
            <a:xfrm flipH="1">
              <a:off x="2172336" y="1563557"/>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sp>
        <p:nvSpPr>
          <p:cNvPr id="56"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未来工作计划</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7" name="矩形 56"/>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8" name="矩形 57"/>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37" name="图片 36"/>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38" name="图片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39" name="图片 3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70">
        <p:zoom/>
      </p:transition>
    </mc:Choice>
    <mc:Fallback>
      <p:transition advTm="117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bldLvl="0" animBg="1"/>
      <p:bldP spid="7" grpId="0" bldLvl="0" animBg="1"/>
      <p:bldP spid="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p:nvPr/>
        </p:nvSpPr>
        <p:spPr bwMode="auto">
          <a:xfrm>
            <a:off x="1716790" y="820668"/>
            <a:ext cx="968068" cy="2133091"/>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59536" tIns="29767" rIns="59536" bIns="29767" numCol="1" spcCol="0" rtlCol="0" fromWordArt="0" anchor="ctr" anchorCtr="0" forceAA="0" compatLnSpc="1">
            <a:noAutofit/>
          </a:bodyPr>
          <a:lstStyle/>
          <a:p>
            <a:pPr algn="ctr" fontAlgn="base">
              <a:lnSpc>
                <a:spcPct val="120000"/>
              </a:lnSpc>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8" name="任意多边形 187"/>
          <p:cNvSpPr>
            <a:spLocks noChangeArrowheads="1"/>
          </p:cNvSpPr>
          <p:nvPr/>
        </p:nvSpPr>
        <p:spPr bwMode="auto">
          <a:xfrm>
            <a:off x="3228623" y="820668"/>
            <a:ext cx="968067" cy="2133091"/>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59536" tIns="29767" rIns="59536" bIns="29767" numCol="1" spcCol="0" rtlCol="0" fromWordArt="0" anchor="ctr" anchorCtr="0" forceAA="0" compatLnSpc="1">
            <a:noAutofit/>
          </a:bodyPr>
          <a:lstStyle/>
          <a:p>
            <a:pPr algn="ctr" fontAlgn="base">
              <a:lnSpc>
                <a:spcPct val="120000"/>
              </a:lnSpc>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69" name="任意多边形 168"/>
          <p:cNvSpPr/>
          <p:nvPr/>
        </p:nvSpPr>
        <p:spPr bwMode="auto">
          <a:xfrm>
            <a:off x="6532407" y="820668"/>
            <a:ext cx="832537" cy="2133091"/>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59536" tIns="29767" rIns="59536" bIns="29767" numCol="1" spcCol="0" rtlCol="0" fromWordArt="0" anchor="ctr" anchorCtr="0" forceAA="0" compatLnSpc="1">
            <a:noAutofit/>
          </a:bodyPr>
          <a:lstStyle/>
          <a:p>
            <a:pPr algn="ctr" fontAlgn="base">
              <a:lnSpc>
                <a:spcPct val="120000"/>
              </a:lnSpc>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9" name="任意多边形 198"/>
          <p:cNvSpPr>
            <a:spLocks noChangeArrowheads="1"/>
          </p:cNvSpPr>
          <p:nvPr/>
        </p:nvSpPr>
        <p:spPr bwMode="auto">
          <a:xfrm>
            <a:off x="4868076" y="820668"/>
            <a:ext cx="969143" cy="2133091"/>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59536" tIns="29767" rIns="59536" bIns="29767" numCol="1" spcCol="0" rtlCol="0" fromWordArt="0" anchor="ctr" anchorCtr="0" forceAA="0" compatLnSpc="1">
            <a:noAutofit/>
          </a:bodyPr>
          <a:lstStyle/>
          <a:p>
            <a:pPr algn="ctr" fontAlgn="base">
              <a:lnSpc>
                <a:spcPct val="120000"/>
              </a:lnSpc>
              <a:spcBef>
                <a:spcPct val="0"/>
              </a:spcBef>
              <a:spcAft>
                <a:spcPct val="0"/>
              </a:spcAft>
            </a:pPr>
            <a:endParaRPr lang="zh-CN" altLang="en-US" sz="135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9" name="组合 8"/>
          <p:cNvGrpSpPr/>
          <p:nvPr/>
        </p:nvGrpSpPr>
        <p:grpSpPr>
          <a:xfrm>
            <a:off x="6532407" y="962668"/>
            <a:ext cx="404437" cy="1203695"/>
            <a:chOff x="9286715" y="1680422"/>
            <a:chExt cx="654939" cy="1949140"/>
          </a:xfrm>
          <a:solidFill>
            <a:schemeClr val="accent4"/>
          </a:solidFill>
        </p:grpSpPr>
        <p:sp>
          <p:nvSpPr>
            <p:cNvPr id="171"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8"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6" name="组合 5"/>
          <p:cNvGrpSpPr/>
          <p:nvPr/>
        </p:nvGrpSpPr>
        <p:grpSpPr>
          <a:xfrm>
            <a:off x="1716791" y="962668"/>
            <a:ext cx="406589" cy="1203695"/>
            <a:chOff x="2267202" y="1680422"/>
            <a:chExt cx="658423" cy="1949140"/>
          </a:xfrm>
          <a:solidFill>
            <a:schemeClr val="accent1"/>
          </a:solidFill>
        </p:grpSpPr>
        <p:sp>
          <p:nvSpPr>
            <p:cNvPr id="180"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7" name="组合 6"/>
          <p:cNvGrpSpPr/>
          <p:nvPr/>
        </p:nvGrpSpPr>
        <p:grpSpPr>
          <a:xfrm>
            <a:off x="3228632" y="962668"/>
            <a:ext cx="405512" cy="1203695"/>
            <a:chOff x="4585650" y="1680422"/>
            <a:chExt cx="656681" cy="1949140"/>
          </a:xfrm>
          <a:solidFill>
            <a:schemeClr val="accent2"/>
          </a:solidFill>
        </p:grpSpPr>
        <p:sp>
          <p:nvSpPr>
            <p:cNvPr id="189"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8"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10" name="组合 9"/>
          <p:cNvGrpSpPr/>
          <p:nvPr/>
        </p:nvGrpSpPr>
        <p:grpSpPr>
          <a:xfrm>
            <a:off x="1837262" y="2454641"/>
            <a:ext cx="5331745" cy="405535"/>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5"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2"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3"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8" name="组合 7"/>
          <p:cNvGrpSpPr/>
          <p:nvPr/>
        </p:nvGrpSpPr>
        <p:grpSpPr>
          <a:xfrm>
            <a:off x="4868077" y="962668"/>
            <a:ext cx="406589" cy="1203695"/>
            <a:chOff x="6966525" y="1680422"/>
            <a:chExt cx="658423" cy="1949140"/>
          </a:xfrm>
          <a:solidFill>
            <a:schemeClr val="accent3"/>
          </a:solidFill>
        </p:grpSpPr>
        <p:sp>
          <p:nvSpPr>
            <p:cNvPr id="200"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5"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59553" tIns="29776" rIns="59553" bIns="29776" numCol="1" anchor="t" anchorCtr="0" compatLnSpc="1"/>
              <a:lstStyle/>
              <a:p>
                <a:pPr fontAlgn="base">
                  <a:lnSpc>
                    <a:spcPct val="120000"/>
                  </a:lnSpc>
                  <a:spcBef>
                    <a:spcPct val="0"/>
                  </a:spcBef>
                  <a:spcAft>
                    <a:spcPct val="0"/>
                  </a:spcAft>
                </a:pPr>
                <a:endParaRPr lang="zh-CN" altLang="en-US" sz="112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47" name="TextBox 23"/>
          <p:cNvSpPr txBox="1"/>
          <p:nvPr/>
        </p:nvSpPr>
        <p:spPr>
          <a:xfrm>
            <a:off x="1416190" y="3372595"/>
            <a:ext cx="1518622" cy="1036320"/>
          </a:xfrm>
          <a:prstGeom prst="rect">
            <a:avLst/>
          </a:prstGeom>
        </p:spPr>
        <p:txBody>
          <a:bodyPr wrap="square" lIns="68543" tIns="34272" rIns="68543" bIns="34272">
            <a:spAutoFit/>
          </a:bodyPr>
          <a:lstStyle>
            <a:defPPr>
              <a:defRPr lang="zh-CN"/>
            </a:defPPr>
            <a:lvl1pPr algn="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ctr"/>
            <a:r>
              <a:rPr lang="zh-CN" altLang="en-US" sz="1050" dirty="0">
                <a:solidFill>
                  <a:schemeClr val="tx1">
                    <a:lumMod val="75000"/>
                    <a:lumOff val="25000"/>
                  </a:schemeClr>
                </a:solidFill>
                <a:sym typeface="Arial" panose="020B0604020202020204" pitchFamily="34" charset="0"/>
              </a:rPr>
              <a:t>从顾客的角度出发，从排版到设计制作，为您全新打造最佳的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演示文档。</a:t>
            </a:r>
            <a:endParaRPr lang="zh-CN" altLang="en-US" sz="1050" dirty="0">
              <a:solidFill>
                <a:schemeClr val="tx1">
                  <a:lumMod val="75000"/>
                  <a:lumOff val="25000"/>
                </a:schemeClr>
              </a:solidFill>
              <a:sym typeface="Arial" panose="020B0604020202020204" pitchFamily="34" charset="0"/>
            </a:endParaRPr>
          </a:p>
        </p:txBody>
      </p:sp>
      <p:sp>
        <p:nvSpPr>
          <p:cNvPr id="48" name="TextBox 24"/>
          <p:cNvSpPr txBox="1"/>
          <p:nvPr/>
        </p:nvSpPr>
        <p:spPr>
          <a:xfrm>
            <a:off x="1612122" y="3118682"/>
            <a:ext cx="891540" cy="341630"/>
          </a:xfrm>
          <a:prstGeom prst="rect">
            <a:avLst/>
          </a:prstGeom>
          <a:noFill/>
        </p:spPr>
        <p:txBody>
          <a:bodyPr wrap="none" lIns="65020" tIns="32510" rIns="65020" bIns="32510" rtlCol="0">
            <a:spAutoFit/>
          </a:bodyPr>
          <a:lstStyle/>
          <a:p>
            <a:pPr fontAlgn="base">
              <a:lnSpc>
                <a:spcPct val="120000"/>
              </a:lnSpc>
              <a:spcBef>
                <a:spcPct val="0"/>
              </a:spcBef>
              <a:spcAft>
                <a:spcPct val="0"/>
              </a:spcAft>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输入文字</a:t>
            </a:r>
            <a:endPar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TextBox 23"/>
          <p:cNvSpPr txBox="1"/>
          <p:nvPr/>
        </p:nvSpPr>
        <p:spPr>
          <a:xfrm>
            <a:off x="3010176" y="3372595"/>
            <a:ext cx="1518622" cy="1036320"/>
          </a:xfrm>
          <a:prstGeom prst="rect">
            <a:avLst/>
          </a:prstGeom>
        </p:spPr>
        <p:txBody>
          <a:bodyPr wrap="square" lIns="68543" tIns="34272" rIns="68543" bIns="34272">
            <a:spAutoFit/>
          </a:bodyPr>
          <a:lstStyle>
            <a:defPPr>
              <a:defRPr lang="zh-CN"/>
            </a:defPPr>
            <a:lvl1pPr algn="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ctr"/>
            <a:r>
              <a:rPr lang="zh-CN" altLang="en-US" sz="1050" dirty="0">
                <a:solidFill>
                  <a:schemeClr val="tx1">
                    <a:lumMod val="75000"/>
                    <a:lumOff val="25000"/>
                  </a:schemeClr>
                </a:solidFill>
                <a:sym typeface="Arial" panose="020B0604020202020204" pitchFamily="34" charset="0"/>
              </a:rPr>
              <a:t>从顾客的角度出发，从排版到设计制作，为您全新打造最佳的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演示文档。</a:t>
            </a:r>
            <a:endParaRPr lang="zh-CN" altLang="en-US" sz="1050" dirty="0">
              <a:solidFill>
                <a:schemeClr val="tx1">
                  <a:lumMod val="75000"/>
                  <a:lumOff val="25000"/>
                </a:schemeClr>
              </a:solidFill>
              <a:sym typeface="Arial" panose="020B0604020202020204" pitchFamily="34" charset="0"/>
            </a:endParaRPr>
          </a:p>
        </p:txBody>
      </p:sp>
      <p:sp>
        <p:nvSpPr>
          <p:cNvPr id="50" name="TextBox 24"/>
          <p:cNvSpPr txBox="1"/>
          <p:nvPr/>
        </p:nvSpPr>
        <p:spPr>
          <a:xfrm>
            <a:off x="3206105" y="3118682"/>
            <a:ext cx="891540" cy="341630"/>
          </a:xfrm>
          <a:prstGeom prst="rect">
            <a:avLst/>
          </a:prstGeom>
          <a:noFill/>
        </p:spPr>
        <p:txBody>
          <a:bodyPr wrap="none" lIns="65020" tIns="32510" rIns="65020" bIns="32510" rtlCol="0">
            <a:spAutoFit/>
          </a:bodyPr>
          <a:lstStyle/>
          <a:p>
            <a:pPr fontAlgn="base">
              <a:lnSpc>
                <a:spcPct val="120000"/>
              </a:lnSpc>
              <a:spcBef>
                <a:spcPct val="0"/>
              </a:spcBef>
              <a:spcAft>
                <a:spcPct val="0"/>
              </a:spcAft>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输入文字</a:t>
            </a:r>
            <a:endPar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TextBox 23"/>
          <p:cNvSpPr txBox="1"/>
          <p:nvPr/>
        </p:nvSpPr>
        <p:spPr>
          <a:xfrm>
            <a:off x="4610042" y="3372595"/>
            <a:ext cx="1518622" cy="1036320"/>
          </a:xfrm>
          <a:prstGeom prst="rect">
            <a:avLst/>
          </a:prstGeom>
        </p:spPr>
        <p:txBody>
          <a:bodyPr wrap="square" lIns="68543" tIns="34272" rIns="68543" bIns="34272">
            <a:spAutoFit/>
          </a:bodyPr>
          <a:lstStyle>
            <a:defPPr>
              <a:defRPr lang="zh-CN"/>
            </a:defPPr>
            <a:lvl1pPr algn="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ctr"/>
            <a:r>
              <a:rPr lang="zh-CN" altLang="en-US" sz="1050" dirty="0">
                <a:solidFill>
                  <a:schemeClr val="tx1">
                    <a:lumMod val="75000"/>
                    <a:lumOff val="25000"/>
                  </a:schemeClr>
                </a:solidFill>
                <a:sym typeface="Arial" panose="020B0604020202020204" pitchFamily="34" charset="0"/>
              </a:rPr>
              <a:t>从顾客的角度出发，从排版到设计制作，为您全新打造最佳的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演示文档。</a:t>
            </a:r>
            <a:endParaRPr lang="zh-CN" altLang="en-US" sz="1050" dirty="0">
              <a:solidFill>
                <a:schemeClr val="tx1">
                  <a:lumMod val="75000"/>
                  <a:lumOff val="25000"/>
                </a:schemeClr>
              </a:solidFill>
              <a:sym typeface="Arial" panose="020B0604020202020204" pitchFamily="34" charset="0"/>
            </a:endParaRPr>
          </a:p>
        </p:txBody>
      </p:sp>
      <p:sp>
        <p:nvSpPr>
          <p:cNvPr id="52" name="TextBox 24"/>
          <p:cNvSpPr txBox="1"/>
          <p:nvPr/>
        </p:nvSpPr>
        <p:spPr>
          <a:xfrm>
            <a:off x="4805973" y="3118682"/>
            <a:ext cx="891540" cy="341630"/>
          </a:xfrm>
          <a:prstGeom prst="rect">
            <a:avLst/>
          </a:prstGeom>
          <a:noFill/>
        </p:spPr>
        <p:txBody>
          <a:bodyPr wrap="none" lIns="65020" tIns="32510" rIns="65020" bIns="32510" rtlCol="0">
            <a:spAutoFit/>
          </a:bodyPr>
          <a:lstStyle/>
          <a:p>
            <a:pPr fontAlgn="base">
              <a:lnSpc>
                <a:spcPct val="120000"/>
              </a:lnSpc>
              <a:spcBef>
                <a:spcPct val="0"/>
              </a:spcBef>
              <a:spcAft>
                <a:spcPct val="0"/>
              </a:spcAft>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输入文字</a:t>
            </a:r>
            <a:endPar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TextBox 23"/>
          <p:cNvSpPr txBox="1"/>
          <p:nvPr/>
        </p:nvSpPr>
        <p:spPr>
          <a:xfrm>
            <a:off x="6204027" y="3372595"/>
            <a:ext cx="1518622" cy="1036320"/>
          </a:xfrm>
          <a:prstGeom prst="rect">
            <a:avLst/>
          </a:prstGeom>
        </p:spPr>
        <p:txBody>
          <a:bodyPr wrap="square" lIns="68543" tIns="34272" rIns="68543" bIns="34272">
            <a:spAutoFit/>
          </a:bodyPr>
          <a:lstStyle>
            <a:defPPr>
              <a:defRPr lang="zh-CN"/>
            </a:defPPr>
            <a:lvl1pPr algn="r">
              <a:lnSpc>
                <a:spcPct val="150000"/>
              </a:lnSpc>
              <a:defRPr sz="1400">
                <a:solidFill>
                  <a:schemeClr val="tx1">
                    <a:lumMod val="50000"/>
                    <a:lumOff val="50000"/>
                  </a:schemeClr>
                </a:solidFill>
                <a:latin typeface="微软雅黑" panose="020B0503020204020204" charset="-122"/>
                <a:ea typeface="微软雅黑" panose="020B0503020204020204" charset="-122"/>
                <a:cs typeface="Segoe UI Semilight" panose="020B0402040204020203" pitchFamily="34" charset="0"/>
              </a:defRPr>
            </a:lvl1pPr>
          </a:lstStyle>
          <a:p>
            <a:pPr algn="ctr"/>
            <a:r>
              <a:rPr lang="zh-CN" altLang="en-US" sz="1050" dirty="0">
                <a:solidFill>
                  <a:schemeClr val="tx1">
                    <a:lumMod val="75000"/>
                    <a:lumOff val="25000"/>
                  </a:schemeClr>
                </a:solidFill>
                <a:sym typeface="Arial" panose="020B0604020202020204" pitchFamily="34" charset="0"/>
              </a:rPr>
              <a:t>从顾客的角度出发，从排版到设计制作，为您全新打造最佳的</a:t>
            </a:r>
            <a:r>
              <a:rPr lang="en-US" altLang="zh-CN" sz="1050" dirty="0">
                <a:solidFill>
                  <a:schemeClr val="tx1">
                    <a:lumMod val="75000"/>
                    <a:lumOff val="25000"/>
                  </a:schemeClr>
                </a:solidFill>
                <a:sym typeface="Arial" panose="020B0604020202020204" pitchFamily="34" charset="0"/>
              </a:rPr>
              <a:t>PPT</a:t>
            </a:r>
            <a:r>
              <a:rPr lang="zh-CN" altLang="en-US" sz="1050" dirty="0">
                <a:solidFill>
                  <a:schemeClr val="tx1">
                    <a:lumMod val="75000"/>
                    <a:lumOff val="25000"/>
                  </a:schemeClr>
                </a:solidFill>
                <a:sym typeface="Arial" panose="020B0604020202020204" pitchFamily="34" charset="0"/>
              </a:rPr>
              <a:t>演示文档。</a:t>
            </a:r>
            <a:endParaRPr lang="zh-CN" altLang="en-US" sz="1050" dirty="0">
              <a:solidFill>
                <a:schemeClr val="tx1">
                  <a:lumMod val="75000"/>
                  <a:lumOff val="25000"/>
                </a:schemeClr>
              </a:solidFill>
              <a:sym typeface="Arial" panose="020B0604020202020204" pitchFamily="34" charset="0"/>
            </a:endParaRPr>
          </a:p>
        </p:txBody>
      </p:sp>
      <p:sp>
        <p:nvSpPr>
          <p:cNvPr id="54" name="TextBox 24"/>
          <p:cNvSpPr txBox="1"/>
          <p:nvPr/>
        </p:nvSpPr>
        <p:spPr>
          <a:xfrm>
            <a:off x="6399958" y="3118682"/>
            <a:ext cx="891540" cy="341630"/>
          </a:xfrm>
          <a:prstGeom prst="rect">
            <a:avLst/>
          </a:prstGeom>
          <a:noFill/>
        </p:spPr>
        <p:txBody>
          <a:bodyPr wrap="none" lIns="65020" tIns="32510" rIns="65020" bIns="32510" rtlCol="0">
            <a:spAutoFit/>
          </a:bodyPr>
          <a:lstStyle/>
          <a:p>
            <a:pPr fontAlgn="base">
              <a:lnSpc>
                <a:spcPct val="120000"/>
              </a:lnSpc>
              <a:spcBef>
                <a:spcPct val="0"/>
              </a:spcBef>
              <a:spcAft>
                <a:spcPct val="0"/>
              </a:spcAft>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输入文字</a:t>
            </a:r>
            <a:endPar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6"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未来工作计划</a:t>
            </a:r>
            <a:endParaRPr lang="zh-CN" altLang="en-US" sz="1875"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7" name="矩形 56"/>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8" name="矩形 57"/>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5" name="图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17">
        <p:zoom/>
      </p:transition>
    </mc:Choice>
    <mc:Fallback>
      <p:transition advTm="1217">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ldLvl="0" animBg="1"/>
      <p:bldP spid="188" grpId="0" bldLvl="0" animBg="1"/>
      <p:bldP spid="169" grpId="0" bldLvl="0" animBg="1"/>
      <p:bldP spid="199" grpId="0" bldLvl="0" animBg="1"/>
      <p:bldP spid="47" grpId="0"/>
      <p:bldP spid="48" grpId="0"/>
      <p:bldP spid="49" grpId="0"/>
      <p:bldP spid="50" grpId="0"/>
      <p:bldP spid="51" grpId="0"/>
      <p:bldP spid="52"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弧形 11"/>
          <p:cNvSpPr>
            <a:spLocks noChangeArrowheads="1"/>
          </p:cNvSpPr>
          <p:nvPr/>
        </p:nvSpPr>
        <p:spPr bwMode="auto">
          <a:xfrm rot="2819095" flipV="1">
            <a:off x="2303792" y="1275675"/>
            <a:ext cx="2005478" cy="2005942"/>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tailEnd type="stealth" w="med" len="med"/>
          </a:ln>
        </p:spPr>
        <p:txBody>
          <a:bodyPr vert="eaVert" lIns="68562" tIns="34281" rIns="68562" bIns="34281" anchor="ctr"/>
          <a:lstStyle/>
          <a:p>
            <a:endParaRPr lang="zh-CN" altLang="en-US" sz="1350"/>
          </a:p>
        </p:txBody>
      </p:sp>
      <p:sp>
        <p:nvSpPr>
          <p:cNvPr id="34" name="弧形 16"/>
          <p:cNvSpPr>
            <a:spLocks noChangeArrowheads="1"/>
          </p:cNvSpPr>
          <p:nvPr/>
        </p:nvSpPr>
        <p:spPr bwMode="auto">
          <a:xfrm rot="-2819095">
            <a:off x="2303792" y="1006531"/>
            <a:ext cx="2005478" cy="2005942"/>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tailEnd type="stealth" w="med" len="med"/>
          </a:ln>
        </p:spPr>
        <p:txBody>
          <a:bodyPr vert="eaVert" lIns="68562" tIns="34281" rIns="68562" bIns="34281" anchor="ctr"/>
          <a:lstStyle/>
          <a:p>
            <a:endParaRPr lang="zh-CN" altLang="en-US" sz="1350"/>
          </a:p>
        </p:txBody>
      </p:sp>
      <p:sp>
        <p:nvSpPr>
          <p:cNvPr id="35" name="半闭框 17"/>
          <p:cNvSpPr>
            <a:spLocks noChangeArrowheads="1"/>
          </p:cNvSpPr>
          <p:nvPr/>
        </p:nvSpPr>
        <p:spPr bwMode="auto">
          <a:xfrm rot="8093902">
            <a:off x="5597528" y="1979792"/>
            <a:ext cx="350125" cy="349999"/>
          </a:xfrm>
          <a:custGeom>
            <a:avLst/>
            <a:gdLst>
              <a:gd name="T0" fmla="*/ 424806 w 466725"/>
              <a:gd name="T1" fmla="*/ 41919 h 466725"/>
              <a:gd name="T2" fmla="*/ 43475 w 466725"/>
              <a:gd name="T3" fmla="*/ 423249 h 466725"/>
              <a:gd name="T4" fmla="*/ 0 w 466725"/>
              <a:gd name="T5" fmla="*/ 233363 h 466725"/>
              <a:gd name="T6" fmla="*/ 233363 w 466725"/>
              <a:gd name="T7" fmla="*/ 0 h 466725"/>
              <a:gd name="T8" fmla="*/ 0 60000 65536"/>
              <a:gd name="T9" fmla="*/ 5898240 60000 65536"/>
              <a:gd name="T10" fmla="*/ 11796480 60000 65536"/>
              <a:gd name="T11" fmla="*/ 17694720 60000 65536"/>
              <a:gd name="T12" fmla="*/ 0 w 466725"/>
              <a:gd name="T13" fmla="*/ 0 h 466725"/>
              <a:gd name="T14" fmla="*/ 466725 w 466725"/>
              <a:gd name="T15" fmla="*/ 466725 h 466725"/>
            </a:gdLst>
            <a:ahLst/>
            <a:cxnLst>
              <a:cxn ang="T8">
                <a:pos x="T0" y="T1"/>
              </a:cxn>
              <a:cxn ang="T9">
                <a:pos x="T2" y="T3"/>
              </a:cxn>
              <a:cxn ang="T10">
                <a:pos x="T4" y="T5"/>
              </a:cxn>
              <a:cxn ang="T11">
                <a:pos x="T6" y="T7"/>
              </a:cxn>
            </a:cxnLst>
            <a:rect l="T12" t="T13" r="T14" b="T15"/>
            <a:pathLst>
              <a:path w="466725" h="466725">
                <a:moveTo>
                  <a:pt x="0" y="0"/>
                </a:moveTo>
                <a:lnTo>
                  <a:pt x="466725" y="0"/>
                </a:lnTo>
                <a:lnTo>
                  <a:pt x="382887" y="83838"/>
                </a:lnTo>
                <a:lnTo>
                  <a:pt x="86951" y="83838"/>
                </a:lnTo>
                <a:lnTo>
                  <a:pt x="86951" y="379774"/>
                </a:lnTo>
                <a:lnTo>
                  <a:pt x="0" y="466725"/>
                </a:lnTo>
                <a:close/>
              </a:path>
            </a:pathLst>
          </a:custGeom>
          <a:solidFill>
            <a:srgbClr val="7C7C7C"/>
          </a:solidFill>
          <a:ln w="12700" algn="ctr">
            <a:noFill/>
            <a:miter lim="800000"/>
          </a:ln>
        </p:spPr>
        <p:txBody>
          <a:bodyPr rot="10800000" vert="eaVert" lIns="68562" tIns="34281" rIns="68562" bIns="34281" anchor="ctr"/>
          <a:lstStyle/>
          <a:p>
            <a:endParaRPr lang="zh-CN" altLang="en-US" sz="1350"/>
          </a:p>
        </p:txBody>
      </p:sp>
      <p:sp>
        <p:nvSpPr>
          <p:cNvPr id="36" name="椭圆 12"/>
          <p:cNvSpPr>
            <a:spLocks noChangeArrowheads="1"/>
          </p:cNvSpPr>
          <p:nvPr/>
        </p:nvSpPr>
        <p:spPr bwMode="auto">
          <a:xfrm>
            <a:off x="3707125" y="1277096"/>
            <a:ext cx="1729754" cy="1729189"/>
          </a:xfrm>
          <a:prstGeom prst="ellipse">
            <a:avLst/>
          </a:prstGeom>
          <a:solidFill>
            <a:schemeClr val="accent2"/>
          </a:solidFill>
          <a:ln w="12700" algn="ctr">
            <a:noFill/>
            <a:miter lim="800000"/>
          </a:ln>
        </p:spPr>
        <p:txBody>
          <a:bodyPr lIns="68562" tIns="34281" rIns="68562" bIns="34281" anchor="ctr"/>
          <a:lstStyle/>
          <a:p>
            <a:pPr algn="ctr"/>
            <a:endParaRPr lang="zh-CN" altLang="en-US" sz="1350">
              <a:solidFill>
                <a:srgbClr val="FFFFFF"/>
              </a:solidFill>
              <a:latin typeface="Calibri" panose="020F0502020204030204" charset="0"/>
            </a:endParaRPr>
          </a:p>
        </p:txBody>
      </p:sp>
      <p:sp>
        <p:nvSpPr>
          <p:cNvPr id="37" name="椭圆 4"/>
          <p:cNvSpPr>
            <a:spLocks noChangeArrowheads="1"/>
          </p:cNvSpPr>
          <p:nvPr/>
        </p:nvSpPr>
        <p:spPr bwMode="auto">
          <a:xfrm>
            <a:off x="1115471" y="1277096"/>
            <a:ext cx="1729753" cy="1729189"/>
          </a:xfrm>
          <a:prstGeom prst="ellipse">
            <a:avLst/>
          </a:prstGeom>
          <a:solidFill>
            <a:schemeClr val="accent1"/>
          </a:solidFill>
          <a:ln w="12700" algn="ctr">
            <a:noFill/>
            <a:miter lim="800000"/>
          </a:ln>
        </p:spPr>
        <p:txBody>
          <a:bodyPr lIns="68562" tIns="34281" rIns="68562" bIns="34281" anchor="ctr"/>
          <a:lstStyle/>
          <a:p>
            <a:pPr algn="ctr"/>
            <a:endParaRPr lang="zh-CN" altLang="en-US" sz="1350">
              <a:solidFill>
                <a:srgbClr val="FFFFFF"/>
              </a:solidFill>
              <a:latin typeface="Calibri" panose="020F0502020204030204" charset="0"/>
            </a:endParaRPr>
          </a:p>
        </p:txBody>
      </p:sp>
      <p:sp>
        <p:nvSpPr>
          <p:cNvPr id="38" name="椭圆 18"/>
          <p:cNvSpPr>
            <a:spLocks noChangeArrowheads="1"/>
          </p:cNvSpPr>
          <p:nvPr/>
        </p:nvSpPr>
        <p:spPr bwMode="auto">
          <a:xfrm>
            <a:off x="6324968" y="1285433"/>
            <a:ext cx="1729753" cy="1729189"/>
          </a:xfrm>
          <a:prstGeom prst="ellipse">
            <a:avLst/>
          </a:prstGeom>
          <a:solidFill>
            <a:schemeClr val="accent3"/>
          </a:solidFill>
          <a:ln w="12700" algn="ctr">
            <a:noFill/>
            <a:miter lim="800000"/>
          </a:ln>
        </p:spPr>
        <p:txBody>
          <a:bodyPr lIns="68562" tIns="34281" rIns="68562" bIns="34281" anchor="ctr"/>
          <a:lstStyle/>
          <a:p>
            <a:pPr algn="ctr"/>
            <a:endParaRPr lang="zh-CN" altLang="en-US" sz="1350">
              <a:solidFill>
                <a:srgbClr val="FFFFFF"/>
              </a:solidFill>
              <a:latin typeface="Calibri" panose="020F0502020204030204" charset="0"/>
            </a:endParaRPr>
          </a:p>
        </p:txBody>
      </p:sp>
      <p:sp>
        <p:nvSpPr>
          <p:cNvPr id="39" name="Rectangle 19"/>
          <p:cNvSpPr>
            <a:spLocks noChangeArrowheads="1"/>
          </p:cNvSpPr>
          <p:nvPr/>
        </p:nvSpPr>
        <p:spPr bwMode="auto">
          <a:xfrm>
            <a:off x="1655944" y="1828483"/>
            <a:ext cx="478790" cy="482600"/>
          </a:xfrm>
          <a:prstGeom prst="rect">
            <a:avLst/>
          </a:prstGeom>
          <a:noFill/>
          <a:ln w="9525">
            <a:noFill/>
            <a:miter lim="800000"/>
          </a:ln>
        </p:spPr>
        <p:txBody>
          <a:bodyPr wrap="none" lIns="68562" tIns="34281" rIns="68562" bIns="34281">
            <a:spAutoFit/>
          </a:bodyPr>
          <a:lstStyle/>
          <a:p>
            <a:r>
              <a:rPr lang="zh-CN" altLang="en-US" sz="1350" b="1" dirty="0">
                <a:solidFill>
                  <a:schemeClr val="bg1"/>
                </a:solidFill>
                <a:ea typeface="微软雅黑" panose="020B0503020204020204" charset="-122"/>
              </a:rPr>
              <a:t>添加</a:t>
            </a:r>
            <a:endParaRPr lang="zh-CN" altLang="en-US" sz="1350" b="1" dirty="0">
              <a:solidFill>
                <a:schemeClr val="bg1"/>
              </a:solidFill>
              <a:ea typeface="微软雅黑" panose="020B0503020204020204" charset="-122"/>
            </a:endParaRPr>
          </a:p>
          <a:p>
            <a:r>
              <a:rPr lang="zh-CN" altLang="en-US" sz="1350" b="1" dirty="0">
                <a:solidFill>
                  <a:schemeClr val="bg1"/>
                </a:solidFill>
                <a:ea typeface="微软雅黑" panose="020B0503020204020204" charset="-122"/>
              </a:rPr>
              <a:t>标题</a:t>
            </a:r>
            <a:endParaRPr lang="zh-CN" altLang="en-US" sz="1350" b="1" dirty="0">
              <a:solidFill>
                <a:schemeClr val="bg1"/>
              </a:solidFill>
              <a:ea typeface="微软雅黑" panose="020B0503020204020204" charset="-122"/>
            </a:endParaRPr>
          </a:p>
        </p:txBody>
      </p:sp>
      <p:sp>
        <p:nvSpPr>
          <p:cNvPr id="40" name="Rectangle 20"/>
          <p:cNvSpPr>
            <a:spLocks noChangeArrowheads="1"/>
          </p:cNvSpPr>
          <p:nvPr/>
        </p:nvSpPr>
        <p:spPr bwMode="auto">
          <a:xfrm>
            <a:off x="4301168" y="1828483"/>
            <a:ext cx="478790" cy="482600"/>
          </a:xfrm>
          <a:prstGeom prst="rect">
            <a:avLst/>
          </a:prstGeom>
          <a:noFill/>
          <a:ln w="9525">
            <a:noFill/>
            <a:miter lim="800000"/>
          </a:ln>
        </p:spPr>
        <p:txBody>
          <a:bodyPr wrap="none" lIns="68562" tIns="34281" rIns="68562" bIns="34281">
            <a:spAutoFit/>
          </a:bodyPr>
          <a:lstStyle/>
          <a:p>
            <a:r>
              <a:rPr lang="zh-CN" altLang="en-US" sz="1350" b="1" dirty="0">
                <a:solidFill>
                  <a:schemeClr val="bg1"/>
                </a:solidFill>
                <a:ea typeface="微软雅黑" panose="020B0503020204020204" charset="-122"/>
              </a:rPr>
              <a:t>添加</a:t>
            </a:r>
            <a:endParaRPr lang="zh-CN" altLang="en-US" sz="1350" b="1" dirty="0">
              <a:solidFill>
                <a:schemeClr val="bg1"/>
              </a:solidFill>
              <a:ea typeface="微软雅黑" panose="020B0503020204020204" charset="-122"/>
            </a:endParaRPr>
          </a:p>
          <a:p>
            <a:r>
              <a:rPr lang="zh-CN" altLang="en-US" sz="1350" b="1" dirty="0">
                <a:solidFill>
                  <a:schemeClr val="bg1"/>
                </a:solidFill>
                <a:ea typeface="微软雅黑" panose="020B0503020204020204" charset="-122"/>
              </a:rPr>
              <a:t>标题</a:t>
            </a:r>
            <a:endParaRPr lang="zh-CN" altLang="en-US" sz="1350" b="1" dirty="0">
              <a:solidFill>
                <a:schemeClr val="bg1"/>
              </a:solidFill>
              <a:ea typeface="微软雅黑" panose="020B0503020204020204" charset="-122"/>
            </a:endParaRPr>
          </a:p>
        </p:txBody>
      </p:sp>
      <p:sp>
        <p:nvSpPr>
          <p:cNvPr id="41" name="Rectangle 21"/>
          <p:cNvSpPr>
            <a:spLocks noChangeArrowheads="1"/>
          </p:cNvSpPr>
          <p:nvPr/>
        </p:nvSpPr>
        <p:spPr bwMode="auto">
          <a:xfrm>
            <a:off x="6892822" y="1828483"/>
            <a:ext cx="478790" cy="482600"/>
          </a:xfrm>
          <a:prstGeom prst="rect">
            <a:avLst/>
          </a:prstGeom>
          <a:noFill/>
          <a:ln w="9525">
            <a:noFill/>
            <a:miter lim="800000"/>
          </a:ln>
        </p:spPr>
        <p:txBody>
          <a:bodyPr wrap="none" lIns="68562" tIns="34281" rIns="68562" bIns="34281">
            <a:spAutoFit/>
          </a:bodyPr>
          <a:lstStyle/>
          <a:p>
            <a:r>
              <a:rPr lang="zh-CN" altLang="en-US" sz="1350" b="1" dirty="0">
                <a:solidFill>
                  <a:schemeClr val="bg1"/>
                </a:solidFill>
                <a:ea typeface="微软雅黑" panose="020B0503020204020204" charset="-122"/>
              </a:rPr>
              <a:t>添加</a:t>
            </a:r>
            <a:endParaRPr lang="zh-CN" altLang="en-US" sz="1350" b="1" dirty="0">
              <a:solidFill>
                <a:schemeClr val="bg1"/>
              </a:solidFill>
              <a:ea typeface="微软雅黑" panose="020B0503020204020204" charset="-122"/>
            </a:endParaRPr>
          </a:p>
          <a:p>
            <a:r>
              <a:rPr lang="zh-CN" altLang="en-US" sz="1350" b="1" dirty="0">
                <a:solidFill>
                  <a:schemeClr val="bg1"/>
                </a:solidFill>
                <a:ea typeface="微软雅黑" panose="020B0503020204020204" charset="-122"/>
              </a:rPr>
              <a:t>标题</a:t>
            </a:r>
            <a:endParaRPr lang="zh-CN" altLang="en-US" sz="1350" b="1" dirty="0">
              <a:solidFill>
                <a:schemeClr val="bg1"/>
              </a:solidFill>
              <a:ea typeface="微软雅黑" panose="020B0503020204020204" charset="-122"/>
            </a:endParaRPr>
          </a:p>
        </p:txBody>
      </p:sp>
      <p:sp>
        <p:nvSpPr>
          <p:cNvPr id="42" name="文本框 13"/>
          <p:cNvSpPr txBox="1">
            <a:spLocks noChangeArrowheads="1"/>
          </p:cNvSpPr>
          <p:nvPr/>
        </p:nvSpPr>
        <p:spPr bwMode="auto">
          <a:xfrm>
            <a:off x="1007138" y="3599353"/>
            <a:ext cx="7398772" cy="744220"/>
          </a:xfrm>
          <a:prstGeom prst="rect">
            <a:avLst/>
          </a:prstGeom>
          <a:noFill/>
          <a:ln w="9525">
            <a:noFill/>
            <a:miter lim="800000"/>
          </a:ln>
        </p:spPr>
        <p:txBody>
          <a:bodyPr lIns="68562" tIns="34281" rIns="68562" bIns="34281">
            <a:spAutoFit/>
          </a:bodyPr>
          <a:lstStyle/>
          <a:p>
            <a:pPr>
              <a:lnSpc>
                <a:spcPct val="150000"/>
              </a:lnSpc>
            </a:pPr>
            <a:r>
              <a:rPr lang="zh-CN" altLang="en-US" sz="975" dirty="0">
                <a:solidFill>
                  <a:schemeClr val="tx1">
                    <a:lumMod val="75000"/>
                    <a:lumOff val="25000"/>
                  </a:schemeClr>
                </a:solidFill>
                <a:latin typeface="方正正中黑简体" pitchFamily="2" charset="-122"/>
                <a:ea typeface="微软雅黑" panose="020B0503020204020204" charset="-122"/>
              </a:rPr>
              <a:t>添加文本内容</a:t>
            </a:r>
            <a:r>
              <a:rPr lang="zh-CN" altLang="en-US" sz="975" dirty="0">
                <a:solidFill>
                  <a:schemeClr val="tx1">
                    <a:lumMod val="75000"/>
                    <a:lumOff val="25000"/>
                  </a:schemeClr>
                </a:solidFill>
                <a:ea typeface="微软雅黑" panose="020B050302020402020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endParaRPr lang="zh-CN" altLang="en-US" sz="975" dirty="0">
              <a:solidFill>
                <a:schemeClr val="tx1">
                  <a:lumMod val="75000"/>
                  <a:lumOff val="25000"/>
                </a:schemeClr>
              </a:solidFill>
              <a:ea typeface="微软雅黑" panose="020B0503020204020204" charset="-122"/>
            </a:endParaRPr>
          </a:p>
        </p:txBody>
      </p:sp>
      <p:sp>
        <p:nvSpPr>
          <p:cNvPr id="56" name="TextBox 8"/>
          <p:cNvSpPr txBox="1"/>
          <p:nvPr/>
        </p:nvSpPr>
        <p:spPr>
          <a:xfrm>
            <a:off x="361033" y="312089"/>
            <a:ext cx="2074178" cy="288925"/>
          </a:xfrm>
          <a:prstGeom prst="rect">
            <a:avLst/>
          </a:prstGeom>
          <a:noFill/>
        </p:spPr>
        <p:txBody>
          <a:bodyPr wrap="square" lIns="0" tIns="0" rIns="0" bIns="0" rtlCol="0" anchor="ctr">
            <a:spAutoFit/>
          </a:bodyPr>
          <a:lstStyle/>
          <a:p>
            <a:pPr algn="l" fontAlgn="base">
              <a:spcBef>
                <a:spcPct val="0"/>
              </a:spcBef>
              <a:spcAft>
                <a:spcPct val="0"/>
              </a:spcAft>
            </a:pPr>
            <a:r>
              <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未来工作计划</a:t>
            </a:r>
            <a:endParaRPr lang="zh-CN" altLang="en-US" sz="18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7" name="矩形 56"/>
          <p:cNvSpPr/>
          <p:nvPr/>
        </p:nvSpPr>
        <p:spPr>
          <a:xfrm>
            <a:off x="0" y="276923"/>
            <a:ext cx="206296"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8" name="矩形 57"/>
          <p:cNvSpPr/>
          <p:nvPr/>
        </p:nvSpPr>
        <p:spPr>
          <a:xfrm>
            <a:off x="248112" y="276923"/>
            <a:ext cx="45998" cy="359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6046470" y="4702810"/>
            <a:ext cx="3856355" cy="460375"/>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2188210" y="4702810"/>
            <a:ext cx="3856355" cy="460375"/>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1" r="42574" b="-755"/>
          <a:stretch>
            <a:fillRect/>
          </a:stretch>
        </p:blipFill>
        <p:spPr>
          <a:xfrm>
            <a:off x="-1668145" y="4702810"/>
            <a:ext cx="3856355" cy="460375"/>
          </a:xfrm>
          <a:prstGeom prst="rect">
            <a:avLst/>
          </a:prstGeom>
        </p:spPr>
      </p:pic>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17">
        <p:zoom/>
      </p:transition>
    </mc:Choice>
    <mc:Fallback>
      <p:transition advTm="1217">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slide(fromLeft)">
                                      <p:cBhvr>
                                        <p:cTn id="7" dur="500"/>
                                        <p:tgtEl>
                                          <p:spTgt spid="37"/>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slide(fromLeft)">
                                      <p:cBhvr>
                                        <p:cTn id="10" dur="500"/>
                                        <p:tgtEl>
                                          <p:spTgt spid="3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left)">
                                      <p:cBhvr>
                                        <p:cTn id="24" dur="500"/>
                                        <p:tgtEl>
                                          <p:spTgt spid="4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2500"/>
                            </p:stCondLst>
                            <p:childTnLst>
                              <p:par>
                                <p:cTn id="37" presetID="30"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800" decel="100000"/>
                                        <p:tgtEl>
                                          <p:spTgt spid="42"/>
                                        </p:tgtEl>
                                      </p:cBhvr>
                                    </p:animEffect>
                                    <p:anim calcmode="lin" valueType="num">
                                      <p:cBhvr>
                                        <p:cTn id="40" dur="800" decel="100000" fill="hold"/>
                                        <p:tgtEl>
                                          <p:spTgt spid="42"/>
                                        </p:tgtEl>
                                        <p:attrNameLst>
                                          <p:attrName>style.rotation</p:attrName>
                                        </p:attrNameLst>
                                      </p:cBhvr>
                                      <p:tavLst>
                                        <p:tav tm="0">
                                          <p:val>
                                            <p:fltVal val="-90"/>
                                          </p:val>
                                        </p:tav>
                                        <p:tav tm="100000">
                                          <p:val>
                                            <p:fltVal val="0"/>
                                          </p:val>
                                        </p:tav>
                                      </p:tavLst>
                                    </p:anim>
                                    <p:anim calcmode="lin" valueType="num">
                                      <p:cBhvr>
                                        <p:cTn id="41" dur="800" decel="100000" fill="hold"/>
                                        <p:tgtEl>
                                          <p:spTgt spid="42"/>
                                        </p:tgtEl>
                                        <p:attrNameLst>
                                          <p:attrName>ppt_x</p:attrName>
                                        </p:attrNameLst>
                                      </p:cBhvr>
                                      <p:tavLst>
                                        <p:tav tm="0">
                                          <p:val>
                                            <p:strVal val="#ppt_x+0.4"/>
                                          </p:val>
                                        </p:tav>
                                        <p:tav tm="100000">
                                          <p:val>
                                            <p:strVal val="#ppt_x-0.05"/>
                                          </p:val>
                                        </p:tav>
                                      </p:tavLst>
                                    </p:anim>
                                    <p:anim calcmode="lin" valueType="num">
                                      <p:cBhvr>
                                        <p:cTn id="42" dur="800" decel="100000" fill="hold"/>
                                        <p:tgtEl>
                                          <p:spTgt spid="4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4" grpId="0" bldLvl="0" animBg="1"/>
      <p:bldP spid="35" grpId="0" bldLvl="0" animBg="1"/>
      <p:bldP spid="36" grpId="0" bldLvl="0" animBg="1"/>
      <p:bldP spid="37" grpId="0" bldLvl="0" animBg="1"/>
      <p:bldP spid="38" grpId="0" bldLvl="0" animBg="1"/>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7143" r="9739"/>
          <a:stretch>
            <a:fillRect/>
          </a:stretch>
        </p:blipFill>
        <p:spPr>
          <a:xfrm flipH="1">
            <a:off x="22860" y="3789"/>
            <a:ext cx="4963735" cy="2833115"/>
          </a:xfrm>
          <a:prstGeom prst="rect">
            <a:avLst/>
          </a:prstGeom>
        </p:spPr>
      </p:pic>
      <p:pic>
        <p:nvPicPr>
          <p:cNvPr id="21" name="图片 20"/>
          <p:cNvPicPr>
            <a:picLocks noChangeAspect="1"/>
          </p:cNvPicPr>
          <p:nvPr/>
        </p:nvPicPr>
        <p:blipFill rotWithShape="1">
          <a:blip r:embed="rId2">
            <a:extLst>
              <a:ext uri="{28A0092B-C50C-407E-A947-70E740481C1C}">
                <a14:useLocalDpi xmlns:a14="http://schemas.microsoft.com/office/drawing/2010/main" val="0"/>
              </a:ext>
            </a:extLst>
          </a:blip>
          <a:srcRect t="1" r="42574" b="-755"/>
          <a:stretch>
            <a:fillRect/>
          </a:stretch>
        </p:blipFill>
        <p:spPr>
          <a:xfrm>
            <a:off x="6387" y="4061943"/>
            <a:ext cx="9137612" cy="1090181"/>
          </a:xfrm>
          <a:prstGeom prst="rect">
            <a:avLst/>
          </a:prstGeom>
        </p:spPr>
      </p:pic>
      <p:sp>
        <p:nvSpPr>
          <p:cNvPr id="3" name="文本框 2"/>
          <p:cNvSpPr txBox="1"/>
          <p:nvPr/>
        </p:nvSpPr>
        <p:spPr>
          <a:xfrm>
            <a:off x="3307080" y="2837215"/>
            <a:ext cx="2926080" cy="645160"/>
          </a:xfrm>
          <a:prstGeom prst="rect">
            <a:avLst/>
          </a:prstGeom>
          <a:noFill/>
        </p:spPr>
        <p:txBody>
          <a:bodyPr wrap="none" rtlCol="0">
            <a:spAutoFit/>
          </a:bodyPr>
          <a:lstStyle/>
          <a:p>
            <a:pPr algn="ctr"/>
            <a:r>
              <a:rPr lang="zh-CN" altLang="en-US" sz="3600" dirty="0">
                <a:solidFill>
                  <a:srgbClr val="C00000"/>
                </a:solidFill>
                <a:latin typeface="微软雅黑" panose="020B0503020204020204" charset="-122"/>
                <a:ea typeface="微软雅黑" panose="020B0503020204020204" charset="-122"/>
              </a:rPr>
              <a:t>谢谢您的观看</a:t>
            </a:r>
            <a:endParaRPr lang="zh-CN" altLang="en-US" sz="36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708347" y="1214458"/>
            <a:ext cx="1472630" cy="1622123"/>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569" y="2901722"/>
            <a:ext cx="851180" cy="540830"/>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2901" y="2755910"/>
            <a:ext cx="1081457" cy="687145"/>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272" y="2488181"/>
            <a:ext cx="851180" cy="540830"/>
          </a:xfrm>
          <a:prstGeom prst="rect">
            <a:avLst/>
          </a:prstGeom>
        </p:spPr>
      </p:pic>
      <p:sp>
        <p:nvSpPr>
          <p:cNvPr id="12" name="TextBox 2"/>
          <p:cNvSpPr txBox="1">
            <a:spLocks noChangeArrowheads="1"/>
          </p:cNvSpPr>
          <p:nvPr/>
        </p:nvSpPr>
        <p:spPr bwMode="auto">
          <a:xfrm>
            <a:off x="2593132" y="977518"/>
            <a:ext cx="1263650" cy="2214880"/>
          </a:xfrm>
          <a:prstGeom prst="rect">
            <a:avLst/>
          </a:prstGeom>
          <a:noFill/>
          <a:ln w="9525">
            <a:noFill/>
            <a:miter lim="800000"/>
          </a:ln>
        </p:spPr>
        <p:txBody>
          <a:bodyPr wrap="none">
            <a:spAutoFit/>
          </a:bodyPr>
          <a:lstStyle>
            <a:defPPr>
              <a:defRPr lang="zh-CN"/>
            </a:defPPr>
            <a:lvl1pPr>
              <a:defRPr sz="18400" b="1">
                <a:ln>
                  <a:solidFill>
                    <a:srgbClr val="E60000"/>
                  </a:solidFill>
                </a:ln>
                <a:blipFill dpi="0" rotWithShape="1">
                  <a:blip r:embed="rId6"/>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sz="13800" dirty="0">
                <a:latin typeface="微软雅黑" panose="020B0503020204020204" charset="-122"/>
                <a:ea typeface="微软雅黑" panose="020B0503020204020204" charset="-122"/>
              </a:rPr>
              <a:t>2</a:t>
            </a:r>
            <a:endParaRPr lang="en-US" altLang="zh-CN" sz="13800" dirty="0">
              <a:latin typeface="微软雅黑" panose="020B0503020204020204" charset="-122"/>
              <a:ea typeface="微软雅黑" panose="020B0503020204020204" charset="-122"/>
            </a:endParaRPr>
          </a:p>
        </p:txBody>
      </p:sp>
      <p:sp>
        <p:nvSpPr>
          <p:cNvPr id="13" name="TextBox 2"/>
          <p:cNvSpPr txBox="1">
            <a:spLocks noChangeArrowheads="1"/>
          </p:cNvSpPr>
          <p:nvPr/>
        </p:nvSpPr>
        <p:spPr bwMode="auto">
          <a:xfrm>
            <a:off x="4905583" y="977518"/>
            <a:ext cx="1066165" cy="2214880"/>
          </a:xfrm>
          <a:prstGeom prst="rect">
            <a:avLst/>
          </a:prstGeom>
          <a:noFill/>
          <a:ln w="9525">
            <a:noFill/>
            <a:miter lim="800000"/>
          </a:ln>
        </p:spPr>
        <p:txBody>
          <a:bodyPr wrap="none">
            <a:spAutoFit/>
          </a:bodyPr>
          <a:lstStyle>
            <a:defPPr>
              <a:defRPr lang="zh-CN"/>
            </a:defPPr>
            <a:lvl1pPr>
              <a:defRPr sz="18400" b="1">
                <a:ln>
                  <a:solidFill>
                    <a:srgbClr val="E60000"/>
                  </a:solidFill>
                </a:ln>
                <a:blipFill dpi="0" rotWithShape="1">
                  <a:blip r:embed="rId6"/>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sz="13800" dirty="0">
                <a:latin typeface="微软雅黑" panose="020B0503020204020204" charset="-122"/>
                <a:ea typeface="微软雅黑" panose="020B0503020204020204" charset="-122"/>
              </a:rPr>
              <a:t>1</a:t>
            </a:r>
            <a:endParaRPr lang="en-US" altLang="zh-CN" sz="13800" dirty="0">
              <a:latin typeface="微软雅黑" panose="020B0503020204020204" charset="-122"/>
              <a:ea typeface="微软雅黑" panose="020B0503020204020204" charset="-122"/>
            </a:endParaRPr>
          </a:p>
        </p:txBody>
      </p:sp>
      <p:sp>
        <p:nvSpPr>
          <p:cNvPr id="14" name="TextBox 2"/>
          <p:cNvSpPr txBox="1">
            <a:spLocks noChangeArrowheads="1"/>
          </p:cNvSpPr>
          <p:nvPr/>
        </p:nvSpPr>
        <p:spPr bwMode="auto">
          <a:xfrm>
            <a:off x="5854484" y="977518"/>
            <a:ext cx="1263650" cy="2214880"/>
          </a:xfrm>
          <a:prstGeom prst="rect">
            <a:avLst/>
          </a:prstGeom>
          <a:noFill/>
          <a:ln w="9525">
            <a:noFill/>
            <a:miter lim="800000"/>
          </a:ln>
        </p:spPr>
        <p:txBody>
          <a:bodyPr wrap="none">
            <a:spAutoFit/>
          </a:bodyPr>
          <a:lstStyle>
            <a:defPPr>
              <a:defRPr lang="zh-CN"/>
            </a:defPPr>
            <a:lvl1pPr>
              <a:defRPr sz="16600" b="1">
                <a:ln>
                  <a:solidFill>
                    <a:srgbClr val="E60000"/>
                  </a:solidFill>
                </a:ln>
                <a:blipFill dpi="0" rotWithShape="1">
                  <a:blip r:embed="rId7"/>
                  <a:srcRect/>
                  <a:stretch>
                    <a:fillRect/>
                  </a:stretch>
                </a:blipFill>
                <a:latin typeface="方正超粗黑简体" panose="03000509000000000000" pitchFamily="65" charset="-122"/>
                <a:ea typeface="方正超粗黑简体" panose="03000509000000000000" pitchFamily="65" charset="-122"/>
              </a:defRPr>
            </a:lvl1pPr>
          </a:lstStyle>
          <a:p>
            <a:r>
              <a:rPr lang="en-US" altLang="zh-CN" sz="13800" dirty="0">
                <a:blipFill dpi="0" rotWithShape="1">
                  <a:blip r:embed="rId6"/>
                  <a:srcRect/>
                  <a:tile tx="0" ty="0" sx="40000" sy="40000" flip="none" algn="ctr"/>
                </a:blipFill>
                <a:latin typeface="微软雅黑" panose="020B0503020204020204" charset="-122"/>
                <a:ea typeface="微软雅黑" panose="020B0503020204020204" charset="-122"/>
              </a:rPr>
              <a:t>8</a:t>
            </a:r>
            <a:endParaRPr lang="en-US" altLang="zh-CN" sz="13800" dirty="0">
              <a:blipFill dpi="0" rotWithShape="1">
                <a:blip r:embed="rId6"/>
                <a:srcRect/>
                <a:tile tx="0" ty="0" sx="40000" sy="40000" flip="none" algn="ctr"/>
              </a:blipFill>
              <a:latin typeface="微软雅黑" panose="020B0503020204020204" charset="-122"/>
              <a:ea typeface="微软雅黑" panose="020B0503020204020204" charset="-122"/>
            </a:endParaRPr>
          </a:p>
        </p:txBody>
      </p:sp>
      <p:grpSp>
        <p:nvGrpSpPr>
          <p:cNvPr id="8" name="组合 7"/>
          <p:cNvGrpSpPr/>
          <p:nvPr/>
        </p:nvGrpSpPr>
        <p:grpSpPr>
          <a:xfrm>
            <a:off x="3821645" y="3442935"/>
            <a:ext cx="1937201" cy="275590"/>
            <a:chOff x="1137683" y="4700140"/>
            <a:chExt cx="2582935" cy="367453"/>
          </a:xfrm>
        </p:grpSpPr>
        <p:sp>
          <p:nvSpPr>
            <p:cNvPr id="10" name="矩形: 圆角 5"/>
            <p:cNvSpPr/>
            <p:nvPr/>
          </p:nvSpPr>
          <p:spPr>
            <a:xfrm>
              <a:off x="1137683" y="4740781"/>
              <a:ext cx="2582935" cy="301548"/>
            </a:xfrm>
            <a:prstGeom prst="roundRect">
              <a:avLst>
                <a:gd name="adj"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00"/>
                </a:solidFill>
              </a:endParaRPr>
            </a:p>
          </p:txBody>
        </p:sp>
        <p:sp>
          <p:nvSpPr>
            <p:cNvPr id="18" name="TextBox 6"/>
            <p:cNvSpPr txBox="1">
              <a:spLocks noChangeArrowheads="1"/>
            </p:cNvSpPr>
            <p:nvPr/>
          </p:nvSpPr>
          <p:spPr bwMode="auto">
            <a:xfrm>
              <a:off x="1469604" y="4700140"/>
              <a:ext cx="1866646" cy="367453"/>
            </a:xfrm>
            <a:prstGeom prst="rect">
              <a:avLst/>
            </a:prstGeom>
            <a:noFill/>
            <a:ln w="9525">
              <a:noFill/>
              <a:miter lim="800000"/>
            </a:ln>
          </p:spPr>
          <p:txBody>
            <a:bodyPr wrap="square">
              <a:spAutoFit/>
            </a:bodyPr>
            <a:lstStyle/>
            <a:p>
              <a:pPr algn="ctr"/>
              <a:r>
                <a:rPr lang="zh-CN" altLang="en-US" sz="1200" dirty="0">
                  <a:solidFill>
                    <a:schemeClr val="bg1"/>
                  </a:solidFill>
                  <a:latin typeface="微软雅黑" panose="020B0503020204020204" charset="-122"/>
                  <a:ea typeface="微软雅黑" panose="020B0503020204020204" charset="-122"/>
                </a:rPr>
                <a:t>汇报人：代用名</a:t>
              </a:r>
              <a:endParaRPr lang="zh-CN" altLang="en-US" sz="1200" dirty="0">
                <a:solidFill>
                  <a:schemeClr val="bg1"/>
                </a:solidFill>
                <a:latin typeface="微软雅黑" panose="020B0503020204020204" charset="-122"/>
                <a:ea typeface="微软雅黑" panose="020B0503020204020204" charset="-122"/>
              </a:endParaRPr>
            </a:p>
          </p:txBody>
        </p:sp>
      </p:grpSp>
      <p:pic>
        <p:nvPicPr>
          <p:cNvPr id="19" name="图片 18"/>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630160" y="-8255"/>
            <a:ext cx="333375" cy="1038860"/>
          </a:xfrm>
          <a:prstGeom prst="rect">
            <a:avLst/>
          </a:prstGeom>
        </p:spPr>
      </p:pic>
      <p:pic>
        <p:nvPicPr>
          <p:cNvPr id="24" name="图片 2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973695" y="-8255"/>
            <a:ext cx="585470" cy="1821815"/>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1499" y="2295932"/>
            <a:ext cx="851180" cy="540830"/>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7162" y="2626611"/>
            <a:ext cx="851180" cy="5408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311">
        <p:zoom/>
      </p:transition>
    </mc:Choice>
    <mc:Fallback>
      <p:transition advTm="1311">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2"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right)">
                                      <p:cBhvr>
                                        <p:cTn id="12" dur="1000"/>
                                        <p:tgtEl>
                                          <p:spTgt spid="21"/>
                                        </p:tgtEl>
                                      </p:cBhvr>
                                    </p:animEffect>
                                  </p:childTnLst>
                                </p:cTn>
                              </p:par>
                              <p:par>
                                <p:cTn id="13" presetID="47"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250"/>
                                        <p:tgtEl>
                                          <p:spTgt spid="20"/>
                                        </p:tgtEl>
                                      </p:cBhvr>
                                    </p:animEffect>
                                  </p:childTnLst>
                                </p:cTn>
                              </p:par>
                              <p:par>
                                <p:cTn id="21" presetID="0" presetClass="path" presetSubtype="0" accel="50000" decel="50000" fill="hold" nodeType="withEffect">
                                  <p:stCondLst>
                                    <p:cond delay="0"/>
                                  </p:stCondLst>
                                  <p:childTnLst>
                                    <p:animMotion origin="layout" path="M -0.31744 -0.05254 C -0.31705 -0.05231 -0.31679 -0.05185 -0.31588 -0.05162 C -0.31562 -0.05138 -0.31484 -0.05138 -0.31458 -0.05115 C -0.31341 -0.05069 -0.3125 -0.05023 -0.31171 -0.04976 C -0.31119 -0.04953 -0.31106 -0.0493 -0.31041 -0.04907 C -0.30989 -0.04884 -0.3095 -0.04884 -0.30885 -0.04861 C -0.30781 -0.04814 -0.30533 -0.04768 -0.30533 -0.04745 C -0.30351 -0.04652 -0.30625 -0.04791 -0.30052 -0.04629 C -0.29987 -0.04606 -0.29921 -0.04583 -0.2983 -0.0456 C -0.297 -0.04513 -0.29596 -0.04513 -0.29414 -0.0449 C -0.29375 -0.0449 -0.29349 -0.04467 -0.29283 -0.04467 C -0.29088 -0.04421 -0.28867 -0.04421 -0.28645 -0.04421 C -0.28554 -0.04398 -0.28463 -0.04398 -0.28359 -0.04398 C -0.28164 -0.04375 -0.27942 -0.04375 -0.27721 -0.04375 C -0.27122 -0.04375 -0.26523 -0.04375 -0.25924 -0.04375 C -0.2414 -0.04328 -0.25039 -0.04351 -0.21705 -0.04375 C -0.21536 -0.04375 -0.2138 -0.04375 -0.21197 -0.04375 C -0.20937 -0.04375 -0.20638 -0.04398 -0.20377 -0.04398 C -0.18984 -0.04398 -0.18984 -0.04375 -0.17708 -0.04421 C -0.15156 -0.04444 -0.19635 -0.04398 -0.15468 -0.04444 C -0.14987 -0.04444 -0.14492 -0.04444 -0.14062 -0.04421 C -0.13945 -0.04421 -0.13867 -0.04421 -0.13776 -0.04398 C -0.13684 -0.04398 -0.13632 -0.04398 -0.13567 -0.04398 C -0.13372 -0.04375 -0.13242 -0.04351 -0.13072 -0.04351 C -0.12981 -0.04328 -0.12929 -0.04328 -0.12864 -0.04328 C -0.12773 -0.04328 -0.12721 -0.04305 -0.12656 -0.04305 C -0.12565 -0.04305 -0.12474 -0.04305 -0.12434 -0.04282 C -0.12369 -0.04282 -0.12278 -0.04282 -0.12226 -0.04259 C -0.1207 -0.04259 -0.11953 -0.04259 -0.11783 -0.04236 C -0.11731 -0.04236 -0.11666 -0.04236 -0.11575 -0.04236 L -0.11158 -0.04213 C -0.11054 -0.04213 -0.1095 -0.04213 -0.1082 -0.04213 C -0.10533 -0.04189 -0.10052 -0.04189 -0.09752 -0.04166 C -0.09049 -0.04189 -0.06171 -0.04189 -0.04791 -0.04213 C -0.04674 -0.04213 -0.04557 -0.04213 -0.0444 -0.04213 C -0.04296 -0.04213 -0.04153 -0.04213 -0.04023 -0.04236 C -0.03893 -0.04236 -0.03776 -0.04236 -0.03671 -0.04259 C -0.03528 -0.04259 -0.03385 -0.04259 -0.03242 -0.04259 C -0.03138 -0.04259 -0.03059 -0.04282 -0.02968 -0.04282 C -0.0289 -0.04282 -0.02825 -0.04282 -0.02747 -0.04282 C -0.02656 -0.04305 -0.02565 -0.04305 -0.0246 -0.04305 C -0.02395 -0.04305 -0.0233 -0.04305 -0.02265 -0.04305 C -0.01679 -0.04351 -0.02135 -0.04305 -0.01627 -0.04351 C -0.00924 -0.04375 -0.02018 -0.04328 -0.01132 -0.04375 C -0.00989 -0.04375 -0.00872 -0.04398 -0.00703 -0.04421 C -0.00468 -0.04444 -0.00442 -0.04444 -0.00156 -0.04444 C -0.00104 -0.04444 -0.00052 -0.04444 -4.375E-6 -0.04444 " pathEditMode="relative" rAng="0" ptsTypes="AAAAAAAAAAAAAAAAAAAAAAAAAAAAAAAAAAAAAAAAAAAAAAA">
                                      <p:cBhvr>
                                        <p:cTn id="22" dur="6000" fill="hold"/>
                                        <p:tgtEl>
                                          <p:spTgt spid="20"/>
                                        </p:tgtEl>
                                        <p:attrNameLst>
                                          <p:attrName>ppt_x</p:attrName>
                                          <p:attrName>ppt_y</p:attrName>
                                        </p:attrNameLst>
                                      </p:cBhvr>
                                      <p:rCtr x="15872" y="532"/>
                                    </p:animMotion>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250"/>
                                        <p:tgtEl>
                                          <p:spTgt spid="23"/>
                                        </p:tgtEl>
                                      </p:cBhvr>
                                    </p:animEffect>
                                  </p:childTnLst>
                                </p:cTn>
                              </p:par>
                              <p:par>
                                <p:cTn id="26"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1 -0.36614 -0.02801 C -0.36549 -0.02847 -0.36523 -0.02894 -0.36445 -0.0294 C -0.36393 -0.02963 -0.36341 -0.02986 -0.36276 -0.03009 C -0.36145 -0.03079 -0.35859 -0.03194 -0.35859 -0.03171 C -0.35651 -0.03356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8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6 -0.03866 -0.15351 -0.03889 C -0.15273 -0.03912 -0.15182 -0.03912 -0.15104 -0.03912 C -0.15026 -0.03935 -0.14948 -0.03958 -0.14856 -0.03958 C -0.14778 -0.03981 -0.14687 -0.03981 -0.14609 -0.03981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09 -0.04051 C -0.0414 -0.04028 -0.03971 -0.04028 -0.03802 -0.04028 C -0.03684 -0.04028 -0.0358 -0.04005 -0.03476 -0.04005 C -0.03398 -0.04005 -0.0332 -0.03981 -0.03229 -0.03981 C -0.03112 -0.03981 -0.0302 -0.03981 -0.0289 -0.03958 C -0.02812 -0.03958 -0.02734 -0.03958 -0.02656 -0.03935 C -0.01979 -0.03889 -0.02513 -0.03935 -0.01901 -0.03889 C -0.0108 -0.03843 -0.02369 -0.03912 -0.01328 -0.03866 C -0.01171 -0.03819 -0.01028 -0.03796 -0.00846 -0.03773 C -0.00546 -0.0375 -0.0052 -0.0375 -0.00182 -0.03727 C -0.00117 -0.03727 -0.00065 -0.03727 -3.95833E-6 -0.03727 " pathEditMode="relative" rAng="0" ptsTypes="AAAAAAAAAAAAAAAAAAAAAAAAAAAAAAAAAAAAAAAAAAAAAAA">
                                      <p:cBhvr>
                                        <p:cTn id="27" dur="6000" fill="hold"/>
                                        <p:tgtEl>
                                          <p:spTgt spid="23"/>
                                        </p:tgtEl>
                                        <p:attrNameLst>
                                          <p:attrName>ppt_x</p:attrName>
                                          <p:attrName>ppt_y</p:attrName>
                                        </p:attrNameLst>
                                      </p:cBhvr>
                                      <p:rCtr x="18646" y="-926"/>
                                    </p:animMotion>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250"/>
                                        <p:tgtEl>
                                          <p:spTgt spid="22"/>
                                        </p:tgtEl>
                                      </p:cBhvr>
                                    </p:animEffect>
                                  </p:childTnLst>
                                </p:cTn>
                              </p:par>
                              <p:par>
                                <p:cTn id="31" presetID="0" presetClass="path" presetSubtype="0" accel="50000" decel="50000" fill="hold" nodeType="withEffect">
                                  <p:stCondLst>
                                    <p:cond delay="0"/>
                                  </p:stCondLst>
                                  <p:childTnLst>
                                    <p:animMotion origin="layout" path="M -0.40898 -0.00208 C -0.40846 -0.00324 -0.4082 -0.00532 -0.40703 -0.00648 C -0.40664 -0.00694 -0.4056 -0.00717 -0.40521 -0.00787 C -0.40391 -0.00925 -0.4026 -0.01088 -0.40169 -0.01226 C -0.40104 -0.01319 -0.40065 -0.01435 -0.39987 -0.01504 C -0.39922 -0.01574 -0.3987 -0.01643 -0.39792 -0.01689 C -0.39662 -0.01828 -0.39349 -0.0206 -0.39349 -0.02037 C -0.39115 -0.0243 -0.39466 -0.01944 -0.38711 -0.02569 C -0.38633 -0.02638 -0.38542 -0.02731 -0.38438 -0.028 C -0.38268 -0.02916 -0.38138 -0.02963 -0.37904 -0.03032 C -0.37839 -0.03078 -0.37813 -0.03125 -0.37721 -0.03171 C -0.37487 -0.03263 -0.37188 -0.03287 -0.36914 -0.0331 C -0.36797 -0.03333 -0.3668 -0.03379 -0.36563 -0.03402 C -0.36289 -0.03425 -0.36016 -0.03449 -0.35729 -0.03449 C -0.34948 -0.03472 -0.34154 -0.03472 -0.33385 -0.03495 C -0.31107 -0.03611 -0.32253 -0.03564 -0.27969 -0.03495 C -0.2776 -0.03495 -0.27552 -0.03449 -0.27344 -0.03449 C -0.26979 -0.03425 -0.26615 -0.03402 -0.2625 -0.03402 C -0.24492 -0.03333 -0.24505 -0.03356 -0.22813 -0.0331 C -0.19518 -0.03194 -0.25326 -0.03356 -0.19922 -0.03217 C -0.19323 -0.0324 -0.18698 -0.03217 -0.18112 -0.03263 C -0.17969 -0.03263 -0.17865 -0.03333 -0.17747 -0.03356 C -0.17656 -0.03379 -0.17565 -0.03379 -0.17474 -0.03402 C -0.17253 -0.03449 -0.17057 -0.03518 -0.16849 -0.03588 C -0.16758 -0.03611 -0.16654 -0.03611 -0.16576 -0.03634 C -0.16471 -0.03657 -0.16393 -0.03703 -0.16302 -0.03726 C -0.16211 -0.0375 -0.16107 -0.0375 -0.16029 -0.03773 C -0.15925 -0.03796 -0.15872 -0.03842 -0.15755 -0.03865 C -0.15586 -0.03888 -0.15391 -0.03912 -0.15208 -0.03958 C -0.1513 -0.03958 -0.15039 -0.03981 -0.14935 -0.04004 L -0.14388 -0.0405 C -0.14245 -0.0405 -0.14102 -0.04074 -0.13945 -0.04097 C -0.13568 -0.0412 -0.12956 -0.04166 -0.12591 -0.04166 C -0.11654 -0.04166 -0.07956 -0.04166 -0.06159 -0.04097 C -0.06016 -0.04074 -0.05872 -0.0405 -0.05716 -0.0405 C -0.05534 -0.04027 -0.05352 -0.04004 -0.05169 -0.04004 C -0.05013 -0.03958 -0.0487 -0.03935 -0.04727 -0.03912 C -0.04544 -0.03888 -0.04349 -0.03888 -0.0418 -0.03865 C -0.0405 -0.03842 -0.03932 -0.03819 -0.03815 -0.03819 C -0.03724 -0.03796 -0.03633 -0.03773 -0.03542 -0.03773 C -0.03411 -0.0375 -0.03294 -0.0375 -0.03177 -0.03726 C -0.03086 -0.03703 -0.02995 -0.0368 -0.02917 -0.0368 C -0.02161 -0.03588 -0.02747 -0.0368 -0.02096 -0.03588 C -0.01185 -0.03449 -0.02591 -0.03634 -0.01458 -0.03495 C -0.01276 -0.03425 -0.0112 -0.03333 -0.00911 -0.0331 C -0.00599 -0.0324 -0.00573 -0.0324 -0.00195 -0.03217 C -0.0013 -0.03217 -0.00065 -0.03217 4.16667E-7 -0.03217 " pathEditMode="relative" rAng="0" ptsTypes="AAAAAAAAAAAAAAAAAAAAAAAAAAAAAAAAAAAAAAAAAAAAAAA">
                                      <p:cBhvr>
                                        <p:cTn id="32" dur="6000" fill="hold"/>
                                        <p:tgtEl>
                                          <p:spTgt spid="22"/>
                                        </p:tgtEl>
                                        <p:attrNameLst>
                                          <p:attrName>ppt_x</p:attrName>
                                          <p:attrName>ppt_y</p:attrName>
                                        </p:attrNameLst>
                                      </p:cBhvr>
                                      <p:rCtr x="20456" y="-1991"/>
                                    </p:animMotion>
                                  </p:childTnLst>
                                </p:cTn>
                              </p:par>
                            </p:childTnLst>
                          </p:cTn>
                        </p:par>
                        <p:par>
                          <p:cTn id="33" fill="hold">
                            <p:stCondLst>
                              <p:cond delay="500"/>
                            </p:stCondLst>
                            <p:childTnLst>
                              <p:par>
                                <p:cTn id="34" presetID="5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Scale>
                                      <p:cBhvr>
                                        <p:cTn id="36"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2"/>
                                        </p:tgtEl>
                                        <p:attrNameLst>
                                          <p:attrName>ppt_x</p:attrName>
                                          <p:attrName>ppt_y</p:attrName>
                                        </p:attrNameLst>
                                      </p:cBhvr>
                                    </p:animMotion>
                                    <p:animEffect transition="in" filter="fade">
                                      <p:cBhvr>
                                        <p:cTn id="38" dur="1000"/>
                                        <p:tgtEl>
                                          <p:spTgt spid="12"/>
                                        </p:tgtEl>
                                      </p:cBhvr>
                                    </p:animEffect>
                                  </p:childTnLst>
                                </p:cTn>
                              </p:par>
                              <p:par>
                                <p:cTn id="39" presetID="52" presetClass="entr" presetSubtype="0" fill="hold" grpId="0" nodeType="withEffect">
                                  <p:stCondLst>
                                    <p:cond delay="200"/>
                                  </p:stCondLst>
                                  <p:childTnLst>
                                    <p:set>
                                      <p:cBhvr>
                                        <p:cTn id="40" dur="1" fill="hold">
                                          <p:stCondLst>
                                            <p:cond delay="0"/>
                                          </p:stCondLst>
                                        </p:cTn>
                                        <p:tgtEl>
                                          <p:spTgt spid="13"/>
                                        </p:tgtEl>
                                        <p:attrNameLst>
                                          <p:attrName>style.visibility</p:attrName>
                                        </p:attrNameLst>
                                      </p:cBhvr>
                                      <p:to>
                                        <p:strVal val="visible"/>
                                      </p:to>
                                    </p:set>
                                    <p:animScale>
                                      <p:cBhvr>
                                        <p:cTn id="4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3"/>
                                        </p:tgtEl>
                                        <p:attrNameLst>
                                          <p:attrName>ppt_x</p:attrName>
                                          <p:attrName>ppt_y</p:attrName>
                                        </p:attrNameLst>
                                      </p:cBhvr>
                                    </p:animMotion>
                                    <p:animEffect transition="in" filter="fade">
                                      <p:cBhvr>
                                        <p:cTn id="43" dur="1000"/>
                                        <p:tgtEl>
                                          <p:spTgt spid="13"/>
                                        </p:tgtEl>
                                      </p:cBhvr>
                                    </p:animEffect>
                                  </p:childTnLst>
                                </p:cTn>
                              </p:par>
                              <p:par>
                                <p:cTn id="44" presetID="52" presetClass="entr" presetSubtype="0" fill="hold" grpId="0" nodeType="withEffect">
                                  <p:stCondLst>
                                    <p:cond delay="300"/>
                                  </p:stCondLst>
                                  <p:childTnLst>
                                    <p:set>
                                      <p:cBhvr>
                                        <p:cTn id="45" dur="1" fill="hold">
                                          <p:stCondLst>
                                            <p:cond delay="0"/>
                                          </p:stCondLst>
                                        </p:cTn>
                                        <p:tgtEl>
                                          <p:spTgt spid="14"/>
                                        </p:tgtEl>
                                        <p:attrNameLst>
                                          <p:attrName>style.visibility</p:attrName>
                                        </p:attrNameLst>
                                      </p:cBhvr>
                                      <p:to>
                                        <p:strVal val="visible"/>
                                      </p:to>
                                    </p:set>
                                    <p:animScale>
                                      <p:cBhvr>
                                        <p:cTn id="4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4"/>
                                        </p:tgtEl>
                                        <p:attrNameLst>
                                          <p:attrName>ppt_x</p:attrName>
                                          <p:attrName>ppt_y</p:attrName>
                                        </p:attrNameLst>
                                      </p:cBhvr>
                                    </p:animMotion>
                                    <p:animEffect transition="in" filter="fade">
                                      <p:cBhvr>
                                        <p:cTn id="48" dur="1000"/>
                                        <p:tgtEl>
                                          <p:spTgt spid="14"/>
                                        </p:tgtEl>
                                      </p:cBhvr>
                                    </p:animEffect>
                                  </p:childTnLst>
                                </p:cTn>
                              </p:par>
                              <p:par>
                                <p:cTn id="49" presetID="22" presetClass="entr" presetSubtype="8"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750"/>
                                        <p:tgtEl>
                                          <p:spTgt spid="8"/>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250"/>
                                        <p:tgtEl>
                                          <p:spTgt spid="25"/>
                                        </p:tgtEl>
                                      </p:cBhvr>
                                    </p:animEffect>
                                  </p:childTnLst>
                                </p:cTn>
                              </p:par>
                              <p:par>
                                <p:cTn id="55" presetID="0" presetClass="path" presetSubtype="0" accel="50000" decel="50000" fill="hold" nodeType="withEffect">
                                  <p:stCondLst>
                                    <p:cond delay="0"/>
                                  </p:stCondLst>
                                  <p:childTnLst>
                                    <p:animMotion origin="layout" path="M -0.31744 -0.05254 C -0.31705 -0.05231 -0.31679 -0.05185 -0.31588 -0.05162 C -0.31562 -0.05138 -0.31484 -0.05138 -0.31458 -0.05115 C -0.31341 -0.05069 -0.3125 -0.05023 -0.31171 -0.04976 C -0.31119 -0.04953 -0.31106 -0.0493 -0.31041 -0.04907 C -0.30989 -0.04884 -0.3095 -0.04884 -0.30885 -0.04861 C -0.30781 -0.04814 -0.30533 -0.04768 -0.30533 -0.04745 C -0.30351 -0.04652 -0.30625 -0.04791 -0.30052 -0.04629 C -0.29987 -0.04606 -0.29921 -0.04583 -0.2983 -0.0456 C -0.297 -0.04513 -0.29596 -0.04513 -0.29414 -0.0449 C -0.29375 -0.0449 -0.29349 -0.04467 -0.29283 -0.04467 C -0.29088 -0.04421 -0.28867 -0.04421 -0.28645 -0.04421 C -0.28554 -0.04398 -0.28463 -0.04398 -0.28359 -0.04398 C -0.28164 -0.04375 -0.27942 -0.04375 -0.27721 -0.04375 C -0.27122 -0.04375 -0.26523 -0.04375 -0.25924 -0.04375 C -0.2414 -0.04328 -0.25039 -0.04351 -0.21705 -0.04375 C -0.21536 -0.04375 -0.2138 -0.04375 -0.21197 -0.04375 C -0.20937 -0.04375 -0.20638 -0.04398 -0.20377 -0.04398 C -0.18984 -0.04398 -0.18984 -0.04375 -0.17708 -0.04421 C -0.15156 -0.04444 -0.19635 -0.04398 -0.15468 -0.04444 C -0.14987 -0.04444 -0.14492 -0.04444 -0.14062 -0.04421 C -0.13945 -0.04421 -0.13867 -0.04421 -0.13776 -0.04398 C -0.13684 -0.04398 -0.13632 -0.04398 -0.13567 -0.04398 C -0.13372 -0.04375 -0.13242 -0.04351 -0.13072 -0.04351 C -0.12981 -0.04328 -0.12929 -0.04328 -0.12864 -0.04328 C -0.12773 -0.04328 -0.12721 -0.04305 -0.12656 -0.04305 C -0.12565 -0.04305 -0.12474 -0.04305 -0.12434 -0.04282 C -0.12369 -0.04282 -0.12278 -0.04282 -0.12226 -0.04259 C -0.1207 -0.04259 -0.11953 -0.04259 -0.11783 -0.04236 C -0.11731 -0.04236 -0.11666 -0.04236 -0.11575 -0.04236 L -0.11158 -0.04213 C -0.11054 -0.04213 -0.1095 -0.04213 -0.1082 -0.04213 C -0.10533 -0.04189 -0.10052 -0.04189 -0.09752 -0.04166 C -0.09049 -0.04189 -0.06171 -0.04189 -0.04791 -0.04213 C -0.04674 -0.04213 -0.04557 -0.04213 -0.0444 -0.04213 C -0.04296 -0.04213 -0.04153 -0.04213 -0.04023 -0.04236 C -0.03893 -0.04236 -0.03776 -0.04236 -0.03671 -0.04259 C -0.03528 -0.04259 -0.03385 -0.04259 -0.03242 -0.04259 C -0.03138 -0.04259 -0.03059 -0.04282 -0.02968 -0.04282 C -0.0289 -0.04282 -0.02825 -0.04282 -0.02747 -0.04282 C -0.02656 -0.04305 -0.02565 -0.04305 -0.0246 -0.04305 C -0.02395 -0.04305 -0.0233 -0.04305 -0.02265 -0.04305 C -0.01679 -0.04351 -0.02135 -0.04305 -0.01627 -0.04351 C -0.00924 -0.04375 -0.02018 -0.04328 -0.01132 -0.04375 C -0.00989 -0.04375 -0.00872 -0.04398 -0.00703 -0.04421 C -0.00468 -0.04444 -0.00442 -0.04444 -0.00156 -0.04444 C -0.00104 -0.04444 -0.00052 -0.04444 -4.375E-6 -0.04444 " pathEditMode="relative" rAng="0" ptsTypes="AAAAAAAAAAAAAAAAAAAAAAAAAAAAAAAAAAAAAAAAAAAAAAA">
                                      <p:cBhvr>
                                        <p:cTn id="56" dur="6000" fill="hold"/>
                                        <p:tgtEl>
                                          <p:spTgt spid="25"/>
                                        </p:tgtEl>
                                        <p:attrNameLst>
                                          <p:attrName>ppt_x</p:attrName>
                                          <p:attrName>ppt_y</p:attrName>
                                        </p:attrNameLst>
                                      </p:cBhvr>
                                      <p:rCtr x="15872" y="532"/>
                                    </p:animMotion>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250"/>
                                        <p:tgtEl>
                                          <p:spTgt spid="26"/>
                                        </p:tgtEl>
                                      </p:cBhvr>
                                    </p:animEffect>
                                  </p:childTnLst>
                                </p:cTn>
                              </p:par>
                              <p:par>
                                <p:cTn id="60"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1 -0.36614 -0.02801 C -0.36549 -0.02847 -0.36523 -0.02894 -0.36445 -0.0294 C -0.36393 -0.02963 -0.36341 -0.02986 -0.36276 -0.03009 C -0.36145 -0.03079 -0.35859 -0.03194 -0.35859 -0.03171 C -0.35651 -0.03356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8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6 -0.03866 -0.15351 -0.03889 C -0.15273 -0.03912 -0.15182 -0.03912 -0.15104 -0.03912 C -0.15026 -0.03935 -0.14948 -0.03958 -0.14856 -0.03958 C -0.14778 -0.03981 -0.14687 -0.03981 -0.14609 -0.03981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09 -0.04051 C -0.0414 -0.04028 -0.03971 -0.04028 -0.03802 -0.04028 C -0.03684 -0.04028 -0.0358 -0.04005 -0.03476 -0.04005 C -0.03398 -0.04005 -0.0332 -0.03981 -0.03229 -0.03981 C -0.03112 -0.03981 -0.0302 -0.03981 -0.0289 -0.03958 C -0.02812 -0.03958 -0.02734 -0.03958 -0.02656 -0.03935 C -0.01979 -0.03889 -0.02513 -0.03935 -0.01901 -0.03889 C -0.0108 -0.03843 -0.02369 -0.03912 -0.01328 -0.03866 C -0.01171 -0.03819 -0.01028 -0.03796 -0.00846 -0.03773 C -0.00546 -0.0375 -0.0052 -0.0375 -0.00182 -0.03727 C -0.00117 -0.03727 -0.00065 -0.03727 -3.95833E-6 -0.03727 " pathEditMode="relative" rAng="0" ptsTypes="AAAAAAAAAAAAAAAAAAAAAAAAAAAAAAAAAAAAAAAAAAAAAAA">
                                      <p:cBhvr>
                                        <p:cTn id="61" dur="6000" fill="hold"/>
                                        <p:tgtEl>
                                          <p:spTgt spid="26"/>
                                        </p:tgtEl>
                                        <p:attrNameLst>
                                          <p:attrName>ppt_x</p:attrName>
                                          <p:attrName>ppt_y</p:attrName>
                                        </p:attrNameLst>
                                      </p:cBhvr>
                                      <p:rCtr x="18646" y="-9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Lst>
  </p:timing>
</p:sld>
</file>

<file path=ppt/theme/theme1.xml><?xml version="1.0" encoding="utf-8"?>
<a:theme xmlns:a="http://schemas.openxmlformats.org/drawingml/2006/main" name="Office 主题">
  <a:themeElements>
    <a:clrScheme name="自定义 487">
      <a:dk1>
        <a:sysClr val="windowText" lastClr="000000"/>
      </a:dk1>
      <a:lt1>
        <a:sysClr val="window" lastClr="FFFFFF"/>
      </a:lt1>
      <a:dk2>
        <a:srgbClr val="134D8F"/>
      </a:dk2>
      <a:lt2>
        <a:srgbClr val="DBF5F9"/>
      </a:lt2>
      <a:accent1>
        <a:srgbClr val="E51612"/>
      </a:accent1>
      <a:accent2>
        <a:srgbClr val="E51612"/>
      </a:accent2>
      <a:accent3>
        <a:srgbClr val="E51612"/>
      </a:accent3>
      <a:accent4>
        <a:srgbClr val="E51612"/>
      </a:accent4>
      <a:accent5>
        <a:srgbClr val="E51612"/>
      </a:accent5>
      <a:accent6>
        <a:srgbClr val="E51612"/>
      </a:accent6>
      <a:hlink>
        <a:srgbClr val="E51612"/>
      </a:hlink>
      <a:folHlink>
        <a:srgbClr val="E5161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3365</Words>
  <Application>WPS 演示</Application>
  <PresentationFormat>全屏显示(16:9)</PresentationFormat>
  <Paragraphs>477</Paragraphs>
  <Slides>24</Slides>
  <Notes>25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24</vt:i4>
      </vt:variant>
    </vt:vector>
  </HeadingPairs>
  <TitlesOfParts>
    <vt:vector size="54" baseType="lpstr">
      <vt:lpstr>Arial</vt:lpstr>
      <vt:lpstr>宋体</vt:lpstr>
      <vt:lpstr>Wingdings</vt:lpstr>
      <vt:lpstr>Lato Regular</vt:lpstr>
      <vt:lpstr>Lato Hairline</vt:lpstr>
      <vt:lpstr>Lato Light</vt:lpstr>
      <vt:lpstr>微软雅黑</vt:lpstr>
      <vt:lpstr>方正超粗黑简体</vt:lpstr>
      <vt:lpstr>Impact</vt:lpstr>
      <vt:lpstr>Gill Sans</vt:lpstr>
      <vt:lpstr>Lato</vt:lpstr>
      <vt:lpstr>MS PGothic</vt:lpstr>
      <vt:lpstr>Segoe UI Semilight</vt:lpstr>
      <vt:lpstr>Calibri</vt:lpstr>
      <vt:lpstr>Gungsuh</vt:lpstr>
      <vt:lpstr>微软雅黑 Light</vt:lpstr>
      <vt:lpstr>Neris Thin</vt:lpstr>
      <vt:lpstr>Arial Unicode MS</vt:lpstr>
      <vt:lpstr>Calibri Light</vt:lpstr>
      <vt:lpstr>Roboto</vt:lpstr>
      <vt:lpstr>微软雅黑 Light</vt:lpstr>
      <vt:lpstr>Helvetica Light</vt:lpstr>
      <vt:lpstr>Kontrapunkt Bob Bold</vt:lpstr>
      <vt:lpstr>Franklin Gothic Medium</vt:lpstr>
      <vt:lpstr>方正正中黑简体</vt:lpstr>
      <vt:lpstr>Segoe Print</vt:lpstr>
      <vt:lpstr>黑体</vt:lpstr>
      <vt:lpstr>Gill Sans MT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19</cp:revision>
  <dcterms:created xsi:type="dcterms:W3CDTF">2017-07-25T02:42:00Z</dcterms:created>
  <dcterms:modified xsi:type="dcterms:W3CDTF">2017-12-14T07:33:58Z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