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60" r:id="rId6"/>
    <p:sldId id="266" r:id="rId7"/>
    <p:sldId id="263" r:id="rId8"/>
    <p:sldId id="265" r:id="rId9"/>
    <p:sldId id="264" r:id="rId10"/>
    <p:sldId id="259" r:id="rId11"/>
    <p:sldId id="268" r:id="rId12"/>
    <p:sldId id="270" r:id="rId13"/>
    <p:sldId id="267" r:id="rId14"/>
    <p:sldId id="269" r:id="rId15"/>
    <p:sldId id="261" r:id="rId16"/>
    <p:sldId id="272" r:id="rId17"/>
    <p:sldId id="271" r:id="rId18"/>
    <p:sldId id="274" r:id="rId19"/>
    <p:sldId id="273" r:id="rId20"/>
    <p:sldId id="262" r:id="rId21"/>
    <p:sldId id="276" r:id="rId22"/>
    <p:sldId id="275" r:id="rId23"/>
    <p:sldId id="278" r:id="rId24"/>
    <p:sldId id="277" r:id="rId25"/>
    <p:sldId id="279" r:id="rId26"/>
    <p:sldId id="25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660" y="82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B7289-419D-40B2-B4FE-AA7489C1F8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78E6E-3E8E-4D3D-BE0A-5DF8777FF6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5400000" flipH="1">
            <a:off x="4384800" y="-2311226"/>
            <a:ext cx="3499008" cy="8153400"/>
          </a:xfrm>
          <a:prstGeom prst="rect">
            <a:avLst/>
          </a:prstGeom>
          <a:blipFill dpi="0" rotWithShape="1">
            <a:blip r:embed="rId1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0"/>
            <a:ext cx="12220047" cy="5207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64205" y="2499315"/>
            <a:ext cx="6340197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</a:t>
            </a:r>
            <a:r>
              <a:rPr lang="zh-CN" altLang="en-US" sz="60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风</a:t>
            </a:r>
            <a:r>
              <a:rPr lang="en-US" altLang="zh-CN" sz="60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60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60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537516" y="3448101"/>
            <a:ext cx="509197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343797" y="3514978"/>
            <a:ext cx="322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Annual meeting of Chinese wind</a:t>
            </a:r>
            <a:endParaRPr lang="zh-CN" altLang="en-US"/>
          </a:p>
        </p:txBody>
      </p:sp>
      <p:pic>
        <p:nvPicPr>
          <p:cNvPr id="25" name="骆集益 - 凤尾丝竹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18" y="-1456653"/>
            <a:ext cx="609600" cy="609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347" y="3518150"/>
            <a:ext cx="1042882" cy="111222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660324" y="3579876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latin typeface="方正小篆体" panose="03000509000000000000" pitchFamily="65" charset="-122"/>
                <a:ea typeface="方正小篆体" panose="03000509000000000000" pitchFamily="65" charset="-122"/>
              </a:rPr>
              <a:t>中国</a:t>
            </a:r>
            <a:endParaRPr lang="en-US" altLang="zh-CN" sz="2800" smtClean="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  <a:p>
            <a:r>
              <a:rPr lang="zh-CN" altLang="en-US" sz="2800">
                <a:latin typeface="方正小篆体" panose="03000509000000000000" pitchFamily="65" charset="-122"/>
                <a:ea typeface="方正小篆体" panose="03000509000000000000" pitchFamily="65" charset="-122"/>
              </a:rPr>
              <a:t>印象</a:t>
            </a:r>
            <a:endParaRPr lang="zh-CN" altLang="en-US" sz="280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918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949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9" grpId="0" animBg="1"/>
      <p:bldP spid="10" grpId="0"/>
      <p:bldP spid="16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51000"/>
            <a:ext cx="12220047" cy="5207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084888" y="0"/>
            <a:ext cx="6132512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rot="10800000" flipH="1">
            <a:off x="8690663" y="-558608"/>
            <a:ext cx="3499008" cy="8153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62447" y="258855"/>
            <a:ext cx="179408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目  录</a:t>
            </a:r>
            <a:endParaRPr lang="zh-CN" altLang="en-US" sz="50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767717" y="1120629"/>
            <a:ext cx="2583542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642990" y="1120629"/>
            <a:ext cx="88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Catalog</a:t>
            </a:r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626579" y="2324286"/>
            <a:ext cx="3439886" cy="14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435455" y="1483549"/>
            <a:ext cx="8258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endParaRPr lang="zh-CN" altLang="en-US" sz="5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17524" y="1616400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3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632041" y="3503577"/>
            <a:ext cx="3439886" cy="14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440917" y="2662840"/>
            <a:ext cx="8258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endParaRPr lang="zh-CN" altLang="en-US" sz="5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22986" y="2795691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3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3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311972" y="2376101"/>
            <a:ext cx="3439886" cy="14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120848" y="1535364"/>
            <a:ext cx="8258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endParaRPr lang="zh-CN" altLang="en-US" sz="5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02917" y="1668215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3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3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321801" y="3511849"/>
            <a:ext cx="3439886" cy="14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130677" y="2671112"/>
            <a:ext cx="8258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endParaRPr lang="zh-CN" altLang="en-US" sz="5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12746" y="2803963"/>
            <a:ext cx="213391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3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3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00" y="5745774"/>
            <a:ext cx="1042882" cy="1112226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125277" y="5807500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latin typeface="方正小篆体" panose="03000509000000000000" pitchFamily="65" charset="-122"/>
                <a:ea typeface="方正小篆体" panose="03000509000000000000" pitchFamily="65" charset="-122"/>
              </a:rPr>
              <a:t>中国</a:t>
            </a:r>
            <a:endParaRPr lang="en-US" altLang="zh-CN" sz="2800" smtClean="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  <a:p>
            <a:r>
              <a:rPr lang="zh-CN" altLang="en-US" sz="2800">
                <a:latin typeface="方正小篆体" panose="03000509000000000000" pitchFamily="65" charset="-122"/>
                <a:ea typeface="方正小篆体" panose="03000509000000000000" pitchFamily="65" charset="-122"/>
              </a:rPr>
              <a:t>印象</a:t>
            </a:r>
            <a:endParaRPr lang="zh-CN" altLang="en-US" sz="280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/>
      <p:bldP spid="9" grpId="0"/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51000"/>
            <a:ext cx="12220047" cy="520700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 flipV="1">
            <a:off x="3956954" y="3029994"/>
            <a:ext cx="4149277" cy="815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814061" y="1798452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endParaRPr lang="zh-CN" altLang="en-US" sz="8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05955" y="1967728"/>
            <a:ext cx="315983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5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827be49-59f1-4838-b091-579422b2553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34493" y="1651681"/>
            <a:ext cx="10564808" cy="3925074"/>
            <a:chOff x="813596" y="1655065"/>
            <a:chExt cx="10564808" cy="3925074"/>
          </a:xfrm>
        </p:grpSpPr>
        <p:cxnSp>
          <p:nvCxnSpPr>
            <p:cNvPr id="6" name="Straight Connector 4"/>
            <p:cNvCxnSpPr/>
            <p:nvPr/>
          </p:nvCxnSpPr>
          <p:spPr>
            <a:xfrm flipH="1">
              <a:off x="7867346" y="2745315"/>
              <a:ext cx="854301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lg" len="lg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ṣľïde"/>
            <p:cNvSpPr/>
            <p:nvPr/>
          </p:nvSpPr>
          <p:spPr>
            <a:xfrm>
              <a:off x="8721647" y="2208449"/>
              <a:ext cx="2656757" cy="1113755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8" name="íšľíḋê"/>
            <p:cNvGrpSpPr/>
            <p:nvPr/>
          </p:nvGrpSpPr>
          <p:grpSpPr>
            <a:xfrm>
              <a:off x="7867346" y="3266540"/>
              <a:ext cx="3511058" cy="938667"/>
              <a:chOff x="7772400" y="3881048"/>
              <a:chExt cx="2959100" cy="938667"/>
            </a:xfrm>
          </p:grpSpPr>
          <p:cxnSp>
            <p:nvCxnSpPr>
              <p:cNvPr id="44" name="Straight Connector 7"/>
              <p:cNvCxnSpPr/>
              <p:nvPr/>
            </p:nvCxnSpPr>
            <p:spPr>
              <a:xfrm flipH="1">
                <a:off x="7772400" y="4359947"/>
                <a:ext cx="72000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 w="lg" len="lg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ïṣlîḋê"/>
              <p:cNvSpPr/>
              <p:nvPr/>
            </p:nvSpPr>
            <p:spPr>
              <a:xfrm>
                <a:off x="8492400" y="3881048"/>
                <a:ext cx="2239100" cy="938667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cxnSp>
          <p:nvCxnSpPr>
            <p:cNvPr id="9" name="Straight Connector 10"/>
            <p:cNvCxnSpPr/>
            <p:nvPr/>
          </p:nvCxnSpPr>
          <p:spPr>
            <a:xfrm flipH="1">
              <a:off x="3460759" y="2740206"/>
              <a:ext cx="854301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ïṩľîdé"/>
            <p:cNvSpPr/>
            <p:nvPr/>
          </p:nvSpPr>
          <p:spPr>
            <a:xfrm>
              <a:off x="813596" y="2208449"/>
              <a:ext cx="2656757" cy="1113755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1" name="ï$ļidê"/>
            <p:cNvGrpSpPr/>
            <p:nvPr/>
          </p:nvGrpSpPr>
          <p:grpSpPr>
            <a:xfrm>
              <a:off x="813596" y="3266540"/>
              <a:ext cx="3501464" cy="938667"/>
              <a:chOff x="1484639" y="3881048"/>
              <a:chExt cx="2951014" cy="938667"/>
            </a:xfrm>
          </p:grpSpPr>
          <p:cxnSp>
            <p:nvCxnSpPr>
              <p:cNvPr id="42" name="Straight Connector 13"/>
              <p:cNvCxnSpPr/>
              <p:nvPr/>
            </p:nvCxnSpPr>
            <p:spPr>
              <a:xfrm flipH="1">
                <a:off x="3715653" y="4355641"/>
                <a:ext cx="72000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oval" w="med" len="med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íṣľíḓé"/>
              <p:cNvSpPr/>
              <p:nvPr/>
            </p:nvSpPr>
            <p:spPr>
              <a:xfrm>
                <a:off x="1484639" y="3881048"/>
                <a:ext cx="2239100" cy="938667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2" name="ïṡḷiďè"/>
            <p:cNvSpPr/>
            <p:nvPr/>
          </p:nvSpPr>
          <p:spPr bwMode="auto">
            <a:xfrm>
              <a:off x="3659811" y="4194544"/>
              <a:ext cx="520696" cy="317757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3" name="îs1iḋê"/>
            <p:cNvGrpSpPr/>
            <p:nvPr/>
          </p:nvGrpSpPr>
          <p:grpSpPr>
            <a:xfrm>
              <a:off x="3659811" y="2292063"/>
              <a:ext cx="520696" cy="406862"/>
              <a:chOff x="6350" y="0"/>
              <a:chExt cx="733775" cy="608013"/>
            </a:xfrm>
            <a:solidFill>
              <a:schemeClr val="accent1"/>
            </a:solidFill>
          </p:grpSpPr>
          <p:sp>
            <p:nvSpPr>
              <p:cNvPr id="36" name="íṧľïḑê"/>
              <p:cNvSpPr/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7" name="iSḻiḑé"/>
              <p:cNvSpPr/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8" name="iśḻïḋê"/>
              <p:cNvSpPr/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9" name="iṧļíḍé"/>
              <p:cNvSpPr/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0" name="íṣḻïdé"/>
              <p:cNvSpPr/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1" name="iŝḷïdè"/>
              <p:cNvSpPr/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4" name="íSḻîḑe"/>
            <p:cNvSpPr/>
            <p:nvPr/>
          </p:nvSpPr>
          <p:spPr bwMode="auto">
            <a:xfrm>
              <a:off x="8091673" y="2296663"/>
              <a:ext cx="440516" cy="380717"/>
            </a:xfrm>
            <a:custGeom>
              <a:avLst/>
              <a:gdLst>
                <a:gd name="T0" fmla="*/ 178 w 190"/>
                <a:gd name="T1" fmla="*/ 0 h 190"/>
                <a:gd name="T2" fmla="*/ 12 w 190"/>
                <a:gd name="T3" fmla="*/ 0 h 190"/>
                <a:gd name="T4" fmla="*/ 0 w 190"/>
                <a:gd name="T5" fmla="*/ 11 h 190"/>
                <a:gd name="T6" fmla="*/ 0 w 190"/>
                <a:gd name="T7" fmla="*/ 178 h 190"/>
                <a:gd name="T8" fmla="*/ 12 w 190"/>
                <a:gd name="T9" fmla="*/ 190 h 190"/>
                <a:gd name="T10" fmla="*/ 178 w 190"/>
                <a:gd name="T11" fmla="*/ 190 h 190"/>
                <a:gd name="T12" fmla="*/ 190 w 190"/>
                <a:gd name="T13" fmla="*/ 178 h 190"/>
                <a:gd name="T14" fmla="*/ 190 w 190"/>
                <a:gd name="T15" fmla="*/ 11 h 190"/>
                <a:gd name="T16" fmla="*/ 178 w 190"/>
                <a:gd name="T17" fmla="*/ 0 h 190"/>
                <a:gd name="T18" fmla="*/ 36 w 190"/>
                <a:gd name="T19" fmla="*/ 178 h 190"/>
                <a:gd name="T20" fmla="*/ 12 w 190"/>
                <a:gd name="T21" fmla="*/ 178 h 190"/>
                <a:gd name="T22" fmla="*/ 12 w 190"/>
                <a:gd name="T23" fmla="*/ 154 h 190"/>
                <a:gd name="T24" fmla="*/ 36 w 190"/>
                <a:gd name="T25" fmla="*/ 154 h 190"/>
                <a:gd name="T26" fmla="*/ 36 w 190"/>
                <a:gd name="T27" fmla="*/ 178 h 190"/>
                <a:gd name="T28" fmla="*/ 36 w 190"/>
                <a:gd name="T29" fmla="*/ 130 h 190"/>
                <a:gd name="T30" fmla="*/ 12 w 190"/>
                <a:gd name="T31" fmla="*/ 130 h 190"/>
                <a:gd name="T32" fmla="*/ 12 w 190"/>
                <a:gd name="T33" fmla="*/ 106 h 190"/>
                <a:gd name="T34" fmla="*/ 36 w 190"/>
                <a:gd name="T35" fmla="*/ 106 h 190"/>
                <a:gd name="T36" fmla="*/ 36 w 190"/>
                <a:gd name="T37" fmla="*/ 130 h 190"/>
                <a:gd name="T38" fmla="*/ 36 w 190"/>
                <a:gd name="T39" fmla="*/ 83 h 190"/>
                <a:gd name="T40" fmla="*/ 12 w 190"/>
                <a:gd name="T41" fmla="*/ 83 h 190"/>
                <a:gd name="T42" fmla="*/ 12 w 190"/>
                <a:gd name="T43" fmla="*/ 59 h 190"/>
                <a:gd name="T44" fmla="*/ 36 w 190"/>
                <a:gd name="T45" fmla="*/ 59 h 190"/>
                <a:gd name="T46" fmla="*/ 36 w 190"/>
                <a:gd name="T47" fmla="*/ 83 h 190"/>
                <a:gd name="T48" fmla="*/ 36 w 190"/>
                <a:gd name="T49" fmla="*/ 35 h 190"/>
                <a:gd name="T50" fmla="*/ 12 w 190"/>
                <a:gd name="T51" fmla="*/ 35 h 190"/>
                <a:gd name="T52" fmla="*/ 12 w 190"/>
                <a:gd name="T53" fmla="*/ 11 h 190"/>
                <a:gd name="T54" fmla="*/ 36 w 190"/>
                <a:gd name="T55" fmla="*/ 11 h 190"/>
                <a:gd name="T56" fmla="*/ 36 w 190"/>
                <a:gd name="T57" fmla="*/ 35 h 190"/>
                <a:gd name="T58" fmla="*/ 143 w 190"/>
                <a:gd name="T59" fmla="*/ 178 h 190"/>
                <a:gd name="T60" fmla="*/ 48 w 190"/>
                <a:gd name="T61" fmla="*/ 178 h 190"/>
                <a:gd name="T62" fmla="*/ 48 w 190"/>
                <a:gd name="T63" fmla="*/ 118 h 190"/>
                <a:gd name="T64" fmla="*/ 143 w 190"/>
                <a:gd name="T65" fmla="*/ 118 h 190"/>
                <a:gd name="T66" fmla="*/ 143 w 190"/>
                <a:gd name="T67" fmla="*/ 178 h 190"/>
                <a:gd name="T68" fmla="*/ 143 w 190"/>
                <a:gd name="T69" fmla="*/ 106 h 190"/>
                <a:gd name="T70" fmla="*/ 48 w 190"/>
                <a:gd name="T71" fmla="*/ 106 h 190"/>
                <a:gd name="T72" fmla="*/ 48 w 190"/>
                <a:gd name="T73" fmla="*/ 11 h 190"/>
                <a:gd name="T74" fmla="*/ 143 w 190"/>
                <a:gd name="T75" fmla="*/ 11 h 190"/>
                <a:gd name="T76" fmla="*/ 143 w 190"/>
                <a:gd name="T77" fmla="*/ 106 h 190"/>
                <a:gd name="T78" fmla="*/ 178 w 190"/>
                <a:gd name="T79" fmla="*/ 178 h 190"/>
                <a:gd name="T80" fmla="*/ 154 w 190"/>
                <a:gd name="T81" fmla="*/ 178 h 190"/>
                <a:gd name="T82" fmla="*/ 154 w 190"/>
                <a:gd name="T83" fmla="*/ 154 h 190"/>
                <a:gd name="T84" fmla="*/ 178 w 190"/>
                <a:gd name="T85" fmla="*/ 154 h 190"/>
                <a:gd name="T86" fmla="*/ 178 w 190"/>
                <a:gd name="T87" fmla="*/ 178 h 190"/>
                <a:gd name="T88" fmla="*/ 178 w 190"/>
                <a:gd name="T89" fmla="*/ 130 h 190"/>
                <a:gd name="T90" fmla="*/ 154 w 190"/>
                <a:gd name="T91" fmla="*/ 130 h 190"/>
                <a:gd name="T92" fmla="*/ 154 w 190"/>
                <a:gd name="T93" fmla="*/ 106 h 190"/>
                <a:gd name="T94" fmla="*/ 178 w 190"/>
                <a:gd name="T95" fmla="*/ 106 h 190"/>
                <a:gd name="T96" fmla="*/ 178 w 190"/>
                <a:gd name="T97" fmla="*/ 130 h 190"/>
                <a:gd name="T98" fmla="*/ 178 w 190"/>
                <a:gd name="T99" fmla="*/ 83 h 190"/>
                <a:gd name="T100" fmla="*/ 154 w 190"/>
                <a:gd name="T101" fmla="*/ 83 h 190"/>
                <a:gd name="T102" fmla="*/ 154 w 190"/>
                <a:gd name="T103" fmla="*/ 59 h 190"/>
                <a:gd name="T104" fmla="*/ 178 w 190"/>
                <a:gd name="T105" fmla="*/ 59 h 190"/>
                <a:gd name="T106" fmla="*/ 178 w 190"/>
                <a:gd name="T107" fmla="*/ 83 h 190"/>
                <a:gd name="T108" fmla="*/ 178 w 190"/>
                <a:gd name="T109" fmla="*/ 35 h 190"/>
                <a:gd name="T110" fmla="*/ 154 w 190"/>
                <a:gd name="T111" fmla="*/ 35 h 190"/>
                <a:gd name="T112" fmla="*/ 154 w 190"/>
                <a:gd name="T113" fmla="*/ 11 h 190"/>
                <a:gd name="T114" fmla="*/ 178 w 190"/>
                <a:gd name="T115" fmla="*/ 11 h 190"/>
                <a:gd name="T116" fmla="*/ 178 w 190"/>
                <a:gd name="T117" fmla="*/ 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90">
                  <a:moveTo>
                    <a:pt x="17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4"/>
                    <a:pt x="5" y="190"/>
                    <a:pt x="12" y="190"/>
                  </a:cubicBezTo>
                  <a:cubicBezTo>
                    <a:pt x="178" y="190"/>
                    <a:pt x="178" y="190"/>
                    <a:pt x="178" y="190"/>
                  </a:cubicBezTo>
                  <a:cubicBezTo>
                    <a:pt x="185" y="190"/>
                    <a:pt x="190" y="184"/>
                    <a:pt x="190" y="178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8" y="0"/>
                  </a:cubicBezTo>
                  <a:moveTo>
                    <a:pt x="36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36" y="154"/>
                    <a:pt x="36" y="154"/>
                    <a:pt x="36" y="154"/>
                  </a:cubicBezTo>
                  <a:lnTo>
                    <a:pt x="36" y="178"/>
                  </a:lnTo>
                  <a:close/>
                  <a:moveTo>
                    <a:pt x="36" y="130"/>
                  </a:moveTo>
                  <a:cubicBezTo>
                    <a:pt x="12" y="130"/>
                    <a:pt x="12" y="130"/>
                    <a:pt x="12" y="130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36" y="106"/>
                    <a:pt x="36" y="106"/>
                    <a:pt x="36" y="106"/>
                  </a:cubicBezTo>
                  <a:lnTo>
                    <a:pt x="36" y="130"/>
                  </a:lnTo>
                  <a:close/>
                  <a:moveTo>
                    <a:pt x="36" y="83"/>
                  </a:moveTo>
                  <a:cubicBezTo>
                    <a:pt x="12" y="83"/>
                    <a:pt x="12" y="83"/>
                    <a:pt x="12" y="83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3"/>
                  </a:lnTo>
                  <a:close/>
                  <a:moveTo>
                    <a:pt x="36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6" y="35"/>
                  </a:lnTo>
                  <a:close/>
                  <a:moveTo>
                    <a:pt x="143" y="178"/>
                  </a:moveTo>
                  <a:cubicBezTo>
                    <a:pt x="48" y="178"/>
                    <a:pt x="48" y="178"/>
                    <a:pt x="48" y="17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143" y="118"/>
                    <a:pt x="143" y="118"/>
                    <a:pt x="143" y="118"/>
                  </a:cubicBezTo>
                  <a:lnTo>
                    <a:pt x="143" y="178"/>
                  </a:lnTo>
                  <a:close/>
                  <a:moveTo>
                    <a:pt x="143" y="106"/>
                  </a:moveTo>
                  <a:cubicBezTo>
                    <a:pt x="48" y="106"/>
                    <a:pt x="48" y="106"/>
                    <a:pt x="48" y="10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143" y="11"/>
                    <a:pt x="143" y="11"/>
                    <a:pt x="143" y="11"/>
                  </a:cubicBezTo>
                  <a:lnTo>
                    <a:pt x="143" y="106"/>
                  </a:lnTo>
                  <a:close/>
                  <a:moveTo>
                    <a:pt x="178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78" y="154"/>
                    <a:pt x="178" y="154"/>
                    <a:pt x="178" y="154"/>
                  </a:cubicBezTo>
                  <a:lnTo>
                    <a:pt x="178" y="178"/>
                  </a:lnTo>
                  <a:close/>
                  <a:moveTo>
                    <a:pt x="178" y="130"/>
                  </a:moveTo>
                  <a:cubicBezTo>
                    <a:pt x="154" y="130"/>
                    <a:pt x="154" y="130"/>
                    <a:pt x="154" y="130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78" y="106"/>
                    <a:pt x="178" y="106"/>
                    <a:pt x="178" y="106"/>
                  </a:cubicBezTo>
                  <a:lnTo>
                    <a:pt x="178" y="130"/>
                  </a:lnTo>
                  <a:close/>
                  <a:moveTo>
                    <a:pt x="178" y="83"/>
                  </a:moveTo>
                  <a:cubicBezTo>
                    <a:pt x="154" y="83"/>
                    <a:pt x="154" y="83"/>
                    <a:pt x="154" y="83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78" y="59"/>
                    <a:pt x="178" y="59"/>
                    <a:pt x="178" y="59"/>
                  </a:cubicBezTo>
                  <a:lnTo>
                    <a:pt x="178" y="83"/>
                  </a:lnTo>
                  <a:close/>
                  <a:moveTo>
                    <a:pt x="178" y="35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78" y="11"/>
                    <a:pt x="178" y="11"/>
                    <a:pt x="178" y="11"/>
                  </a:cubicBezTo>
                  <a:lnTo>
                    <a:pt x="178" y="3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5" name="îṡ1ïḋè"/>
            <p:cNvSpPr/>
            <p:nvPr/>
          </p:nvSpPr>
          <p:spPr bwMode="auto">
            <a:xfrm>
              <a:off x="8040723" y="4194544"/>
              <a:ext cx="578646" cy="314576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6" name="îs1ïďe"/>
            <p:cNvSpPr/>
            <p:nvPr/>
          </p:nvSpPr>
          <p:spPr>
            <a:xfrm>
              <a:off x="4416617" y="1990264"/>
              <a:ext cx="1645745" cy="3255201"/>
            </a:xfrm>
            <a:custGeom>
              <a:avLst/>
              <a:gdLst>
                <a:gd name="connsiteX0" fmla="*/ 279481 w 2743466"/>
                <a:gd name="connsiteY0" fmla="*/ 0 h 1676548"/>
                <a:gd name="connsiteX1" fmla="*/ 2463985 w 2743466"/>
                <a:gd name="connsiteY1" fmla="*/ 0 h 1676548"/>
                <a:gd name="connsiteX2" fmla="*/ 2743466 w 2743466"/>
                <a:gd name="connsiteY2" fmla="*/ 279481 h 1676548"/>
                <a:gd name="connsiteX3" fmla="*/ 2743466 w 2743466"/>
                <a:gd name="connsiteY3" fmla="*/ 1676548 h 1676548"/>
                <a:gd name="connsiteX4" fmla="*/ 2743466 w 2743466"/>
                <a:gd name="connsiteY4" fmla="*/ 1676548 h 1676548"/>
                <a:gd name="connsiteX5" fmla="*/ 0 w 2743466"/>
                <a:gd name="connsiteY5" fmla="*/ 1676548 h 1676548"/>
                <a:gd name="connsiteX6" fmla="*/ 0 w 2743466"/>
                <a:gd name="connsiteY6" fmla="*/ 1676548 h 1676548"/>
                <a:gd name="connsiteX7" fmla="*/ 0 w 2743466"/>
                <a:gd name="connsiteY7" fmla="*/ 279481 h 1676548"/>
                <a:gd name="connsiteX8" fmla="*/ 279481 w 2743466"/>
                <a:gd name="connsiteY8" fmla="*/ 0 h 167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43466" h="1676548">
                  <a:moveTo>
                    <a:pt x="1" y="1505756"/>
                  </a:moveTo>
                  <a:lnTo>
                    <a:pt x="1" y="170792"/>
                  </a:lnTo>
                  <a:cubicBezTo>
                    <a:pt x="1" y="76466"/>
                    <a:pt x="204757" y="0"/>
                    <a:pt x="457337" y="0"/>
                  </a:cubicBezTo>
                  <a:lnTo>
                    <a:pt x="2743465" y="0"/>
                  </a:lnTo>
                  <a:lnTo>
                    <a:pt x="2743465" y="0"/>
                  </a:lnTo>
                  <a:lnTo>
                    <a:pt x="2743465" y="1676548"/>
                  </a:lnTo>
                  <a:lnTo>
                    <a:pt x="2743465" y="1676548"/>
                  </a:lnTo>
                  <a:lnTo>
                    <a:pt x="457337" y="1676548"/>
                  </a:lnTo>
                  <a:cubicBezTo>
                    <a:pt x="204757" y="1676548"/>
                    <a:pt x="1" y="1600082"/>
                    <a:pt x="1" y="15057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8067" tIns="1080000" rIns="234316" bIns="0" anchor="t" anchorCtr="1">
              <a:norm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</a:t>
              </a:r>
              <a:b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排版占位显示 </a:t>
              </a:r>
              <a:b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7" name="ïslïḑê"/>
            <p:cNvSpPr/>
            <p:nvPr/>
          </p:nvSpPr>
          <p:spPr>
            <a:xfrm>
              <a:off x="6152693" y="1990264"/>
              <a:ext cx="1645336" cy="3255201"/>
            </a:xfrm>
            <a:custGeom>
              <a:avLst/>
              <a:gdLst>
                <a:gd name="connsiteX0" fmla="*/ 279481 w 2743466"/>
                <a:gd name="connsiteY0" fmla="*/ 0 h 1676548"/>
                <a:gd name="connsiteX1" fmla="*/ 2463985 w 2743466"/>
                <a:gd name="connsiteY1" fmla="*/ 0 h 1676548"/>
                <a:gd name="connsiteX2" fmla="*/ 2743466 w 2743466"/>
                <a:gd name="connsiteY2" fmla="*/ 279481 h 1676548"/>
                <a:gd name="connsiteX3" fmla="*/ 2743466 w 2743466"/>
                <a:gd name="connsiteY3" fmla="*/ 1676548 h 1676548"/>
                <a:gd name="connsiteX4" fmla="*/ 2743466 w 2743466"/>
                <a:gd name="connsiteY4" fmla="*/ 1676548 h 1676548"/>
                <a:gd name="connsiteX5" fmla="*/ 0 w 2743466"/>
                <a:gd name="connsiteY5" fmla="*/ 1676548 h 1676548"/>
                <a:gd name="connsiteX6" fmla="*/ 0 w 2743466"/>
                <a:gd name="connsiteY6" fmla="*/ 1676548 h 1676548"/>
                <a:gd name="connsiteX7" fmla="*/ 0 w 2743466"/>
                <a:gd name="connsiteY7" fmla="*/ 279481 h 1676548"/>
                <a:gd name="connsiteX8" fmla="*/ 279481 w 2743466"/>
                <a:gd name="connsiteY8" fmla="*/ 0 h 167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43466" h="1676548">
                  <a:moveTo>
                    <a:pt x="2743466" y="170792"/>
                  </a:moveTo>
                  <a:lnTo>
                    <a:pt x="2743466" y="1505756"/>
                  </a:lnTo>
                  <a:cubicBezTo>
                    <a:pt x="2743466" y="1600082"/>
                    <a:pt x="2538709" y="1676548"/>
                    <a:pt x="2286129" y="1676548"/>
                  </a:cubicBezTo>
                  <a:lnTo>
                    <a:pt x="0" y="1676548"/>
                  </a:lnTo>
                  <a:lnTo>
                    <a:pt x="0" y="1676548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86129" y="0"/>
                  </a:lnTo>
                  <a:cubicBezTo>
                    <a:pt x="2538709" y="0"/>
                    <a:pt x="2743466" y="76466"/>
                    <a:pt x="2743466" y="17079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50000"/>
                <a:hueOff val="-1487505"/>
                <a:satOff val="-69013"/>
                <a:lumOff val="521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1080000" rIns="72000" bIns="0" anchor="t" anchorCtr="1">
              <a:norm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</a:t>
              </a:r>
              <a:br>
                <a: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排版占位显示 </a:t>
              </a:r>
              <a:br>
                <a: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8" name="iṩḻíďê"/>
            <p:cNvSpPr/>
            <p:nvPr/>
          </p:nvSpPr>
          <p:spPr>
            <a:xfrm>
              <a:off x="5680174" y="1655065"/>
              <a:ext cx="854300" cy="640715"/>
            </a:xfrm>
            <a:prstGeom prst="blockArc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9" name="ïś1íḋe"/>
            <p:cNvSpPr/>
            <p:nvPr/>
          </p:nvSpPr>
          <p:spPr>
            <a:xfrm rot="10800000">
              <a:off x="5680174" y="4939424"/>
              <a:ext cx="854300" cy="640715"/>
            </a:xfrm>
            <a:prstGeom prst="blockArc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accent2">
                <a:hueOff val="-1433582"/>
                <a:satOff val="-34543"/>
                <a:lumOff val="-20784"/>
                <a:alphaOff val="0"/>
              </a:schemeClr>
            </a:fillRef>
            <a:effectRef idx="0">
              <a:schemeClr val="accent2">
                <a:hueOff val="-1433582"/>
                <a:satOff val="-34543"/>
                <a:lumOff val="-20784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0" name="ïŝlîḑe"/>
            <p:cNvSpPr/>
            <p:nvPr/>
          </p:nvSpPr>
          <p:spPr>
            <a:xfrm>
              <a:off x="5279820" y="4911587"/>
              <a:ext cx="542481" cy="278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1" name="îṩlîde"/>
            <p:cNvSpPr/>
            <p:nvPr/>
          </p:nvSpPr>
          <p:spPr>
            <a:xfrm>
              <a:off x="6395841" y="4898819"/>
              <a:ext cx="542481" cy="278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2" name="íśḷîde"/>
            <p:cNvSpPr/>
            <p:nvPr/>
          </p:nvSpPr>
          <p:spPr>
            <a:xfrm>
              <a:off x="4454660" y="2415399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标题文本预设</a:t>
              </a:r>
              <a:endPara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3" name="iṣľïḍe"/>
            <p:cNvSpPr/>
            <p:nvPr/>
          </p:nvSpPr>
          <p:spPr>
            <a:xfrm>
              <a:off x="6190327" y="2415399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标题文本预设</a:t>
              </a:r>
              <a:endPara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24" name="iṥḻíḓê"/>
            <p:cNvGrpSpPr/>
            <p:nvPr/>
          </p:nvGrpSpPr>
          <p:grpSpPr>
            <a:xfrm>
              <a:off x="8721646" y="2358074"/>
              <a:ext cx="2522925" cy="866137"/>
              <a:chOff x="9477009" y="3764961"/>
              <a:chExt cx="2001228" cy="866137"/>
            </a:xfrm>
          </p:grpSpPr>
          <p:sp>
            <p:nvSpPr>
              <p:cNvPr id="34" name="iṡļidê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śḷïďè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5" name="ïślíḑè"/>
            <p:cNvGrpSpPr/>
            <p:nvPr/>
          </p:nvGrpSpPr>
          <p:grpSpPr>
            <a:xfrm>
              <a:off x="1128618" y="2355949"/>
              <a:ext cx="2332141" cy="866137"/>
              <a:chOff x="714323" y="2169079"/>
              <a:chExt cx="3109173" cy="866137"/>
            </a:xfrm>
          </p:grpSpPr>
          <p:sp>
            <p:nvSpPr>
              <p:cNvPr id="32" name="ïśļíḋe"/>
              <p:cNvSpPr txBox="1"/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îṥlïďé"/>
              <p:cNvSpPr txBox="1"/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6" name="iṣlîḑè"/>
            <p:cNvGrpSpPr/>
            <p:nvPr/>
          </p:nvGrpSpPr>
          <p:grpSpPr>
            <a:xfrm>
              <a:off x="8721646" y="4125623"/>
              <a:ext cx="2522925" cy="866137"/>
              <a:chOff x="9477009" y="3764961"/>
              <a:chExt cx="2001228" cy="866137"/>
            </a:xfrm>
          </p:grpSpPr>
          <p:sp>
            <p:nvSpPr>
              <p:cNvPr id="30" name="isliḋé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îSliḍe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7" name="iśḷíḍe"/>
            <p:cNvGrpSpPr/>
            <p:nvPr/>
          </p:nvGrpSpPr>
          <p:grpSpPr>
            <a:xfrm>
              <a:off x="1128618" y="4114273"/>
              <a:ext cx="2332141" cy="866137"/>
              <a:chOff x="714323" y="2169079"/>
              <a:chExt cx="3109173" cy="866137"/>
            </a:xfrm>
          </p:grpSpPr>
          <p:sp>
            <p:nvSpPr>
              <p:cNvPr id="28" name="íṡľíḋê"/>
              <p:cNvSpPr txBox="1"/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iṥlíďê"/>
              <p:cNvSpPr txBox="1"/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79d02cf0-4a8a-4a0d-8faa-9a3f8c33373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52954" y="1447800"/>
            <a:ext cx="9613068" cy="3962400"/>
            <a:chOff x="1307468" y="1592796"/>
            <a:chExt cx="9613068" cy="3962400"/>
          </a:xfrm>
        </p:grpSpPr>
        <p:grpSp>
          <p:nvGrpSpPr>
            <p:cNvPr id="6" name="îśļîḍê"/>
            <p:cNvGrpSpPr/>
            <p:nvPr/>
          </p:nvGrpSpPr>
          <p:grpSpPr>
            <a:xfrm>
              <a:off x="4128554" y="1592796"/>
              <a:ext cx="3934895" cy="3962400"/>
              <a:chOff x="4147471" y="1466851"/>
              <a:chExt cx="3897061" cy="3924300"/>
            </a:xfrm>
          </p:grpSpPr>
          <p:grpSp>
            <p:nvGrpSpPr>
              <p:cNvPr id="26" name="iŝḻíḍe"/>
              <p:cNvGrpSpPr/>
              <p:nvPr/>
            </p:nvGrpSpPr>
            <p:grpSpPr>
              <a:xfrm>
                <a:off x="4147471" y="1466851"/>
                <a:ext cx="3897061" cy="3924300"/>
                <a:chOff x="3957637" y="1203325"/>
                <a:chExt cx="4429126" cy="4460085"/>
              </a:xfrm>
            </p:grpSpPr>
            <p:sp>
              <p:nvSpPr>
                <p:cNvPr id="32" name="ïṡlïḓe"/>
                <p:cNvSpPr/>
                <p:nvPr/>
              </p:nvSpPr>
              <p:spPr>
                <a:xfrm>
                  <a:off x="5026025" y="1203325"/>
                  <a:ext cx="1955800" cy="1955800"/>
                </a:xfrm>
                <a:custGeom>
                  <a:avLst/>
                  <a:gdLst>
                    <a:gd name="connsiteX0" fmla="*/ 0 w 1955800"/>
                    <a:gd name="connsiteY0" fmla="*/ 0 h 1955800"/>
                    <a:gd name="connsiteX1" fmla="*/ 1955800 w 1955800"/>
                    <a:gd name="connsiteY1" fmla="*/ 0 h 1955800"/>
                    <a:gd name="connsiteX2" fmla="*/ 1955800 w 1955800"/>
                    <a:gd name="connsiteY2" fmla="*/ 1404937 h 1955800"/>
                    <a:gd name="connsiteX3" fmla="*/ 1404937 w 1955800"/>
                    <a:gd name="connsiteY3" fmla="*/ 1404937 h 1955800"/>
                    <a:gd name="connsiteX4" fmla="*/ 854074 w 1955800"/>
                    <a:gd name="connsiteY4" fmla="*/ 1404937 h 1955800"/>
                    <a:gd name="connsiteX5" fmla="*/ 854074 w 1955800"/>
                    <a:gd name="connsiteY5" fmla="*/ 1955800 h 1955800"/>
                    <a:gd name="connsiteX6" fmla="*/ 0 w 1955800"/>
                    <a:gd name="connsiteY6" fmla="*/ 1955800 h 1955800"/>
                    <a:gd name="connsiteX7" fmla="*/ 0 w 1955800"/>
                    <a:gd name="connsiteY7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0" h="1955800">
                      <a:moveTo>
                        <a:pt x="0" y="0"/>
                      </a:moveTo>
                      <a:lnTo>
                        <a:pt x="1955800" y="0"/>
                      </a:lnTo>
                      <a:lnTo>
                        <a:pt x="1955800" y="1404937"/>
                      </a:lnTo>
                      <a:lnTo>
                        <a:pt x="1404937" y="1404937"/>
                      </a:lnTo>
                      <a:lnTo>
                        <a:pt x="854074" y="1404937"/>
                      </a:lnTo>
                      <a:lnTo>
                        <a:pt x="854074" y="1955800"/>
                      </a:lnTo>
                      <a:lnTo>
                        <a:pt x="0" y="1955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3" name="í$lîde"/>
                <p:cNvSpPr/>
                <p:nvPr/>
              </p:nvSpPr>
              <p:spPr>
                <a:xfrm>
                  <a:off x="5362575" y="3707610"/>
                  <a:ext cx="1955800" cy="1955800"/>
                </a:xfrm>
                <a:custGeom>
                  <a:avLst/>
                  <a:gdLst>
                    <a:gd name="connsiteX0" fmla="*/ 1101726 w 1955800"/>
                    <a:gd name="connsiteY0" fmla="*/ 0 h 1955800"/>
                    <a:gd name="connsiteX1" fmla="*/ 1955800 w 1955800"/>
                    <a:gd name="connsiteY1" fmla="*/ 0 h 1955800"/>
                    <a:gd name="connsiteX2" fmla="*/ 1955800 w 1955800"/>
                    <a:gd name="connsiteY2" fmla="*/ 1955800 h 1955800"/>
                    <a:gd name="connsiteX3" fmla="*/ 0 w 1955800"/>
                    <a:gd name="connsiteY3" fmla="*/ 1955800 h 1955800"/>
                    <a:gd name="connsiteX4" fmla="*/ 0 w 1955800"/>
                    <a:gd name="connsiteY4" fmla="*/ 550863 h 1955800"/>
                    <a:gd name="connsiteX5" fmla="*/ 550863 w 1955800"/>
                    <a:gd name="connsiteY5" fmla="*/ 550863 h 1955800"/>
                    <a:gd name="connsiteX6" fmla="*/ 1101726 w 1955800"/>
                    <a:gd name="connsiteY6" fmla="*/ 550863 h 1955800"/>
                    <a:gd name="connsiteX7" fmla="*/ 1101726 w 1955800"/>
                    <a:gd name="connsiteY7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0" h="1955800">
                      <a:moveTo>
                        <a:pt x="1101726" y="0"/>
                      </a:moveTo>
                      <a:lnTo>
                        <a:pt x="1955800" y="0"/>
                      </a:lnTo>
                      <a:lnTo>
                        <a:pt x="1955800" y="1955800"/>
                      </a:lnTo>
                      <a:lnTo>
                        <a:pt x="0" y="1955800"/>
                      </a:lnTo>
                      <a:lnTo>
                        <a:pt x="0" y="550863"/>
                      </a:lnTo>
                      <a:lnTo>
                        <a:pt x="550863" y="550863"/>
                      </a:lnTo>
                      <a:lnTo>
                        <a:pt x="1101726" y="550863"/>
                      </a:lnTo>
                      <a:lnTo>
                        <a:pt x="1101726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4" name="îs1ïdé"/>
                <p:cNvSpPr/>
                <p:nvPr/>
              </p:nvSpPr>
              <p:spPr>
                <a:xfrm rot="5400000">
                  <a:off x="3957638" y="2608262"/>
                  <a:ext cx="1955800" cy="1955801"/>
                </a:xfrm>
                <a:custGeom>
                  <a:avLst/>
                  <a:gdLst>
                    <a:gd name="connsiteX0" fmla="*/ 0 w 1955800"/>
                    <a:gd name="connsiteY0" fmla="*/ 1955801 h 1955801"/>
                    <a:gd name="connsiteX1" fmla="*/ 0 w 1955800"/>
                    <a:gd name="connsiteY1" fmla="*/ 0 h 1955801"/>
                    <a:gd name="connsiteX2" fmla="*/ 2 w 1955800"/>
                    <a:gd name="connsiteY2" fmla="*/ 0 h 1955801"/>
                    <a:gd name="connsiteX3" fmla="*/ 2 w 1955800"/>
                    <a:gd name="connsiteY3" fmla="*/ 550864 h 1955801"/>
                    <a:gd name="connsiteX4" fmla="*/ 550865 w 1955800"/>
                    <a:gd name="connsiteY4" fmla="*/ 550864 h 1955801"/>
                    <a:gd name="connsiteX5" fmla="*/ 1101728 w 1955800"/>
                    <a:gd name="connsiteY5" fmla="*/ 550864 h 1955801"/>
                    <a:gd name="connsiteX6" fmla="*/ 1101728 w 1955800"/>
                    <a:gd name="connsiteY6" fmla="*/ 0 h 1955801"/>
                    <a:gd name="connsiteX7" fmla="*/ 1955800 w 1955800"/>
                    <a:gd name="connsiteY7" fmla="*/ 0 h 1955801"/>
                    <a:gd name="connsiteX8" fmla="*/ 1955800 w 1955800"/>
                    <a:gd name="connsiteY8" fmla="*/ 1955801 h 1955801"/>
                    <a:gd name="connsiteX9" fmla="*/ 0 w 1955800"/>
                    <a:gd name="connsiteY9" fmla="*/ 1955801 h 195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55800" h="1955801">
                      <a:moveTo>
                        <a:pt x="0" y="1955801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550864"/>
                      </a:lnTo>
                      <a:lnTo>
                        <a:pt x="550865" y="550864"/>
                      </a:lnTo>
                      <a:lnTo>
                        <a:pt x="1101728" y="550864"/>
                      </a:lnTo>
                      <a:lnTo>
                        <a:pt x="1101728" y="0"/>
                      </a:lnTo>
                      <a:lnTo>
                        <a:pt x="1955800" y="0"/>
                      </a:lnTo>
                      <a:lnTo>
                        <a:pt x="1955800" y="1955801"/>
                      </a:lnTo>
                      <a:lnTo>
                        <a:pt x="0" y="1955801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5" name="iṧļîďé"/>
                <p:cNvSpPr/>
                <p:nvPr/>
              </p:nvSpPr>
              <p:spPr>
                <a:xfrm rot="5400000">
                  <a:off x="6430962" y="2302672"/>
                  <a:ext cx="1955801" cy="1955801"/>
                </a:xfrm>
                <a:custGeom>
                  <a:avLst/>
                  <a:gdLst>
                    <a:gd name="connsiteX0" fmla="*/ 0 w 1955801"/>
                    <a:gd name="connsiteY0" fmla="*/ 1955801 h 1955801"/>
                    <a:gd name="connsiteX1" fmla="*/ 0 w 1955801"/>
                    <a:gd name="connsiteY1" fmla="*/ 0 h 1955801"/>
                    <a:gd name="connsiteX2" fmla="*/ 1955801 w 1955801"/>
                    <a:gd name="connsiteY2" fmla="*/ 0 h 1955801"/>
                    <a:gd name="connsiteX3" fmla="*/ 1955800 w 1955801"/>
                    <a:gd name="connsiteY3" fmla="*/ 1404937 h 1955801"/>
                    <a:gd name="connsiteX4" fmla="*/ 1404939 w 1955801"/>
                    <a:gd name="connsiteY4" fmla="*/ 1404937 h 1955801"/>
                    <a:gd name="connsiteX5" fmla="*/ 854076 w 1955801"/>
                    <a:gd name="connsiteY5" fmla="*/ 1404937 h 1955801"/>
                    <a:gd name="connsiteX6" fmla="*/ 854076 w 1955801"/>
                    <a:gd name="connsiteY6" fmla="*/ 1955801 h 1955801"/>
                    <a:gd name="connsiteX7" fmla="*/ 0 w 1955801"/>
                    <a:gd name="connsiteY7" fmla="*/ 1955801 h 195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1" h="1955801">
                      <a:moveTo>
                        <a:pt x="0" y="1955801"/>
                      </a:moveTo>
                      <a:lnTo>
                        <a:pt x="0" y="0"/>
                      </a:lnTo>
                      <a:lnTo>
                        <a:pt x="1955801" y="0"/>
                      </a:lnTo>
                      <a:lnTo>
                        <a:pt x="1955800" y="1404937"/>
                      </a:lnTo>
                      <a:lnTo>
                        <a:pt x="1404939" y="1404937"/>
                      </a:lnTo>
                      <a:lnTo>
                        <a:pt x="854076" y="1404937"/>
                      </a:lnTo>
                      <a:lnTo>
                        <a:pt x="854076" y="1955801"/>
                      </a:lnTo>
                      <a:lnTo>
                        <a:pt x="0" y="1955801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27" name="íśḷiḓé"/>
              <p:cNvSpPr>
                <a:spLocks noChangeAspect="1"/>
              </p:cNvSpPr>
              <p:nvPr/>
            </p:nvSpPr>
            <p:spPr bwMode="auto">
              <a:xfrm>
                <a:off x="5785411" y="1814153"/>
                <a:ext cx="493232" cy="416816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8" name="îşlïḑè"/>
              <p:cNvSpPr/>
              <p:nvPr/>
            </p:nvSpPr>
            <p:spPr bwMode="auto">
              <a:xfrm>
                <a:off x="4478600" y="3335368"/>
                <a:ext cx="428132" cy="361802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îṩlíďe"/>
              <p:cNvSpPr/>
              <p:nvPr/>
            </p:nvSpPr>
            <p:spPr bwMode="auto">
              <a:xfrm>
                <a:off x="5876166" y="3141750"/>
                <a:ext cx="461217" cy="574501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íšlïďe"/>
              <p:cNvSpPr/>
              <p:nvPr/>
            </p:nvSpPr>
            <p:spPr bwMode="auto">
              <a:xfrm>
                <a:off x="5984360" y="4615034"/>
                <a:ext cx="456434" cy="385719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išľïḑe"/>
              <p:cNvSpPr/>
              <p:nvPr/>
            </p:nvSpPr>
            <p:spPr bwMode="auto">
              <a:xfrm>
                <a:off x="7214415" y="3073873"/>
                <a:ext cx="424066" cy="358366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ïŝ1îḍè"/>
            <p:cNvGrpSpPr/>
            <p:nvPr/>
          </p:nvGrpSpPr>
          <p:grpSpPr>
            <a:xfrm>
              <a:off x="1307468" y="2624665"/>
              <a:ext cx="9613068" cy="2139516"/>
              <a:chOff x="1307468" y="2624665"/>
              <a:chExt cx="9613068" cy="2139516"/>
            </a:xfrm>
          </p:grpSpPr>
          <p:grpSp>
            <p:nvGrpSpPr>
              <p:cNvPr id="8" name="ïŝ1iďè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8" name="îṥḷïḓè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20" name="íṡľíd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4" name="isľïḑ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25" name="ísľîd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  <p:grpSp>
                <p:nvGrpSpPr>
                  <p:cNvPr id="21" name="íṥ1îďe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ïšļïḋ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23" name="íŝḷíḋ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</p:grpSp>
            <p:cxnSp>
              <p:nvCxnSpPr>
                <p:cNvPr id="19" name="直接连接符 18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îṩlïdè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10" name="ïslíde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2" name="ïṩľid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6" name="íṡľîd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17" name="iṣľiḓè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  <p:grpSp>
                <p:nvGrpSpPr>
                  <p:cNvPr id="13" name="iś1íde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ïṧḻïd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15" name="îṧḷïď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</p:grpSp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6" name="文本框 35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e29dc52-4aeb-4aa0-9c1a-8e683e4d555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80136" y="1346199"/>
            <a:ext cx="10856438" cy="4165601"/>
            <a:chOff x="656507" y="1549689"/>
            <a:chExt cx="10856438" cy="4165601"/>
          </a:xfrm>
        </p:grpSpPr>
        <p:sp>
          <p:nvSpPr>
            <p:cNvPr id="6" name="îṩlîḓe"/>
            <p:cNvSpPr/>
            <p:nvPr/>
          </p:nvSpPr>
          <p:spPr>
            <a:xfrm>
              <a:off x="4799033" y="2866727"/>
              <a:ext cx="2848563" cy="284856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  <a:effectLst/>
            <a:scene3d>
              <a:camera prst="perspectiveRelaxed" fov="2400000">
                <a:rot lat="19626000" lon="960000" rev="19092000"/>
              </a:camera>
              <a:lightRig rig="threePt" dir="t"/>
            </a:scene3d>
            <a:sp3d prstMaterial="matte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7" name="ïslíḍè"/>
            <p:cNvSpPr/>
            <p:nvPr/>
          </p:nvSpPr>
          <p:spPr>
            <a:xfrm>
              <a:off x="4799033" y="2208208"/>
              <a:ext cx="2848563" cy="2848563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57150">
              <a:solidFill>
                <a:schemeClr val="bg1"/>
              </a:solidFill>
            </a:ln>
            <a:effectLst/>
            <a:scene3d>
              <a:camera prst="perspectiveRelaxed" fov="2400000">
                <a:rot lat="19626000" lon="960000" rev="19092000"/>
              </a:camera>
              <a:lightRig rig="threePt" dir="t"/>
            </a:scene3d>
            <a:sp3d prstMaterial="matte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8" name="ïs1îḑe"/>
            <p:cNvSpPr/>
            <p:nvPr/>
          </p:nvSpPr>
          <p:spPr>
            <a:xfrm>
              <a:off x="4799033" y="1549689"/>
              <a:ext cx="2848563" cy="284856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57150">
              <a:solidFill>
                <a:schemeClr val="bg1"/>
              </a:solidFill>
            </a:ln>
            <a:effectLst/>
            <a:scene3d>
              <a:camera prst="perspectiveRelaxed" fov="2400000">
                <a:rot lat="19626000" lon="960000" rev="19092000"/>
              </a:camera>
              <a:lightRig rig="threePt" dir="t"/>
            </a:scene3d>
            <a:sp3d prstMaterial="matte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9" name="îṡļiḓè"/>
            <p:cNvSpPr/>
            <p:nvPr/>
          </p:nvSpPr>
          <p:spPr bwMode="auto">
            <a:xfrm>
              <a:off x="3194769" y="3309836"/>
              <a:ext cx="791464" cy="7914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7103460" y="2209292"/>
              <a:ext cx="1475859" cy="0"/>
            </a:xfrm>
            <a:prstGeom prst="line">
              <a:avLst/>
            </a:prstGeom>
            <a:ln w="635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3986234" y="3696383"/>
              <a:ext cx="416197" cy="0"/>
            </a:xfrm>
            <a:prstGeom prst="line">
              <a:avLst/>
            </a:prstGeom>
            <a:ln w="635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flipH="1">
              <a:off x="7814660" y="4497032"/>
              <a:ext cx="764659" cy="0"/>
            </a:xfrm>
            <a:prstGeom prst="line">
              <a:avLst/>
            </a:prstGeom>
            <a:ln w="635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îsļîďe"/>
            <p:cNvSpPr/>
            <p:nvPr/>
          </p:nvSpPr>
          <p:spPr bwMode="auto">
            <a:xfrm>
              <a:off x="8223331" y="1812476"/>
              <a:ext cx="791464" cy="7914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4" name="iṧ1îḑè"/>
            <p:cNvSpPr/>
            <p:nvPr/>
          </p:nvSpPr>
          <p:spPr bwMode="auto">
            <a:xfrm>
              <a:off x="8223331" y="4101300"/>
              <a:ext cx="791464" cy="7914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5" name="íşḷîḑè"/>
            <p:cNvGrpSpPr/>
            <p:nvPr/>
          </p:nvGrpSpPr>
          <p:grpSpPr>
            <a:xfrm>
              <a:off x="656507" y="3213832"/>
              <a:ext cx="2538262" cy="983472"/>
              <a:chOff x="4410146" y="3865260"/>
              <a:chExt cx="2475841" cy="983472"/>
            </a:xfrm>
          </p:grpSpPr>
          <p:sp>
            <p:nvSpPr>
              <p:cNvPr id="26" name="îśļiḑé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0" tIns="0" rIns="288000" bIns="0" anchor="b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šlïḑè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6" name="ïṥlíḋe"/>
            <p:cNvGrpSpPr/>
            <p:nvPr/>
          </p:nvGrpSpPr>
          <p:grpSpPr>
            <a:xfrm>
              <a:off x="9014795" y="4005296"/>
              <a:ext cx="2498150" cy="983472"/>
              <a:chOff x="4410146" y="3865260"/>
              <a:chExt cx="2475841" cy="983472"/>
            </a:xfrm>
          </p:grpSpPr>
          <p:sp>
            <p:nvSpPr>
              <p:cNvPr id="24" name="íṩḷîḑe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îṥļïḓé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7" name="íŝļîḑê"/>
            <p:cNvGrpSpPr/>
            <p:nvPr/>
          </p:nvGrpSpPr>
          <p:grpSpPr>
            <a:xfrm>
              <a:off x="9014795" y="1716472"/>
              <a:ext cx="2498150" cy="983472"/>
              <a:chOff x="4410146" y="3865260"/>
              <a:chExt cx="2475841" cy="983472"/>
            </a:xfrm>
          </p:grpSpPr>
          <p:sp>
            <p:nvSpPr>
              <p:cNvPr id="22" name="îslidé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iśļîḋè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8" name="íṥḷïdê"/>
            <p:cNvSpPr/>
            <p:nvPr/>
          </p:nvSpPr>
          <p:spPr>
            <a:xfrm>
              <a:off x="3418365" y="3477833"/>
              <a:ext cx="342534" cy="437100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9" name="išľiḍé"/>
            <p:cNvSpPr/>
            <p:nvPr/>
          </p:nvSpPr>
          <p:spPr>
            <a:xfrm>
              <a:off x="8441870" y="1989658"/>
              <a:ext cx="342534" cy="437100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0" name="iṩliďe"/>
            <p:cNvSpPr/>
            <p:nvPr/>
          </p:nvSpPr>
          <p:spPr>
            <a:xfrm>
              <a:off x="8441870" y="4278482"/>
              <a:ext cx="342534" cy="437100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1" name="ïŝľïḑè"/>
            <p:cNvSpPr/>
            <p:nvPr/>
          </p:nvSpPr>
          <p:spPr>
            <a:xfrm>
              <a:off x="5752552" y="2661007"/>
              <a:ext cx="941524" cy="896474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壹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工作概述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6b0bb2b-6127-4216-b21e-613f445e83b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53649" y="1062859"/>
            <a:ext cx="9613068" cy="5664645"/>
            <a:chOff x="1307468" y="1193355"/>
            <a:chExt cx="9613068" cy="5664645"/>
          </a:xfrm>
        </p:grpSpPr>
        <p:grpSp>
          <p:nvGrpSpPr>
            <p:cNvPr id="6" name="îSḻíḍe"/>
            <p:cNvGrpSpPr/>
            <p:nvPr/>
          </p:nvGrpSpPr>
          <p:grpSpPr>
            <a:xfrm>
              <a:off x="4943510" y="1193355"/>
              <a:ext cx="2304980" cy="5664645"/>
              <a:chOff x="1669143" y="1193355"/>
              <a:chExt cx="2304980" cy="5664645"/>
            </a:xfrm>
          </p:grpSpPr>
          <p:sp>
            <p:nvSpPr>
              <p:cNvPr id="34" name="iṩḷîďé"/>
              <p:cNvSpPr/>
              <p:nvPr/>
            </p:nvSpPr>
            <p:spPr>
              <a:xfrm rot="2503140">
                <a:off x="3627463" y="4508311"/>
                <a:ext cx="215412" cy="735030"/>
              </a:xfrm>
              <a:custGeom>
                <a:avLst/>
                <a:gdLst>
                  <a:gd name="connsiteX0" fmla="*/ 0 w 215412"/>
                  <a:gd name="connsiteY0" fmla="*/ 0 h 735030"/>
                  <a:gd name="connsiteX1" fmla="*/ 215412 w 215412"/>
                  <a:gd name="connsiteY1" fmla="*/ 367515 h 735030"/>
                  <a:gd name="connsiteX2" fmla="*/ 0 w 215412"/>
                  <a:gd name="connsiteY2" fmla="*/ 735030 h 735030"/>
                  <a:gd name="connsiteX3" fmla="*/ 0 w 215412"/>
                  <a:gd name="connsiteY3" fmla="*/ 0 h 73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412" h="735030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sľíďé"/>
              <p:cNvSpPr/>
              <p:nvPr/>
            </p:nvSpPr>
            <p:spPr>
              <a:xfrm rot="2503140">
                <a:off x="3627463" y="3583323"/>
                <a:ext cx="215412" cy="735030"/>
              </a:xfrm>
              <a:custGeom>
                <a:avLst/>
                <a:gdLst>
                  <a:gd name="connsiteX0" fmla="*/ 0 w 215412"/>
                  <a:gd name="connsiteY0" fmla="*/ 0 h 735030"/>
                  <a:gd name="connsiteX1" fmla="*/ 215412 w 215412"/>
                  <a:gd name="connsiteY1" fmla="*/ 367515 h 735030"/>
                  <a:gd name="connsiteX2" fmla="*/ 0 w 215412"/>
                  <a:gd name="connsiteY2" fmla="*/ 735030 h 735030"/>
                  <a:gd name="connsiteX3" fmla="*/ 0 w 215412"/>
                  <a:gd name="connsiteY3" fmla="*/ 0 h 73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412" h="735030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6" name="ïṥḻíḑe"/>
              <p:cNvSpPr/>
              <p:nvPr/>
            </p:nvSpPr>
            <p:spPr>
              <a:xfrm rot="2503140">
                <a:off x="3627464" y="1719767"/>
                <a:ext cx="215412" cy="735030"/>
              </a:xfrm>
              <a:custGeom>
                <a:avLst/>
                <a:gdLst>
                  <a:gd name="connsiteX0" fmla="*/ 0 w 215412"/>
                  <a:gd name="connsiteY0" fmla="*/ 0 h 735030"/>
                  <a:gd name="connsiteX1" fmla="*/ 215412 w 215412"/>
                  <a:gd name="connsiteY1" fmla="*/ 367515 h 735030"/>
                  <a:gd name="connsiteX2" fmla="*/ 0 w 215412"/>
                  <a:gd name="connsiteY2" fmla="*/ 735030 h 735030"/>
                  <a:gd name="connsiteX3" fmla="*/ 0 w 215412"/>
                  <a:gd name="connsiteY3" fmla="*/ 0 h 73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412" h="735030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7" name="iṣlidê"/>
              <p:cNvSpPr/>
              <p:nvPr/>
            </p:nvSpPr>
            <p:spPr>
              <a:xfrm>
                <a:off x="1669143" y="1193355"/>
                <a:ext cx="1451428" cy="4252686"/>
              </a:xfrm>
              <a:prstGeom prst="roundRect">
                <a:avLst>
                  <a:gd name="adj" fmla="val 25667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8" name="íṧliḓè"/>
              <p:cNvSpPr/>
              <p:nvPr/>
            </p:nvSpPr>
            <p:spPr>
              <a:xfrm>
                <a:off x="2220685" y="5443621"/>
                <a:ext cx="348343" cy="141437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9" name="îS1îḓe"/>
              <p:cNvSpPr/>
              <p:nvPr/>
            </p:nvSpPr>
            <p:spPr>
              <a:xfrm>
                <a:off x="2039256" y="1548955"/>
                <a:ext cx="711200" cy="7112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0" name="îŝ1iḋé"/>
              <p:cNvSpPr/>
              <p:nvPr/>
            </p:nvSpPr>
            <p:spPr>
              <a:xfrm>
                <a:off x="2039256" y="2522622"/>
                <a:ext cx="711200" cy="7112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1" name="iṥļîḑé"/>
              <p:cNvSpPr/>
              <p:nvPr/>
            </p:nvSpPr>
            <p:spPr>
              <a:xfrm>
                <a:off x="2039256" y="3496289"/>
                <a:ext cx="711200" cy="7112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2" name="iS1íḍê"/>
              <p:cNvSpPr/>
              <p:nvPr/>
            </p:nvSpPr>
            <p:spPr>
              <a:xfrm>
                <a:off x="2039256" y="4469955"/>
                <a:ext cx="711200" cy="7112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grpSp>
            <p:nvGrpSpPr>
              <p:cNvPr id="43" name="iṧḻiḋé"/>
              <p:cNvGrpSpPr/>
              <p:nvPr/>
            </p:nvGrpSpPr>
            <p:grpSpPr>
              <a:xfrm>
                <a:off x="3226916" y="1548955"/>
                <a:ext cx="747207" cy="3632198"/>
                <a:chOff x="3226916" y="2097314"/>
                <a:chExt cx="874485" cy="3795487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49" name="îSlïḍe"/>
                <p:cNvSpPr/>
                <p:nvPr/>
              </p:nvSpPr>
              <p:spPr>
                <a:xfrm flipV="1">
                  <a:off x="3226916" y="2097314"/>
                  <a:ext cx="874485" cy="874486"/>
                </a:xfrm>
                <a:custGeom>
                  <a:avLst/>
                  <a:gdLst>
                    <a:gd name="connsiteX0" fmla="*/ 0 w 1474689"/>
                    <a:gd name="connsiteY0" fmla="*/ 0 h 1474690"/>
                    <a:gd name="connsiteX1" fmla="*/ 210178 w 1474689"/>
                    <a:gd name="connsiteY1" fmla="*/ 0 h 1474690"/>
                    <a:gd name="connsiteX2" fmla="*/ 1474689 w 1474689"/>
                    <a:gd name="connsiteY2" fmla="*/ 1264512 h 1474690"/>
                    <a:gd name="connsiteX3" fmla="*/ 1474689 w 1474689"/>
                    <a:gd name="connsiteY3" fmla="*/ 1474690 h 1474690"/>
                    <a:gd name="connsiteX4" fmla="*/ 0 w 1474689"/>
                    <a:gd name="connsiteY4" fmla="*/ 1474690 h 1474690"/>
                    <a:gd name="connsiteX5" fmla="*/ 0 w 1474689"/>
                    <a:gd name="connsiteY5" fmla="*/ 0 h 147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74689" h="1474690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0" name="î$ľiḓê"/>
                <p:cNvSpPr/>
                <p:nvPr/>
              </p:nvSpPr>
              <p:spPr>
                <a:xfrm flipV="1">
                  <a:off x="3226916" y="3070981"/>
                  <a:ext cx="874485" cy="874486"/>
                </a:xfrm>
                <a:custGeom>
                  <a:avLst/>
                  <a:gdLst>
                    <a:gd name="connsiteX0" fmla="*/ 0 w 1474689"/>
                    <a:gd name="connsiteY0" fmla="*/ 0 h 1474690"/>
                    <a:gd name="connsiteX1" fmla="*/ 210178 w 1474689"/>
                    <a:gd name="connsiteY1" fmla="*/ 0 h 1474690"/>
                    <a:gd name="connsiteX2" fmla="*/ 1474689 w 1474689"/>
                    <a:gd name="connsiteY2" fmla="*/ 1264512 h 1474690"/>
                    <a:gd name="connsiteX3" fmla="*/ 1474689 w 1474689"/>
                    <a:gd name="connsiteY3" fmla="*/ 1474690 h 1474690"/>
                    <a:gd name="connsiteX4" fmla="*/ 0 w 1474689"/>
                    <a:gd name="connsiteY4" fmla="*/ 1474690 h 1474690"/>
                    <a:gd name="connsiteX5" fmla="*/ 0 w 1474689"/>
                    <a:gd name="connsiteY5" fmla="*/ 0 h 147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74689" h="1474690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1" name="íṡḷîḑê"/>
                <p:cNvSpPr/>
                <p:nvPr/>
              </p:nvSpPr>
              <p:spPr>
                <a:xfrm flipV="1">
                  <a:off x="3226916" y="4044648"/>
                  <a:ext cx="874485" cy="874486"/>
                </a:xfrm>
                <a:custGeom>
                  <a:avLst/>
                  <a:gdLst>
                    <a:gd name="connsiteX0" fmla="*/ 0 w 1474689"/>
                    <a:gd name="connsiteY0" fmla="*/ 0 h 1474690"/>
                    <a:gd name="connsiteX1" fmla="*/ 210178 w 1474689"/>
                    <a:gd name="connsiteY1" fmla="*/ 0 h 1474690"/>
                    <a:gd name="connsiteX2" fmla="*/ 1474689 w 1474689"/>
                    <a:gd name="connsiteY2" fmla="*/ 1264512 h 1474690"/>
                    <a:gd name="connsiteX3" fmla="*/ 1474689 w 1474689"/>
                    <a:gd name="connsiteY3" fmla="*/ 1474690 h 1474690"/>
                    <a:gd name="connsiteX4" fmla="*/ 0 w 1474689"/>
                    <a:gd name="connsiteY4" fmla="*/ 1474690 h 1474690"/>
                    <a:gd name="connsiteX5" fmla="*/ 0 w 1474689"/>
                    <a:gd name="connsiteY5" fmla="*/ 0 h 147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74689" h="1474690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2" name="ï$ľîdé"/>
                <p:cNvSpPr/>
                <p:nvPr/>
              </p:nvSpPr>
              <p:spPr>
                <a:xfrm flipV="1">
                  <a:off x="3226916" y="5018315"/>
                  <a:ext cx="874485" cy="874486"/>
                </a:xfrm>
                <a:custGeom>
                  <a:avLst/>
                  <a:gdLst>
                    <a:gd name="connsiteX0" fmla="*/ 0 w 1474689"/>
                    <a:gd name="connsiteY0" fmla="*/ 0 h 1474690"/>
                    <a:gd name="connsiteX1" fmla="*/ 210178 w 1474689"/>
                    <a:gd name="connsiteY1" fmla="*/ 0 h 1474690"/>
                    <a:gd name="connsiteX2" fmla="*/ 1474689 w 1474689"/>
                    <a:gd name="connsiteY2" fmla="*/ 1264512 h 1474690"/>
                    <a:gd name="connsiteX3" fmla="*/ 1474689 w 1474689"/>
                    <a:gd name="connsiteY3" fmla="*/ 1474690 h 1474690"/>
                    <a:gd name="connsiteX4" fmla="*/ 0 w 1474689"/>
                    <a:gd name="connsiteY4" fmla="*/ 1474690 h 1474690"/>
                    <a:gd name="connsiteX5" fmla="*/ 0 w 1474689"/>
                    <a:gd name="connsiteY5" fmla="*/ 0 h 147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74689" h="1474690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44" name="iṣlídé"/>
              <p:cNvSpPr/>
              <p:nvPr/>
            </p:nvSpPr>
            <p:spPr>
              <a:xfrm rot="2503140">
                <a:off x="3627464" y="2651544"/>
                <a:ext cx="215412" cy="735030"/>
              </a:xfrm>
              <a:custGeom>
                <a:avLst/>
                <a:gdLst>
                  <a:gd name="connsiteX0" fmla="*/ 0 w 215412"/>
                  <a:gd name="connsiteY0" fmla="*/ 0 h 735030"/>
                  <a:gd name="connsiteX1" fmla="*/ 215412 w 215412"/>
                  <a:gd name="connsiteY1" fmla="*/ 367515 h 735030"/>
                  <a:gd name="connsiteX2" fmla="*/ 0 w 215412"/>
                  <a:gd name="connsiteY2" fmla="*/ 735030 h 735030"/>
                  <a:gd name="connsiteX3" fmla="*/ 0 w 215412"/>
                  <a:gd name="connsiteY3" fmla="*/ 0 h 73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412" h="735030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5" name="isļiḓé"/>
              <p:cNvSpPr/>
              <p:nvPr/>
            </p:nvSpPr>
            <p:spPr>
              <a:xfrm>
                <a:off x="2257249" y="1675141"/>
                <a:ext cx="368354" cy="458828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6" name="ïšľïḑe"/>
              <p:cNvSpPr/>
              <p:nvPr/>
            </p:nvSpPr>
            <p:spPr>
              <a:xfrm>
                <a:off x="2257249" y="2648808"/>
                <a:ext cx="368354" cy="458828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7" name="işḷïḋe"/>
              <p:cNvSpPr/>
              <p:nvPr/>
            </p:nvSpPr>
            <p:spPr>
              <a:xfrm>
                <a:off x="2257249" y="3622475"/>
                <a:ext cx="368354" cy="458828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8" name="ïṡľiḑe"/>
              <p:cNvSpPr/>
              <p:nvPr/>
            </p:nvSpPr>
            <p:spPr>
              <a:xfrm>
                <a:off x="2257249" y="4596141"/>
                <a:ext cx="368354" cy="458828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íṥļïďé"/>
            <p:cNvGrpSpPr/>
            <p:nvPr/>
          </p:nvGrpSpPr>
          <p:grpSpPr>
            <a:xfrm>
              <a:off x="8170814" y="1980197"/>
              <a:ext cx="2749722" cy="3463424"/>
              <a:chOff x="8170814" y="1912116"/>
              <a:chExt cx="2749722" cy="3463424"/>
            </a:xfrm>
          </p:grpSpPr>
          <p:grpSp>
            <p:nvGrpSpPr>
              <p:cNvPr id="22" name="íšlide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5" name="ïŝḻíďê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2" name="íşḻîḑ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33" name="ïS1îď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  <p:grpSp>
              <p:nvGrpSpPr>
                <p:cNvPr id="26" name="îSļîḋè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i$ļiďé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31" name="îşḷíḑ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  <p:grpSp>
              <p:nvGrpSpPr>
                <p:cNvPr id="27" name="î$ļiḓe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ïṩlïḍ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29" name="isļíḓ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</p:grpSp>
          <p:cxnSp>
            <p:nvCxnSpPr>
              <p:cNvPr id="23" name="Straight Connector 2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6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íśļiďê"/>
            <p:cNvGrpSpPr/>
            <p:nvPr/>
          </p:nvGrpSpPr>
          <p:grpSpPr>
            <a:xfrm>
              <a:off x="1307468" y="1980197"/>
              <a:ext cx="2713719" cy="3463424"/>
              <a:chOff x="1307468" y="1697288"/>
              <a:chExt cx="2713719" cy="3463424"/>
            </a:xfrm>
          </p:grpSpPr>
          <p:grpSp>
            <p:nvGrpSpPr>
              <p:cNvPr id="9" name="isḻïdé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3" name="íṩḻîḑ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îslîd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21" name="ïṩ1iḑ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  <p:grpSp>
              <p:nvGrpSpPr>
                <p:cNvPr id="14" name="išḷiḑe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îšľîḑé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9" name="íSľïď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  <p:grpSp>
              <p:nvGrpSpPr>
                <p:cNvPr id="15" name="iṥliḋé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íšļíḍ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此部分内容作为文字排版占位显示</a:t>
                    </a:r>
                    <a:b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</a:br>
                    <a:r>
                      <a: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（建议使用主题字体）</a:t>
                    </a:r>
                    <a:endParaRPr lang="zh-CN" altLang="en-US" sz="100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7" name="iṧľîḍ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rPr>
                      <a:t>标题文本预设</a:t>
                    </a:r>
                    <a:endParaRPr lang="zh-CN" altLang="en-US" sz="16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</p:grpSp>
          <p:grpSp>
            <p:nvGrpSpPr>
              <p:cNvPr id="10" name="iślíḓê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1" name="Straight Connector 42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43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51000"/>
            <a:ext cx="12220047" cy="5207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3956954" y="3029994"/>
            <a:ext cx="4149277" cy="815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4061" y="1798452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endParaRPr lang="zh-CN" altLang="en-US" sz="8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05955" y="1967728"/>
            <a:ext cx="315983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5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5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15c58f3c-2a52-43f8-9930-70ccd083cf6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32998" y="1003928"/>
            <a:ext cx="6252979" cy="5220580"/>
            <a:chOff x="2891644" y="1088740"/>
            <a:chExt cx="6252979" cy="5220580"/>
          </a:xfrm>
        </p:grpSpPr>
        <p:sp>
          <p:nvSpPr>
            <p:cNvPr id="6" name="iśľídê"/>
            <p:cNvSpPr/>
            <p:nvPr/>
          </p:nvSpPr>
          <p:spPr>
            <a:xfrm>
              <a:off x="5987988" y="1088740"/>
              <a:ext cx="45719" cy="5220580"/>
            </a:xfrm>
            <a:prstGeom prst="rect">
              <a:avLst/>
            </a:prstGeom>
            <a:solidFill>
              <a:schemeClr val="bg2">
                <a:lumMod val="10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7" name="îṥlíḓe"/>
            <p:cNvGrpSpPr/>
            <p:nvPr/>
          </p:nvGrpSpPr>
          <p:grpSpPr>
            <a:xfrm>
              <a:off x="5531344" y="2564845"/>
              <a:ext cx="971272" cy="971272"/>
              <a:chOff x="4876779" y="2512148"/>
              <a:chExt cx="971272" cy="971272"/>
            </a:xfrm>
          </p:grpSpPr>
          <p:sp>
            <p:nvSpPr>
              <p:cNvPr id="36" name="ïṣļîḑê"/>
              <p:cNvSpPr/>
              <p:nvPr/>
            </p:nvSpPr>
            <p:spPr>
              <a:xfrm>
                <a:off x="4876779" y="251214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7" name="íšlïdè"/>
              <p:cNvSpPr/>
              <p:nvPr/>
            </p:nvSpPr>
            <p:spPr>
              <a:xfrm>
                <a:off x="4993478" y="2628847"/>
                <a:ext cx="737874" cy="73787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8" name="íṡľíďe"/>
              <p:cNvSpPr/>
              <p:nvPr/>
            </p:nvSpPr>
            <p:spPr>
              <a:xfrm>
                <a:off x="5223727" y="2794880"/>
                <a:ext cx="277375" cy="405807"/>
              </a:xfrm>
              <a:custGeom>
                <a:avLst/>
                <a:gdLst>
                  <a:gd name="connsiteX0" fmla="*/ 102012 w 208031"/>
                  <a:gd name="connsiteY0" fmla="*/ 264985 h 304355"/>
                  <a:gd name="connsiteX1" fmla="*/ 85817 w 208031"/>
                  <a:gd name="connsiteY1" fmla="*/ 283502 h 304355"/>
                  <a:gd name="connsiteX2" fmla="*/ 102012 w 208031"/>
                  <a:gd name="connsiteY2" fmla="*/ 302019 h 304355"/>
                  <a:gd name="connsiteX3" fmla="*/ 118207 w 208031"/>
                  <a:gd name="connsiteY3" fmla="*/ 283502 h 304355"/>
                  <a:gd name="connsiteX4" fmla="*/ 102012 w 208031"/>
                  <a:gd name="connsiteY4" fmla="*/ 264985 h 304355"/>
                  <a:gd name="connsiteX5" fmla="*/ 56997 w 208031"/>
                  <a:gd name="connsiteY5" fmla="*/ 57673 h 304355"/>
                  <a:gd name="connsiteX6" fmla="*/ 33778 w 208031"/>
                  <a:gd name="connsiteY6" fmla="*/ 80892 h 304355"/>
                  <a:gd name="connsiteX7" fmla="*/ 33778 w 208031"/>
                  <a:gd name="connsiteY7" fmla="*/ 231129 h 304355"/>
                  <a:gd name="connsiteX8" fmla="*/ 56997 w 208031"/>
                  <a:gd name="connsiteY8" fmla="*/ 254348 h 304355"/>
                  <a:gd name="connsiteX9" fmla="*/ 149871 w 208031"/>
                  <a:gd name="connsiteY9" fmla="*/ 254348 h 304355"/>
                  <a:gd name="connsiteX10" fmla="*/ 173090 w 208031"/>
                  <a:gd name="connsiteY10" fmla="*/ 231129 h 304355"/>
                  <a:gd name="connsiteX11" fmla="*/ 173090 w 208031"/>
                  <a:gd name="connsiteY11" fmla="*/ 80892 h 304355"/>
                  <a:gd name="connsiteX12" fmla="*/ 149871 w 208031"/>
                  <a:gd name="connsiteY12" fmla="*/ 57673 h 304355"/>
                  <a:gd name="connsiteX13" fmla="*/ 66050 w 208031"/>
                  <a:gd name="connsiteY13" fmla="*/ 20948 h 304355"/>
                  <a:gd name="connsiteX14" fmla="*/ 66050 w 208031"/>
                  <a:gd name="connsiteY14" fmla="*/ 29172 h 304355"/>
                  <a:gd name="connsiteX15" fmla="*/ 136737 w 208031"/>
                  <a:gd name="connsiteY15" fmla="*/ 29172 h 304355"/>
                  <a:gd name="connsiteX16" fmla="*/ 136737 w 208031"/>
                  <a:gd name="connsiteY16" fmla="*/ 20948 h 304355"/>
                  <a:gd name="connsiteX17" fmla="*/ 34673 w 208031"/>
                  <a:gd name="connsiteY17" fmla="*/ 0 h 304355"/>
                  <a:gd name="connsiteX18" fmla="*/ 173358 w 208031"/>
                  <a:gd name="connsiteY18" fmla="*/ 0 h 304355"/>
                  <a:gd name="connsiteX19" fmla="*/ 208031 w 208031"/>
                  <a:gd name="connsiteY19" fmla="*/ 34673 h 304355"/>
                  <a:gd name="connsiteX20" fmla="*/ 208031 w 208031"/>
                  <a:gd name="connsiteY20" fmla="*/ 269682 h 304355"/>
                  <a:gd name="connsiteX21" fmla="*/ 173358 w 208031"/>
                  <a:gd name="connsiteY21" fmla="*/ 304355 h 304355"/>
                  <a:gd name="connsiteX22" fmla="*/ 34673 w 208031"/>
                  <a:gd name="connsiteY22" fmla="*/ 304355 h 304355"/>
                  <a:gd name="connsiteX23" fmla="*/ 0 w 208031"/>
                  <a:gd name="connsiteY23" fmla="*/ 269682 h 304355"/>
                  <a:gd name="connsiteX24" fmla="*/ 0 w 208031"/>
                  <a:gd name="connsiteY24" fmla="*/ 34673 h 304355"/>
                  <a:gd name="connsiteX25" fmla="*/ 34673 w 208031"/>
                  <a:gd name="connsiteY25" fmla="*/ 0 h 30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8031" h="304355">
                    <a:moveTo>
                      <a:pt x="102012" y="264985"/>
                    </a:moveTo>
                    <a:cubicBezTo>
                      <a:pt x="93068" y="264985"/>
                      <a:pt x="85817" y="273275"/>
                      <a:pt x="85817" y="283502"/>
                    </a:cubicBezTo>
                    <a:cubicBezTo>
                      <a:pt x="85817" y="293729"/>
                      <a:pt x="93068" y="302019"/>
                      <a:pt x="102012" y="302019"/>
                    </a:cubicBezTo>
                    <a:cubicBezTo>
                      <a:pt x="110956" y="302019"/>
                      <a:pt x="118207" y="293729"/>
                      <a:pt x="118207" y="283502"/>
                    </a:cubicBezTo>
                    <a:cubicBezTo>
                      <a:pt x="118207" y="273275"/>
                      <a:pt x="110956" y="264985"/>
                      <a:pt x="102012" y="264985"/>
                    </a:cubicBezTo>
                    <a:close/>
                    <a:moveTo>
                      <a:pt x="56997" y="57673"/>
                    </a:moveTo>
                    <a:cubicBezTo>
                      <a:pt x="44174" y="57673"/>
                      <a:pt x="33778" y="68069"/>
                      <a:pt x="33778" y="80892"/>
                    </a:cubicBezTo>
                    <a:lnTo>
                      <a:pt x="33778" y="231129"/>
                    </a:lnTo>
                    <a:cubicBezTo>
                      <a:pt x="33778" y="243952"/>
                      <a:pt x="44174" y="254348"/>
                      <a:pt x="56997" y="254348"/>
                    </a:cubicBezTo>
                    <a:lnTo>
                      <a:pt x="149871" y="254348"/>
                    </a:lnTo>
                    <a:cubicBezTo>
                      <a:pt x="162694" y="254348"/>
                      <a:pt x="173090" y="243952"/>
                      <a:pt x="173090" y="231129"/>
                    </a:cubicBezTo>
                    <a:lnTo>
                      <a:pt x="173090" y="80892"/>
                    </a:lnTo>
                    <a:cubicBezTo>
                      <a:pt x="173090" y="68069"/>
                      <a:pt x="162694" y="57673"/>
                      <a:pt x="149871" y="57673"/>
                    </a:cubicBezTo>
                    <a:close/>
                    <a:moveTo>
                      <a:pt x="66050" y="20948"/>
                    </a:moveTo>
                    <a:lnTo>
                      <a:pt x="66050" y="29172"/>
                    </a:lnTo>
                    <a:lnTo>
                      <a:pt x="136737" y="29172"/>
                    </a:lnTo>
                    <a:lnTo>
                      <a:pt x="136737" y="20948"/>
                    </a:lnTo>
                    <a:close/>
                    <a:moveTo>
                      <a:pt x="34673" y="0"/>
                    </a:moveTo>
                    <a:lnTo>
                      <a:pt x="173358" y="0"/>
                    </a:lnTo>
                    <a:cubicBezTo>
                      <a:pt x="192507" y="0"/>
                      <a:pt x="208031" y="15524"/>
                      <a:pt x="208031" y="34673"/>
                    </a:cubicBezTo>
                    <a:lnTo>
                      <a:pt x="208031" y="269682"/>
                    </a:lnTo>
                    <a:cubicBezTo>
                      <a:pt x="208031" y="288831"/>
                      <a:pt x="192507" y="304355"/>
                      <a:pt x="173358" y="304355"/>
                    </a:cubicBezTo>
                    <a:lnTo>
                      <a:pt x="34673" y="304355"/>
                    </a:lnTo>
                    <a:cubicBezTo>
                      <a:pt x="15524" y="304355"/>
                      <a:pt x="0" y="288831"/>
                      <a:pt x="0" y="269682"/>
                    </a:cubicBezTo>
                    <a:lnTo>
                      <a:pt x="0" y="34673"/>
                    </a:lnTo>
                    <a:cubicBezTo>
                      <a:pt x="0" y="15524"/>
                      <a:pt x="15524" y="0"/>
                      <a:pt x="346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8" name="iṣľïḍê"/>
            <p:cNvGrpSpPr/>
            <p:nvPr/>
          </p:nvGrpSpPr>
          <p:grpSpPr>
            <a:xfrm>
              <a:off x="2891644" y="2604662"/>
              <a:ext cx="2639700" cy="891638"/>
              <a:chOff x="1918379" y="1734048"/>
              <a:chExt cx="2348822" cy="891638"/>
            </a:xfrm>
          </p:grpSpPr>
          <p:sp>
            <p:nvSpPr>
              <p:cNvPr id="34" name="îSḻïḑê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ïṧḻidê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9" name="isḻiḋè"/>
            <p:cNvGrpSpPr/>
            <p:nvPr/>
          </p:nvGrpSpPr>
          <p:grpSpPr>
            <a:xfrm>
              <a:off x="5545059" y="1322260"/>
              <a:ext cx="971272" cy="971272"/>
              <a:chOff x="3703843" y="1419388"/>
              <a:chExt cx="971272" cy="971272"/>
            </a:xfrm>
          </p:grpSpPr>
          <p:sp>
            <p:nvSpPr>
              <p:cNvPr id="31" name="iṧ1íḑê"/>
              <p:cNvSpPr/>
              <p:nvPr/>
            </p:nvSpPr>
            <p:spPr>
              <a:xfrm>
                <a:off x="3703843" y="141938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2" name="iṡľíḋè"/>
              <p:cNvSpPr/>
              <p:nvPr/>
            </p:nvSpPr>
            <p:spPr>
              <a:xfrm>
                <a:off x="3820542" y="1536087"/>
                <a:ext cx="737874" cy="73787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íš1ïḋé"/>
              <p:cNvSpPr/>
              <p:nvPr/>
            </p:nvSpPr>
            <p:spPr>
              <a:xfrm flipH="1">
                <a:off x="3980149" y="1745089"/>
                <a:ext cx="368428" cy="316537"/>
              </a:xfrm>
              <a:custGeom>
                <a:avLst/>
                <a:gdLst>
                  <a:gd name="connsiteX0" fmla="*/ 174969 w 276321"/>
                  <a:gd name="connsiteY0" fmla="*/ 216483 h 237403"/>
                  <a:gd name="connsiteX1" fmla="*/ 174969 w 276321"/>
                  <a:gd name="connsiteY1" fmla="*/ 229968 h 237403"/>
                  <a:gd name="connsiteX2" fmla="*/ 101352 w 276321"/>
                  <a:gd name="connsiteY2" fmla="*/ 229968 h 237403"/>
                  <a:gd name="connsiteX3" fmla="*/ 101352 w 276321"/>
                  <a:gd name="connsiteY3" fmla="*/ 216483 h 237403"/>
                  <a:gd name="connsiteX4" fmla="*/ 276321 w 276321"/>
                  <a:gd name="connsiteY4" fmla="*/ 209047 h 237403"/>
                  <a:gd name="connsiteX5" fmla="*/ 0 w 276321"/>
                  <a:gd name="connsiteY5" fmla="*/ 209047 h 237403"/>
                  <a:gd name="connsiteX6" fmla="*/ 0 w 276321"/>
                  <a:gd name="connsiteY6" fmla="*/ 222929 h 237403"/>
                  <a:gd name="connsiteX7" fmla="*/ 8876 w 276321"/>
                  <a:gd name="connsiteY7" fmla="*/ 237403 h 237403"/>
                  <a:gd name="connsiteX8" fmla="*/ 267445 w 276321"/>
                  <a:gd name="connsiteY8" fmla="*/ 237403 h 237403"/>
                  <a:gd name="connsiteX9" fmla="*/ 276321 w 276321"/>
                  <a:gd name="connsiteY9" fmla="*/ 222929 h 237403"/>
                  <a:gd name="connsiteX10" fmla="*/ 215868 w 276321"/>
                  <a:gd name="connsiteY10" fmla="*/ 23987 h 237403"/>
                  <a:gd name="connsiteX11" fmla="*/ 215868 w 276321"/>
                  <a:gd name="connsiteY11" fmla="*/ 170163 h 237403"/>
                  <a:gd name="connsiteX12" fmla="*/ 60453 w 276321"/>
                  <a:gd name="connsiteY12" fmla="*/ 170163 h 237403"/>
                  <a:gd name="connsiteX13" fmla="*/ 60453 w 276321"/>
                  <a:gd name="connsiteY13" fmla="*/ 23987 h 237403"/>
                  <a:gd name="connsiteX14" fmla="*/ 207026 w 276321"/>
                  <a:gd name="connsiteY14" fmla="*/ 0 h 237403"/>
                  <a:gd name="connsiteX15" fmla="*/ 69295 w 276321"/>
                  <a:gd name="connsiteY15" fmla="*/ 0 h 237403"/>
                  <a:gd name="connsiteX16" fmla="*/ 36936 w 276321"/>
                  <a:gd name="connsiteY16" fmla="*/ 32359 h 237403"/>
                  <a:gd name="connsiteX17" fmla="*/ 36936 w 276321"/>
                  <a:gd name="connsiteY17" fmla="*/ 161790 h 237403"/>
                  <a:gd name="connsiteX18" fmla="*/ 69295 w 276321"/>
                  <a:gd name="connsiteY18" fmla="*/ 194149 h 237403"/>
                  <a:gd name="connsiteX19" fmla="*/ 207026 w 276321"/>
                  <a:gd name="connsiteY19" fmla="*/ 194149 h 237403"/>
                  <a:gd name="connsiteX20" fmla="*/ 239385 w 276321"/>
                  <a:gd name="connsiteY20" fmla="*/ 161790 h 237403"/>
                  <a:gd name="connsiteX21" fmla="*/ 239385 w 276321"/>
                  <a:gd name="connsiteY21" fmla="*/ 32359 h 237403"/>
                  <a:gd name="connsiteX22" fmla="*/ 207026 w 276321"/>
                  <a:gd name="connsiteY22" fmla="*/ 0 h 237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321" h="237403">
                    <a:moveTo>
                      <a:pt x="174969" y="216483"/>
                    </a:moveTo>
                    <a:lnTo>
                      <a:pt x="174969" y="229968"/>
                    </a:lnTo>
                    <a:lnTo>
                      <a:pt x="101352" y="229968"/>
                    </a:lnTo>
                    <a:lnTo>
                      <a:pt x="101352" y="216483"/>
                    </a:lnTo>
                    <a:close/>
                    <a:moveTo>
                      <a:pt x="276321" y="209047"/>
                    </a:moveTo>
                    <a:lnTo>
                      <a:pt x="0" y="209047"/>
                    </a:lnTo>
                    <a:lnTo>
                      <a:pt x="0" y="222929"/>
                    </a:lnTo>
                    <a:cubicBezTo>
                      <a:pt x="0" y="230923"/>
                      <a:pt x="3974" y="237403"/>
                      <a:pt x="8876" y="237403"/>
                    </a:cubicBezTo>
                    <a:lnTo>
                      <a:pt x="267445" y="237403"/>
                    </a:lnTo>
                    <a:cubicBezTo>
                      <a:pt x="272347" y="237403"/>
                      <a:pt x="276321" y="230923"/>
                      <a:pt x="276321" y="222929"/>
                    </a:cubicBezTo>
                    <a:close/>
                    <a:moveTo>
                      <a:pt x="215868" y="23987"/>
                    </a:moveTo>
                    <a:lnTo>
                      <a:pt x="215868" y="170163"/>
                    </a:lnTo>
                    <a:lnTo>
                      <a:pt x="60453" y="170163"/>
                    </a:lnTo>
                    <a:lnTo>
                      <a:pt x="60453" y="23987"/>
                    </a:lnTo>
                    <a:close/>
                    <a:moveTo>
                      <a:pt x="207026" y="0"/>
                    </a:moveTo>
                    <a:lnTo>
                      <a:pt x="69295" y="0"/>
                    </a:lnTo>
                    <a:cubicBezTo>
                      <a:pt x="51424" y="0"/>
                      <a:pt x="36936" y="14488"/>
                      <a:pt x="36936" y="32359"/>
                    </a:cubicBezTo>
                    <a:lnTo>
                      <a:pt x="36936" y="161790"/>
                    </a:lnTo>
                    <a:cubicBezTo>
                      <a:pt x="36936" y="179661"/>
                      <a:pt x="51424" y="194149"/>
                      <a:pt x="69295" y="194149"/>
                    </a:cubicBezTo>
                    <a:lnTo>
                      <a:pt x="207026" y="194149"/>
                    </a:lnTo>
                    <a:cubicBezTo>
                      <a:pt x="224897" y="194149"/>
                      <a:pt x="239385" y="179661"/>
                      <a:pt x="239385" y="161790"/>
                    </a:cubicBezTo>
                    <a:lnTo>
                      <a:pt x="239385" y="32359"/>
                    </a:lnTo>
                    <a:cubicBezTo>
                      <a:pt x="239385" y="14488"/>
                      <a:pt x="224897" y="0"/>
                      <a:pt x="207026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0" name="ïṥḷïďé"/>
            <p:cNvGrpSpPr/>
            <p:nvPr/>
          </p:nvGrpSpPr>
          <p:grpSpPr>
            <a:xfrm>
              <a:off x="6516331" y="1359793"/>
              <a:ext cx="2628292" cy="877163"/>
              <a:chOff x="7996808" y="1734930"/>
              <a:chExt cx="2348822" cy="877163"/>
            </a:xfrm>
          </p:grpSpPr>
          <p:sp>
            <p:nvSpPr>
              <p:cNvPr id="29" name="íšľíḓe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ïşḻïḓê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1" name="išľïḑê"/>
            <p:cNvGrpSpPr/>
            <p:nvPr/>
          </p:nvGrpSpPr>
          <p:grpSpPr>
            <a:xfrm>
              <a:off x="5531344" y="5050016"/>
              <a:ext cx="971272" cy="971272"/>
              <a:chOff x="7301044" y="4844782"/>
              <a:chExt cx="971272" cy="971272"/>
            </a:xfrm>
          </p:grpSpPr>
          <p:sp>
            <p:nvSpPr>
              <p:cNvPr id="22" name="ïSḷíḓè"/>
              <p:cNvSpPr/>
              <p:nvPr/>
            </p:nvSpPr>
            <p:spPr>
              <a:xfrm>
                <a:off x="7301044" y="4844782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íšḷîḋé"/>
              <p:cNvSpPr/>
              <p:nvPr/>
            </p:nvSpPr>
            <p:spPr>
              <a:xfrm>
                <a:off x="7417743" y="4961481"/>
                <a:ext cx="737874" cy="73787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grpSp>
            <p:nvGrpSpPr>
              <p:cNvPr id="24" name="íSḻïdè"/>
              <p:cNvGrpSpPr/>
              <p:nvPr/>
            </p:nvGrpSpPr>
            <p:grpSpPr>
              <a:xfrm>
                <a:off x="7630450" y="5137375"/>
                <a:ext cx="270417" cy="311212"/>
                <a:chOff x="5947555" y="3802810"/>
                <a:chExt cx="202813" cy="233409"/>
              </a:xfrm>
            </p:grpSpPr>
            <p:sp>
              <p:nvSpPr>
                <p:cNvPr id="25" name="îsḷîḑê"/>
                <p:cNvSpPr/>
                <p:nvPr/>
              </p:nvSpPr>
              <p:spPr>
                <a:xfrm rot="10800000" flipH="1">
                  <a:off x="5947555" y="3802810"/>
                  <a:ext cx="202813" cy="233409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-1" fmla="*/ 0 w 999747"/>
                    <a:gd name="connsiteY0-2" fmla="*/ 8964 h 1614801"/>
                    <a:gd name="connsiteX1-3" fmla="*/ 999747 w 999747"/>
                    <a:gd name="connsiteY1-4" fmla="*/ 8964 h 1614801"/>
                    <a:gd name="connsiteX2-5" fmla="*/ 703911 w 999747"/>
                    <a:gd name="connsiteY2-6" fmla="*/ 0 h 1614801"/>
                    <a:gd name="connsiteX3-7" fmla="*/ 0 w 999747"/>
                    <a:gd name="connsiteY3-8" fmla="*/ 8964 h 1614801"/>
                    <a:gd name="connsiteX4-9" fmla="*/ 0 w 999747"/>
                    <a:gd name="connsiteY4-10" fmla="*/ 1614801 h 1614801"/>
                    <a:gd name="connsiteX5-11" fmla="*/ 0 w 999747"/>
                    <a:gd name="connsiteY5-12" fmla="*/ 1614801 h 1614801"/>
                    <a:gd name="connsiteX6-13" fmla="*/ 0 w 999747"/>
                    <a:gd name="connsiteY6-14" fmla="*/ 8964 h 1614801"/>
                    <a:gd name="connsiteX0-15" fmla="*/ 0 w 703911"/>
                    <a:gd name="connsiteY0-16" fmla="*/ 8964 h 1614801"/>
                    <a:gd name="connsiteX1-17" fmla="*/ 703911 w 703911"/>
                    <a:gd name="connsiteY1-18" fmla="*/ 0 h 1614801"/>
                    <a:gd name="connsiteX2-19" fmla="*/ 0 w 703911"/>
                    <a:gd name="connsiteY2-20" fmla="*/ 8964 h 1614801"/>
                    <a:gd name="connsiteX3-21" fmla="*/ 0 w 703911"/>
                    <a:gd name="connsiteY3-22" fmla="*/ 1614801 h 1614801"/>
                    <a:gd name="connsiteX4-23" fmla="*/ 0 w 703911"/>
                    <a:gd name="connsiteY4-24" fmla="*/ 1614801 h 1614801"/>
                    <a:gd name="connsiteX5-25" fmla="*/ 0 w 703911"/>
                    <a:gd name="connsiteY5-26" fmla="*/ 8964 h 1614801"/>
                    <a:gd name="connsiteX0-27" fmla="*/ 0 w 703911"/>
                    <a:gd name="connsiteY0-28" fmla="*/ 8964 h 1614801"/>
                    <a:gd name="connsiteX1-29" fmla="*/ 703911 w 703911"/>
                    <a:gd name="connsiteY1-30" fmla="*/ 0 h 1614801"/>
                    <a:gd name="connsiteX2-31" fmla="*/ 0 w 703911"/>
                    <a:gd name="connsiteY2-32" fmla="*/ 8964 h 1614801"/>
                    <a:gd name="connsiteX3-33" fmla="*/ 0 w 703911"/>
                    <a:gd name="connsiteY3-34" fmla="*/ 1614801 h 1614801"/>
                    <a:gd name="connsiteX4-35" fmla="*/ 0 w 703911"/>
                    <a:gd name="connsiteY4-36" fmla="*/ 1614801 h 1614801"/>
                    <a:gd name="connsiteX5-37" fmla="*/ 0 w 703911"/>
                    <a:gd name="connsiteY5-38" fmla="*/ 8964 h 1614801"/>
                    <a:gd name="connsiteX0-39" fmla="*/ 0 w 703911"/>
                    <a:gd name="connsiteY0-40" fmla="*/ 0 h 1605837"/>
                    <a:gd name="connsiteX1-41" fmla="*/ 703911 w 703911"/>
                    <a:gd name="connsiteY1-42" fmla="*/ 8965 h 1605837"/>
                    <a:gd name="connsiteX2-43" fmla="*/ 0 w 703911"/>
                    <a:gd name="connsiteY2-44" fmla="*/ 0 h 1605837"/>
                    <a:gd name="connsiteX3-45" fmla="*/ 0 w 703911"/>
                    <a:gd name="connsiteY3-46" fmla="*/ 1605837 h 1605837"/>
                    <a:gd name="connsiteX4-47" fmla="*/ 0 w 703911"/>
                    <a:gd name="connsiteY4-48" fmla="*/ 1605837 h 1605837"/>
                    <a:gd name="connsiteX5-49" fmla="*/ 0 w 703911"/>
                    <a:gd name="connsiteY5-50" fmla="*/ 0 h 1605837"/>
                    <a:gd name="connsiteX0-51" fmla="*/ 0 w 506687"/>
                    <a:gd name="connsiteY0-52" fmla="*/ 0 h 1605837"/>
                    <a:gd name="connsiteX1-53" fmla="*/ 506687 w 506687"/>
                    <a:gd name="connsiteY1-54" fmla="*/ 1 h 1605837"/>
                    <a:gd name="connsiteX2-55" fmla="*/ 0 w 506687"/>
                    <a:gd name="connsiteY2-56" fmla="*/ 0 h 1605837"/>
                    <a:gd name="connsiteX3-57" fmla="*/ 0 w 506687"/>
                    <a:gd name="connsiteY3-58" fmla="*/ 1605837 h 1605837"/>
                    <a:gd name="connsiteX4-59" fmla="*/ 0 w 506687"/>
                    <a:gd name="connsiteY4-60" fmla="*/ 1605837 h 1605837"/>
                    <a:gd name="connsiteX5-61" fmla="*/ 0 w 506687"/>
                    <a:gd name="connsiteY5-62" fmla="*/ 0 h 16058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26" name="ïşļíďe"/>
                <p:cNvSpPr/>
                <p:nvPr/>
              </p:nvSpPr>
              <p:spPr>
                <a:xfrm>
                  <a:off x="5987185" y="3897158"/>
                  <a:ext cx="26900" cy="131860"/>
                </a:xfrm>
                <a:prstGeom prst="flowChartProcess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27" name="íš1iḑé"/>
                <p:cNvSpPr/>
                <p:nvPr/>
              </p:nvSpPr>
              <p:spPr>
                <a:xfrm>
                  <a:off x="6115122" y="3804596"/>
                  <a:ext cx="30774" cy="226979"/>
                </a:xfrm>
                <a:prstGeom prst="flowChartProcess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28" name="ïśļîḑe"/>
                <p:cNvSpPr/>
                <p:nvPr/>
              </p:nvSpPr>
              <p:spPr>
                <a:xfrm>
                  <a:off x="6048416" y="3850766"/>
                  <a:ext cx="26901" cy="177728"/>
                </a:xfrm>
                <a:prstGeom prst="flowChartProcess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</p:grpSp>
        <p:grpSp>
          <p:nvGrpSpPr>
            <p:cNvPr id="12" name="îşļide"/>
            <p:cNvGrpSpPr/>
            <p:nvPr/>
          </p:nvGrpSpPr>
          <p:grpSpPr>
            <a:xfrm>
              <a:off x="2891644" y="5089833"/>
              <a:ext cx="2639700" cy="891638"/>
              <a:chOff x="1918379" y="1734048"/>
              <a:chExt cx="2348822" cy="891638"/>
            </a:xfrm>
          </p:grpSpPr>
          <p:sp>
            <p:nvSpPr>
              <p:cNvPr id="20" name="îş1îḑè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îṣḷïḑé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3" name="í$ļîḍê"/>
            <p:cNvGrpSpPr/>
            <p:nvPr/>
          </p:nvGrpSpPr>
          <p:grpSpPr>
            <a:xfrm>
              <a:off x="5545059" y="3807430"/>
              <a:ext cx="971272" cy="971272"/>
              <a:chOff x="6017505" y="3607058"/>
              <a:chExt cx="971272" cy="971272"/>
            </a:xfrm>
          </p:grpSpPr>
          <p:sp>
            <p:nvSpPr>
              <p:cNvPr id="17" name="íśľiďê"/>
              <p:cNvSpPr/>
              <p:nvPr/>
            </p:nvSpPr>
            <p:spPr>
              <a:xfrm>
                <a:off x="6017505" y="360705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8" name="íṥ1îďê"/>
              <p:cNvSpPr/>
              <p:nvPr/>
            </p:nvSpPr>
            <p:spPr>
              <a:xfrm>
                <a:off x="6171679" y="3761232"/>
                <a:ext cx="662924" cy="66292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íśľiḓê"/>
              <p:cNvSpPr/>
              <p:nvPr/>
            </p:nvSpPr>
            <p:spPr bwMode="auto">
              <a:xfrm>
                <a:off x="6345997" y="3891965"/>
                <a:ext cx="327376" cy="37641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4" name="îṩḻiḋe"/>
            <p:cNvGrpSpPr/>
            <p:nvPr/>
          </p:nvGrpSpPr>
          <p:grpSpPr>
            <a:xfrm>
              <a:off x="6516331" y="3844963"/>
              <a:ext cx="2628292" cy="877163"/>
              <a:chOff x="7996808" y="1734930"/>
              <a:chExt cx="2348822" cy="877163"/>
            </a:xfrm>
          </p:grpSpPr>
          <p:sp>
            <p:nvSpPr>
              <p:cNvPr id="15" name="ïSļíďé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6" name="îsľiḓè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448b2e50-ede2-4ea2-a45b-d347747b11d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53649" y="2022947"/>
            <a:ext cx="9613068" cy="2812106"/>
            <a:chOff x="1307468" y="2022947"/>
            <a:chExt cx="9613068" cy="2812106"/>
          </a:xfrm>
        </p:grpSpPr>
        <p:grpSp>
          <p:nvGrpSpPr>
            <p:cNvPr id="6" name="îśļîḑe"/>
            <p:cNvGrpSpPr/>
            <p:nvPr/>
          </p:nvGrpSpPr>
          <p:grpSpPr>
            <a:xfrm>
              <a:off x="4694915" y="2022947"/>
              <a:ext cx="2802170" cy="2812106"/>
              <a:chOff x="281269" y="2420888"/>
              <a:chExt cx="2802170" cy="2812106"/>
            </a:xfrm>
          </p:grpSpPr>
          <p:sp>
            <p:nvSpPr>
              <p:cNvPr id="26" name="i$lîde"/>
              <p:cNvSpPr/>
              <p:nvPr/>
            </p:nvSpPr>
            <p:spPr>
              <a:xfrm>
                <a:off x="281269" y="2420888"/>
                <a:ext cx="2802170" cy="28121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ŝ1ïḓe"/>
              <p:cNvSpPr/>
              <p:nvPr/>
            </p:nvSpPr>
            <p:spPr>
              <a:xfrm>
                <a:off x="408642" y="2548711"/>
                <a:ext cx="2547427" cy="25564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8" name="îṥlîde"/>
              <p:cNvSpPr/>
              <p:nvPr/>
            </p:nvSpPr>
            <p:spPr>
              <a:xfrm>
                <a:off x="542929" y="2674801"/>
                <a:ext cx="1094041" cy="109404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63500" dist="12700" dir="2700000" algn="tl" rotWithShape="0">
                  <a:schemeClr val="accent3"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grpSp>
            <p:nvGrpSpPr>
              <p:cNvPr id="29" name="ïšḻíḓé"/>
              <p:cNvGrpSpPr/>
              <p:nvPr/>
            </p:nvGrpSpPr>
            <p:grpSpPr>
              <a:xfrm>
                <a:off x="823239" y="2969787"/>
                <a:ext cx="545846" cy="509639"/>
                <a:chOff x="-198935" y="-26229"/>
                <a:chExt cx="1940927" cy="1812166"/>
              </a:xfrm>
              <a:solidFill>
                <a:schemeClr val="bg1"/>
              </a:solidFill>
            </p:grpSpPr>
            <p:sp>
              <p:nvSpPr>
                <p:cNvPr id="47" name="îṥ1ïḋe"/>
                <p:cNvSpPr/>
                <p:nvPr/>
              </p:nvSpPr>
              <p:spPr bwMode="auto">
                <a:xfrm>
                  <a:off x="-198935" y="-26229"/>
                  <a:ext cx="1940927" cy="1786006"/>
                </a:xfrm>
                <a:custGeom>
                  <a:avLst/>
                  <a:gdLst>
                    <a:gd name="connsiteX0" fmla="*/ 109769 w 338138"/>
                    <a:gd name="connsiteY0" fmla="*/ 93663 h 311150"/>
                    <a:gd name="connsiteX1" fmla="*/ 66326 w 338138"/>
                    <a:gd name="connsiteY1" fmla="*/ 122847 h 311150"/>
                    <a:gd name="connsiteX2" fmla="*/ 53161 w 338138"/>
                    <a:gd name="connsiteY2" fmla="*/ 120194 h 311150"/>
                    <a:gd name="connsiteX3" fmla="*/ 51845 w 338138"/>
                    <a:gd name="connsiteY3" fmla="*/ 121521 h 311150"/>
                    <a:gd name="connsiteX4" fmla="*/ 50528 w 338138"/>
                    <a:gd name="connsiteY4" fmla="*/ 132133 h 311150"/>
                    <a:gd name="connsiteX5" fmla="*/ 58427 w 338138"/>
                    <a:gd name="connsiteY5" fmla="*/ 141419 h 311150"/>
                    <a:gd name="connsiteX6" fmla="*/ 62377 w 338138"/>
                    <a:gd name="connsiteY6" fmla="*/ 145399 h 311150"/>
                    <a:gd name="connsiteX7" fmla="*/ 103187 w 338138"/>
                    <a:gd name="connsiteY7" fmla="*/ 190501 h 311150"/>
                    <a:gd name="connsiteX8" fmla="*/ 143997 w 338138"/>
                    <a:gd name="connsiteY8" fmla="*/ 145399 h 311150"/>
                    <a:gd name="connsiteX9" fmla="*/ 147947 w 338138"/>
                    <a:gd name="connsiteY9" fmla="*/ 141419 h 311150"/>
                    <a:gd name="connsiteX10" fmla="*/ 155845 w 338138"/>
                    <a:gd name="connsiteY10" fmla="*/ 132133 h 311150"/>
                    <a:gd name="connsiteX11" fmla="*/ 154529 w 338138"/>
                    <a:gd name="connsiteY11" fmla="*/ 121521 h 311150"/>
                    <a:gd name="connsiteX12" fmla="*/ 153212 w 338138"/>
                    <a:gd name="connsiteY12" fmla="*/ 120194 h 311150"/>
                    <a:gd name="connsiteX13" fmla="*/ 151896 w 338138"/>
                    <a:gd name="connsiteY13" fmla="*/ 120194 h 311150"/>
                    <a:gd name="connsiteX14" fmla="*/ 147947 w 338138"/>
                    <a:gd name="connsiteY14" fmla="*/ 125500 h 311150"/>
                    <a:gd name="connsiteX15" fmla="*/ 143997 w 338138"/>
                    <a:gd name="connsiteY15" fmla="*/ 128153 h 311150"/>
                    <a:gd name="connsiteX16" fmla="*/ 140048 w 338138"/>
                    <a:gd name="connsiteY16" fmla="*/ 129480 h 311150"/>
                    <a:gd name="connsiteX17" fmla="*/ 136098 w 338138"/>
                    <a:gd name="connsiteY17" fmla="*/ 126827 h 311150"/>
                    <a:gd name="connsiteX18" fmla="*/ 134782 w 338138"/>
                    <a:gd name="connsiteY18" fmla="*/ 122847 h 311150"/>
                    <a:gd name="connsiteX19" fmla="*/ 122934 w 338138"/>
                    <a:gd name="connsiteY19" fmla="*/ 102949 h 311150"/>
                    <a:gd name="connsiteX20" fmla="*/ 109769 w 338138"/>
                    <a:gd name="connsiteY20" fmla="*/ 93663 h 311150"/>
                    <a:gd name="connsiteX21" fmla="*/ 269081 w 338138"/>
                    <a:gd name="connsiteY21" fmla="*/ 79375 h 311150"/>
                    <a:gd name="connsiteX22" fmla="*/ 279400 w 338138"/>
                    <a:gd name="connsiteY22" fmla="*/ 90488 h 311150"/>
                    <a:gd name="connsiteX23" fmla="*/ 269081 w 338138"/>
                    <a:gd name="connsiteY23" fmla="*/ 101601 h 311150"/>
                    <a:gd name="connsiteX24" fmla="*/ 258762 w 338138"/>
                    <a:gd name="connsiteY24" fmla="*/ 90488 h 311150"/>
                    <a:gd name="connsiteX25" fmla="*/ 269081 w 338138"/>
                    <a:gd name="connsiteY25" fmla="*/ 79375 h 311150"/>
                    <a:gd name="connsiteX26" fmla="*/ 234950 w 338138"/>
                    <a:gd name="connsiteY26" fmla="*/ 79375 h 311150"/>
                    <a:gd name="connsiteX27" fmla="*/ 246063 w 338138"/>
                    <a:gd name="connsiteY27" fmla="*/ 90488 h 311150"/>
                    <a:gd name="connsiteX28" fmla="*/ 234950 w 338138"/>
                    <a:gd name="connsiteY28" fmla="*/ 101601 h 311150"/>
                    <a:gd name="connsiteX29" fmla="*/ 223837 w 338138"/>
                    <a:gd name="connsiteY29" fmla="*/ 90488 h 311150"/>
                    <a:gd name="connsiteX30" fmla="*/ 234950 w 338138"/>
                    <a:gd name="connsiteY30" fmla="*/ 79375 h 311150"/>
                    <a:gd name="connsiteX31" fmla="*/ 199231 w 338138"/>
                    <a:gd name="connsiteY31" fmla="*/ 79375 h 311150"/>
                    <a:gd name="connsiteX32" fmla="*/ 209550 w 338138"/>
                    <a:gd name="connsiteY32" fmla="*/ 90488 h 311150"/>
                    <a:gd name="connsiteX33" fmla="*/ 199231 w 338138"/>
                    <a:gd name="connsiteY33" fmla="*/ 101601 h 311150"/>
                    <a:gd name="connsiteX34" fmla="*/ 188912 w 338138"/>
                    <a:gd name="connsiteY34" fmla="*/ 90488 h 311150"/>
                    <a:gd name="connsiteX35" fmla="*/ 199231 w 338138"/>
                    <a:gd name="connsiteY35" fmla="*/ 79375 h 311150"/>
                    <a:gd name="connsiteX36" fmla="*/ 235223 w 338138"/>
                    <a:gd name="connsiteY36" fmla="*/ 19050 h 311150"/>
                    <a:gd name="connsiteX37" fmla="*/ 152400 w 338138"/>
                    <a:gd name="connsiteY37" fmla="*/ 72796 h 311150"/>
                    <a:gd name="connsiteX38" fmla="*/ 178693 w 338138"/>
                    <a:gd name="connsiteY38" fmla="*/ 139652 h 311150"/>
                    <a:gd name="connsiteX39" fmla="*/ 178693 w 338138"/>
                    <a:gd name="connsiteY39" fmla="*/ 147518 h 311150"/>
                    <a:gd name="connsiteX40" fmla="*/ 229964 w 338138"/>
                    <a:gd name="connsiteY40" fmla="*/ 164559 h 311150"/>
                    <a:gd name="connsiteX41" fmla="*/ 237852 w 338138"/>
                    <a:gd name="connsiteY41" fmla="*/ 173736 h 311150"/>
                    <a:gd name="connsiteX42" fmla="*/ 237852 w 338138"/>
                    <a:gd name="connsiteY42" fmla="*/ 192088 h 311150"/>
                    <a:gd name="connsiteX43" fmla="*/ 269404 w 338138"/>
                    <a:gd name="connsiteY43" fmla="*/ 159316 h 311150"/>
                    <a:gd name="connsiteX44" fmla="*/ 272033 w 338138"/>
                    <a:gd name="connsiteY44" fmla="*/ 158005 h 311150"/>
                    <a:gd name="connsiteX45" fmla="*/ 320675 w 338138"/>
                    <a:gd name="connsiteY45" fmla="*/ 91149 h 311150"/>
                    <a:gd name="connsiteX46" fmla="*/ 235223 w 338138"/>
                    <a:gd name="connsiteY46" fmla="*/ 19050 h 311150"/>
                    <a:gd name="connsiteX47" fmla="*/ 235111 w 338138"/>
                    <a:gd name="connsiteY47" fmla="*/ 0 h 311150"/>
                    <a:gd name="connsiteX48" fmla="*/ 338138 w 338138"/>
                    <a:gd name="connsiteY48" fmla="*/ 90972 h 311150"/>
                    <a:gd name="connsiteX49" fmla="*/ 320967 w 338138"/>
                    <a:gd name="connsiteY49" fmla="*/ 141072 h 311150"/>
                    <a:gd name="connsiteX50" fmla="*/ 280021 w 338138"/>
                    <a:gd name="connsiteY50" fmla="*/ 172715 h 311150"/>
                    <a:gd name="connsiteX51" fmla="*/ 235111 w 338138"/>
                    <a:gd name="connsiteY51" fmla="*/ 220178 h 311150"/>
                    <a:gd name="connsiteX52" fmla="*/ 228507 w 338138"/>
                    <a:gd name="connsiteY52" fmla="*/ 222815 h 311150"/>
                    <a:gd name="connsiteX53" fmla="*/ 225865 w 338138"/>
                    <a:gd name="connsiteY53" fmla="*/ 222815 h 311150"/>
                    <a:gd name="connsiteX54" fmla="*/ 220582 w 338138"/>
                    <a:gd name="connsiteY54" fmla="*/ 214905 h 311150"/>
                    <a:gd name="connsiteX55" fmla="*/ 220582 w 338138"/>
                    <a:gd name="connsiteY55" fmla="*/ 181944 h 311150"/>
                    <a:gd name="connsiteX56" fmla="*/ 178315 w 338138"/>
                    <a:gd name="connsiteY56" fmla="*/ 167441 h 311150"/>
                    <a:gd name="connsiteX57" fmla="*/ 178315 w 338138"/>
                    <a:gd name="connsiteY57" fmla="*/ 168760 h 311150"/>
                    <a:gd name="connsiteX58" fmla="*/ 184919 w 338138"/>
                    <a:gd name="connsiteY58" fmla="*/ 191173 h 311150"/>
                    <a:gd name="connsiteX59" fmla="*/ 186240 w 338138"/>
                    <a:gd name="connsiteY59" fmla="*/ 195128 h 311150"/>
                    <a:gd name="connsiteX60" fmla="*/ 184919 w 338138"/>
                    <a:gd name="connsiteY60" fmla="*/ 200402 h 311150"/>
                    <a:gd name="connsiteX61" fmla="*/ 163785 w 338138"/>
                    <a:gd name="connsiteY61" fmla="*/ 204357 h 311150"/>
                    <a:gd name="connsiteX62" fmla="*/ 157181 w 338138"/>
                    <a:gd name="connsiteY62" fmla="*/ 204357 h 311150"/>
                    <a:gd name="connsiteX63" fmla="*/ 206053 w 338138"/>
                    <a:gd name="connsiteY63" fmla="*/ 265005 h 311150"/>
                    <a:gd name="connsiteX64" fmla="*/ 206053 w 338138"/>
                    <a:gd name="connsiteY64" fmla="*/ 305877 h 311150"/>
                    <a:gd name="connsiteX65" fmla="*/ 200769 w 338138"/>
                    <a:gd name="connsiteY65" fmla="*/ 311150 h 311150"/>
                    <a:gd name="connsiteX66" fmla="*/ 5283 w 338138"/>
                    <a:gd name="connsiteY66" fmla="*/ 311150 h 311150"/>
                    <a:gd name="connsiteX67" fmla="*/ 0 w 338138"/>
                    <a:gd name="connsiteY67" fmla="*/ 305877 h 311150"/>
                    <a:gd name="connsiteX68" fmla="*/ 0 w 338138"/>
                    <a:gd name="connsiteY68" fmla="*/ 265005 h 311150"/>
                    <a:gd name="connsiteX69" fmla="*/ 48871 w 338138"/>
                    <a:gd name="connsiteY69" fmla="*/ 204357 h 311150"/>
                    <a:gd name="connsiteX70" fmla="*/ 42267 w 338138"/>
                    <a:gd name="connsiteY70" fmla="*/ 204357 h 311150"/>
                    <a:gd name="connsiteX71" fmla="*/ 21133 w 338138"/>
                    <a:gd name="connsiteY71" fmla="*/ 200402 h 311150"/>
                    <a:gd name="connsiteX72" fmla="*/ 19813 w 338138"/>
                    <a:gd name="connsiteY72" fmla="*/ 195128 h 311150"/>
                    <a:gd name="connsiteX73" fmla="*/ 21133 w 338138"/>
                    <a:gd name="connsiteY73" fmla="*/ 191173 h 311150"/>
                    <a:gd name="connsiteX74" fmla="*/ 27738 w 338138"/>
                    <a:gd name="connsiteY74" fmla="*/ 168760 h 311150"/>
                    <a:gd name="connsiteX75" fmla="*/ 27738 w 338138"/>
                    <a:gd name="connsiteY75" fmla="*/ 139754 h 311150"/>
                    <a:gd name="connsiteX76" fmla="*/ 101705 w 338138"/>
                    <a:gd name="connsiteY76" fmla="*/ 48782 h 311150"/>
                    <a:gd name="connsiteX77" fmla="*/ 104347 w 338138"/>
                    <a:gd name="connsiteY77" fmla="*/ 48782 h 311150"/>
                    <a:gd name="connsiteX78" fmla="*/ 137368 w 338138"/>
                    <a:gd name="connsiteY78" fmla="*/ 59329 h 311150"/>
                    <a:gd name="connsiteX79" fmla="*/ 235111 w 338138"/>
                    <a:gd name="connsiteY79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338138" h="311150">
                      <a:moveTo>
                        <a:pt x="109769" y="93663"/>
                      </a:moveTo>
                      <a:cubicBezTo>
                        <a:pt x="107136" y="97643"/>
                        <a:pt x="91339" y="122847"/>
                        <a:pt x="66326" y="122847"/>
                      </a:cubicBezTo>
                      <a:cubicBezTo>
                        <a:pt x="61060" y="122847"/>
                        <a:pt x="57111" y="121521"/>
                        <a:pt x="53161" y="120194"/>
                      </a:cubicBezTo>
                      <a:cubicBezTo>
                        <a:pt x="51845" y="120194"/>
                        <a:pt x="51845" y="121521"/>
                        <a:pt x="51845" y="121521"/>
                      </a:cubicBezTo>
                      <a:cubicBezTo>
                        <a:pt x="49212" y="124174"/>
                        <a:pt x="49212" y="128153"/>
                        <a:pt x="50528" y="132133"/>
                      </a:cubicBezTo>
                      <a:cubicBezTo>
                        <a:pt x="51845" y="137439"/>
                        <a:pt x="55794" y="140092"/>
                        <a:pt x="58427" y="141419"/>
                      </a:cubicBezTo>
                      <a:cubicBezTo>
                        <a:pt x="59744" y="141419"/>
                        <a:pt x="62377" y="142746"/>
                        <a:pt x="62377" y="145399"/>
                      </a:cubicBezTo>
                      <a:cubicBezTo>
                        <a:pt x="68959" y="167950"/>
                        <a:pt x="84756" y="190501"/>
                        <a:pt x="103187" y="190501"/>
                      </a:cubicBezTo>
                      <a:cubicBezTo>
                        <a:pt x="121617" y="190501"/>
                        <a:pt x="137415" y="167950"/>
                        <a:pt x="143997" y="145399"/>
                      </a:cubicBezTo>
                      <a:cubicBezTo>
                        <a:pt x="143997" y="142746"/>
                        <a:pt x="146630" y="141419"/>
                        <a:pt x="147947" y="141419"/>
                      </a:cubicBezTo>
                      <a:cubicBezTo>
                        <a:pt x="150580" y="141419"/>
                        <a:pt x="154529" y="137439"/>
                        <a:pt x="155845" y="132133"/>
                      </a:cubicBezTo>
                      <a:cubicBezTo>
                        <a:pt x="157162" y="128153"/>
                        <a:pt x="157162" y="124174"/>
                        <a:pt x="154529" y="121521"/>
                      </a:cubicBezTo>
                      <a:cubicBezTo>
                        <a:pt x="154529" y="120194"/>
                        <a:pt x="153212" y="120194"/>
                        <a:pt x="153212" y="120194"/>
                      </a:cubicBezTo>
                      <a:cubicBezTo>
                        <a:pt x="153212" y="120194"/>
                        <a:pt x="153212" y="120194"/>
                        <a:pt x="151896" y="120194"/>
                      </a:cubicBezTo>
                      <a:cubicBezTo>
                        <a:pt x="150580" y="121521"/>
                        <a:pt x="149263" y="124174"/>
                        <a:pt x="147947" y="125500"/>
                      </a:cubicBezTo>
                      <a:cubicBezTo>
                        <a:pt x="146630" y="126827"/>
                        <a:pt x="145314" y="128153"/>
                        <a:pt x="143997" y="128153"/>
                      </a:cubicBezTo>
                      <a:cubicBezTo>
                        <a:pt x="142681" y="129480"/>
                        <a:pt x="141364" y="129480"/>
                        <a:pt x="140048" y="129480"/>
                      </a:cubicBezTo>
                      <a:cubicBezTo>
                        <a:pt x="138731" y="129480"/>
                        <a:pt x="137415" y="128153"/>
                        <a:pt x="136098" y="126827"/>
                      </a:cubicBezTo>
                      <a:cubicBezTo>
                        <a:pt x="136098" y="125500"/>
                        <a:pt x="136098" y="124174"/>
                        <a:pt x="134782" y="122847"/>
                      </a:cubicBezTo>
                      <a:cubicBezTo>
                        <a:pt x="133466" y="117541"/>
                        <a:pt x="130833" y="109582"/>
                        <a:pt x="122934" y="102949"/>
                      </a:cubicBezTo>
                      <a:cubicBezTo>
                        <a:pt x="120301" y="98969"/>
                        <a:pt x="115035" y="96316"/>
                        <a:pt x="109769" y="93663"/>
                      </a:cubicBezTo>
                      <a:close/>
                      <a:moveTo>
                        <a:pt x="269081" y="79375"/>
                      </a:moveTo>
                      <a:cubicBezTo>
                        <a:pt x="274780" y="79375"/>
                        <a:pt x="279400" y="84350"/>
                        <a:pt x="279400" y="90488"/>
                      </a:cubicBezTo>
                      <a:cubicBezTo>
                        <a:pt x="279400" y="96626"/>
                        <a:pt x="274780" y="101601"/>
                        <a:pt x="269081" y="101601"/>
                      </a:cubicBezTo>
                      <a:cubicBezTo>
                        <a:pt x="263382" y="101601"/>
                        <a:pt x="258762" y="96626"/>
                        <a:pt x="258762" y="90488"/>
                      </a:cubicBezTo>
                      <a:cubicBezTo>
                        <a:pt x="258762" y="84350"/>
                        <a:pt x="263382" y="79375"/>
                        <a:pt x="269081" y="79375"/>
                      </a:cubicBezTo>
                      <a:close/>
                      <a:moveTo>
                        <a:pt x="234950" y="79375"/>
                      </a:moveTo>
                      <a:cubicBezTo>
                        <a:pt x="241088" y="79375"/>
                        <a:pt x="246063" y="84350"/>
                        <a:pt x="246063" y="90488"/>
                      </a:cubicBezTo>
                      <a:cubicBezTo>
                        <a:pt x="246063" y="96626"/>
                        <a:pt x="241088" y="101601"/>
                        <a:pt x="234950" y="101601"/>
                      </a:cubicBezTo>
                      <a:cubicBezTo>
                        <a:pt x="228812" y="101601"/>
                        <a:pt x="223837" y="96626"/>
                        <a:pt x="223837" y="90488"/>
                      </a:cubicBezTo>
                      <a:cubicBezTo>
                        <a:pt x="223837" y="84350"/>
                        <a:pt x="228812" y="79375"/>
                        <a:pt x="234950" y="79375"/>
                      </a:cubicBezTo>
                      <a:close/>
                      <a:moveTo>
                        <a:pt x="199231" y="79375"/>
                      </a:moveTo>
                      <a:cubicBezTo>
                        <a:pt x="204930" y="79375"/>
                        <a:pt x="209550" y="84350"/>
                        <a:pt x="209550" y="90488"/>
                      </a:cubicBezTo>
                      <a:cubicBezTo>
                        <a:pt x="209550" y="96626"/>
                        <a:pt x="204930" y="101601"/>
                        <a:pt x="199231" y="101601"/>
                      </a:cubicBezTo>
                      <a:cubicBezTo>
                        <a:pt x="193532" y="101601"/>
                        <a:pt x="188912" y="96626"/>
                        <a:pt x="188912" y="90488"/>
                      </a:cubicBezTo>
                      <a:cubicBezTo>
                        <a:pt x="188912" y="84350"/>
                        <a:pt x="193532" y="79375"/>
                        <a:pt x="199231" y="79375"/>
                      </a:cubicBezTo>
                      <a:close/>
                      <a:moveTo>
                        <a:pt x="235223" y="19050"/>
                      </a:moveTo>
                      <a:cubicBezTo>
                        <a:pt x="195783" y="19050"/>
                        <a:pt x="161602" y="41335"/>
                        <a:pt x="152400" y="72796"/>
                      </a:cubicBezTo>
                      <a:cubicBezTo>
                        <a:pt x="165546" y="88528"/>
                        <a:pt x="176064" y="112124"/>
                        <a:pt x="178693" y="139652"/>
                      </a:cubicBezTo>
                      <a:cubicBezTo>
                        <a:pt x="178693" y="142274"/>
                        <a:pt x="178693" y="144896"/>
                        <a:pt x="178693" y="147518"/>
                      </a:cubicBezTo>
                      <a:cubicBezTo>
                        <a:pt x="193154" y="156694"/>
                        <a:pt x="210244" y="163249"/>
                        <a:pt x="229964" y="164559"/>
                      </a:cubicBezTo>
                      <a:cubicBezTo>
                        <a:pt x="233908" y="164559"/>
                        <a:pt x="237852" y="168492"/>
                        <a:pt x="237852" y="173736"/>
                      </a:cubicBezTo>
                      <a:cubicBezTo>
                        <a:pt x="237852" y="173736"/>
                        <a:pt x="237852" y="173736"/>
                        <a:pt x="237852" y="192088"/>
                      </a:cubicBezTo>
                      <a:cubicBezTo>
                        <a:pt x="237852" y="192088"/>
                        <a:pt x="237852" y="192088"/>
                        <a:pt x="269404" y="159316"/>
                      </a:cubicBezTo>
                      <a:cubicBezTo>
                        <a:pt x="269404" y="158005"/>
                        <a:pt x="270718" y="158005"/>
                        <a:pt x="272033" y="158005"/>
                      </a:cubicBezTo>
                      <a:cubicBezTo>
                        <a:pt x="300955" y="144896"/>
                        <a:pt x="320675" y="119989"/>
                        <a:pt x="320675" y="91149"/>
                      </a:cubicBezTo>
                      <a:cubicBezTo>
                        <a:pt x="320675" y="51822"/>
                        <a:pt x="282550" y="19050"/>
                        <a:pt x="235223" y="19050"/>
                      </a:cubicBezTo>
                      <a:close/>
                      <a:moveTo>
                        <a:pt x="235111" y="0"/>
                      </a:moveTo>
                      <a:cubicBezTo>
                        <a:pt x="291908" y="0"/>
                        <a:pt x="338138" y="40871"/>
                        <a:pt x="338138" y="90972"/>
                      </a:cubicBezTo>
                      <a:cubicBezTo>
                        <a:pt x="338138" y="109430"/>
                        <a:pt x="332855" y="126570"/>
                        <a:pt x="320967" y="141072"/>
                      </a:cubicBezTo>
                      <a:cubicBezTo>
                        <a:pt x="311721" y="154257"/>
                        <a:pt x="297192" y="166123"/>
                        <a:pt x="280021" y="172715"/>
                      </a:cubicBezTo>
                      <a:cubicBezTo>
                        <a:pt x="280021" y="172715"/>
                        <a:pt x="280021" y="172715"/>
                        <a:pt x="235111" y="220178"/>
                      </a:cubicBezTo>
                      <a:cubicBezTo>
                        <a:pt x="233791" y="222815"/>
                        <a:pt x="231149" y="222815"/>
                        <a:pt x="228507" y="222815"/>
                      </a:cubicBezTo>
                      <a:cubicBezTo>
                        <a:pt x="228507" y="222815"/>
                        <a:pt x="227186" y="222815"/>
                        <a:pt x="225865" y="222815"/>
                      </a:cubicBezTo>
                      <a:cubicBezTo>
                        <a:pt x="221903" y="221497"/>
                        <a:pt x="220582" y="218860"/>
                        <a:pt x="220582" y="214905"/>
                      </a:cubicBezTo>
                      <a:cubicBezTo>
                        <a:pt x="220582" y="214905"/>
                        <a:pt x="220582" y="214905"/>
                        <a:pt x="220582" y="181944"/>
                      </a:cubicBezTo>
                      <a:cubicBezTo>
                        <a:pt x="204732" y="179307"/>
                        <a:pt x="190202" y="175352"/>
                        <a:pt x="178315" y="167441"/>
                      </a:cubicBezTo>
                      <a:cubicBezTo>
                        <a:pt x="178315" y="168760"/>
                        <a:pt x="178315" y="168760"/>
                        <a:pt x="178315" y="168760"/>
                      </a:cubicBezTo>
                      <a:cubicBezTo>
                        <a:pt x="176994" y="181944"/>
                        <a:pt x="176994" y="185899"/>
                        <a:pt x="184919" y="191173"/>
                      </a:cubicBezTo>
                      <a:cubicBezTo>
                        <a:pt x="186240" y="192491"/>
                        <a:pt x="186240" y="193810"/>
                        <a:pt x="186240" y="195128"/>
                      </a:cubicBezTo>
                      <a:cubicBezTo>
                        <a:pt x="186240" y="197765"/>
                        <a:pt x="186240" y="199084"/>
                        <a:pt x="184919" y="200402"/>
                      </a:cubicBezTo>
                      <a:cubicBezTo>
                        <a:pt x="180957" y="203039"/>
                        <a:pt x="173031" y="204357"/>
                        <a:pt x="163785" y="204357"/>
                      </a:cubicBezTo>
                      <a:cubicBezTo>
                        <a:pt x="162465" y="204357"/>
                        <a:pt x="159823" y="204357"/>
                        <a:pt x="157181" y="204357"/>
                      </a:cubicBezTo>
                      <a:cubicBezTo>
                        <a:pt x="173031" y="213586"/>
                        <a:pt x="206053" y="233363"/>
                        <a:pt x="206053" y="265005"/>
                      </a:cubicBezTo>
                      <a:cubicBezTo>
                        <a:pt x="206053" y="265005"/>
                        <a:pt x="206053" y="265005"/>
                        <a:pt x="206053" y="305877"/>
                      </a:cubicBezTo>
                      <a:cubicBezTo>
                        <a:pt x="206053" y="308513"/>
                        <a:pt x="203411" y="311150"/>
                        <a:pt x="200769" y="311150"/>
                      </a:cubicBezTo>
                      <a:cubicBezTo>
                        <a:pt x="200769" y="311150"/>
                        <a:pt x="200769" y="311150"/>
                        <a:pt x="5283" y="311150"/>
                      </a:cubicBezTo>
                      <a:cubicBezTo>
                        <a:pt x="2642" y="311150"/>
                        <a:pt x="0" y="308513"/>
                        <a:pt x="0" y="305877"/>
                      </a:cubicBezTo>
                      <a:cubicBezTo>
                        <a:pt x="0" y="305877"/>
                        <a:pt x="0" y="305877"/>
                        <a:pt x="0" y="265005"/>
                      </a:cubicBezTo>
                      <a:cubicBezTo>
                        <a:pt x="0" y="233363"/>
                        <a:pt x="33021" y="213586"/>
                        <a:pt x="48871" y="204357"/>
                      </a:cubicBezTo>
                      <a:cubicBezTo>
                        <a:pt x="46230" y="204357"/>
                        <a:pt x="44909" y="204357"/>
                        <a:pt x="42267" y="204357"/>
                      </a:cubicBezTo>
                      <a:cubicBezTo>
                        <a:pt x="33021" y="204357"/>
                        <a:pt x="25096" y="203039"/>
                        <a:pt x="21133" y="200402"/>
                      </a:cubicBezTo>
                      <a:cubicBezTo>
                        <a:pt x="19813" y="199084"/>
                        <a:pt x="19813" y="197765"/>
                        <a:pt x="19813" y="195128"/>
                      </a:cubicBezTo>
                      <a:cubicBezTo>
                        <a:pt x="19813" y="193810"/>
                        <a:pt x="19813" y="192491"/>
                        <a:pt x="21133" y="191173"/>
                      </a:cubicBezTo>
                      <a:cubicBezTo>
                        <a:pt x="29059" y="185899"/>
                        <a:pt x="29059" y="181944"/>
                        <a:pt x="27738" y="168760"/>
                      </a:cubicBezTo>
                      <a:cubicBezTo>
                        <a:pt x="27738" y="162167"/>
                        <a:pt x="26417" y="152938"/>
                        <a:pt x="27738" y="139754"/>
                      </a:cubicBezTo>
                      <a:cubicBezTo>
                        <a:pt x="33021" y="87017"/>
                        <a:pt x="63401" y="50100"/>
                        <a:pt x="101705" y="48782"/>
                      </a:cubicBezTo>
                      <a:cubicBezTo>
                        <a:pt x="101705" y="48782"/>
                        <a:pt x="101705" y="48782"/>
                        <a:pt x="104347" y="48782"/>
                      </a:cubicBezTo>
                      <a:cubicBezTo>
                        <a:pt x="116235" y="50100"/>
                        <a:pt x="128122" y="52737"/>
                        <a:pt x="137368" y="59329"/>
                      </a:cubicBezTo>
                      <a:cubicBezTo>
                        <a:pt x="151898" y="25050"/>
                        <a:pt x="190202" y="0"/>
                        <a:pt x="2351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8" name="îṧļïḑé"/>
                <p:cNvSpPr/>
                <p:nvPr/>
              </p:nvSpPr>
              <p:spPr bwMode="auto">
                <a:xfrm>
                  <a:off x="503239" y="3177"/>
                  <a:ext cx="120649" cy="180974"/>
                </a:xfrm>
                <a:custGeom>
                  <a:avLst/>
                  <a:gdLst>
                    <a:gd name="T0" fmla="*/ 16 w 32"/>
                    <a:gd name="T1" fmla="*/ 48 h 48"/>
                    <a:gd name="T2" fmla="*/ 16 w 32"/>
                    <a:gd name="T3" fmla="*/ 48 h 48"/>
                    <a:gd name="T4" fmla="*/ 16 w 32"/>
                    <a:gd name="T5" fmla="*/ 48 h 48"/>
                    <a:gd name="T6" fmla="*/ 16 w 32"/>
                    <a:gd name="T7" fmla="*/ 48 h 48"/>
                    <a:gd name="T8" fmla="*/ 16 w 32"/>
                    <a:gd name="T9" fmla="*/ 48 h 48"/>
                    <a:gd name="T10" fmla="*/ 32 w 32"/>
                    <a:gd name="T11" fmla="*/ 32 h 48"/>
                    <a:gd name="T12" fmla="*/ 16 w 32"/>
                    <a:gd name="T13" fmla="*/ 0 h 48"/>
                    <a:gd name="T14" fmla="*/ 16 w 32"/>
                    <a:gd name="T15" fmla="*/ 0 h 48"/>
                    <a:gd name="T16" fmla="*/ 16 w 32"/>
                    <a:gd name="T17" fmla="*/ 0 h 48"/>
                    <a:gd name="T18" fmla="*/ 16 w 32"/>
                    <a:gd name="T19" fmla="*/ 0 h 48"/>
                    <a:gd name="T20" fmla="*/ 16 w 32"/>
                    <a:gd name="T21" fmla="*/ 0 h 48"/>
                    <a:gd name="T22" fmla="*/ 0 w 32"/>
                    <a:gd name="T23" fmla="*/ 32 h 48"/>
                    <a:gd name="T24" fmla="*/ 16 w 32"/>
                    <a:gd name="T25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48">
                      <a:moveTo>
                        <a:pt x="16" y="48"/>
                      </a:move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23" y="48"/>
                        <a:pt x="32" y="43"/>
                        <a:pt x="32" y="32"/>
                      </a:cubicBezTo>
                      <a:cubicBezTo>
                        <a:pt x="32" y="15"/>
                        <a:pt x="17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0" y="15"/>
                        <a:pt x="0" y="32"/>
                      </a:cubicBezTo>
                      <a:cubicBezTo>
                        <a:pt x="0" y="43"/>
                        <a:pt x="9" y="48"/>
                        <a:pt x="16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9" name="íṥḷîḋé"/>
                <p:cNvSpPr/>
                <p:nvPr/>
              </p:nvSpPr>
              <p:spPr bwMode="auto">
                <a:xfrm>
                  <a:off x="3174" y="501649"/>
                  <a:ext cx="182563" cy="120648"/>
                </a:xfrm>
                <a:custGeom>
                  <a:avLst/>
                  <a:gdLst>
                    <a:gd name="T0" fmla="*/ 48 w 48"/>
                    <a:gd name="T1" fmla="*/ 16 h 32"/>
                    <a:gd name="T2" fmla="*/ 48 w 48"/>
                    <a:gd name="T3" fmla="*/ 16 h 32"/>
                    <a:gd name="T4" fmla="*/ 48 w 48"/>
                    <a:gd name="T5" fmla="*/ 16 h 32"/>
                    <a:gd name="T6" fmla="*/ 48 w 48"/>
                    <a:gd name="T7" fmla="*/ 16 h 32"/>
                    <a:gd name="T8" fmla="*/ 48 w 48"/>
                    <a:gd name="T9" fmla="*/ 16 h 32"/>
                    <a:gd name="T10" fmla="*/ 32 w 48"/>
                    <a:gd name="T11" fmla="*/ 0 h 32"/>
                    <a:gd name="T12" fmla="*/ 0 w 48"/>
                    <a:gd name="T13" fmla="*/ 16 h 32"/>
                    <a:gd name="T14" fmla="*/ 0 w 48"/>
                    <a:gd name="T15" fmla="*/ 16 h 32"/>
                    <a:gd name="T16" fmla="*/ 0 w 48"/>
                    <a:gd name="T17" fmla="*/ 16 h 32"/>
                    <a:gd name="T18" fmla="*/ 0 w 48"/>
                    <a:gd name="T19" fmla="*/ 16 h 32"/>
                    <a:gd name="T20" fmla="*/ 0 w 48"/>
                    <a:gd name="T21" fmla="*/ 16 h 32"/>
                    <a:gd name="T22" fmla="*/ 32 w 48"/>
                    <a:gd name="T23" fmla="*/ 32 h 32"/>
                    <a:gd name="T24" fmla="*/ 48 w 48"/>
                    <a:gd name="T25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" h="32">
                      <a:moveTo>
                        <a:pt x="48" y="16"/>
                      </a:move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9"/>
                        <a:pt x="43" y="0"/>
                        <a:pt x="32" y="0"/>
                      </a:cubicBezTo>
                      <a:cubicBezTo>
                        <a:pt x="15" y="0"/>
                        <a:pt x="0" y="14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15" y="32"/>
                        <a:pt x="32" y="32"/>
                      </a:cubicBezTo>
                      <a:cubicBezTo>
                        <a:pt x="43" y="32"/>
                        <a:pt x="48" y="23"/>
                        <a:pt x="4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0" name="íṥľíḋe"/>
                <p:cNvSpPr/>
                <p:nvPr/>
              </p:nvSpPr>
              <p:spPr bwMode="auto">
                <a:xfrm>
                  <a:off x="798516" y="161926"/>
                  <a:ext cx="161924" cy="161923"/>
                </a:xfrm>
                <a:custGeom>
                  <a:avLst/>
                  <a:gdLst>
                    <a:gd name="T0" fmla="*/ 9 w 43"/>
                    <a:gd name="T1" fmla="*/ 35 h 43"/>
                    <a:gd name="T2" fmla="*/ 9 w 43"/>
                    <a:gd name="T3" fmla="*/ 35 h 43"/>
                    <a:gd name="T4" fmla="*/ 9 w 43"/>
                    <a:gd name="T5" fmla="*/ 35 h 43"/>
                    <a:gd name="T6" fmla="*/ 9 w 43"/>
                    <a:gd name="T7" fmla="*/ 35 h 43"/>
                    <a:gd name="T8" fmla="*/ 31 w 43"/>
                    <a:gd name="T9" fmla="*/ 35 h 43"/>
                    <a:gd name="T10" fmla="*/ 42 w 43"/>
                    <a:gd name="T11" fmla="*/ 1 h 43"/>
                    <a:gd name="T12" fmla="*/ 42 w 43"/>
                    <a:gd name="T13" fmla="*/ 1 h 43"/>
                    <a:gd name="T14" fmla="*/ 42 w 43"/>
                    <a:gd name="T15" fmla="*/ 1 h 43"/>
                    <a:gd name="T16" fmla="*/ 42 w 43"/>
                    <a:gd name="T17" fmla="*/ 1 h 43"/>
                    <a:gd name="T18" fmla="*/ 42 w 43"/>
                    <a:gd name="T19" fmla="*/ 1 h 43"/>
                    <a:gd name="T20" fmla="*/ 9 w 43"/>
                    <a:gd name="T21" fmla="*/ 12 h 43"/>
                    <a:gd name="T22" fmla="*/ 8 w 43"/>
                    <a:gd name="T23" fmla="*/ 35 h 43"/>
                    <a:gd name="T24" fmla="*/ 9 w 43"/>
                    <a:gd name="T25" fmla="*/ 3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9" y="35"/>
                      </a:move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13" y="40"/>
                        <a:pt x="23" y="43"/>
                        <a:pt x="31" y="35"/>
                      </a:cubicBezTo>
                      <a:cubicBezTo>
                        <a:pt x="43" y="23"/>
                        <a:pt x="43" y="3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1" y="0"/>
                        <a:pt x="21" y="0"/>
                        <a:pt x="9" y="12"/>
                      </a:cubicBezTo>
                      <a:cubicBezTo>
                        <a:pt x="0" y="21"/>
                        <a:pt x="4" y="30"/>
                        <a:pt x="8" y="35"/>
                      </a:cubicBezTo>
                      <a:cubicBezTo>
                        <a:pt x="8" y="35"/>
                        <a:pt x="9" y="35"/>
                        <a:pt x="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1" name="íṩlîḍe"/>
                <p:cNvSpPr/>
                <p:nvPr/>
              </p:nvSpPr>
              <p:spPr bwMode="auto">
                <a:xfrm>
                  <a:off x="161925" y="161926"/>
                  <a:ext cx="163512" cy="161923"/>
                </a:xfrm>
                <a:custGeom>
                  <a:avLst/>
                  <a:gdLst>
                    <a:gd name="T0" fmla="*/ 35 w 43"/>
                    <a:gd name="T1" fmla="*/ 35 h 43"/>
                    <a:gd name="T2" fmla="*/ 35 w 43"/>
                    <a:gd name="T3" fmla="*/ 35 h 43"/>
                    <a:gd name="T4" fmla="*/ 35 w 43"/>
                    <a:gd name="T5" fmla="*/ 35 h 43"/>
                    <a:gd name="T6" fmla="*/ 35 w 43"/>
                    <a:gd name="T7" fmla="*/ 35 h 43"/>
                    <a:gd name="T8" fmla="*/ 35 w 43"/>
                    <a:gd name="T9" fmla="*/ 35 h 43"/>
                    <a:gd name="T10" fmla="*/ 35 w 43"/>
                    <a:gd name="T11" fmla="*/ 12 h 43"/>
                    <a:gd name="T12" fmla="*/ 1 w 43"/>
                    <a:gd name="T13" fmla="*/ 1 h 43"/>
                    <a:gd name="T14" fmla="*/ 1 w 43"/>
                    <a:gd name="T15" fmla="*/ 1 h 43"/>
                    <a:gd name="T16" fmla="*/ 1 w 43"/>
                    <a:gd name="T17" fmla="*/ 1 h 43"/>
                    <a:gd name="T18" fmla="*/ 1 w 43"/>
                    <a:gd name="T19" fmla="*/ 1 h 43"/>
                    <a:gd name="T20" fmla="*/ 1 w 43"/>
                    <a:gd name="T21" fmla="*/ 1 h 43"/>
                    <a:gd name="T22" fmla="*/ 12 w 43"/>
                    <a:gd name="T23" fmla="*/ 35 h 43"/>
                    <a:gd name="T24" fmla="*/ 35 w 43"/>
                    <a:gd name="T25" fmla="*/ 3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35" y="35"/>
                      </a:move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40" y="30"/>
                        <a:pt x="43" y="21"/>
                        <a:pt x="35" y="12"/>
                      </a:cubicBezTo>
                      <a:cubicBezTo>
                        <a:pt x="23" y="0"/>
                        <a:pt x="3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3"/>
                        <a:pt x="0" y="23"/>
                        <a:pt x="12" y="35"/>
                      </a:cubicBezTo>
                      <a:cubicBezTo>
                        <a:pt x="21" y="43"/>
                        <a:pt x="30" y="40"/>
                        <a:pt x="35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2" name="ïṧ1ïďè"/>
                <p:cNvSpPr/>
                <p:nvPr/>
              </p:nvSpPr>
              <p:spPr bwMode="auto">
                <a:xfrm>
                  <a:off x="714377" y="1547811"/>
                  <a:ext cx="120649" cy="238126"/>
                </a:xfrm>
                <a:custGeom>
                  <a:avLst/>
                  <a:gdLst>
                    <a:gd name="T0" fmla="*/ 16 w 32"/>
                    <a:gd name="T1" fmla="*/ 0 h 63"/>
                    <a:gd name="T2" fmla="*/ 0 w 32"/>
                    <a:gd name="T3" fmla="*/ 16 h 63"/>
                    <a:gd name="T4" fmla="*/ 0 w 32"/>
                    <a:gd name="T5" fmla="*/ 47 h 63"/>
                    <a:gd name="T6" fmla="*/ 16 w 32"/>
                    <a:gd name="T7" fmla="*/ 63 h 63"/>
                    <a:gd name="T8" fmla="*/ 32 w 32"/>
                    <a:gd name="T9" fmla="*/ 47 h 63"/>
                    <a:gd name="T10" fmla="*/ 32 w 32"/>
                    <a:gd name="T11" fmla="*/ 16 h 63"/>
                    <a:gd name="T12" fmla="*/ 16 w 32"/>
                    <a:gd name="T13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63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56"/>
                        <a:pt x="7" y="63"/>
                        <a:pt x="16" y="63"/>
                      </a:cubicBezTo>
                      <a:cubicBezTo>
                        <a:pt x="25" y="63"/>
                        <a:pt x="32" y="56"/>
                        <a:pt x="32" y="47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3" name="ïṡḻidè"/>
                <p:cNvSpPr/>
                <p:nvPr/>
              </p:nvSpPr>
              <p:spPr bwMode="auto">
                <a:xfrm>
                  <a:off x="442913" y="1427163"/>
                  <a:ext cx="120649" cy="241300"/>
                </a:xfrm>
                <a:custGeom>
                  <a:avLst/>
                  <a:gdLst>
                    <a:gd name="T0" fmla="*/ 16 w 32"/>
                    <a:gd name="T1" fmla="*/ 0 h 64"/>
                    <a:gd name="T2" fmla="*/ 0 w 32"/>
                    <a:gd name="T3" fmla="*/ 16 h 64"/>
                    <a:gd name="T4" fmla="*/ 0 w 32"/>
                    <a:gd name="T5" fmla="*/ 48 h 64"/>
                    <a:gd name="T6" fmla="*/ 16 w 32"/>
                    <a:gd name="T7" fmla="*/ 64 h 64"/>
                    <a:gd name="T8" fmla="*/ 32 w 32"/>
                    <a:gd name="T9" fmla="*/ 48 h 64"/>
                    <a:gd name="T10" fmla="*/ 32 w 32"/>
                    <a:gd name="T11" fmla="*/ 16 h 64"/>
                    <a:gd name="T12" fmla="*/ 16 w 32"/>
                    <a:gd name="T13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64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7"/>
                        <a:pt x="7" y="64"/>
                        <a:pt x="16" y="64"/>
                      </a:cubicBezTo>
                      <a:cubicBezTo>
                        <a:pt x="25" y="64"/>
                        <a:pt x="32" y="57"/>
                        <a:pt x="32" y="4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54" name="íS1íḍe"/>
                <p:cNvSpPr/>
                <p:nvPr/>
              </p:nvSpPr>
              <p:spPr bwMode="auto">
                <a:xfrm>
                  <a:off x="987426" y="1427163"/>
                  <a:ext cx="120649" cy="241300"/>
                </a:xfrm>
                <a:custGeom>
                  <a:avLst/>
                  <a:gdLst>
                    <a:gd name="T0" fmla="*/ 16 w 32"/>
                    <a:gd name="T1" fmla="*/ 0 h 64"/>
                    <a:gd name="T2" fmla="*/ 0 w 32"/>
                    <a:gd name="T3" fmla="*/ 16 h 64"/>
                    <a:gd name="T4" fmla="*/ 0 w 32"/>
                    <a:gd name="T5" fmla="*/ 48 h 64"/>
                    <a:gd name="T6" fmla="*/ 16 w 32"/>
                    <a:gd name="T7" fmla="*/ 64 h 64"/>
                    <a:gd name="T8" fmla="*/ 32 w 32"/>
                    <a:gd name="T9" fmla="*/ 48 h 64"/>
                    <a:gd name="T10" fmla="*/ 32 w 32"/>
                    <a:gd name="T11" fmla="*/ 16 h 64"/>
                    <a:gd name="T12" fmla="*/ 16 w 32"/>
                    <a:gd name="T13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64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7"/>
                        <a:pt x="7" y="64"/>
                        <a:pt x="16" y="64"/>
                      </a:cubicBezTo>
                      <a:cubicBezTo>
                        <a:pt x="25" y="64"/>
                        <a:pt x="32" y="57"/>
                        <a:pt x="32" y="4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30" name="íSlîḋé"/>
              <p:cNvSpPr/>
              <p:nvPr/>
            </p:nvSpPr>
            <p:spPr>
              <a:xfrm>
                <a:off x="1746308" y="2671319"/>
                <a:ext cx="1094041" cy="109404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63500" dist="12700" dir="2700000" algn="tl" rotWithShape="0">
                  <a:schemeClr val="accent3"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grpSp>
            <p:nvGrpSpPr>
              <p:cNvPr id="31" name="iṥlidê"/>
              <p:cNvGrpSpPr/>
              <p:nvPr/>
            </p:nvGrpSpPr>
            <p:grpSpPr>
              <a:xfrm>
                <a:off x="2043490" y="3023757"/>
                <a:ext cx="488903" cy="449879"/>
                <a:chOff x="-199131" y="-66510"/>
                <a:chExt cx="1950837" cy="1795133"/>
              </a:xfrm>
              <a:solidFill>
                <a:schemeClr val="bg1"/>
              </a:solidFill>
            </p:grpSpPr>
            <p:sp>
              <p:nvSpPr>
                <p:cNvPr id="41" name="îśliḑê"/>
                <p:cNvSpPr/>
                <p:nvPr/>
              </p:nvSpPr>
              <p:spPr bwMode="auto">
                <a:xfrm>
                  <a:off x="496889" y="-1"/>
                  <a:ext cx="120649" cy="180974"/>
                </a:xfrm>
                <a:custGeom>
                  <a:avLst/>
                  <a:gdLst>
                    <a:gd name="T0" fmla="*/ 16 w 32"/>
                    <a:gd name="T1" fmla="*/ 48 h 48"/>
                    <a:gd name="T2" fmla="*/ 16 w 32"/>
                    <a:gd name="T3" fmla="*/ 48 h 48"/>
                    <a:gd name="T4" fmla="*/ 16 w 32"/>
                    <a:gd name="T5" fmla="*/ 48 h 48"/>
                    <a:gd name="T6" fmla="*/ 16 w 32"/>
                    <a:gd name="T7" fmla="*/ 48 h 48"/>
                    <a:gd name="T8" fmla="*/ 16 w 32"/>
                    <a:gd name="T9" fmla="*/ 48 h 48"/>
                    <a:gd name="T10" fmla="*/ 32 w 32"/>
                    <a:gd name="T11" fmla="*/ 32 h 48"/>
                    <a:gd name="T12" fmla="*/ 16 w 32"/>
                    <a:gd name="T13" fmla="*/ 0 h 48"/>
                    <a:gd name="T14" fmla="*/ 16 w 32"/>
                    <a:gd name="T15" fmla="*/ 0 h 48"/>
                    <a:gd name="T16" fmla="*/ 16 w 32"/>
                    <a:gd name="T17" fmla="*/ 0 h 48"/>
                    <a:gd name="T18" fmla="*/ 16 w 32"/>
                    <a:gd name="T19" fmla="*/ 0 h 48"/>
                    <a:gd name="T20" fmla="*/ 16 w 32"/>
                    <a:gd name="T21" fmla="*/ 0 h 48"/>
                    <a:gd name="T22" fmla="*/ 0 w 32"/>
                    <a:gd name="T23" fmla="*/ 32 h 48"/>
                    <a:gd name="T24" fmla="*/ 16 w 32"/>
                    <a:gd name="T25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48">
                      <a:moveTo>
                        <a:pt x="16" y="48"/>
                      </a:move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23" y="48"/>
                        <a:pt x="32" y="44"/>
                        <a:pt x="32" y="32"/>
                      </a:cubicBezTo>
                      <a:cubicBezTo>
                        <a:pt x="32" y="15"/>
                        <a:pt x="18" y="1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1"/>
                        <a:pt x="0" y="15"/>
                        <a:pt x="0" y="32"/>
                      </a:cubicBezTo>
                      <a:cubicBezTo>
                        <a:pt x="0" y="44"/>
                        <a:pt x="9" y="48"/>
                        <a:pt x="16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2" name="ïşlîdê"/>
                <p:cNvSpPr/>
                <p:nvPr/>
              </p:nvSpPr>
              <p:spPr bwMode="auto">
                <a:xfrm>
                  <a:off x="-1587" y="498474"/>
                  <a:ext cx="180974" cy="120649"/>
                </a:xfrm>
                <a:custGeom>
                  <a:avLst/>
                  <a:gdLst>
                    <a:gd name="T0" fmla="*/ 48 w 48"/>
                    <a:gd name="T1" fmla="*/ 16 h 32"/>
                    <a:gd name="T2" fmla="*/ 48 w 48"/>
                    <a:gd name="T3" fmla="*/ 16 h 32"/>
                    <a:gd name="T4" fmla="*/ 48 w 48"/>
                    <a:gd name="T5" fmla="*/ 16 h 32"/>
                    <a:gd name="T6" fmla="*/ 48 w 48"/>
                    <a:gd name="T7" fmla="*/ 16 h 32"/>
                    <a:gd name="T8" fmla="*/ 48 w 48"/>
                    <a:gd name="T9" fmla="*/ 16 h 32"/>
                    <a:gd name="T10" fmla="*/ 32 w 48"/>
                    <a:gd name="T11" fmla="*/ 0 h 32"/>
                    <a:gd name="T12" fmla="*/ 0 w 48"/>
                    <a:gd name="T13" fmla="*/ 16 h 32"/>
                    <a:gd name="T14" fmla="*/ 0 w 48"/>
                    <a:gd name="T15" fmla="*/ 16 h 32"/>
                    <a:gd name="T16" fmla="*/ 0 w 48"/>
                    <a:gd name="T17" fmla="*/ 16 h 32"/>
                    <a:gd name="T18" fmla="*/ 0 w 48"/>
                    <a:gd name="T19" fmla="*/ 16 h 32"/>
                    <a:gd name="T20" fmla="*/ 0 w 48"/>
                    <a:gd name="T21" fmla="*/ 16 h 32"/>
                    <a:gd name="T22" fmla="*/ 32 w 48"/>
                    <a:gd name="T23" fmla="*/ 32 h 32"/>
                    <a:gd name="T24" fmla="*/ 48 w 48"/>
                    <a:gd name="T25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" h="32">
                      <a:moveTo>
                        <a:pt x="48" y="16"/>
                      </a:move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9"/>
                        <a:pt x="44" y="0"/>
                        <a:pt x="32" y="0"/>
                      </a:cubicBezTo>
                      <a:cubicBezTo>
                        <a:pt x="15" y="0"/>
                        <a:pt x="1" y="14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8"/>
                        <a:pt x="15" y="32"/>
                        <a:pt x="32" y="32"/>
                      </a:cubicBezTo>
                      <a:cubicBezTo>
                        <a:pt x="44" y="32"/>
                        <a:pt x="48" y="23"/>
                        <a:pt x="4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3" name="îṥḷíḓê"/>
                <p:cNvSpPr/>
                <p:nvPr/>
              </p:nvSpPr>
              <p:spPr bwMode="auto">
                <a:xfrm>
                  <a:off x="792164" y="161924"/>
                  <a:ext cx="161925" cy="163513"/>
                </a:xfrm>
                <a:custGeom>
                  <a:avLst/>
                  <a:gdLst>
                    <a:gd name="T0" fmla="*/ 9 w 43"/>
                    <a:gd name="T1" fmla="*/ 34 h 43"/>
                    <a:gd name="T2" fmla="*/ 9 w 43"/>
                    <a:gd name="T3" fmla="*/ 34 h 43"/>
                    <a:gd name="T4" fmla="*/ 9 w 43"/>
                    <a:gd name="T5" fmla="*/ 34 h 43"/>
                    <a:gd name="T6" fmla="*/ 9 w 43"/>
                    <a:gd name="T7" fmla="*/ 34 h 43"/>
                    <a:gd name="T8" fmla="*/ 31 w 43"/>
                    <a:gd name="T9" fmla="*/ 34 h 43"/>
                    <a:gd name="T10" fmla="*/ 43 w 43"/>
                    <a:gd name="T11" fmla="*/ 0 h 43"/>
                    <a:gd name="T12" fmla="*/ 43 w 43"/>
                    <a:gd name="T13" fmla="*/ 0 h 43"/>
                    <a:gd name="T14" fmla="*/ 43 w 43"/>
                    <a:gd name="T15" fmla="*/ 0 h 43"/>
                    <a:gd name="T16" fmla="*/ 43 w 43"/>
                    <a:gd name="T17" fmla="*/ 0 h 43"/>
                    <a:gd name="T18" fmla="*/ 43 w 43"/>
                    <a:gd name="T19" fmla="*/ 0 h 43"/>
                    <a:gd name="T20" fmla="*/ 9 w 43"/>
                    <a:gd name="T21" fmla="*/ 12 h 43"/>
                    <a:gd name="T22" fmla="*/ 9 w 43"/>
                    <a:gd name="T23" fmla="*/ 34 h 43"/>
                    <a:gd name="T24" fmla="*/ 9 w 43"/>
                    <a:gd name="T25" fmla="*/ 34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9" y="34"/>
                      </a:move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14" y="39"/>
                        <a:pt x="23" y="43"/>
                        <a:pt x="31" y="34"/>
                      </a:cubicBezTo>
                      <a:cubicBezTo>
                        <a:pt x="43" y="22"/>
                        <a:pt x="43" y="2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1" y="0"/>
                        <a:pt x="21" y="0"/>
                        <a:pt x="9" y="12"/>
                      </a:cubicBezTo>
                      <a:cubicBezTo>
                        <a:pt x="0" y="20"/>
                        <a:pt x="4" y="29"/>
                        <a:pt x="9" y="34"/>
                      </a:cubicBezTo>
                      <a:cubicBezTo>
                        <a:pt x="9" y="34"/>
                        <a:pt x="9" y="34"/>
                        <a:pt x="9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4" name="î$ľiďe"/>
                <p:cNvSpPr/>
                <p:nvPr/>
              </p:nvSpPr>
              <p:spPr bwMode="auto">
                <a:xfrm>
                  <a:off x="160338" y="161924"/>
                  <a:ext cx="161925" cy="163513"/>
                </a:xfrm>
                <a:custGeom>
                  <a:avLst/>
                  <a:gdLst>
                    <a:gd name="T0" fmla="*/ 34 w 43"/>
                    <a:gd name="T1" fmla="*/ 34 h 43"/>
                    <a:gd name="T2" fmla="*/ 34 w 43"/>
                    <a:gd name="T3" fmla="*/ 34 h 43"/>
                    <a:gd name="T4" fmla="*/ 34 w 43"/>
                    <a:gd name="T5" fmla="*/ 34 h 43"/>
                    <a:gd name="T6" fmla="*/ 34 w 43"/>
                    <a:gd name="T7" fmla="*/ 34 h 43"/>
                    <a:gd name="T8" fmla="*/ 34 w 43"/>
                    <a:gd name="T9" fmla="*/ 34 h 43"/>
                    <a:gd name="T10" fmla="*/ 34 w 43"/>
                    <a:gd name="T11" fmla="*/ 12 h 43"/>
                    <a:gd name="T12" fmla="*/ 0 w 43"/>
                    <a:gd name="T13" fmla="*/ 0 h 43"/>
                    <a:gd name="T14" fmla="*/ 0 w 43"/>
                    <a:gd name="T15" fmla="*/ 0 h 43"/>
                    <a:gd name="T16" fmla="*/ 0 w 43"/>
                    <a:gd name="T17" fmla="*/ 0 h 43"/>
                    <a:gd name="T18" fmla="*/ 0 w 43"/>
                    <a:gd name="T19" fmla="*/ 0 h 43"/>
                    <a:gd name="T20" fmla="*/ 0 w 43"/>
                    <a:gd name="T21" fmla="*/ 0 h 43"/>
                    <a:gd name="T22" fmla="*/ 12 w 43"/>
                    <a:gd name="T23" fmla="*/ 34 h 43"/>
                    <a:gd name="T24" fmla="*/ 34 w 43"/>
                    <a:gd name="T25" fmla="*/ 34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34" y="34"/>
                      </a:move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9" y="29"/>
                        <a:pt x="43" y="20"/>
                        <a:pt x="34" y="12"/>
                      </a:cubicBezTo>
                      <a:cubicBezTo>
                        <a:pt x="22" y="0"/>
                        <a:pt x="2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2"/>
                        <a:pt x="12" y="34"/>
                      </a:cubicBezTo>
                      <a:cubicBezTo>
                        <a:pt x="20" y="43"/>
                        <a:pt x="29" y="39"/>
                        <a:pt x="34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5" name="ïş1iḋè"/>
                <p:cNvSpPr/>
                <p:nvPr/>
              </p:nvSpPr>
              <p:spPr bwMode="auto">
                <a:xfrm>
                  <a:off x="-199131" y="-66510"/>
                  <a:ext cx="1950837" cy="1795133"/>
                </a:xfrm>
                <a:custGeom>
                  <a:avLst/>
                  <a:gdLst>
                    <a:gd name="connsiteX0" fmla="*/ 109769 w 338138"/>
                    <a:gd name="connsiteY0" fmla="*/ 93663 h 311150"/>
                    <a:gd name="connsiteX1" fmla="*/ 66326 w 338138"/>
                    <a:gd name="connsiteY1" fmla="*/ 122847 h 311150"/>
                    <a:gd name="connsiteX2" fmla="*/ 53161 w 338138"/>
                    <a:gd name="connsiteY2" fmla="*/ 120194 h 311150"/>
                    <a:gd name="connsiteX3" fmla="*/ 51845 w 338138"/>
                    <a:gd name="connsiteY3" fmla="*/ 121521 h 311150"/>
                    <a:gd name="connsiteX4" fmla="*/ 50528 w 338138"/>
                    <a:gd name="connsiteY4" fmla="*/ 132133 h 311150"/>
                    <a:gd name="connsiteX5" fmla="*/ 58427 w 338138"/>
                    <a:gd name="connsiteY5" fmla="*/ 141419 h 311150"/>
                    <a:gd name="connsiteX6" fmla="*/ 62377 w 338138"/>
                    <a:gd name="connsiteY6" fmla="*/ 145399 h 311150"/>
                    <a:gd name="connsiteX7" fmla="*/ 103187 w 338138"/>
                    <a:gd name="connsiteY7" fmla="*/ 190501 h 311150"/>
                    <a:gd name="connsiteX8" fmla="*/ 143997 w 338138"/>
                    <a:gd name="connsiteY8" fmla="*/ 145399 h 311150"/>
                    <a:gd name="connsiteX9" fmla="*/ 147947 w 338138"/>
                    <a:gd name="connsiteY9" fmla="*/ 141419 h 311150"/>
                    <a:gd name="connsiteX10" fmla="*/ 155845 w 338138"/>
                    <a:gd name="connsiteY10" fmla="*/ 132133 h 311150"/>
                    <a:gd name="connsiteX11" fmla="*/ 154529 w 338138"/>
                    <a:gd name="connsiteY11" fmla="*/ 121521 h 311150"/>
                    <a:gd name="connsiteX12" fmla="*/ 153212 w 338138"/>
                    <a:gd name="connsiteY12" fmla="*/ 120194 h 311150"/>
                    <a:gd name="connsiteX13" fmla="*/ 151896 w 338138"/>
                    <a:gd name="connsiteY13" fmla="*/ 120194 h 311150"/>
                    <a:gd name="connsiteX14" fmla="*/ 147947 w 338138"/>
                    <a:gd name="connsiteY14" fmla="*/ 125500 h 311150"/>
                    <a:gd name="connsiteX15" fmla="*/ 143997 w 338138"/>
                    <a:gd name="connsiteY15" fmla="*/ 128153 h 311150"/>
                    <a:gd name="connsiteX16" fmla="*/ 140048 w 338138"/>
                    <a:gd name="connsiteY16" fmla="*/ 129480 h 311150"/>
                    <a:gd name="connsiteX17" fmla="*/ 136098 w 338138"/>
                    <a:gd name="connsiteY17" fmla="*/ 126827 h 311150"/>
                    <a:gd name="connsiteX18" fmla="*/ 134782 w 338138"/>
                    <a:gd name="connsiteY18" fmla="*/ 122847 h 311150"/>
                    <a:gd name="connsiteX19" fmla="*/ 122934 w 338138"/>
                    <a:gd name="connsiteY19" fmla="*/ 102949 h 311150"/>
                    <a:gd name="connsiteX20" fmla="*/ 109769 w 338138"/>
                    <a:gd name="connsiteY20" fmla="*/ 93663 h 311150"/>
                    <a:gd name="connsiteX21" fmla="*/ 269081 w 338138"/>
                    <a:gd name="connsiteY21" fmla="*/ 79375 h 311150"/>
                    <a:gd name="connsiteX22" fmla="*/ 279400 w 338138"/>
                    <a:gd name="connsiteY22" fmla="*/ 90488 h 311150"/>
                    <a:gd name="connsiteX23" fmla="*/ 269081 w 338138"/>
                    <a:gd name="connsiteY23" fmla="*/ 101601 h 311150"/>
                    <a:gd name="connsiteX24" fmla="*/ 258762 w 338138"/>
                    <a:gd name="connsiteY24" fmla="*/ 90488 h 311150"/>
                    <a:gd name="connsiteX25" fmla="*/ 269081 w 338138"/>
                    <a:gd name="connsiteY25" fmla="*/ 79375 h 311150"/>
                    <a:gd name="connsiteX26" fmla="*/ 234950 w 338138"/>
                    <a:gd name="connsiteY26" fmla="*/ 79375 h 311150"/>
                    <a:gd name="connsiteX27" fmla="*/ 246063 w 338138"/>
                    <a:gd name="connsiteY27" fmla="*/ 90488 h 311150"/>
                    <a:gd name="connsiteX28" fmla="*/ 234950 w 338138"/>
                    <a:gd name="connsiteY28" fmla="*/ 101601 h 311150"/>
                    <a:gd name="connsiteX29" fmla="*/ 223837 w 338138"/>
                    <a:gd name="connsiteY29" fmla="*/ 90488 h 311150"/>
                    <a:gd name="connsiteX30" fmla="*/ 234950 w 338138"/>
                    <a:gd name="connsiteY30" fmla="*/ 79375 h 311150"/>
                    <a:gd name="connsiteX31" fmla="*/ 199231 w 338138"/>
                    <a:gd name="connsiteY31" fmla="*/ 79375 h 311150"/>
                    <a:gd name="connsiteX32" fmla="*/ 209550 w 338138"/>
                    <a:gd name="connsiteY32" fmla="*/ 90488 h 311150"/>
                    <a:gd name="connsiteX33" fmla="*/ 199231 w 338138"/>
                    <a:gd name="connsiteY33" fmla="*/ 101601 h 311150"/>
                    <a:gd name="connsiteX34" fmla="*/ 188912 w 338138"/>
                    <a:gd name="connsiteY34" fmla="*/ 90488 h 311150"/>
                    <a:gd name="connsiteX35" fmla="*/ 199231 w 338138"/>
                    <a:gd name="connsiteY35" fmla="*/ 79375 h 311150"/>
                    <a:gd name="connsiteX36" fmla="*/ 235223 w 338138"/>
                    <a:gd name="connsiteY36" fmla="*/ 19050 h 311150"/>
                    <a:gd name="connsiteX37" fmla="*/ 152400 w 338138"/>
                    <a:gd name="connsiteY37" fmla="*/ 72796 h 311150"/>
                    <a:gd name="connsiteX38" fmla="*/ 178693 w 338138"/>
                    <a:gd name="connsiteY38" fmla="*/ 139652 h 311150"/>
                    <a:gd name="connsiteX39" fmla="*/ 178693 w 338138"/>
                    <a:gd name="connsiteY39" fmla="*/ 147518 h 311150"/>
                    <a:gd name="connsiteX40" fmla="*/ 229964 w 338138"/>
                    <a:gd name="connsiteY40" fmla="*/ 164559 h 311150"/>
                    <a:gd name="connsiteX41" fmla="*/ 237852 w 338138"/>
                    <a:gd name="connsiteY41" fmla="*/ 173736 h 311150"/>
                    <a:gd name="connsiteX42" fmla="*/ 237852 w 338138"/>
                    <a:gd name="connsiteY42" fmla="*/ 192088 h 311150"/>
                    <a:gd name="connsiteX43" fmla="*/ 269404 w 338138"/>
                    <a:gd name="connsiteY43" fmla="*/ 159316 h 311150"/>
                    <a:gd name="connsiteX44" fmla="*/ 272033 w 338138"/>
                    <a:gd name="connsiteY44" fmla="*/ 158005 h 311150"/>
                    <a:gd name="connsiteX45" fmla="*/ 320675 w 338138"/>
                    <a:gd name="connsiteY45" fmla="*/ 91149 h 311150"/>
                    <a:gd name="connsiteX46" fmla="*/ 235223 w 338138"/>
                    <a:gd name="connsiteY46" fmla="*/ 19050 h 311150"/>
                    <a:gd name="connsiteX47" fmla="*/ 235111 w 338138"/>
                    <a:gd name="connsiteY47" fmla="*/ 0 h 311150"/>
                    <a:gd name="connsiteX48" fmla="*/ 338138 w 338138"/>
                    <a:gd name="connsiteY48" fmla="*/ 90972 h 311150"/>
                    <a:gd name="connsiteX49" fmla="*/ 320967 w 338138"/>
                    <a:gd name="connsiteY49" fmla="*/ 141072 h 311150"/>
                    <a:gd name="connsiteX50" fmla="*/ 280021 w 338138"/>
                    <a:gd name="connsiteY50" fmla="*/ 172715 h 311150"/>
                    <a:gd name="connsiteX51" fmla="*/ 235111 w 338138"/>
                    <a:gd name="connsiteY51" fmla="*/ 220178 h 311150"/>
                    <a:gd name="connsiteX52" fmla="*/ 228507 w 338138"/>
                    <a:gd name="connsiteY52" fmla="*/ 222815 h 311150"/>
                    <a:gd name="connsiteX53" fmla="*/ 225865 w 338138"/>
                    <a:gd name="connsiteY53" fmla="*/ 222815 h 311150"/>
                    <a:gd name="connsiteX54" fmla="*/ 220582 w 338138"/>
                    <a:gd name="connsiteY54" fmla="*/ 214905 h 311150"/>
                    <a:gd name="connsiteX55" fmla="*/ 220582 w 338138"/>
                    <a:gd name="connsiteY55" fmla="*/ 181944 h 311150"/>
                    <a:gd name="connsiteX56" fmla="*/ 178315 w 338138"/>
                    <a:gd name="connsiteY56" fmla="*/ 167441 h 311150"/>
                    <a:gd name="connsiteX57" fmla="*/ 178315 w 338138"/>
                    <a:gd name="connsiteY57" fmla="*/ 168760 h 311150"/>
                    <a:gd name="connsiteX58" fmla="*/ 184919 w 338138"/>
                    <a:gd name="connsiteY58" fmla="*/ 191173 h 311150"/>
                    <a:gd name="connsiteX59" fmla="*/ 186240 w 338138"/>
                    <a:gd name="connsiteY59" fmla="*/ 195128 h 311150"/>
                    <a:gd name="connsiteX60" fmla="*/ 184919 w 338138"/>
                    <a:gd name="connsiteY60" fmla="*/ 200402 h 311150"/>
                    <a:gd name="connsiteX61" fmla="*/ 163785 w 338138"/>
                    <a:gd name="connsiteY61" fmla="*/ 204357 h 311150"/>
                    <a:gd name="connsiteX62" fmla="*/ 157181 w 338138"/>
                    <a:gd name="connsiteY62" fmla="*/ 204357 h 311150"/>
                    <a:gd name="connsiteX63" fmla="*/ 206053 w 338138"/>
                    <a:gd name="connsiteY63" fmla="*/ 265005 h 311150"/>
                    <a:gd name="connsiteX64" fmla="*/ 206053 w 338138"/>
                    <a:gd name="connsiteY64" fmla="*/ 305877 h 311150"/>
                    <a:gd name="connsiteX65" fmla="*/ 200769 w 338138"/>
                    <a:gd name="connsiteY65" fmla="*/ 311150 h 311150"/>
                    <a:gd name="connsiteX66" fmla="*/ 5283 w 338138"/>
                    <a:gd name="connsiteY66" fmla="*/ 311150 h 311150"/>
                    <a:gd name="connsiteX67" fmla="*/ 0 w 338138"/>
                    <a:gd name="connsiteY67" fmla="*/ 305877 h 311150"/>
                    <a:gd name="connsiteX68" fmla="*/ 0 w 338138"/>
                    <a:gd name="connsiteY68" fmla="*/ 265005 h 311150"/>
                    <a:gd name="connsiteX69" fmla="*/ 48871 w 338138"/>
                    <a:gd name="connsiteY69" fmla="*/ 204357 h 311150"/>
                    <a:gd name="connsiteX70" fmla="*/ 42267 w 338138"/>
                    <a:gd name="connsiteY70" fmla="*/ 204357 h 311150"/>
                    <a:gd name="connsiteX71" fmla="*/ 21133 w 338138"/>
                    <a:gd name="connsiteY71" fmla="*/ 200402 h 311150"/>
                    <a:gd name="connsiteX72" fmla="*/ 19813 w 338138"/>
                    <a:gd name="connsiteY72" fmla="*/ 195128 h 311150"/>
                    <a:gd name="connsiteX73" fmla="*/ 21133 w 338138"/>
                    <a:gd name="connsiteY73" fmla="*/ 191173 h 311150"/>
                    <a:gd name="connsiteX74" fmla="*/ 27738 w 338138"/>
                    <a:gd name="connsiteY74" fmla="*/ 168760 h 311150"/>
                    <a:gd name="connsiteX75" fmla="*/ 27738 w 338138"/>
                    <a:gd name="connsiteY75" fmla="*/ 139754 h 311150"/>
                    <a:gd name="connsiteX76" fmla="*/ 101705 w 338138"/>
                    <a:gd name="connsiteY76" fmla="*/ 48782 h 311150"/>
                    <a:gd name="connsiteX77" fmla="*/ 104347 w 338138"/>
                    <a:gd name="connsiteY77" fmla="*/ 48782 h 311150"/>
                    <a:gd name="connsiteX78" fmla="*/ 137368 w 338138"/>
                    <a:gd name="connsiteY78" fmla="*/ 59329 h 311150"/>
                    <a:gd name="connsiteX79" fmla="*/ 235111 w 338138"/>
                    <a:gd name="connsiteY79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338138" h="311150">
                      <a:moveTo>
                        <a:pt x="109769" y="93663"/>
                      </a:moveTo>
                      <a:cubicBezTo>
                        <a:pt x="107136" y="97643"/>
                        <a:pt x="91339" y="122847"/>
                        <a:pt x="66326" y="122847"/>
                      </a:cubicBezTo>
                      <a:cubicBezTo>
                        <a:pt x="61060" y="122847"/>
                        <a:pt x="57111" y="121521"/>
                        <a:pt x="53161" y="120194"/>
                      </a:cubicBezTo>
                      <a:cubicBezTo>
                        <a:pt x="51845" y="120194"/>
                        <a:pt x="51845" y="121521"/>
                        <a:pt x="51845" y="121521"/>
                      </a:cubicBezTo>
                      <a:cubicBezTo>
                        <a:pt x="49212" y="124174"/>
                        <a:pt x="49212" y="128153"/>
                        <a:pt x="50528" y="132133"/>
                      </a:cubicBezTo>
                      <a:cubicBezTo>
                        <a:pt x="51845" y="137439"/>
                        <a:pt x="55794" y="140092"/>
                        <a:pt x="58427" y="141419"/>
                      </a:cubicBezTo>
                      <a:cubicBezTo>
                        <a:pt x="59744" y="141419"/>
                        <a:pt x="62377" y="142746"/>
                        <a:pt x="62377" y="145399"/>
                      </a:cubicBezTo>
                      <a:cubicBezTo>
                        <a:pt x="68959" y="167950"/>
                        <a:pt x="84756" y="190501"/>
                        <a:pt x="103187" y="190501"/>
                      </a:cubicBezTo>
                      <a:cubicBezTo>
                        <a:pt x="121617" y="190501"/>
                        <a:pt x="137415" y="167950"/>
                        <a:pt x="143997" y="145399"/>
                      </a:cubicBezTo>
                      <a:cubicBezTo>
                        <a:pt x="143997" y="142746"/>
                        <a:pt x="146630" y="141419"/>
                        <a:pt x="147947" y="141419"/>
                      </a:cubicBezTo>
                      <a:cubicBezTo>
                        <a:pt x="150580" y="141419"/>
                        <a:pt x="154529" y="137439"/>
                        <a:pt x="155845" y="132133"/>
                      </a:cubicBezTo>
                      <a:cubicBezTo>
                        <a:pt x="157162" y="128153"/>
                        <a:pt x="157162" y="124174"/>
                        <a:pt x="154529" y="121521"/>
                      </a:cubicBezTo>
                      <a:cubicBezTo>
                        <a:pt x="154529" y="120194"/>
                        <a:pt x="153212" y="120194"/>
                        <a:pt x="153212" y="120194"/>
                      </a:cubicBezTo>
                      <a:cubicBezTo>
                        <a:pt x="153212" y="120194"/>
                        <a:pt x="153212" y="120194"/>
                        <a:pt x="151896" y="120194"/>
                      </a:cubicBezTo>
                      <a:cubicBezTo>
                        <a:pt x="150580" y="121521"/>
                        <a:pt x="149263" y="124174"/>
                        <a:pt x="147947" y="125500"/>
                      </a:cubicBezTo>
                      <a:cubicBezTo>
                        <a:pt x="146630" y="126827"/>
                        <a:pt x="145314" y="128153"/>
                        <a:pt x="143997" y="128153"/>
                      </a:cubicBezTo>
                      <a:cubicBezTo>
                        <a:pt x="142681" y="129480"/>
                        <a:pt x="141364" y="129480"/>
                        <a:pt x="140048" y="129480"/>
                      </a:cubicBezTo>
                      <a:cubicBezTo>
                        <a:pt x="138731" y="129480"/>
                        <a:pt x="137415" y="128153"/>
                        <a:pt x="136098" y="126827"/>
                      </a:cubicBezTo>
                      <a:cubicBezTo>
                        <a:pt x="136098" y="125500"/>
                        <a:pt x="136098" y="124174"/>
                        <a:pt x="134782" y="122847"/>
                      </a:cubicBezTo>
                      <a:cubicBezTo>
                        <a:pt x="133466" y="117541"/>
                        <a:pt x="130833" y="109582"/>
                        <a:pt x="122934" y="102949"/>
                      </a:cubicBezTo>
                      <a:cubicBezTo>
                        <a:pt x="120301" y="98969"/>
                        <a:pt x="115035" y="96316"/>
                        <a:pt x="109769" y="93663"/>
                      </a:cubicBezTo>
                      <a:close/>
                      <a:moveTo>
                        <a:pt x="269081" y="79375"/>
                      </a:moveTo>
                      <a:cubicBezTo>
                        <a:pt x="274780" y="79375"/>
                        <a:pt x="279400" y="84350"/>
                        <a:pt x="279400" y="90488"/>
                      </a:cubicBezTo>
                      <a:cubicBezTo>
                        <a:pt x="279400" y="96626"/>
                        <a:pt x="274780" y="101601"/>
                        <a:pt x="269081" y="101601"/>
                      </a:cubicBezTo>
                      <a:cubicBezTo>
                        <a:pt x="263382" y="101601"/>
                        <a:pt x="258762" y="96626"/>
                        <a:pt x="258762" y="90488"/>
                      </a:cubicBezTo>
                      <a:cubicBezTo>
                        <a:pt x="258762" y="84350"/>
                        <a:pt x="263382" y="79375"/>
                        <a:pt x="269081" y="79375"/>
                      </a:cubicBezTo>
                      <a:close/>
                      <a:moveTo>
                        <a:pt x="234950" y="79375"/>
                      </a:moveTo>
                      <a:cubicBezTo>
                        <a:pt x="241088" y="79375"/>
                        <a:pt x="246063" y="84350"/>
                        <a:pt x="246063" y="90488"/>
                      </a:cubicBezTo>
                      <a:cubicBezTo>
                        <a:pt x="246063" y="96626"/>
                        <a:pt x="241088" y="101601"/>
                        <a:pt x="234950" y="101601"/>
                      </a:cubicBezTo>
                      <a:cubicBezTo>
                        <a:pt x="228812" y="101601"/>
                        <a:pt x="223837" y="96626"/>
                        <a:pt x="223837" y="90488"/>
                      </a:cubicBezTo>
                      <a:cubicBezTo>
                        <a:pt x="223837" y="84350"/>
                        <a:pt x="228812" y="79375"/>
                        <a:pt x="234950" y="79375"/>
                      </a:cubicBezTo>
                      <a:close/>
                      <a:moveTo>
                        <a:pt x="199231" y="79375"/>
                      </a:moveTo>
                      <a:cubicBezTo>
                        <a:pt x="204930" y="79375"/>
                        <a:pt x="209550" y="84350"/>
                        <a:pt x="209550" y="90488"/>
                      </a:cubicBezTo>
                      <a:cubicBezTo>
                        <a:pt x="209550" y="96626"/>
                        <a:pt x="204930" y="101601"/>
                        <a:pt x="199231" y="101601"/>
                      </a:cubicBezTo>
                      <a:cubicBezTo>
                        <a:pt x="193532" y="101601"/>
                        <a:pt x="188912" y="96626"/>
                        <a:pt x="188912" y="90488"/>
                      </a:cubicBezTo>
                      <a:cubicBezTo>
                        <a:pt x="188912" y="84350"/>
                        <a:pt x="193532" y="79375"/>
                        <a:pt x="199231" y="79375"/>
                      </a:cubicBezTo>
                      <a:close/>
                      <a:moveTo>
                        <a:pt x="235223" y="19050"/>
                      </a:moveTo>
                      <a:cubicBezTo>
                        <a:pt x="195783" y="19050"/>
                        <a:pt x="161602" y="41335"/>
                        <a:pt x="152400" y="72796"/>
                      </a:cubicBezTo>
                      <a:cubicBezTo>
                        <a:pt x="165546" y="88528"/>
                        <a:pt x="176064" y="112124"/>
                        <a:pt x="178693" y="139652"/>
                      </a:cubicBezTo>
                      <a:cubicBezTo>
                        <a:pt x="178693" y="142274"/>
                        <a:pt x="178693" y="144896"/>
                        <a:pt x="178693" y="147518"/>
                      </a:cubicBezTo>
                      <a:cubicBezTo>
                        <a:pt x="193154" y="156694"/>
                        <a:pt x="210244" y="163249"/>
                        <a:pt x="229964" y="164559"/>
                      </a:cubicBezTo>
                      <a:cubicBezTo>
                        <a:pt x="233908" y="164559"/>
                        <a:pt x="237852" y="168492"/>
                        <a:pt x="237852" y="173736"/>
                      </a:cubicBezTo>
                      <a:cubicBezTo>
                        <a:pt x="237852" y="173736"/>
                        <a:pt x="237852" y="173736"/>
                        <a:pt x="237852" y="192088"/>
                      </a:cubicBezTo>
                      <a:cubicBezTo>
                        <a:pt x="237852" y="192088"/>
                        <a:pt x="237852" y="192088"/>
                        <a:pt x="269404" y="159316"/>
                      </a:cubicBezTo>
                      <a:cubicBezTo>
                        <a:pt x="269404" y="158005"/>
                        <a:pt x="270718" y="158005"/>
                        <a:pt x="272033" y="158005"/>
                      </a:cubicBezTo>
                      <a:cubicBezTo>
                        <a:pt x="300955" y="144896"/>
                        <a:pt x="320675" y="119989"/>
                        <a:pt x="320675" y="91149"/>
                      </a:cubicBezTo>
                      <a:cubicBezTo>
                        <a:pt x="320675" y="51822"/>
                        <a:pt x="282550" y="19050"/>
                        <a:pt x="235223" y="19050"/>
                      </a:cubicBezTo>
                      <a:close/>
                      <a:moveTo>
                        <a:pt x="235111" y="0"/>
                      </a:moveTo>
                      <a:cubicBezTo>
                        <a:pt x="291908" y="0"/>
                        <a:pt x="338138" y="40871"/>
                        <a:pt x="338138" y="90972"/>
                      </a:cubicBezTo>
                      <a:cubicBezTo>
                        <a:pt x="338138" y="109430"/>
                        <a:pt x="332855" y="126570"/>
                        <a:pt x="320967" y="141072"/>
                      </a:cubicBezTo>
                      <a:cubicBezTo>
                        <a:pt x="311721" y="154257"/>
                        <a:pt x="297192" y="166123"/>
                        <a:pt x="280021" y="172715"/>
                      </a:cubicBezTo>
                      <a:cubicBezTo>
                        <a:pt x="280021" y="172715"/>
                        <a:pt x="280021" y="172715"/>
                        <a:pt x="235111" y="220178"/>
                      </a:cubicBezTo>
                      <a:cubicBezTo>
                        <a:pt x="233791" y="222815"/>
                        <a:pt x="231149" y="222815"/>
                        <a:pt x="228507" y="222815"/>
                      </a:cubicBezTo>
                      <a:cubicBezTo>
                        <a:pt x="228507" y="222815"/>
                        <a:pt x="227186" y="222815"/>
                        <a:pt x="225865" y="222815"/>
                      </a:cubicBezTo>
                      <a:cubicBezTo>
                        <a:pt x="221903" y="221497"/>
                        <a:pt x="220582" y="218860"/>
                        <a:pt x="220582" y="214905"/>
                      </a:cubicBezTo>
                      <a:cubicBezTo>
                        <a:pt x="220582" y="214905"/>
                        <a:pt x="220582" y="214905"/>
                        <a:pt x="220582" y="181944"/>
                      </a:cubicBezTo>
                      <a:cubicBezTo>
                        <a:pt x="204732" y="179307"/>
                        <a:pt x="190202" y="175352"/>
                        <a:pt x="178315" y="167441"/>
                      </a:cubicBezTo>
                      <a:cubicBezTo>
                        <a:pt x="178315" y="168760"/>
                        <a:pt x="178315" y="168760"/>
                        <a:pt x="178315" y="168760"/>
                      </a:cubicBezTo>
                      <a:cubicBezTo>
                        <a:pt x="176994" y="181944"/>
                        <a:pt x="176994" y="185899"/>
                        <a:pt x="184919" y="191173"/>
                      </a:cubicBezTo>
                      <a:cubicBezTo>
                        <a:pt x="186240" y="192491"/>
                        <a:pt x="186240" y="193810"/>
                        <a:pt x="186240" y="195128"/>
                      </a:cubicBezTo>
                      <a:cubicBezTo>
                        <a:pt x="186240" y="197765"/>
                        <a:pt x="186240" y="199084"/>
                        <a:pt x="184919" y="200402"/>
                      </a:cubicBezTo>
                      <a:cubicBezTo>
                        <a:pt x="180957" y="203039"/>
                        <a:pt x="173031" y="204357"/>
                        <a:pt x="163785" y="204357"/>
                      </a:cubicBezTo>
                      <a:cubicBezTo>
                        <a:pt x="162465" y="204357"/>
                        <a:pt x="159823" y="204357"/>
                        <a:pt x="157181" y="204357"/>
                      </a:cubicBezTo>
                      <a:cubicBezTo>
                        <a:pt x="173031" y="213586"/>
                        <a:pt x="206053" y="233363"/>
                        <a:pt x="206053" y="265005"/>
                      </a:cubicBezTo>
                      <a:cubicBezTo>
                        <a:pt x="206053" y="265005"/>
                        <a:pt x="206053" y="265005"/>
                        <a:pt x="206053" y="305877"/>
                      </a:cubicBezTo>
                      <a:cubicBezTo>
                        <a:pt x="206053" y="308513"/>
                        <a:pt x="203411" y="311150"/>
                        <a:pt x="200769" y="311150"/>
                      </a:cubicBezTo>
                      <a:cubicBezTo>
                        <a:pt x="200769" y="311150"/>
                        <a:pt x="200769" y="311150"/>
                        <a:pt x="5283" y="311150"/>
                      </a:cubicBezTo>
                      <a:cubicBezTo>
                        <a:pt x="2642" y="311150"/>
                        <a:pt x="0" y="308513"/>
                        <a:pt x="0" y="305877"/>
                      </a:cubicBezTo>
                      <a:cubicBezTo>
                        <a:pt x="0" y="305877"/>
                        <a:pt x="0" y="305877"/>
                        <a:pt x="0" y="265005"/>
                      </a:cubicBezTo>
                      <a:cubicBezTo>
                        <a:pt x="0" y="233363"/>
                        <a:pt x="33021" y="213586"/>
                        <a:pt x="48871" y="204357"/>
                      </a:cubicBezTo>
                      <a:cubicBezTo>
                        <a:pt x="46230" y="204357"/>
                        <a:pt x="44909" y="204357"/>
                        <a:pt x="42267" y="204357"/>
                      </a:cubicBezTo>
                      <a:cubicBezTo>
                        <a:pt x="33021" y="204357"/>
                        <a:pt x="25096" y="203039"/>
                        <a:pt x="21133" y="200402"/>
                      </a:cubicBezTo>
                      <a:cubicBezTo>
                        <a:pt x="19813" y="199084"/>
                        <a:pt x="19813" y="197765"/>
                        <a:pt x="19813" y="195128"/>
                      </a:cubicBezTo>
                      <a:cubicBezTo>
                        <a:pt x="19813" y="193810"/>
                        <a:pt x="19813" y="192491"/>
                        <a:pt x="21133" y="191173"/>
                      </a:cubicBezTo>
                      <a:cubicBezTo>
                        <a:pt x="29059" y="185899"/>
                        <a:pt x="29059" y="181944"/>
                        <a:pt x="27738" y="168760"/>
                      </a:cubicBezTo>
                      <a:cubicBezTo>
                        <a:pt x="27738" y="162167"/>
                        <a:pt x="26417" y="152938"/>
                        <a:pt x="27738" y="139754"/>
                      </a:cubicBezTo>
                      <a:cubicBezTo>
                        <a:pt x="33021" y="87017"/>
                        <a:pt x="63401" y="50100"/>
                        <a:pt x="101705" y="48782"/>
                      </a:cubicBezTo>
                      <a:cubicBezTo>
                        <a:pt x="101705" y="48782"/>
                        <a:pt x="101705" y="48782"/>
                        <a:pt x="104347" y="48782"/>
                      </a:cubicBezTo>
                      <a:cubicBezTo>
                        <a:pt x="116235" y="50100"/>
                        <a:pt x="128122" y="52737"/>
                        <a:pt x="137368" y="59329"/>
                      </a:cubicBezTo>
                      <a:cubicBezTo>
                        <a:pt x="151898" y="25050"/>
                        <a:pt x="190202" y="0"/>
                        <a:pt x="2351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6" name="ïsļîḋé"/>
                <p:cNvSpPr/>
                <p:nvPr/>
              </p:nvSpPr>
              <p:spPr bwMode="auto">
                <a:xfrm>
                  <a:off x="493714" y="1292226"/>
                  <a:ext cx="517525" cy="285749"/>
                </a:xfrm>
                <a:custGeom>
                  <a:avLst/>
                  <a:gdLst>
                    <a:gd name="T0" fmla="*/ 128 w 137"/>
                    <a:gd name="T1" fmla="*/ 47 h 76"/>
                    <a:gd name="T2" fmla="*/ 116 w 137"/>
                    <a:gd name="T3" fmla="*/ 38 h 76"/>
                    <a:gd name="T4" fmla="*/ 15 w 137"/>
                    <a:gd name="T5" fmla="*/ 6 h 76"/>
                    <a:gd name="T6" fmla="*/ 1 w 137"/>
                    <a:gd name="T7" fmla="*/ 24 h 76"/>
                    <a:gd name="T8" fmla="*/ 19 w 137"/>
                    <a:gd name="T9" fmla="*/ 38 h 76"/>
                    <a:gd name="T10" fmla="*/ 97 w 137"/>
                    <a:gd name="T11" fmla="*/ 64 h 76"/>
                    <a:gd name="T12" fmla="*/ 110 w 137"/>
                    <a:gd name="T13" fmla="*/ 73 h 76"/>
                    <a:gd name="T14" fmla="*/ 119 w 137"/>
                    <a:gd name="T15" fmla="*/ 76 h 76"/>
                    <a:gd name="T16" fmla="*/ 132 w 137"/>
                    <a:gd name="T17" fmla="*/ 69 h 76"/>
                    <a:gd name="T18" fmla="*/ 128 w 137"/>
                    <a:gd name="T19" fmla="*/ 4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7" h="76">
                      <a:moveTo>
                        <a:pt x="128" y="47"/>
                      </a:moveTo>
                      <a:cubicBezTo>
                        <a:pt x="124" y="44"/>
                        <a:pt x="120" y="41"/>
                        <a:pt x="116" y="38"/>
                      </a:cubicBezTo>
                      <a:cubicBezTo>
                        <a:pt x="85" y="17"/>
                        <a:pt x="61" y="0"/>
                        <a:pt x="15" y="6"/>
                      </a:cubicBezTo>
                      <a:cubicBezTo>
                        <a:pt x="6" y="7"/>
                        <a:pt x="0" y="15"/>
                        <a:pt x="1" y="24"/>
                      </a:cubicBezTo>
                      <a:cubicBezTo>
                        <a:pt x="2" y="33"/>
                        <a:pt x="10" y="39"/>
                        <a:pt x="19" y="38"/>
                      </a:cubicBezTo>
                      <a:cubicBezTo>
                        <a:pt x="53" y="33"/>
                        <a:pt x="69" y="44"/>
                        <a:pt x="97" y="64"/>
                      </a:cubicBezTo>
                      <a:cubicBezTo>
                        <a:pt x="101" y="67"/>
                        <a:pt x="105" y="70"/>
                        <a:pt x="110" y="73"/>
                      </a:cubicBezTo>
                      <a:cubicBezTo>
                        <a:pt x="113" y="75"/>
                        <a:pt x="116" y="76"/>
                        <a:pt x="119" y="76"/>
                      </a:cubicBezTo>
                      <a:cubicBezTo>
                        <a:pt x="124" y="76"/>
                        <a:pt x="129" y="74"/>
                        <a:pt x="132" y="69"/>
                      </a:cubicBezTo>
                      <a:cubicBezTo>
                        <a:pt x="137" y="62"/>
                        <a:pt x="135" y="52"/>
                        <a:pt x="128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32" name="iṧḻide"/>
              <p:cNvSpPr/>
              <p:nvPr/>
            </p:nvSpPr>
            <p:spPr>
              <a:xfrm>
                <a:off x="1742601" y="3862923"/>
                <a:ext cx="1094041" cy="109404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63500" dist="12700" dir="2700000" algn="tl" rotWithShape="0">
                  <a:schemeClr val="accent3"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grpSp>
            <p:nvGrpSpPr>
              <p:cNvPr id="33" name="îSļïdé"/>
              <p:cNvGrpSpPr/>
              <p:nvPr/>
            </p:nvGrpSpPr>
            <p:grpSpPr>
              <a:xfrm>
                <a:off x="1987878" y="4155165"/>
                <a:ext cx="604328" cy="556092"/>
                <a:chOff x="-197345" y="-109565"/>
                <a:chExt cx="1940910" cy="1785993"/>
              </a:xfrm>
              <a:solidFill>
                <a:schemeClr val="bg1"/>
              </a:solidFill>
            </p:grpSpPr>
            <p:sp>
              <p:nvSpPr>
                <p:cNvPr id="36" name="ïşḻíḓê"/>
                <p:cNvSpPr/>
                <p:nvPr/>
              </p:nvSpPr>
              <p:spPr bwMode="auto">
                <a:xfrm>
                  <a:off x="-197345" y="-109565"/>
                  <a:ext cx="1940910" cy="1785993"/>
                </a:xfrm>
                <a:custGeom>
                  <a:avLst/>
                  <a:gdLst>
                    <a:gd name="connsiteX0" fmla="*/ 109769 w 338138"/>
                    <a:gd name="connsiteY0" fmla="*/ 93663 h 311150"/>
                    <a:gd name="connsiteX1" fmla="*/ 66326 w 338138"/>
                    <a:gd name="connsiteY1" fmla="*/ 122847 h 311150"/>
                    <a:gd name="connsiteX2" fmla="*/ 53161 w 338138"/>
                    <a:gd name="connsiteY2" fmla="*/ 120194 h 311150"/>
                    <a:gd name="connsiteX3" fmla="*/ 51845 w 338138"/>
                    <a:gd name="connsiteY3" fmla="*/ 121521 h 311150"/>
                    <a:gd name="connsiteX4" fmla="*/ 50528 w 338138"/>
                    <a:gd name="connsiteY4" fmla="*/ 132133 h 311150"/>
                    <a:gd name="connsiteX5" fmla="*/ 58427 w 338138"/>
                    <a:gd name="connsiteY5" fmla="*/ 141419 h 311150"/>
                    <a:gd name="connsiteX6" fmla="*/ 62377 w 338138"/>
                    <a:gd name="connsiteY6" fmla="*/ 145399 h 311150"/>
                    <a:gd name="connsiteX7" fmla="*/ 103187 w 338138"/>
                    <a:gd name="connsiteY7" fmla="*/ 190501 h 311150"/>
                    <a:gd name="connsiteX8" fmla="*/ 143997 w 338138"/>
                    <a:gd name="connsiteY8" fmla="*/ 145399 h 311150"/>
                    <a:gd name="connsiteX9" fmla="*/ 147947 w 338138"/>
                    <a:gd name="connsiteY9" fmla="*/ 141419 h 311150"/>
                    <a:gd name="connsiteX10" fmla="*/ 155845 w 338138"/>
                    <a:gd name="connsiteY10" fmla="*/ 132133 h 311150"/>
                    <a:gd name="connsiteX11" fmla="*/ 154529 w 338138"/>
                    <a:gd name="connsiteY11" fmla="*/ 121521 h 311150"/>
                    <a:gd name="connsiteX12" fmla="*/ 153212 w 338138"/>
                    <a:gd name="connsiteY12" fmla="*/ 120194 h 311150"/>
                    <a:gd name="connsiteX13" fmla="*/ 151896 w 338138"/>
                    <a:gd name="connsiteY13" fmla="*/ 120194 h 311150"/>
                    <a:gd name="connsiteX14" fmla="*/ 147947 w 338138"/>
                    <a:gd name="connsiteY14" fmla="*/ 125500 h 311150"/>
                    <a:gd name="connsiteX15" fmla="*/ 143997 w 338138"/>
                    <a:gd name="connsiteY15" fmla="*/ 128153 h 311150"/>
                    <a:gd name="connsiteX16" fmla="*/ 140048 w 338138"/>
                    <a:gd name="connsiteY16" fmla="*/ 129480 h 311150"/>
                    <a:gd name="connsiteX17" fmla="*/ 136098 w 338138"/>
                    <a:gd name="connsiteY17" fmla="*/ 126827 h 311150"/>
                    <a:gd name="connsiteX18" fmla="*/ 134782 w 338138"/>
                    <a:gd name="connsiteY18" fmla="*/ 122847 h 311150"/>
                    <a:gd name="connsiteX19" fmla="*/ 122934 w 338138"/>
                    <a:gd name="connsiteY19" fmla="*/ 102949 h 311150"/>
                    <a:gd name="connsiteX20" fmla="*/ 109769 w 338138"/>
                    <a:gd name="connsiteY20" fmla="*/ 93663 h 311150"/>
                    <a:gd name="connsiteX21" fmla="*/ 269081 w 338138"/>
                    <a:gd name="connsiteY21" fmla="*/ 79375 h 311150"/>
                    <a:gd name="connsiteX22" fmla="*/ 279400 w 338138"/>
                    <a:gd name="connsiteY22" fmla="*/ 90488 h 311150"/>
                    <a:gd name="connsiteX23" fmla="*/ 269081 w 338138"/>
                    <a:gd name="connsiteY23" fmla="*/ 101601 h 311150"/>
                    <a:gd name="connsiteX24" fmla="*/ 258762 w 338138"/>
                    <a:gd name="connsiteY24" fmla="*/ 90488 h 311150"/>
                    <a:gd name="connsiteX25" fmla="*/ 269081 w 338138"/>
                    <a:gd name="connsiteY25" fmla="*/ 79375 h 311150"/>
                    <a:gd name="connsiteX26" fmla="*/ 234950 w 338138"/>
                    <a:gd name="connsiteY26" fmla="*/ 79375 h 311150"/>
                    <a:gd name="connsiteX27" fmla="*/ 246063 w 338138"/>
                    <a:gd name="connsiteY27" fmla="*/ 90488 h 311150"/>
                    <a:gd name="connsiteX28" fmla="*/ 234950 w 338138"/>
                    <a:gd name="connsiteY28" fmla="*/ 101601 h 311150"/>
                    <a:gd name="connsiteX29" fmla="*/ 223837 w 338138"/>
                    <a:gd name="connsiteY29" fmla="*/ 90488 h 311150"/>
                    <a:gd name="connsiteX30" fmla="*/ 234950 w 338138"/>
                    <a:gd name="connsiteY30" fmla="*/ 79375 h 311150"/>
                    <a:gd name="connsiteX31" fmla="*/ 199231 w 338138"/>
                    <a:gd name="connsiteY31" fmla="*/ 79375 h 311150"/>
                    <a:gd name="connsiteX32" fmla="*/ 209550 w 338138"/>
                    <a:gd name="connsiteY32" fmla="*/ 90488 h 311150"/>
                    <a:gd name="connsiteX33" fmla="*/ 199231 w 338138"/>
                    <a:gd name="connsiteY33" fmla="*/ 101601 h 311150"/>
                    <a:gd name="connsiteX34" fmla="*/ 188912 w 338138"/>
                    <a:gd name="connsiteY34" fmla="*/ 90488 h 311150"/>
                    <a:gd name="connsiteX35" fmla="*/ 199231 w 338138"/>
                    <a:gd name="connsiteY35" fmla="*/ 79375 h 311150"/>
                    <a:gd name="connsiteX36" fmla="*/ 235223 w 338138"/>
                    <a:gd name="connsiteY36" fmla="*/ 19050 h 311150"/>
                    <a:gd name="connsiteX37" fmla="*/ 152400 w 338138"/>
                    <a:gd name="connsiteY37" fmla="*/ 72796 h 311150"/>
                    <a:gd name="connsiteX38" fmla="*/ 178693 w 338138"/>
                    <a:gd name="connsiteY38" fmla="*/ 139652 h 311150"/>
                    <a:gd name="connsiteX39" fmla="*/ 178693 w 338138"/>
                    <a:gd name="connsiteY39" fmla="*/ 147518 h 311150"/>
                    <a:gd name="connsiteX40" fmla="*/ 229964 w 338138"/>
                    <a:gd name="connsiteY40" fmla="*/ 164559 h 311150"/>
                    <a:gd name="connsiteX41" fmla="*/ 237852 w 338138"/>
                    <a:gd name="connsiteY41" fmla="*/ 173736 h 311150"/>
                    <a:gd name="connsiteX42" fmla="*/ 237852 w 338138"/>
                    <a:gd name="connsiteY42" fmla="*/ 192088 h 311150"/>
                    <a:gd name="connsiteX43" fmla="*/ 269404 w 338138"/>
                    <a:gd name="connsiteY43" fmla="*/ 159316 h 311150"/>
                    <a:gd name="connsiteX44" fmla="*/ 272033 w 338138"/>
                    <a:gd name="connsiteY44" fmla="*/ 158005 h 311150"/>
                    <a:gd name="connsiteX45" fmla="*/ 320675 w 338138"/>
                    <a:gd name="connsiteY45" fmla="*/ 91149 h 311150"/>
                    <a:gd name="connsiteX46" fmla="*/ 235223 w 338138"/>
                    <a:gd name="connsiteY46" fmla="*/ 19050 h 311150"/>
                    <a:gd name="connsiteX47" fmla="*/ 235111 w 338138"/>
                    <a:gd name="connsiteY47" fmla="*/ 0 h 311150"/>
                    <a:gd name="connsiteX48" fmla="*/ 338138 w 338138"/>
                    <a:gd name="connsiteY48" fmla="*/ 90972 h 311150"/>
                    <a:gd name="connsiteX49" fmla="*/ 320967 w 338138"/>
                    <a:gd name="connsiteY49" fmla="*/ 141072 h 311150"/>
                    <a:gd name="connsiteX50" fmla="*/ 280021 w 338138"/>
                    <a:gd name="connsiteY50" fmla="*/ 172715 h 311150"/>
                    <a:gd name="connsiteX51" fmla="*/ 235111 w 338138"/>
                    <a:gd name="connsiteY51" fmla="*/ 220178 h 311150"/>
                    <a:gd name="connsiteX52" fmla="*/ 228507 w 338138"/>
                    <a:gd name="connsiteY52" fmla="*/ 222815 h 311150"/>
                    <a:gd name="connsiteX53" fmla="*/ 225865 w 338138"/>
                    <a:gd name="connsiteY53" fmla="*/ 222815 h 311150"/>
                    <a:gd name="connsiteX54" fmla="*/ 220582 w 338138"/>
                    <a:gd name="connsiteY54" fmla="*/ 214905 h 311150"/>
                    <a:gd name="connsiteX55" fmla="*/ 220582 w 338138"/>
                    <a:gd name="connsiteY55" fmla="*/ 181944 h 311150"/>
                    <a:gd name="connsiteX56" fmla="*/ 178315 w 338138"/>
                    <a:gd name="connsiteY56" fmla="*/ 167441 h 311150"/>
                    <a:gd name="connsiteX57" fmla="*/ 178315 w 338138"/>
                    <a:gd name="connsiteY57" fmla="*/ 168760 h 311150"/>
                    <a:gd name="connsiteX58" fmla="*/ 184919 w 338138"/>
                    <a:gd name="connsiteY58" fmla="*/ 191173 h 311150"/>
                    <a:gd name="connsiteX59" fmla="*/ 186240 w 338138"/>
                    <a:gd name="connsiteY59" fmla="*/ 195128 h 311150"/>
                    <a:gd name="connsiteX60" fmla="*/ 184919 w 338138"/>
                    <a:gd name="connsiteY60" fmla="*/ 200402 h 311150"/>
                    <a:gd name="connsiteX61" fmla="*/ 163785 w 338138"/>
                    <a:gd name="connsiteY61" fmla="*/ 204357 h 311150"/>
                    <a:gd name="connsiteX62" fmla="*/ 157181 w 338138"/>
                    <a:gd name="connsiteY62" fmla="*/ 204357 h 311150"/>
                    <a:gd name="connsiteX63" fmla="*/ 206053 w 338138"/>
                    <a:gd name="connsiteY63" fmla="*/ 265005 h 311150"/>
                    <a:gd name="connsiteX64" fmla="*/ 206053 w 338138"/>
                    <a:gd name="connsiteY64" fmla="*/ 305877 h 311150"/>
                    <a:gd name="connsiteX65" fmla="*/ 200769 w 338138"/>
                    <a:gd name="connsiteY65" fmla="*/ 311150 h 311150"/>
                    <a:gd name="connsiteX66" fmla="*/ 5283 w 338138"/>
                    <a:gd name="connsiteY66" fmla="*/ 311150 h 311150"/>
                    <a:gd name="connsiteX67" fmla="*/ 0 w 338138"/>
                    <a:gd name="connsiteY67" fmla="*/ 305877 h 311150"/>
                    <a:gd name="connsiteX68" fmla="*/ 0 w 338138"/>
                    <a:gd name="connsiteY68" fmla="*/ 265005 h 311150"/>
                    <a:gd name="connsiteX69" fmla="*/ 48871 w 338138"/>
                    <a:gd name="connsiteY69" fmla="*/ 204357 h 311150"/>
                    <a:gd name="connsiteX70" fmla="*/ 42267 w 338138"/>
                    <a:gd name="connsiteY70" fmla="*/ 204357 h 311150"/>
                    <a:gd name="connsiteX71" fmla="*/ 21133 w 338138"/>
                    <a:gd name="connsiteY71" fmla="*/ 200402 h 311150"/>
                    <a:gd name="connsiteX72" fmla="*/ 19813 w 338138"/>
                    <a:gd name="connsiteY72" fmla="*/ 195128 h 311150"/>
                    <a:gd name="connsiteX73" fmla="*/ 21133 w 338138"/>
                    <a:gd name="connsiteY73" fmla="*/ 191173 h 311150"/>
                    <a:gd name="connsiteX74" fmla="*/ 27738 w 338138"/>
                    <a:gd name="connsiteY74" fmla="*/ 168760 h 311150"/>
                    <a:gd name="connsiteX75" fmla="*/ 27738 w 338138"/>
                    <a:gd name="connsiteY75" fmla="*/ 139754 h 311150"/>
                    <a:gd name="connsiteX76" fmla="*/ 101705 w 338138"/>
                    <a:gd name="connsiteY76" fmla="*/ 48782 h 311150"/>
                    <a:gd name="connsiteX77" fmla="*/ 104347 w 338138"/>
                    <a:gd name="connsiteY77" fmla="*/ 48782 h 311150"/>
                    <a:gd name="connsiteX78" fmla="*/ 137368 w 338138"/>
                    <a:gd name="connsiteY78" fmla="*/ 59329 h 311150"/>
                    <a:gd name="connsiteX79" fmla="*/ 235111 w 338138"/>
                    <a:gd name="connsiteY79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338138" h="311150">
                      <a:moveTo>
                        <a:pt x="109769" y="93663"/>
                      </a:moveTo>
                      <a:cubicBezTo>
                        <a:pt x="107136" y="97643"/>
                        <a:pt x="91339" y="122847"/>
                        <a:pt x="66326" y="122847"/>
                      </a:cubicBezTo>
                      <a:cubicBezTo>
                        <a:pt x="61060" y="122847"/>
                        <a:pt x="57111" y="121521"/>
                        <a:pt x="53161" y="120194"/>
                      </a:cubicBezTo>
                      <a:cubicBezTo>
                        <a:pt x="51845" y="120194"/>
                        <a:pt x="51845" y="121521"/>
                        <a:pt x="51845" y="121521"/>
                      </a:cubicBezTo>
                      <a:cubicBezTo>
                        <a:pt x="49212" y="124174"/>
                        <a:pt x="49212" y="128153"/>
                        <a:pt x="50528" y="132133"/>
                      </a:cubicBezTo>
                      <a:cubicBezTo>
                        <a:pt x="51845" y="137439"/>
                        <a:pt x="55794" y="140092"/>
                        <a:pt x="58427" y="141419"/>
                      </a:cubicBezTo>
                      <a:cubicBezTo>
                        <a:pt x="59744" y="141419"/>
                        <a:pt x="62377" y="142746"/>
                        <a:pt x="62377" y="145399"/>
                      </a:cubicBezTo>
                      <a:cubicBezTo>
                        <a:pt x="68959" y="167950"/>
                        <a:pt x="84756" y="190501"/>
                        <a:pt x="103187" y="190501"/>
                      </a:cubicBezTo>
                      <a:cubicBezTo>
                        <a:pt x="121617" y="190501"/>
                        <a:pt x="137415" y="167950"/>
                        <a:pt x="143997" y="145399"/>
                      </a:cubicBezTo>
                      <a:cubicBezTo>
                        <a:pt x="143997" y="142746"/>
                        <a:pt x="146630" y="141419"/>
                        <a:pt x="147947" y="141419"/>
                      </a:cubicBezTo>
                      <a:cubicBezTo>
                        <a:pt x="150580" y="141419"/>
                        <a:pt x="154529" y="137439"/>
                        <a:pt x="155845" y="132133"/>
                      </a:cubicBezTo>
                      <a:cubicBezTo>
                        <a:pt x="157162" y="128153"/>
                        <a:pt x="157162" y="124174"/>
                        <a:pt x="154529" y="121521"/>
                      </a:cubicBezTo>
                      <a:cubicBezTo>
                        <a:pt x="154529" y="120194"/>
                        <a:pt x="153212" y="120194"/>
                        <a:pt x="153212" y="120194"/>
                      </a:cubicBezTo>
                      <a:cubicBezTo>
                        <a:pt x="153212" y="120194"/>
                        <a:pt x="153212" y="120194"/>
                        <a:pt x="151896" y="120194"/>
                      </a:cubicBezTo>
                      <a:cubicBezTo>
                        <a:pt x="150580" y="121521"/>
                        <a:pt x="149263" y="124174"/>
                        <a:pt x="147947" y="125500"/>
                      </a:cubicBezTo>
                      <a:cubicBezTo>
                        <a:pt x="146630" y="126827"/>
                        <a:pt x="145314" y="128153"/>
                        <a:pt x="143997" y="128153"/>
                      </a:cubicBezTo>
                      <a:cubicBezTo>
                        <a:pt x="142681" y="129480"/>
                        <a:pt x="141364" y="129480"/>
                        <a:pt x="140048" y="129480"/>
                      </a:cubicBezTo>
                      <a:cubicBezTo>
                        <a:pt x="138731" y="129480"/>
                        <a:pt x="137415" y="128153"/>
                        <a:pt x="136098" y="126827"/>
                      </a:cubicBezTo>
                      <a:cubicBezTo>
                        <a:pt x="136098" y="125500"/>
                        <a:pt x="136098" y="124174"/>
                        <a:pt x="134782" y="122847"/>
                      </a:cubicBezTo>
                      <a:cubicBezTo>
                        <a:pt x="133466" y="117541"/>
                        <a:pt x="130833" y="109582"/>
                        <a:pt x="122934" y="102949"/>
                      </a:cubicBezTo>
                      <a:cubicBezTo>
                        <a:pt x="120301" y="98969"/>
                        <a:pt x="115035" y="96316"/>
                        <a:pt x="109769" y="93663"/>
                      </a:cubicBezTo>
                      <a:close/>
                      <a:moveTo>
                        <a:pt x="269081" y="79375"/>
                      </a:moveTo>
                      <a:cubicBezTo>
                        <a:pt x="274780" y="79375"/>
                        <a:pt x="279400" y="84350"/>
                        <a:pt x="279400" y="90488"/>
                      </a:cubicBezTo>
                      <a:cubicBezTo>
                        <a:pt x="279400" y="96626"/>
                        <a:pt x="274780" y="101601"/>
                        <a:pt x="269081" y="101601"/>
                      </a:cubicBezTo>
                      <a:cubicBezTo>
                        <a:pt x="263382" y="101601"/>
                        <a:pt x="258762" y="96626"/>
                        <a:pt x="258762" y="90488"/>
                      </a:cubicBezTo>
                      <a:cubicBezTo>
                        <a:pt x="258762" y="84350"/>
                        <a:pt x="263382" y="79375"/>
                        <a:pt x="269081" y="79375"/>
                      </a:cubicBezTo>
                      <a:close/>
                      <a:moveTo>
                        <a:pt x="234950" y="79375"/>
                      </a:moveTo>
                      <a:cubicBezTo>
                        <a:pt x="241088" y="79375"/>
                        <a:pt x="246063" y="84350"/>
                        <a:pt x="246063" y="90488"/>
                      </a:cubicBezTo>
                      <a:cubicBezTo>
                        <a:pt x="246063" y="96626"/>
                        <a:pt x="241088" y="101601"/>
                        <a:pt x="234950" y="101601"/>
                      </a:cubicBezTo>
                      <a:cubicBezTo>
                        <a:pt x="228812" y="101601"/>
                        <a:pt x="223837" y="96626"/>
                        <a:pt x="223837" y="90488"/>
                      </a:cubicBezTo>
                      <a:cubicBezTo>
                        <a:pt x="223837" y="84350"/>
                        <a:pt x="228812" y="79375"/>
                        <a:pt x="234950" y="79375"/>
                      </a:cubicBezTo>
                      <a:close/>
                      <a:moveTo>
                        <a:pt x="199231" y="79375"/>
                      </a:moveTo>
                      <a:cubicBezTo>
                        <a:pt x="204930" y="79375"/>
                        <a:pt x="209550" y="84350"/>
                        <a:pt x="209550" y="90488"/>
                      </a:cubicBezTo>
                      <a:cubicBezTo>
                        <a:pt x="209550" y="96626"/>
                        <a:pt x="204930" y="101601"/>
                        <a:pt x="199231" y="101601"/>
                      </a:cubicBezTo>
                      <a:cubicBezTo>
                        <a:pt x="193532" y="101601"/>
                        <a:pt x="188912" y="96626"/>
                        <a:pt x="188912" y="90488"/>
                      </a:cubicBezTo>
                      <a:cubicBezTo>
                        <a:pt x="188912" y="84350"/>
                        <a:pt x="193532" y="79375"/>
                        <a:pt x="199231" y="79375"/>
                      </a:cubicBezTo>
                      <a:close/>
                      <a:moveTo>
                        <a:pt x="235223" y="19050"/>
                      </a:moveTo>
                      <a:cubicBezTo>
                        <a:pt x="195783" y="19050"/>
                        <a:pt x="161602" y="41335"/>
                        <a:pt x="152400" y="72796"/>
                      </a:cubicBezTo>
                      <a:cubicBezTo>
                        <a:pt x="165546" y="88528"/>
                        <a:pt x="176064" y="112124"/>
                        <a:pt x="178693" y="139652"/>
                      </a:cubicBezTo>
                      <a:cubicBezTo>
                        <a:pt x="178693" y="142274"/>
                        <a:pt x="178693" y="144896"/>
                        <a:pt x="178693" y="147518"/>
                      </a:cubicBezTo>
                      <a:cubicBezTo>
                        <a:pt x="193154" y="156694"/>
                        <a:pt x="210244" y="163249"/>
                        <a:pt x="229964" y="164559"/>
                      </a:cubicBezTo>
                      <a:cubicBezTo>
                        <a:pt x="233908" y="164559"/>
                        <a:pt x="237852" y="168492"/>
                        <a:pt x="237852" y="173736"/>
                      </a:cubicBezTo>
                      <a:cubicBezTo>
                        <a:pt x="237852" y="173736"/>
                        <a:pt x="237852" y="173736"/>
                        <a:pt x="237852" y="192088"/>
                      </a:cubicBezTo>
                      <a:cubicBezTo>
                        <a:pt x="237852" y="192088"/>
                        <a:pt x="237852" y="192088"/>
                        <a:pt x="269404" y="159316"/>
                      </a:cubicBezTo>
                      <a:cubicBezTo>
                        <a:pt x="269404" y="158005"/>
                        <a:pt x="270718" y="158005"/>
                        <a:pt x="272033" y="158005"/>
                      </a:cubicBezTo>
                      <a:cubicBezTo>
                        <a:pt x="300955" y="144896"/>
                        <a:pt x="320675" y="119989"/>
                        <a:pt x="320675" y="91149"/>
                      </a:cubicBezTo>
                      <a:cubicBezTo>
                        <a:pt x="320675" y="51822"/>
                        <a:pt x="282550" y="19050"/>
                        <a:pt x="235223" y="19050"/>
                      </a:cubicBezTo>
                      <a:close/>
                      <a:moveTo>
                        <a:pt x="235111" y="0"/>
                      </a:moveTo>
                      <a:cubicBezTo>
                        <a:pt x="291908" y="0"/>
                        <a:pt x="338138" y="40871"/>
                        <a:pt x="338138" y="90972"/>
                      </a:cubicBezTo>
                      <a:cubicBezTo>
                        <a:pt x="338138" y="109430"/>
                        <a:pt x="332855" y="126570"/>
                        <a:pt x="320967" y="141072"/>
                      </a:cubicBezTo>
                      <a:cubicBezTo>
                        <a:pt x="311721" y="154257"/>
                        <a:pt x="297192" y="166123"/>
                        <a:pt x="280021" y="172715"/>
                      </a:cubicBezTo>
                      <a:cubicBezTo>
                        <a:pt x="280021" y="172715"/>
                        <a:pt x="280021" y="172715"/>
                        <a:pt x="235111" y="220178"/>
                      </a:cubicBezTo>
                      <a:cubicBezTo>
                        <a:pt x="233791" y="222815"/>
                        <a:pt x="231149" y="222815"/>
                        <a:pt x="228507" y="222815"/>
                      </a:cubicBezTo>
                      <a:cubicBezTo>
                        <a:pt x="228507" y="222815"/>
                        <a:pt x="227186" y="222815"/>
                        <a:pt x="225865" y="222815"/>
                      </a:cubicBezTo>
                      <a:cubicBezTo>
                        <a:pt x="221903" y="221497"/>
                        <a:pt x="220582" y="218860"/>
                        <a:pt x="220582" y="214905"/>
                      </a:cubicBezTo>
                      <a:cubicBezTo>
                        <a:pt x="220582" y="214905"/>
                        <a:pt x="220582" y="214905"/>
                        <a:pt x="220582" y="181944"/>
                      </a:cubicBezTo>
                      <a:cubicBezTo>
                        <a:pt x="204732" y="179307"/>
                        <a:pt x="190202" y="175352"/>
                        <a:pt x="178315" y="167441"/>
                      </a:cubicBezTo>
                      <a:cubicBezTo>
                        <a:pt x="178315" y="168760"/>
                        <a:pt x="178315" y="168760"/>
                        <a:pt x="178315" y="168760"/>
                      </a:cubicBezTo>
                      <a:cubicBezTo>
                        <a:pt x="176994" y="181944"/>
                        <a:pt x="176994" y="185899"/>
                        <a:pt x="184919" y="191173"/>
                      </a:cubicBezTo>
                      <a:cubicBezTo>
                        <a:pt x="186240" y="192491"/>
                        <a:pt x="186240" y="193810"/>
                        <a:pt x="186240" y="195128"/>
                      </a:cubicBezTo>
                      <a:cubicBezTo>
                        <a:pt x="186240" y="197765"/>
                        <a:pt x="186240" y="199084"/>
                        <a:pt x="184919" y="200402"/>
                      </a:cubicBezTo>
                      <a:cubicBezTo>
                        <a:pt x="180957" y="203039"/>
                        <a:pt x="173031" y="204357"/>
                        <a:pt x="163785" y="204357"/>
                      </a:cubicBezTo>
                      <a:cubicBezTo>
                        <a:pt x="162465" y="204357"/>
                        <a:pt x="159823" y="204357"/>
                        <a:pt x="157181" y="204357"/>
                      </a:cubicBezTo>
                      <a:cubicBezTo>
                        <a:pt x="173031" y="213586"/>
                        <a:pt x="206053" y="233363"/>
                        <a:pt x="206053" y="265005"/>
                      </a:cubicBezTo>
                      <a:cubicBezTo>
                        <a:pt x="206053" y="265005"/>
                        <a:pt x="206053" y="265005"/>
                        <a:pt x="206053" y="305877"/>
                      </a:cubicBezTo>
                      <a:cubicBezTo>
                        <a:pt x="206053" y="308513"/>
                        <a:pt x="203411" y="311150"/>
                        <a:pt x="200769" y="311150"/>
                      </a:cubicBezTo>
                      <a:cubicBezTo>
                        <a:pt x="200769" y="311150"/>
                        <a:pt x="200769" y="311150"/>
                        <a:pt x="5283" y="311150"/>
                      </a:cubicBezTo>
                      <a:cubicBezTo>
                        <a:pt x="2642" y="311150"/>
                        <a:pt x="0" y="308513"/>
                        <a:pt x="0" y="305877"/>
                      </a:cubicBezTo>
                      <a:cubicBezTo>
                        <a:pt x="0" y="305877"/>
                        <a:pt x="0" y="305877"/>
                        <a:pt x="0" y="265005"/>
                      </a:cubicBezTo>
                      <a:cubicBezTo>
                        <a:pt x="0" y="233363"/>
                        <a:pt x="33021" y="213586"/>
                        <a:pt x="48871" y="204357"/>
                      </a:cubicBezTo>
                      <a:cubicBezTo>
                        <a:pt x="46230" y="204357"/>
                        <a:pt x="44909" y="204357"/>
                        <a:pt x="42267" y="204357"/>
                      </a:cubicBezTo>
                      <a:cubicBezTo>
                        <a:pt x="33021" y="204357"/>
                        <a:pt x="25096" y="203039"/>
                        <a:pt x="21133" y="200402"/>
                      </a:cubicBezTo>
                      <a:cubicBezTo>
                        <a:pt x="19813" y="199084"/>
                        <a:pt x="19813" y="197765"/>
                        <a:pt x="19813" y="195128"/>
                      </a:cubicBezTo>
                      <a:cubicBezTo>
                        <a:pt x="19813" y="193810"/>
                        <a:pt x="19813" y="192491"/>
                        <a:pt x="21133" y="191173"/>
                      </a:cubicBezTo>
                      <a:cubicBezTo>
                        <a:pt x="29059" y="185899"/>
                        <a:pt x="29059" y="181944"/>
                        <a:pt x="27738" y="168760"/>
                      </a:cubicBezTo>
                      <a:cubicBezTo>
                        <a:pt x="27738" y="162167"/>
                        <a:pt x="26417" y="152938"/>
                        <a:pt x="27738" y="139754"/>
                      </a:cubicBezTo>
                      <a:cubicBezTo>
                        <a:pt x="33021" y="87017"/>
                        <a:pt x="63401" y="50100"/>
                        <a:pt x="101705" y="48782"/>
                      </a:cubicBezTo>
                      <a:cubicBezTo>
                        <a:pt x="101705" y="48782"/>
                        <a:pt x="101705" y="48782"/>
                        <a:pt x="104347" y="48782"/>
                      </a:cubicBezTo>
                      <a:cubicBezTo>
                        <a:pt x="116235" y="50100"/>
                        <a:pt x="128122" y="52737"/>
                        <a:pt x="137368" y="59329"/>
                      </a:cubicBezTo>
                      <a:cubicBezTo>
                        <a:pt x="151898" y="25050"/>
                        <a:pt x="190202" y="0"/>
                        <a:pt x="2351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7" name="íšlídê"/>
                <p:cNvSpPr/>
                <p:nvPr/>
              </p:nvSpPr>
              <p:spPr bwMode="auto">
                <a:xfrm>
                  <a:off x="504823" y="3175"/>
                  <a:ext cx="120650" cy="182563"/>
                </a:xfrm>
                <a:custGeom>
                  <a:avLst/>
                  <a:gdLst>
                    <a:gd name="T0" fmla="*/ 16 w 32"/>
                    <a:gd name="T1" fmla="*/ 48 h 48"/>
                    <a:gd name="T2" fmla="*/ 16 w 32"/>
                    <a:gd name="T3" fmla="*/ 48 h 48"/>
                    <a:gd name="T4" fmla="*/ 16 w 32"/>
                    <a:gd name="T5" fmla="*/ 48 h 48"/>
                    <a:gd name="T6" fmla="*/ 16 w 32"/>
                    <a:gd name="T7" fmla="*/ 48 h 48"/>
                    <a:gd name="T8" fmla="*/ 16 w 32"/>
                    <a:gd name="T9" fmla="*/ 48 h 48"/>
                    <a:gd name="T10" fmla="*/ 32 w 32"/>
                    <a:gd name="T11" fmla="*/ 32 h 48"/>
                    <a:gd name="T12" fmla="*/ 16 w 32"/>
                    <a:gd name="T13" fmla="*/ 0 h 48"/>
                    <a:gd name="T14" fmla="*/ 16 w 32"/>
                    <a:gd name="T15" fmla="*/ 0 h 48"/>
                    <a:gd name="T16" fmla="*/ 16 w 32"/>
                    <a:gd name="T17" fmla="*/ 0 h 48"/>
                    <a:gd name="T18" fmla="*/ 16 w 32"/>
                    <a:gd name="T19" fmla="*/ 0 h 48"/>
                    <a:gd name="T20" fmla="*/ 16 w 32"/>
                    <a:gd name="T21" fmla="*/ 0 h 48"/>
                    <a:gd name="T22" fmla="*/ 0 w 32"/>
                    <a:gd name="T23" fmla="*/ 32 h 48"/>
                    <a:gd name="T24" fmla="*/ 16 w 32"/>
                    <a:gd name="T25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48">
                      <a:moveTo>
                        <a:pt x="16" y="48"/>
                      </a:move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23" y="48"/>
                        <a:pt x="32" y="43"/>
                        <a:pt x="32" y="32"/>
                      </a:cubicBezTo>
                      <a:cubicBezTo>
                        <a:pt x="32" y="15"/>
                        <a:pt x="18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0" y="15"/>
                        <a:pt x="0" y="32"/>
                      </a:cubicBezTo>
                      <a:cubicBezTo>
                        <a:pt x="0" y="43"/>
                        <a:pt x="9" y="48"/>
                        <a:pt x="16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8" name="iṥľiḋé"/>
                <p:cNvSpPr/>
                <p:nvPr/>
              </p:nvSpPr>
              <p:spPr bwMode="auto">
                <a:xfrm>
                  <a:off x="4763" y="503238"/>
                  <a:ext cx="182562" cy="120651"/>
                </a:xfrm>
                <a:custGeom>
                  <a:avLst/>
                  <a:gdLst>
                    <a:gd name="T0" fmla="*/ 48 w 48"/>
                    <a:gd name="T1" fmla="*/ 16 h 32"/>
                    <a:gd name="T2" fmla="*/ 48 w 48"/>
                    <a:gd name="T3" fmla="*/ 16 h 32"/>
                    <a:gd name="T4" fmla="*/ 48 w 48"/>
                    <a:gd name="T5" fmla="*/ 16 h 32"/>
                    <a:gd name="T6" fmla="*/ 48 w 48"/>
                    <a:gd name="T7" fmla="*/ 16 h 32"/>
                    <a:gd name="T8" fmla="*/ 48 w 48"/>
                    <a:gd name="T9" fmla="*/ 16 h 32"/>
                    <a:gd name="T10" fmla="*/ 32 w 48"/>
                    <a:gd name="T11" fmla="*/ 0 h 32"/>
                    <a:gd name="T12" fmla="*/ 0 w 48"/>
                    <a:gd name="T13" fmla="*/ 16 h 32"/>
                    <a:gd name="T14" fmla="*/ 0 w 48"/>
                    <a:gd name="T15" fmla="*/ 16 h 32"/>
                    <a:gd name="T16" fmla="*/ 0 w 48"/>
                    <a:gd name="T17" fmla="*/ 16 h 32"/>
                    <a:gd name="T18" fmla="*/ 0 w 48"/>
                    <a:gd name="T19" fmla="*/ 16 h 32"/>
                    <a:gd name="T20" fmla="*/ 0 w 48"/>
                    <a:gd name="T21" fmla="*/ 16 h 32"/>
                    <a:gd name="T22" fmla="*/ 32 w 48"/>
                    <a:gd name="T23" fmla="*/ 32 h 32"/>
                    <a:gd name="T24" fmla="*/ 48 w 48"/>
                    <a:gd name="T25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" h="32">
                      <a:moveTo>
                        <a:pt x="48" y="16"/>
                      </a:move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9"/>
                        <a:pt x="44" y="0"/>
                        <a:pt x="32" y="0"/>
                      </a:cubicBezTo>
                      <a:cubicBezTo>
                        <a:pt x="15" y="0"/>
                        <a:pt x="1" y="14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7"/>
                        <a:pt x="15" y="32"/>
                        <a:pt x="32" y="32"/>
                      </a:cubicBezTo>
                      <a:cubicBezTo>
                        <a:pt x="44" y="32"/>
                        <a:pt x="48" y="23"/>
                        <a:pt x="4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9" name="îşḷïḓê"/>
                <p:cNvSpPr/>
                <p:nvPr/>
              </p:nvSpPr>
              <p:spPr bwMode="auto">
                <a:xfrm>
                  <a:off x="803273" y="161925"/>
                  <a:ext cx="161925" cy="163513"/>
                </a:xfrm>
                <a:custGeom>
                  <a:avLst/>
                  <a:gdLst>
                    <a:gd name="T0" fmla="*/ 8 w 43"/>
                    <a:gd name="T1" fmla="*/ 35 h 43"/>
                    <a:gd name="T2" fmla="*/ 8 w 43"/>
                    <a:gd name="T3" fmla="*/ 35 h 43"/>
                    <a:gd name="T4" fmla="*/ 8 w 43"/>
                    <a:gd name="T5" fmla="*/ 35 h 43"/>
                    <a:gd name="T6" fmla="*/ 8 w 43"/>
                    <a:gd name="T7" fmla="*/ 35 h 43"/>
                    <a:gd name="T8" fmla="*/ 30 w 43"/>
                    <a:gd name="T9" fmla="*/ 35 h 43"/>
                    <a:gd name="T10" fmla="*/ 42 w 43"/>
                    <a:gd name="T11" fmla="*/ 1 h 43"/>
                    <a:gd name="T12" fmla="*/ 42 w 43"/>
                    <a:gd name="T13" fmla="*/ 1 h 43"/>
                    <a:gd name="T14" fmla="*/ 42 w 43"/>
                    <a:gd name="T15" fmla="*/ 1 h 43"/>
                    <a:gd name="T16" fmla="*/ 42 w 43"/>
                    <a:gd name="T17" fmla="*/ 1 h 43"/>
                    <a:gd name="T18" fmla="*/ 42 w 43"/>
                    <a:gd name="T19" fmla="*/ 1 h 43"/>
                    <a:gd name="T20" fmla="*/ 8 w 43"/>
                    <a:gd name="T21" fmla="*/ 12 h 43"/>
                    <a:gd name="T22" fmla="*/ 8 w 43"/>
                    <a:gd name="T23" fmla="*/ 35 h 43"/>
                    <a:gd name="T24" fmla="*/ 8 w 43"/>
                    <a:gd name="T25" fmla="*/ 3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8" y="35"/>
                      </a:move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13" y="40"/>
                        <a:pt x="22" y="43"/>
                        <a:pt x="30" y="35"/>
                      </a:cubicBezTo>
                      <a:cubicBezTo>
                        <a:pt x="42" y="23"/>
                        <a:pt x="43" y="3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2" y="1"/>
                        <a:pt x="42" y="1"/>
                        <a:pt x="42" y="1"/>
                      </a:cubicBezTo>
                      <a:cubicBezTo>
                        <a:pt x="40" y="0"/>
                        <a:pt x="20" y="0"/>
                        <a:pt x="8" y="12"/>
                      </a:cubicBezTo>
                      <a:cubicBezTo>
                        <a:pt x="0" y="21"/>
                        <a:pt x="3" y="30"/>
                        <a:pt x="8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0" name="iSľiḍê"/>
                <p:cNvSpPr/>
                <p:nvPr/>
              </p:nvSpPr>
              <p:spPr bwMode="auto">
                <a:xfrm>
                  <a:off x="168274" y="161925"/>
                  <a:ext cx="161925" cy="163513"/>
                </a:xfrm>
                <a:custGeom>
                  <a:avLst/>
                  <a:gdLst>
                    <a:gd name="T0" fmla="*/ 34 w 43"/>
                    <a:gd name="T1" fmla="*/ 35 h 43"/>
                    <a:gd name="T2" fmla="*/ 34 w 43"/>
                    <a:gd name="T3" fmla="*/ 35 h 43"/>
                    <a:gd name="T4" fmla="*/ 34 w 43"/>
                    <a:gd name="T5" fmla="*/ 35 h 43"/>
                    <a:gd name="T6" fmla="*/ 34 w 43"/>
                    <a:gd name="T7" fmla="*/ 35 h 43"/>
                    <a:gd name="T8" fmla="*/ 34 w 43"/>
                    <a:gd name="T9" fmla="*/ 35 h 43"/>
                    <a:gd name="T10" fmla="*/ 34 w 43"/>
                    <a:gd name="T11" fmla="*/ 12 h 43"/>
                    <a:gd name="T12" fmla="*/ 0 w 43"/>
                    <a:gd name="T13" fmla="*/ 1 h 43"/>
                    <a:gd name="T14" fmla="*/ 0 w 43"/>
                    <a:gd name="T15" fmla="*/ 1 h 43"/>
                    <a:gd name="T16" fmla="*/ 0 w 43"/>
                    <a:gd name="T17" fmla="*/ 1 h 43"/>
                    <a:gd name="T18" fmla="*/ 0 w 43"/>
                    <a:gd name="T19" fmla="*/ 1 h 43"/>
                    <a:gd name="T20" fmla="*/ 0 w 43"/>
                    <a:gd name="T21" fmla="*/ 1 h 43"/>
                    <a:gd name="T22" fmla="*/ 12 w 43"/>
                    <a:gd name="T23" fmla="*/ 35 h 43"/>
                    <a:gd name="T24" fmla="*/ 34 w 43"/>
                    <a:gd name="T25" fmla="*/ 3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43">
                      <a:moveTo>
                        <a:pt x="34" y="35"/>
                      </a:move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9" y="30"/>
                        <a:pt x="43" y="21"/>
                        <a:pt x="34" y="12"/>
                      </a:cubicBezTo>
                      <a:cubicBezTo>
                        <a:pt x="22" y="0"/>
                        <a:pt x="2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0" y="23"/>
                        <a:pt x="12" y="35"/>
                      </a:cubicBezTo>
                      <a:cubicBezTo>
                        <a:pt x="20" y="43"/>
                        <a:pt x="29" y="40"/>
                        <a:pt x="34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34" name="ïṩ1ídê"/>
              <p:cNvSpPr/>
              <p:nvPr/>
            </p:nvSpPr>
            <p:spPr>
              <a:xfrm>
                <a:off x="542929" y="3862923"/>
                <a:ext cx="1094041" cy="109404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63500" dist="12700" dir="2700000" algn="tl" rotWithShape="0">
                  <a:schemeClr val="accent3"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ṣliḑè"/>
              <p:cNvSpPr/>
              <p:nvPr/>
            </p:nvSpPr>
            <p:spPr bwMode="auto">
              <a:xfrm>
                <a:off x="792888" y="4138168"/>
                <a:ext cx="642914" cy="591598"/>
              </a:xfrm>
              <a:custGeom>
                <a:avLst/>
                <a:gdLst>
                  <a:gd name="connsiteX0" fmla="*/ 109769 w 338138"/>
                  <a:gd name="connsiteY0" fmla="*/ 93663 h 311150"/>
                  <a:gd name="connsiteX1" fmla="*/ 66326 w 338138"/>
                  <a:gd name="connsiteY1" fmla="*/ 122847 h 311150"/>
                  <a:gd name="connsiteX2" fmla="*/ 53161 w 338138"/>
                  <a:gd name="connsiteY2" fmla="*/ 120194 h 311150"/>
                  <a:gd name="connsiteX3" fmla="*/ 51845 w 338138"/>
                  <a:gd name="connsiteY3" fmla="*/ 121521 h 311150"/>
                  <a:gd name="connsiteX4" fmla="*/ 50528 w 338138"/>
                  <a:gd name="connsiteY4" fmla="*/ 132133 h 311150"/>
                  <a:gd name="connsiteX5" fmla="*/ 58427 w 338138"/>
                  <a:gd name="connsiteY5" fmla="*/ 141419 h 311150"/>
                  <a:gd name="connsiteX6" fmla="*/ 62377 w 338138"/>
                  <a:gd name="connsiteY6" fmla="*/ 145399 h 311150"/>
                  <a:gd name="connsiteX7" fmla="*/ 103187 w 338138"/>
                  <a:gd name="connsiteY7" fmla="*/ 190501 h 311150"/>
                  <a:gd name="connsiteX8" fmla="*/ 143997 w 338138"/>
                  <a:gd name="connsiteY8" fmla="*/ 145399 h 311150"/>
                  <a:gd name="connsiteX9" fmla="*/ 147947 w 338138"/>
                  <a:gd name="connsiteY9" fmla="*/ 141419 h 311150"/>
                  <a:gd name="connsiteX10" fmla="*/ 155845 w 338138"/>
                  <a:gd name="connsiteY10" fmla="*/ 132133 h 311150"/>
                  <a:gd name="connsiteX11" fmla="*/ 154529 w 338138"/>
                  <a:gd name="connsiteY11" fmla="*/ 121521 h 311150"/>
                  <a:gd name="connsiteX12" fmla="*/ 153212 w 338138"/>
                  <a:gd name="connsiteY12" fmla="*/ 120194 h 311150"/>
                  <a:gd name="connsiteX13" fmla="*/ 151896 w 338138"/>
                  <a:gd name="connsiteY13" fmla="*/ 120194 h 311150"/>
                  <a:gd name="connsiteX14" fmla="*/ 147947 w 338138"/>
                  <a:gd name="connsiteY14" fmla="*/ 125500 h 311150"/>
                  <a:gd name="connsiteX15" fmla="*/ 143997 w 338138"/>
                  <a:gd name="connsiteY15" fmla="*/ 128153 h 311150"/>
                  <a:gd name="connsiteX16" fmla="*/ 140048 w 338138"/>
                  <a:gd name="connsiteY16" fmla="*/ 129480 h 311150"/>
                  <a:gd name="connsiteX17" fmla="*/ 136098 w 338138"/>
                  <a:gd name="connsiteY17" fmla="*/ 126827 h 311150"/>
                  <a:gd name="connsiteX18" fmla="*/ 134782 w 338138"/>
                  <a:gd name="connsiteY18" fmla="*/ 122847 h 311150"/>
                  <a:gd name="connsiteX19" fmla="*/ 122934 w 338138"/>
                  <a:gd name="connsiteY19" fmla="*/ 102949 h 311150"/>
                  <a:gd name="connsiteX20" fmla="*/ 109769 w 338138"/>
                  <a:gd name="connsiteY20" fmla="*/ 93663 h 311150"/>
                  <a:gd name="connsiteX21" fmla="*/ 269081 w 338138"/>
                  <a:gd name="connsiteY21" fmla="*/ 79375 h 311150"/>
                  <a:gd name="connsiteX22" fmla="*/ 279400 w 338138"/>
                  <a:gd name="connsiteY22" fmla="*/ 90488 h 311150"/>
                  <a:gd name="connsiteX23" fmla="*/ 269081 w 338138"/>
                  <a:gd name="connsiteY23" fmla="*/ 101601 h 311150"/>
                  <a:gd name="connsiteX24" fmla="*/ 258762 w 338138"/>
                  <a:gd name="connsiteY24" fmla="*/ 90488 h 311150"/>
                  <a:gd name="connsiteX25" fmla="*/ 269081 w 338138"/>
                  <a:gd name="connsiteY25" fmla="*/ 79375 h 311150"/>
                  <a:gd name="connsiteX26" fmla="*/ 234950 w 338138"/>
                  <a:gd name="connsiteY26" fmla="*/ 79375 h 311150"/>
                  <a:gd name="connsiteX27" fmla="*/ 246063 w 338138"/>
                  <a:gd name="connsiteY27" fmla="*/ 90488 h 311150"/>
                  <a:gd name="connsiteX28" fmla="*/ 234950 w 338138"/>
                  <a:gd name="connsiteY28" fmla="*/ 101601 h 311150"/>
                  <a:gd name="connsiteX29" fmla="*/ 223837 w 338138"/>
                  <a:gd name="connsiteY29" fmla="*/ 90488 h 311150"/>
                  <a:gd name="connsiteX30" fmla="*/ 234950 w 338138"/>
                  <a:gd name="connsiteY30" fmla="*/ 79375 h 311150"/>
                  <a:gd name="connsiteX31" fmla="*/ 199231 w 338138"/>
                  <a:gd name="connsiteY31" fmla="*/ 79375 h 311150"/>
                  <a:gd name="connsiteX32" fmla="*/ 209550 w 338138"/>
                  <a:gd name="connsiteY32" fmla="*/ 90488 h 311150"/>
                  <a:gd name="connsiteX33" fmla="*/ 199231 w 338138"/>
                  <a:gd name="connsiteY33" fmla="*/ 101601 h 311150"/>
                  <a:gd name="connsiteX34" fmla="*/ 188912 w 338138"/>
                  <a:gd name="connsiteY34" fmla="*/ 90488 h 311150"/>
                  <a:gd name="connsiteX35" fmla="*/ 199231 w 338138"/>
                  <a:gd name="connsiteY35" fmla="*/ 79375 h 311150"/>
                  <a:gd name="connsiteX36" fmla="*/ 235223 w 338138"/>
                  <a:gd name="connsiteY36" fmla="*/ 19050 h 311150"/>
                  <a:gd name="connsiteX37" fmla="*/ 152400 w 338138"/>
                  <a:gd name="connsiteY37" fmla="*/ 72796 h 311150"/>
                  <a:gd name="connsiteX38" fmla="*/ 178693 w 338138"/>
                  <a:gd name="connsiteY38" fmla="*/ 139652 h 311150"/>
                  <a:gd name="connsiteX39" fmla="*/ 178693 w 338138"/>
                  <a:gd name="connsiteY39" fmla="*/ 147518 h 311150"/>
                  <a:gd name="connsiteX40" fmla="*/ 229964 w 338138"/>
                  <a:gd name="connsiteY40" fmla="*/ 164559 h 311150"/>
                  <a:gd name="connsiteX41" fmla="*/ 237852 w 338138"/>
                  <a:gd name="connsiteY41" fmla="*/ 173736 h 311150"/>
                  <a:gd name="connsiteX42" fmla="*/ 237852 w 338138"/>
                  <a:gd name="connsiteY42" fmla="*/ 192088 h 311150"/>
                  <a:gd name="connsiteX43" fmla="*/ 269404 w 338138"/>
                  <a:gd name="connsiteY43" fmla="*/ 159316 h 311150"/>
                  <a:gd name="connsiteX44" fmla="*/ 272033 w 338138"/>
                  <a:gd name="connsiteY44" fmla="*/ 158005 h 311150"/>
                  <a:gd name="connsiteX45" fmla="*/ 320675 w 338138"/>
                  <a:gd name="connsiteY45" fmla="*/ 91149 h 311150"/>
                  <a:gd name="connsiteX46" fmla="*/ 235223 w 338138"/>
                  <a:gd name="connsiteY46" fmla="*/ 19050 h 311150"/>
                  <a:gd name="connsiteX47" fmla="*/ 235111 w 338138"/>
                  <a:gd name="connsiteY47" fmla="*/ 0 h 311150"/>
                  <a:gd name="connsiteX48" fmla="*/ 338138 w 338138"/>
                  <a:gd name="connsiteY48" fmla="*/ 90972 h 311150"/>
                  <a:gd name="connsiteX49" fmla="*/ 320967 w 338138"/>
                  <a:gd name="connsiteY49" fmla="*/ 141072 h 311150"/>
                  <a:gd name="connsiteX50" fmla="*/ 280021 w 338138"/>
                  <a:gd name="connsiteY50" fmla="*/ 172715 h 311150"/>
                  <a:gd name="connsiteX51" fmla="*/ 235111 w 338138"/>
                  <a:gd name="connsiteY51" fmla="*/ 220178 h 311150"/>
                  <a:gd name="connsiteX52" fmla="*/ 228507 w 338138"/>
                  <a:gd name="connsiteY52" fmla="*/ 222815 h 311150"/>
                  <a:gd name="connsiteX53" fmla="*/ 225865 w 338138"/>
                  <a:gd name="connsiteY53" fmla="*/ 222815 h 311150"/>
                  <a:gd name="connsiteX54" fmla="*/ 220582 w 338138"/>
                  <a:gd name="connsiteY54" fmla="*/ 214905 h 311150"/>
                  <a:gd name="connsiteX55" fmla="*/ 220582 w 338138"/>
                  <a:gd name="connsiteY55" fmla="*/ 181944 h 311150"/>
                  <a:gd name="connsiteX56" fmla="*/ 178315 w 338138"/>
                  <a:gd name="connsiteY56" fmla="*/ 167441 h 311150"/>
                  <a:gd name="connsiteX57" fmla="*/ 178315 w 338138"/>
                  <a:gd name="connsiteY57" fmla="*/ 168760 h 311150"/>
                  <a:gd name="connsiteX58" fmla="*/ 184919 w 338138"/>
                  <a:gd name="connsiteY58" fmla="*/ 191173 h 311150"/>
                  <a:gd name="connsiteX59" fmla="*/ 186240 w 338138"/>
                  <a:gd name="connsiteY59" fmla="*/ 195128 h 311150"/>
                  <a:gd name="connsiteX60" fmla="*/ 184919 w 338138"/>
                  <a:gd name="connsiteY60" fmla="*/ 200402 h 311150"/>
                  <a:gd name="connsiteX61" fmla="*/ 163785 w 338138"/>
                  <a:gd name="connsiteY61" fmla="*/ 204357 h 311150"/>
                  <a:gd name="connsiteX62" fmla="*/ 157181 w 338138"/>
                  <a:gd name="connsiteY62" fmla="*/ 204357 h 311150"/>
                  <a:gd name="connsiteX63" fmla="*/ 206053 w 338138"/>
                  <a:gd name="connsiteY63" fmla="*/ 265005 h 311150"/>
                  <a:gd name="connsiteX64" fmla="*/ 206053 w 338138"/>
                  <a:gd name="connsiteY64" fmla="*/ 305877 h 311150"/>
                  <a:gd name="connsiteX65" fmla="*/ 200769 w 338138"/>
                  <a:gd name="connsiteY65" fmla="*/ 311150 h 311150"/>
                  <a:gd name="connsiteX66" fmla="*/ 5283 w 338138"/>
                  <a:gd name="connsiteY66" fmla="*/ 311150 h 311150"/>
                  <a:gd name="connsiteX67" fmla="*/ 0 w 338138"/>
                  <a:gd name="connsiteY67" fmla="*/ 305877 h 311150"/>
                  <a:gd name="connsiteX68" fmla="*/ 0 w 338138"/>
                  <a:gd name="connsiteY68" fmla="*/ 265005 h 311150"/>
                  <a:gd name="connsiteX69" fmla="*/ 48871 w 338138"/>
                  <a:gd name="connsiteY69" fmla="*/ 204357 h 311150"/>
                  <a:gd name="connsiteX70" fmla="*/ 42267 w 338138"/>
                  <a:gd name="connsiteY70" fmla="*/ 204357 h 311150"/>
                  <a:gd name="connsiteX71" fmla="*/ 21133 w 338138"/>
                  <a:gd name="connsiteY71" fmla="*/ 200402 h 311150"/>
                  <a:gd name="connsiteX72" fmla="*/ 19813 w 338138"/>
                  <a:gd name="connsiteY72" fmla="*/ 195128 h 311150"/>
                  <a:gd name="connsiteX73" fmla="*/ 21133 w 338138"/>
                  <a:gd name="connsiteY73" fmla="*/ 191173 h 311150"/>
                  <a:gd name="connsiteX74" fmla="*/ 27738 w 338138"/>
                  <a:gd name="connsiteY74" fmla="*/ 168760 h 311150"/>
                  <a:gd name="connsiteX75" fmla="*/ 27738 w 338138"/>
                  <a:gd name="connsiteY75" fmla="*/ 139754 h 311150"/>
                  <a:gd name="connsiteX76" fmla="*/ 101705 w 338138"/>
                  <a:gd name="connsiteY76" fmla="*/ 48782 h 311150"/>
                  <a:gd name="connsiteX77" fmla="*/ 104347 w 338138"/>
                  <a:gd name="connsiteY77" fmla="*/ 48782 h 311150"/>
                  <a:gd name="connsiteX78" fmla="*/ 137368 w 338138"/>
                  <a:gd name="connsiteY78" fmla="*/ 59329 h 311150"/>
                  <a:gd name="connsiteX79" fmla="*/ 235111 w 338138"/>
                  <a:gd name="connsiteY79" fmla="*/ 0 h 31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38138" h="311150">
                    <a:moveTo>
                      <a:pt x="109769" y="93663"/>
                    </a:moveTo>
                    <a:cubicBezTo>
                      <a:pt x="107136" y="97643"/>
                      <a:pt x="91339" y="122847"/>
                      <a:pt x="66326" y="122847"/>
                    </a:cubicBezTo>
                    <a:cubicBezTo>
                      <a:pt x="61060" y="122847"/>
                      <a:pt x="57111" y="121521"/>
                      <a:pt x="53161" y="120194"/>
                    </a:cubicBezTo>
                    <a:cubicBezTo>
                      <a:pt x="51845" y="120194"/>
                      <a:pt x="51845" y="121521"/>
                      <a:pt x="51845" y="121521"/>
                    </a:cubicBezTo>
                    <a:cubicBezTo>
                      <a:pt x="49212" y="124174"/>
                      <a:pt x="49212" y="128153"/>
                      <a:pt x="50528" y="132133"/>
                    </a:cubicBezTo>
                    <a:cubicBezTo>
                      <a:pt x="51845" y="137439"/>
                      <a:pt x="55794" y="140092"/>
                      <a:pt x="58427" y="141419"/>
                    </a:cubicBezTo>
                    <a:cubicBezTo>
                      <a:pt x="59744" y="141419"/>
                      <a:pt x="62377" y="142746"/>
                      <a:pt x="62377" y="145399"/>
                    </a:cubicBezTo>
                    <a:cubicBezTo>
                      <a:pt x="68959" y="167950"/>
                      <a:pt x="84756" y="190501"/>
                      <a:pt x="103187" y="190501"/>
                    </a:cubicBezTo>
                    <a:cubicBezTo>
                      <a:pt x="121617" y="190501"/>
                      <a:pt x="137415" y="167950"/>
                      <a:pt x="143997" y="145399"/>
                    </a:cubicBezTo>
                    <a:cubicBezTo>
                      <a:pt x="143997" y="142746"/>
                      <a:pt x="146630" y="141419"/>
                      <a:pt x="147947" y="141419"/>
                    </a:cubicBezTo>
                    <a:cubicBezTo>
                      <a:pt x="150580" y="141419"/>
                      <a:pt x="154529" y="137439"/>
                      <a:pt x="155845" y="132133"/>
                    </a:cubicBezTo>
                    <a:cubicBezTo>
                      <a:pt x="157162" y="128153"/>
                      <a:pt x="157162" y="124174"/>
                      <a:pt x="154529" y="121521"/>
                    </a:cubicBezTo>
                    <a:cubicBezTo>
                      <a:pt x="154529" y="120194"/>
                      <a:pt x="153212" y="120194"/>
                      <a:pt x="153212" y="120194"/>
                    </a:cubicBezTo>
                    <a:cubicBezTo>
                      <a:pt x="153212" y="120194"/>
                      <a:pt x="153212" y="120194"/>
                      <a:pt x="151896" y="120194"/>
                    </a:cubicBezTo>
                    <a:cubicBezTo>
                      <a:pt x="150580" y="121521"/>
                      <a:pt x="149263" y="124174"/>
                      <a:pt x="147947" y="125500"/>
                    </a:cubicBezTo>
                    <a:cubicBezTo>
                      <a:pt x="146630" y="126827"/>
                      <a:pt x="145314" y="128153"/>
                      <a:pt x="143997" y="128153"/>
                    </a:cubicBezTo>
                    <a:cubicBezTo>
                      <a:pt x="142681" y="129480"/>
                      <a:pt x="141364" y="129480"/>
                      <a:pt x="140048" y="129480"/>
                    </a:cubicBezTo>
                    <a:cubicBezTo>
                      <a:pt x="138731" y="129480"/>
                      <a:pt x="137415" y="128153"/>
                      <a:pt x="136098" y="126827"/>
                    </a:cubicBezTo>
                    <a:cubicBezTo>
                      <a:pt x="136098" y="125500"/>
                      <a:pt x="136098" y="124174"/>
                      <a:pt x="134782" y="122847"/>
                    </a:cubicBezTo>
                    <a:cubicBezTo>
                      <a:pt x="133466" y="117541"/>
                      <a:pt x="130833" y="109582"/>
                      <a:pt x="122934" y="102949"/>
                    </a:cubicBezTo>
                    <a:cubicBezTo>
                      <a:pt x="120301" y="98969"/>
                      <a:pt x="115035" y="96316"/>
                      <a:pt x="109769" y="93663"/>
                    </a:cubicBezTo>
                    <a:close/>
                    <a:moveTo>
                      <a:pt x="269081" y="79375"/>
                    </a:moveTo>
                    <a:cubicBezTo>
                      <a:pt x="274780" y="79375"/>
                      <a:pt x="279400" y="84350"/>
                      <a:pt x="279400" y="90488"/>
                    </a:cubicBezTo>
                    <a:cubicBezTo>
                      <a:pt x="279400" y="96626"/>
                      <a:pt x="274780" y="101601"/>
                      <a:pt x="269081" y="101601"/>
                    </a:cubicBezTo>
                    <a:cubicBezTo>
                      <a:pt x="263382" y="101601"/>
                      <a:pt x="258762" y="96626"/>
                      <a:pt x="258762" y="90488"/>
                    </a:cubicBezTo>
                    <a:cubicBezTo>
                      <a:pt x="258762" y="84350"/>
                      <a:pt x="263382" y="79375"/>
                      <a:pt x="269081" y="79375"/>
                    </a:cubicBezTo>
                    <a:close/>
                    <a:moveTo>
                      <a:pt x="234950" y="79375"/>
                    </a:moveTo>
                    <a:cubicBezTo>
                      <a:pt x="241088" y="79375"/>
                      <a:pt x="246063" y="84350"/>
                      <a:pt x="246063" y="90488"/>
                    </a:cubicBezTo>
                    <a:cubicBezTo>
                      <a:pt x="246063" y="96626"/>
                      <a:pt x="241088" y="101601"/>
                      <a:pt x="234950" y="101601"/>
                    </a:cubicBezTo>
                    <a:cubicBezTo>
                      <a:pt x="228812" y="101601"/>
                      <a:pt x="223837" y="96626"/>
                      <a:pt x="223837" y="90488"/>
                    </a:cubicBezTo>
                    <a:cubicBezTo>
                      <a:pt x="223837" y="84350"/>
                      <a:pt x="228812" y="79375"/>
                      <a:pt x="234950" y="79375"/>
                    </a:cubicBezTo>
                    <a:close/>
                    <a:moveTo>
                      <a:pt x="199231" y="79375"/>
                    </a:moveTo>
                    <a:cubicBezTo>
                      <a:pt x="204930" y="79375"/>
                      <a:pt x="209550" y="84350"/>
                      <a:pt x="209550" y="90488"/>
                    </a:cubicBezTo>
                    <a:cubicBezTo>
                      <a:pt x="209550" y="96626"/>
                      <a:pt x="204930" y="101601"/>
                      <a:pt x="199231" y="101601"/>
                    </a:cubicBezTo>
                    <a:cubicBezTo>
                      <a:pt x="193532" y="101601"/>
                      <a:pt x="188912" y="96626"/>
                      <a:pt x="188912" y="90488"/>
                    </a:cubicBezTo>
                    <a:cubicBezTo>
                      <a:pt x="188912" y="84350"/>
                      <a:pt x="193532" y="79375"/>
                      <a:pt x="199231" y="79375"/>
                    </a:cubicBezTo>
                    <a:close/>
                    <a:moveTo>
                      <a:pt x="235223" y="19050"/>
                    </a:moveTo>
                    <a:cubicBezTo>
                      <a:pt x="195783" y="19050"/>
                      <a:pt x="161602" y="41335"/>
                      <a:pt x="152400" y="72796"/>
                    </a:cubicBezTo>
                    <a:cubicBezTo>
                      <a:pt x="165546" y="88528"/>
                      <a:pt x="176064" y="112124"/>
                      <a:pt x="178693" y="139652"/>
                    </a:cubicBezTo>
                    <a:cubicBezTo>
                      <a:pt x="178693" y="142274"/>
                      <a:pt x="178693" y="144896"/>
                      <a:pt x="178693" y="147518"/>
                    </a:cubicBezTo>
                    <a:cubicBezTo>
                      <a:pt x="193154" y="156694"/>
                      <a:pt x="210244" y="163249"/>
                      <a:pt x="229964" y="164559"/>
                    </a:cubicBezTo>
                    <a:cubicBezTo>
                      <a:pt x="233908" y="164559"/>
                      <a:pt x="237852" y="168492"/>
                      <a:pt x="237852" y="173736"/>
                    </a:cubicBezTo>
                    <a:cubicBezTo>
                      <a:pt x="237852" y="173736"/>
                      <a:pt x="237852" y="173736"/>
                      <a:pt x="237852" y="192088"/>
                    </a:cubicBezTo>
                    <a:cubicBezTo>
                      <a:pt x="237852" y="192088"/>
                      <a:pt x="237852" y="192088"/>
                      <a:pt x="269404" y="159316"/>
                    </a:cubicBezTo>
                    <a:cubicBezTo>
                      <a:pt x="269404" y="158005"/>
                      <a:pt x="270718" y="158005"/>
                      <a:pt x="272033" y="158005"/>
                    </a:cubicBezTo>
                    <a:cubicBezTo>
                      <a:pt x="300955" y="144896"/>
                      <a:pt x="320675" y="119989"/>
                      <a:pt x="320675" y="91149"/>
                    </a:cubicBezTo>
                    <a:cubicBezTo>
                      <a:pt x="320675" y="51822"/>
                      <a:pt x="282550" y="19050"/>
                      <a:pt x="235223" y="19050"/>
                    </a:cubicBezTo>
                    <a:close/>
                    <a:moveTo>
                      <a:pt x="235111" y="0"/>
                    </a:moveTo>
                    <a:cubicBezTo>
                      <a:pt x="291908" y="0"/>
                      <a:pt x="338138" y="40871"/>
                      <a:pt x="338138" y="90972"/>
                    </a:cubicBezTo>
                    <a:cubicBezTo>
                      <a:pt x="338138" y="109430"/>
                      <a:pt x="332855" y="126570"/>
                      <a:pt x="320967" y="141072"/>
                    </a:cubicBezTo>
                    <a:cubicBezTo>
                      <a:pt x="311721" y="154257"/>
                      <a:pt x="297192" y="166123"/>
                      <a:pt x="280021" y="172715"/>
                    </a:cubicBezTo>
                    <a:cubicBezTo>
                      <a:pt x="280021" y="172715"/>
                      <a:pt x="280021" y="172715"/>
                      <a:pt x="235111" y="220178"/>
                    </a:cubicBezTo>
                    <a:cubicBezTo>
                      <a:pt x="233791" y="222815"/>
                      <a:pt x="231149" y="222815"/>
                      <a:pt x="228507" y="222815"/>
                    </a:cubicBezTo>
                    <a:cubicBezTo>
                      <a:pt x="228507" y="222815"/>
                      <a:pt x="227186" y="222815"/>
                      <a:pt x="225865" y="222815"/>
                    </a:cubicBezTo>
                    <a:cubicBezTo>
                      <a:pt x="221903" y="221497"/>
                      <a:pt x="220582" y="218860"/>
                      <a:pt x="220582" y="214905"/>
                    </a:cubicBezTo>
                    <a:cubicBezTo>
                      <a:pt x="220582" y="214905"/>
                      <a:pt x="220582" y="214905"/>
                      <a:pt x="220582" y="181944"/>
                    </a:cubicBezTo>
                    <a:cubicBezTo>
                      <a:pt x="204732" y="179307"/>
                      <a:pt x="190202" y="175352"/>
                      <a:pt x="178315" y="167441"/>
                    </a:cubicBezTo>
                    <a:cubicBezTo>
                      <a:pt x="178315" y="168760"/>
                      <a:pt x="178315" y="168760"/>
                      <a:pt x="178315" y="168760"/>
                    </a:cubicBezTo>
                    <a:cubicBezTo>
                      <a:pt x="176994" y="181944"/>
                      <a:pt x="176994" y="185899"/>
                      <a:pt x="184919" y="191173"/>
                    </a:cubicBezTo>
                    <a:cubicBezTo>
                      <a:pt x="186240" y="192491"/>
                      <a:pt x="186240" y="193810"/>
                      <a:pt x="186240" y="195128"/>
                    </a:cubicBezTo>
                    <a:cubicBezTo>
                      <a:pt x="186240" y="197765"/>
                      <a:pt x="186240" y="199084"/>
                      <a:pt x="184919" y="200402"/>
                    </a:cubicBezTo>
                    <a:cubicBezTo>
                      <a:pt x="180957" y="203039"/>
                      <a:pt x="173031" y="204357"/>
                      <a:pt x="163785" y="204357"/>
                    </a:cubicBezTo>
                    <a:cubicBezTo>
                      <a:pt x="162465" y="204357"/>
                      <a:pt x="159823" y="204357"/>
                      <a:pt x="157181" y="204357"/>
                    </a:cubicBezTo>
                    <a:cubicBezTo>
                      <a:pt x="173031" y="213586"/>
                      <a:pt x="206053" y="233363"/>
                      <a:pt x="206053" y="265005"/>
                    </a:cubicBezTo>
                    <a:cubicBezTo>
                      <a:pt x="206053" y="265005"/>
                      <a:pt x="206053" y="265005"/>
                      <a:pt x="206053" y="305877"/>
                    </a:cubicBezTo>
                    <a:cubicBezTo>
                      <a:pt x="206053" y="308513"/>
                      <a:pt x="203411" y="311150"/>
                      <a:pt x="200769" y="311150"/>
                    </a:cubicBezTo>
                    <a:cubicBezTo>
                      <a:pt x="200769" y="311150"/>
                      <a:pt x="200769" y="311150"/>
                      <a:pt x="5283" y="311150"/>
                    </a:cubicBezTo>
                    <a:cubicBezTo>
                      <a:pt x="2642" y="311150"/>
                      <a:pt x="0" y="308513"/>
                      <a:pt x="0" y="305877"/>
                    </a:cubicBezTo>
                    <a:cubicBezTo>
                      <a:pt x="0" y="305877"/>
                      <a:pt x="0" y="305877"/>
                      <a:pt x="0" y="265005"/>
                    </a:cubicBezTo>
                    <a:cubicBezTo>
                      <a:pt x="0" y="233363"/>
                      <a:pt x="33021" y="213586"/>
                      <a:pt x="48871" y="204357"/>
                    </a:cubicBezTo>
                    <a:cubicBezTo>
                      <a:pt x="46230" y="204357"/>
                      <a:pt x="44909" y="204357"/>
                      <a:pt x="42267" y="204357"/>
                    </a:cubicBezTo>
                    <a:cubicBezTo>
                      <a:pt x="33021" y="204357"/>
                      <a:pt x="25096" y="203039"/>
                      <a:pt x="21133" y="200402"/>
                    </a:cubicBezTo>
                    <a:cubicBezTo>
                      <a:pt x="19813" y="199084"/>
                      <a:pt x="19813" y="197765"/>
                      <a:pt x="19813" y="195128"/>
                    </a:cubicBezTo>
                    <a:cubicBezTo>
                      <a:pt x="19813" y="193810"/>
                      <a:pt x="19813" y="192491"/>
                      <a:pt x="21133" y="191173"/>
                    </a:cubicBezTo>
                    <a:cubicBezTo>
                      <a:pt x="29059" y="185899"/>
                      <a:pt x="29059" y="181944"/>
                      <a:pt x="27738" y="168760"/>
                    </a:cubicBezTo>
                    <a:cubicBezTo>
                      <a:pt x="27738" y="162167"/>
                      <a:pt x="26417" y="152938"/>
                      <a:pt x="27738" y="139754"/>
                    </a:cubicBezTo>
                    <a:cubicBezTo>
                      <a:pt x="33021" y="87017"/>
                      <a:pt x="63401" y="50100"/>
                      <a:pt x="101705" y="48782"/>
                    </a:cubicBezTo>
                    <a:cubicBezTo>
                      <a:pt x="101705" y="48782"/>
                      <a:pt x="101705" y="48782"/>
                      <a:pt x="104347" y="48782"/>
                    </a:cubicBezTo>
                    <a:cubicBezTo>
                      <a:pt x="116235" y="50100"/>
                      <a:pt x="128122" y="52737"/>
                      <a:pt x="137368" y="59329"/>
                    </a:cubicBezTo>
                    <a:cubicBezTo>
                      <a:pt x="151898" y="25050"/>
                      <a:pt x="190202" y="0"/>
                      <a:pt x="235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iṧlïďê"/>
            <p:cNvGrpSpPr/>
            <p:nvPr/>
          </p:nvGrpSpPr>
          <p:grpSpPr>
            <a:xfrm>
              <a:off x="1307468" y="2371765"/>
              <a:ext cx="9613068" cy="2139516"/>
              <a:chOff x="1307468" y="2624665"/>
              <a:chExt cx="9613068" cy="2139516"/>
            </a:xfrm>
          </p:grpSpPr>
          <p:grpSp>
            <p:nvGrpSpPr>
              <p:cNvPr id="8" name="îSḻíďè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8" name="ïṣḻíḍê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20" name="îṣḻïḑé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4" name="iṡ1îḍ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25" name="işļíḍ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  <p:grpSp>
                <p:nvGrpSpPr>
                  <p:cNvPr id="21" name="íṡľíḋ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íslïd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23" name="îṡľíḍ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</p:grpSp>
            <p:cxnSp>
              <p:nvCxnSpPr>
                <p:cNvPr id="19" name="直接连接符 18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íṧliḍê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10" name="ïSḻïḓé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2" name="îŝļîdè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6" name="ïṧľîḓ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17" name="iṥľíḑè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  <p:grpSp>
                <p:nvGrpSpPr>
                  <p:cNvPr id="13" name="ïṡḷîḋè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ïṥļîd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</a:br>
                      <a:r>
                        <a:rPr lang="zh-CN" altLang="en-US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  <p:sp>
                  <p:nvSpPr>
                    <p:cNvPr id="15" name="íṣ1ïď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方正行楷简体" panose="03000509000000000000" pitchFamily="65" charset="-122"/>
                          <a:ea typeface="方正行楷简体" panose="03000509000000000000" pitchFamily="65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方正行楷简体" panose="03000509000000000000" pitchFamily="65" charset="-122"/>
                        <a:ea typeface="方正行楷简体" panose="03000509000000000000" pitchFamily="65" charset="-122"/>
                      </a:endParaRPr>
                    </a:p>
                  </p:txBody>
                </p:sp>
              </p:grpSp>
            </p:grpSp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de1ffbe9-936a-4bc2-91a5-102e309e12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20099" y="1235754"/>
            <a:ext cx="9478778" cy="4748205"/>
            <a:chOff x="1356611" y="1123950"/>
            <a:chExt cx="9478778" cy="4748205"/>
          </a:xfrm>
        </p:grpSpPr>
        <p:sp>
          <p:nvSpPr>
            <p:cNvPr id="6" name="îŝļïḍê"/>
            <p:cNvSpPr/>
            <p:nvPr/>
          </p:nvSpPr>
          <p:spPr>
            <a:xfrm>
              <a:off x="3819561" y="1123950"/>
              <a:ext cx="4552878" cy="957148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此部分内容作为文字排版占位显示</a:t>
              </a:r>
              <a:br>
                <a: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7" name="ï$1îḍè"/>
            <p:cNvSpPr/>
            <p:nvPr/>
          </p:nvSpPr>
          <p:spPr>
            <a:xfrm flipV="1">
              <a:off x="1932423" y="3684203"/>
              <a:ext cx="3515258" cy="2187952"/>
            </a:xfrm>
            <a:custGeom>
              <a:avLst/>
              <a:gdLst>
                <a:gd name="connsiteX0" fmla="*/ 1754659 w 1754659"/>
                <a:gd name="connsiteY0" fmla="*/ 506627 h 506627"/>
                <a:gd name="connsiteX1" fmla="*/ 1346886 w 1754659"/>
                <a:gd name="connsiteY1" fmla="*/ 0 h 506627"/>
                <a:gd name="connsiteX2" fmla="*/ 0 w 1754659"/>
                <a:gd name="connsiteY2" fmla="*/ 0 h 50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4659" h="506627">
                  <a:moveTo>
                    <a:pt x="1754659" y="506627"/>
                  </a:moveTo>
                  <a:lnTo>
                    <a:pt x="1346886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8" name="iṡ1îḑè"/>
            <p:cNvSpPr/>
            <p:nvPr/>
          </p:nvSpPr>
          <p:spPr>
            <a:xfrm flipH="1">
              <a:off x="7778506" y="2935815"/>
              <a:ext cx="1754659" cy="506627"/>
            </a:xfrm>
            <a:custGeom>
              <a:avLst/>
              <a:gdLst>
                <a:gd name="connsiteX0" fmla="*/ 1754659 w 1754659"/>
                <a:gd name="connsiteY0" fmla="*/ 506627 h 506627"/>
                <a:gd name="connsiteX1" fmla="*/ 1346886 w 1754659"/>
                <a:gd name="connsiteY1" fmla="*/ 0 h 506627"/>
                <a:gd name="connsiteX2" fmla="*/ 0 w 1754659"/>
                <a:gd name="connsiteY2" fmla="*/ 0 h 50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4659" h="506627">
                  <a:moveTo>
                    <a:pt x="1754659" y="506627"/>
                  </a:moveTo>
                  <a:lnTo>
                    <a:pt x="1346886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9" name="îšľîḍê"/>
            <p:cNvSpPr/>
            <p:nvPr/>
          </p:nvSpPr>
          <p:spPr>
            <a:xfrm>
              <a:off x="2717423" y="2935816"/>
              <a:ext cx="1754659" cy="506627"/>
            </a:xfrm>
            <a:custGeom>
              <a:avLst/>
              <a:gdLst>
                <a:gd name="connsiteX0" fmla="*/ 1754659 w 1754659"/>
                <a:gd name="connsiteY0" fmla="*/ 506627 h 506627"/>
                <a:gd name="connsiteX1" fmla="*/ 1346886 w 1754659"/>
                <a:gd name="connsiteY1" fmla="*/ 0 h 506627"/>
                <a:gd name="connsiteX2" fmla="*/ 0 w 1754659"/>
                <a:gd name="connsiteY2" fmla="*/ 0 h 50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4659" h="506627">
                  <a:moveTo>
                    <a:pt x="1754659" y="506627"/>
                  </a:moveTo>
                  <a:lnTo>
                    <a:pt x="1346886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0" name="îSḻídè"/>
            <p:cNvGrpSpPr>
              <a:grpSpLocks noChangeAspect="1"/>
            </p:cNvGrpSpPr>
            <p:nvPr/>
          </p:nvGrpSpPr>
          <p:grpSpPr bwMode="auto">
            <a:xfrm>
              <a:off x="4294837" y="2060848"/>
              <a:ext cx="3609328" cy="3642193"/>
              <a:chOff x="1973" y="280"/>
              <a:chExt cx="3734" cy="3768"/>
            </a:xfrm>
          </p:grpSpPr>
          <p:sp>
            <p:nvSpPr>
              <p:cNvPr id="24" name="ïśļîḋe"/>
              <p:cNvSpPr/>
              <p:nvPr/>
            </p:nvSpPr>
            <p:spPr bwMode="auto">
              <a:xfrm>
                <a:off x="3681" y="280"/>
                <a:ext cx="327" cy="423"/>
              </a:xfrm>
              <a:custGeom>
                <a:avLst/>
                <a:gdLst>
                  <a:gd name="T0" fmla="*/ 105 w 138"/>
                  <a:gd name="T1" fmla="*/ 117 h 179"/>
                  <a:gd name="T2" fmla="*/ 93 w 138"/>
                  <a:gd name="T3" fmla="*/ 117 h 179"/>
                  <a:gd name="T4" fmla="*/ 85 w 138"/>
                  <a:gd name="T5" fmla="*/ 25 h 179"/>
                  <a:gd name="T6" fmla="*/ 67 w 138"/>
                  <a:gd name="T7" fmla="*/ 0 h 179"/>
                  <a:gd name="T8" fmla="*/ 65 w 138"/>
                  <a:gd name="T9" fmla="*/ 0 h 179"/>
                  <a:gd name="T10" fmla="*/ 51 w 138"/>
                  <a:gd name="T11" fmla="*/ 25 h 179"/>
                  <a:gd name="T12" fmla="*/ 43 w 138"/>
                  <a:gd name="T13" fmla="*/ 117 h 179"/>
                  <a:gd name="T14" fmla="*/ 31 w 138"/>
                  <a:gd name="T15" fmla="*/ 117 h 179"/>
                  <a:gd name="T16" fmla="*/ 28 w 138"/>
                  <a:gd name="T17" fmla="*/ 117 h 179"/>
                  <a:gd name="T18" fmla="*/ 1 w 138"/>
                  <a:gd name="T19" fmla="*/ 150 h 179"/>
                  <a:gd name="T20" fmla="*/ 31 w 138"/>
                  <a:gd name="T21" fmla="*/ 179 h 179"/>
                  <a:gd name="T22" fmla="*/ 77 w 138"/>
                  <a:gd name="T23" fmla="*/ 179 h 179"/>
                  <a:gd name="T24" fmla="*/ 77 w 138"/>
                  <a:gd name="T25" fmla="*/ 179 h 179"/>
                  <a:gd name="T26" fmla="*/ 72 w 138"/>
                  <a:gd name="T27" fmla="*/ 172 h 179"/>
                  <a:gd name="T28" fmla="*/ 65 w 138"/>
                  <a:gd name="T29" fmla="*/ 154 h 179"/>
                  <a:gd name="T30" fmla="*/ 72 w 138"/>
                  <a:gd name="T31" fmla="*/ 134 h 179"/>
                  <a:gd name="T32" fmla="*/ 95 w 138"/>
                  <a:gd name="T33" fmla="*/ 124 h 179"/>
                  <a:gd name="T34" fmla="*/ 118 w 138"/>
                  <a:gd name="T35" fmla="*/ 134 h 179"/>
                  <a:gd name="T36" fmla="*/ 124 w 138"/>
                  <a:gd name="T37" fmla="*/ 154 h 179"/>
                  <a:gd name="T38" fmla="*/ 118 w 138"/>
                  <a:gd name="T39" fmla="*/ 171 h 179"/>
                  <a:gd name="T40" fmla="*/ 114 w 138"/>
                  <a:gd name="T41" fmla="*/ 177 h 179"/>
                  <a:gd name="T42" fmla="*/ 114 w 138"/>
                  <a:gd name="T43" fmla="*/ 178 h 179"/>
                  <a:gd name="T44" fmla="*/ 128 w 138"/>
                  <a:gd name="T45" fmla="*/ 171 h 179"/>
                  <a:gd name="T46" fmla="*/ 138 w 138"/>
                  <a:gd name="T47" fmla="*/ 148 h 179"/>
                  <a:gd name="T48" fmla="*/ 128 w 138"/>
                  <a:gd name="T49" fmla="*/ 126 h 179"/>
                  <a:gd name="T50" fmla="*/ 105 w 138"/>
                  <a:gd name="T51" fmla="*/ 11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179">
                    <a:moveTo>
                      <a:pt x="105" y="117"/>
                    </a:moveTo>
                    <a:cubicBezTo>
                      <a:pt x="93" y="117"/>
                      <a:pt x="93" y="117"/>
                      <a:pt x="93" y="117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5" y="12"/>
                      <a:pt x="81" y="0"/>
                      <a:pt x="67" y="0"/>
                    </a:cubicBezTo>
                    <a:cubicBezTo>
                      <a:pt x="67" y="0"/>
                      <a:pt x="66" y="0"/>
                      <a:pt x="65" y="0"/>
                    </a:cubicBezTo>
                    <a:cubicBezTo>
                      <a:pt x="53" y="1"/>
                      <a:pt x="51" y="13"/>
                      <a:pt x="51" y="25"/>
                    </a:cubicBezTo>
                    <a:cubicBezTo>
                      <a:pt x="43" y="117"/>
                      <a:pt x="43" y="117"/>
                      <a:pt x="43" y="117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30" y="117"/>
                      <a:pt x="29" y="117"/>
                      <a:pt x="28" y="117"/>
                    </a:cubicBezTo>
                    <a:cubicBezTo>
                      <a:pt x="12" y="119"/>
                      <a:pt x="0" y="134"/>
                      <a:pt x="1" y="150"/>
                    </a:cubicBezTo>
                    <a:cubicBezTo>
                      <a:pt x="1" y="165"/>
                      <a:pt x="15" y="179"/>
                      <a:pt x="31" y="179"/>
                    </a:cubicBezTo>
                    <a:cubicBezTo>
                      <a:pt x="77" y="179"/>
                      <a:pt x="77" y="179"/>
                      <a:pt x="77" y="179"/>
                    </a:cubicBezTo>
                    <a:cubicBezTo>
                      <a:pt x="77" y="179"/>
                      <a:pt x="77" y="179"/>
                      <a:pt x="77" y="179"/>
                    </a:cubicBezTo>
                    <a:cubicBezTo>
                      <a:pt x="77" y="177"/>
                      <a:pt x="76" y="177"/>
                      <a:pt x="72" y="172"/>
                    </a:cubicBezTo>
                    <a:cubicBezTo>
                      <a:pt x="69" y="168"/>
                      <a:pt x="65" y="162"/>
                      <a:pt x="65" y="154"/>
                    </a:cubicBezTo>
                    <a:cubicBezTo>
                      <a:pt x="65" y="147"/>
                      <a:pt x="67" y="140"/>
                      <a:pt x="72" y="134"/>
                    </a:cubicBezTo>
                    <a:cubicBezTo>
                      <a:pt x="76" y="128"/>
                      <a:pt x="85" y="124"/>
                      <a:pt x="95" y="124"/>
                    </a:cubicBezTo>
                    <a:cubicBezTo>
                      <a:pt x="104" y="124"/>
                      <a:pt x="113" y="128"/>
                      <a:pt x="118" y="134"/>
                    </a:cubicBezTo>
                    <a:cubicBezTo>
                      <a:pt x="123" y="140"/>
                      <a:pt x="124" y="147"/>
                      <a:pt x="124" y="154"/>
                    </a:cubicBezTo>
                    <a:cubicBezTo>
                      <a:pt x="124" y="162"/>
                      <a:pt x="121" y="168"/>
                      <a:pt x="118" y="171"/>
                    </a:cubicBezTo>
                    <a:cubicBezTo>
                      <a:pt x="114" y="176"/>
                      <a:pt x="114" y="176"/>
                      <a:pt x="114" y="177"/>
                    </a:cubicBezTo>
                    <a:cubicBezTo>
                      <a:pt x="114" y="178"/>
                      <a:pt x="114" y="178"/>
                      <a:pt x="114" y="178"/>
                    </a:cubicBezTo>
                    <a:cubicBezTo>
                      <a:pt x="119" y="177"/>
                      <a:pt x="124" y="175"/>
                      <a:pt x="128" y="171"/>
                    </a:cubicBezTo>
                    <a:cubicBezTo>
                      <a:pt x="135" y="165"/>
                      <a:pt x="138" y="157"/>
                      <a:pt x="138" y="148"/>
                    </a:cubicBezTo>
                    <a:cubicBezTo>
                      <a:pt x="138" y="140"/>
                      <a:pt x="135" y="131"/>
                      <a:pt x="128" y="126"/>
                    </a:cubicBezTo>
                    <a:cubicBezTo>
                      <a:pt x="122" y="120"/>
                      <a:pt x="113" y="117"/>
                      <a:pt x="105" y="117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ïśḷîḋè"/>
              <p:cNvSpPr/>
              <p:nvPr/>
            </p:nvSpPr>
            <p:spPr bwMode="auto">
              <a:xfrm>
                <a:off x="2396" y="701"/>
                <a:ext cx="1274" cy="734"/>
              </a:xfrm>
              <a:custGeom>
                <a:avLst/>
                <a:gdLst>
                  <a:gd name="T0" fmla="*/ 522 w 538"/>
                  <a:gd name="T1" fmla="*/ 0 h 310"/>
                  <a:gd name="T2" fmla="*/ 522 w 538"/>
                  <a:gd name="T3" fmla="*/ 0 h 310"/>
                  <a:gd name="T4" fmla="*/ 521 w 538"/>
                  <a:gd name="T5" fmla="*/ 0 h 310"/>
                  <a:gd name="T6" fmla="*/ 0 w 538"/>
                  <a:gd name="T7" fmla="*/ 267 h 310"/>
                  <a:gd name="T8" fmla="*/ 108 w 538"/>
                  <a:gd name="T9" fmla="*/ 249 h 310"/>
                  <a:gd name="T10" fmla="*/ 141 w 538"/>
                  <a:gd name="T11" fmla="*/ 248 h 310"/>
                  <a:gd name="T12" fmla="*/ 149 w 538"/>
                  <a:gd name="T13" fmla="*/ 249 h 310"/>
                  <a:gd name="T14" fmla="*/ 149 w 538"/>
                  <a:gd name="T15" fmla="*/ 247 h 310"/>
                  <a:gd name="T16" fmla="*/ 147 w 538"/>
                  <a:gd name="T17" fmla="*/ 239 h 310"/>
                  <a:gd name="T18" fmla="*/ 146 w 538"/>
                  <a:gd name="T19" fmla="*/ 219 h 310"/>
                  <a:gd name="T20" fmla="*/ 158 w 538"/>
                  <a:gd name="T21" fmla="*/ 202 h 310"/>
                  <a:gd name="T22" fmla="*/ 182 w 538"/>
                  <a:gd name="T23" fmla="*/ 200 h 310"/>
                  <a:gd name="T24" fmla="*/ 202 w 538"/>
                  <a:gd name="T25" fmla="*/ 216 h 310"/>
                  <a:gd name="T26" fmla="*/ 202 w 538"/>
                  <a:gd name="T27" fmla="*/ 237 h 310"/>
                  <a:gd name="T28" fmla="*/ 190 w 538"/>
                  <a:gd name="T29" fmla="*/ 252 h 310"/>
                  <a:gd name="T30" fmla="*/ 189 w 538"/>
                  <a:gd name="T31" fmla="*/ 253 h 310"/>
                  <a:gd name="T32" fmla="*/ 318 w 538"/>
                  <a:gd name="T33" fmla="*/ 310 h 310"/>
                  <a:gd name="T34" fmla="*/ 385 w 538"/>
                  <a:gd name="T35" fmla="*/ 190 h 310"/>
                  <a:gd name="T36" fmla="*/ 384 w 538"/>
                  <a:gd name="T37" fmla="*/ 189 h 310"/>
                  <a:gd name="T38" fmla="*/ 376 w 538"/>
                  <a:gd name="T39" fmla="*/ 190 h 310"/>
                  <a:gd name="T40" fmla="*/ 357 w 538"/>
                  <a:gd name="T41" fmla="*/ 186 h 310"/>
                  <a:gd name="T42" fmla="*/ 343 w 538"/>
                  <a:gd name="T43" fmla="*/ 170 h 310"/>
                  <a:gd name="T44" fmla="*/ 347 w 538"/>
                  <a:gd name="T45" fmla="*/ 146 h 310"/>
                  <a:gd name="T46" fmla="*/ 368 w 538"/>
                  <a:gd name="T47" fmla="*/ 131 h 310"/>
                  <a:gd name="T48" fmla="*/ 388 w 538"/>
                  <a:gd name="T49" fmla="*/ 136 h 310"/>
                  <a:gd name="T50" fmla="*/ 399 w 538"/>
                  <a:gd name="T51" fmla="*/ 151 h 310"/>
                  <a:gd name="T52" fmla="*/ 403 w 538"/>
                  <a:gd name="T53" fmla="*/ 157 h 310"/>
                  <a:gd name="T54" fmla="*/ 406 w 538"/>
                  <a:gd name="T55" fmla="*/ 159 h 310"/>
                  <a:gd name="T56" fmla="*/ 531 w 538"/>
                  <a:gd name="T57" fmla="*/ 25 h 310"/>
                  <a:gd name="T58" fmla="*/ 536 w 538"/>
                  <a:gd name="T59" fmla="*/ 9 h 310"/>
                  <a:gd name="T60" fmla="*/ 522 w 538"/>
                  <a:gd name="T61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8" h="310">
                    <a:moveTo>
                      <a:pt x="522" y="0"/>
                    </a:moveTo>
                    <a:cubicBezTo>
                      <a:pt x="522" y="0"/>
                      <a:pt x="522" y="0"/>
                      <a:pt x="522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302" y="23"/>
                      <a:pt x="128" y="131"/>
                      <a:pt x="0" y="267"/>
                    </a:cubicBezTo>
                    <a:cubicBezTo>
                      <a:pt x="35" y="257"/>
                      <a:pt x="71" y="250"/>
                      <a:pt x="108" y="249"/>
                    </a:cubicBezTo>
                    <a:cubicBezTo>
                      <a:pt x="119" y="248"/>
                      <a:pt x="130" y="248"/>
                      <a:pt x="141" y="248"/>
                    </a:cubicBezTo>
                    <a:cubicBezTo>
                      <a:pt x="143" y="248"/>
                      <a:pt x="146" y="248"/>
                      <a:pt x="149" y="249"/>
                    </a:cubicBezTo>
                    <a:cubicBezTo>
                      <a:pt x="149" y="247"/>
                      <a:pt x="149" y="247"/>
                      <a:pt x="149" y="247"/>
                    </a:cubicBezTo>
                    <a:cubicBezTo>
                      <a:pt x="150" y="245"/>
                      <a:pt x="149" y="244"/>
                      <a:pt x="147" y="239"/>
                    </a:cubicBezTo>
                    <a:cubicBezTo>
                      <a:pt x="145" y="234"/>
                      <a:pt x="143" y="227"/>
                      <a:pt x="146" y="219"/>
                    </a:cubicBezTo>
                    <a:cubicBezTo>
                      <a:pt x="148" y="213"/>
                      <a:pt x="151" y="206"/>
                      <a:pt x="158" y="202"/>
                    </a:cubicBezTo>
                    <a:cubicBezTo>
                      <a:pt x="164" y="198"/>
                      <a:pt x="173" y="197"/>
                      <a:pt x="182" y="200"/>
                    </a:cubicBezTo>
                    <a:cubicBezTo>
                      <a:pt x="192" y="202"/>
                      <a:pt x="199" y="209"/>
                      <a:pt x="202" y="216"/>
                    </a:cubicBezTo>
                    <a:cubicBezTo>
                      <a:pt x="205" y="223"/>
                      <a:pt x="204" y="230"/>
                      <a:pt x="202" y="237"/>
                    </a:cubicBezTo>
                    <a:cubicBezTo>
                      <a:pt x="200" y="244"/>
                      <a:pt x="194" y="249"/>
                      <a:pt x="190" y="252"/>
                    </a:cubicBezTo>
                    <a:cubicBezTo>
                      <a:pt x="189" y="252"/>
                      <a:pt x="189" y="253"/>
                      <a:pt x="189" y="253"/>
                    </a:cubicBezTo>
                    <a:cubicBezTo>
                      <a:pt x="236" y="261"/>
                      <a:pt x="281" y="279"/>
                      <a:pt x="318" y="310"/>
                    </a:cubicBezTo>
                    <a:cubicBezTo>
                      <a:pt x="338" y="266"/>
                      <a:pt x="360" y="226"/>
                      <a:pt x="385" y="190"/>
                    </a:cubicBezTo>
                    <a:cubicBezTo>
                      <a:pt x="384" y="189"/>
                      <a:pt x="384" y="189"/>
                      <a:pt x="384" y="189"/>
                    </a:cubicBezTo>
                    <a:cubicBezTo>
                      <a:pt x="383" y="189"/>
                      <a:pt x="382" y="189"/>
                      <a:pt x="376" y="190"/>
                    </a:cubicBezTo>
                    <a:cubicBezTo>
                      <a:pt x="371" y="190"/>
                      <a:pt x="364" y="190"/>
                      <a:pt x="357" y="186"/>
                    </a:cubicBezTo>
                    <a:cubicBezTo>
                      <a:pt x="351" y="183"/>
                      <a:pt x="346" y="178"/>
                      <a:pt x="343" y="170"/>
                    </a:cubicBezTo>
                    <a:cubicBezTo>
                      <a:pt x="341" y="164"/>
                      <a:pt x="342" y="154"/>
                      <a:pt x="347" y="146"/>
                    </a:cubicBezTo>
                    <a:cubicBezTo>
                      <a:pt x="352" y="137"/>
                      <a:pt x="360" y="132"/>
                      <a:pt x="368" y="131"/>
                    </a:cubicBezTo>
                    <a:cubicBezTo>
                      <a:pt x="375" y="130"/>
                      <a:pt x="382" y="133"/>
                      <a:pt x="388" y="136"/>
                    </a:cubicBezTo>
                    <a:cubicBezTo>
                      <a:pt x="395" y="140"/>
                      <a:pt x="398" y="146"/>
                      <a:pt x="399" y="151"/>
                    </a:cubicBezTo>
                    <a:cubicBezTo>
                      <a:pt x="402" y="156"/>
                      <a:pt x="402" y="157"/>
                      <a:pt x="403" y="157"/>
                    </a:cubicBezTo>
                    <a:cubicBezTo>
                      <a:pt x="406" y="159"/>
                      <a:pt x="406" y="159"/>
                      <a:pt x="406" y="159"/>
                    </a:cubicBezTo>
                    <a:cubicBezTo>
                      <a:pt x="443" y="108"/>
                      <a:pt x="485" y="64"/>
                      <a:pt x="531" y="25"/>
                    </a:cubicBezTo>
                    <a:cubicBezTo>
                      <a:pt x="536" y="21"/>
                      <a:pt x="538" y="14"/>
                      <a:pt x="536" y="9"/>
                    </a:cubicBezTo>
                    <a:cubicBezTo>
                      <a:pt x="533" y="3"/>
                      <a:pt x="527" y="0"/>
                      <a:pt x="522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6" name="ïšļïḍê"/>
              <p:cNvSpPr/>
              <p:nvPr/>
            </p:nvSpPr>
            <p:spPr bwMode="auto">
              <a:xfrm>
                <a:off x="1973" y="1198"/>
                <a:ext cx="1152" cy="878"/>
              </a:xfrm>
              <a:custGeom>
                <a:avLst/>
                <a:gdLst>
                  <a:gd name="T0" fmla="*/ 353 w 487"/>
                  <a:gd name="T1" fmla="*/ 43 h 371"/>
                  <a:gd name="T2" fmla="*/ 362 w 487"/>
                  <a:gd name="T3" fmla="*/ 32 h 371"/>
                  <a:gd name="T4" fmla="*/ 370 w 487"/>
                  <a:gd name="T5" fmla="*/ 23 h 371"/>
                  <a:gd name="T6" fmla="*/ 370 w 487"/>
                  <a:gd name="T7" fmla="*/ 10 h 371"/>
                  <a:gd name="T8" fmla="*/ 358 w 487"/>
                  <a:gd name="T9" fmla="*/ 1 h 371"/>
                  <a:gd name="T10" fmla="*/ 351 w 487"/>
                  <a:gd name="T11" fmla="*/ 0 h 371"/>
                  <a:gd name="T12" fmla="*/ 343 w 487"/>
                  <a:gd name="T13" fmla="*/ 2 h 371"/>
                  <a:gd name="T14" fmla="*/ 336 w 487"/>
                  <a:gd name="T15" fmla="*/ 13 h 371"/>
                  <a:gd name="T16" fmla="*/ 337 w 487"/>
                  <a:gd name="T17" fmla="*/ 24 h 371"/>
                  <a:gd name="T18" fmla="*/ 340 w 487"/>
                  <a:gd name="T19" fmla="*/ 39 h 371"/>
                  <a:gd name="T20" fmla="*/ 340 w 487"/>
                  <a:gd name="T21" fmla="*/ 39 h 371"/>
                  <a:gd name="T22" fmla="*/ 332 w 487"/>
                  <a:gd name="T23" fmla="*/ 63 h 371"/>
                  <a:gd name="T24" fmla="*/ 303 w 487"/>
                  <a:gd name="T25" fmla="*/ 62 h 371"/>
                  <a:gd name="T26" fmla="*/ 288 w 487"/>
                  <a:gd name="T27" fmla="*/ 63 h 371"/>
                  <a:gd name="T28" fmla="*/ 147 w 487"/>
                  <a:gd name="T29" fmla="*/ 94 h 371"/>
                  <a:gd name="T30" fmla="*/ 9 w 487"/>
                  <a:gd name="T31" fmla="*/ 303 h 371"/>
                  <a:gd name="T32" fmla="*/ 9 w 487"/>
                  <a:gd name="T33" fmla="*/ 303 h 371"/>
                  <a:gd name="T34" fmla="*/ 18 w 487"/>
                  <a:gd name="T35" fmla="*/ 357 h 371"/>
                  <a:gd name="T36" fmla="*/ 72 w 487"/>
                  <a:gd name="T37" fmla="*/ 354 h 371"/>
                  <a:gd name="T38" fmla="*/ 73 w 487"/>
                  <a:gd name="T39" fmla="*/ 354 h 371"/>
                  <a:gd name="T40" fmla="*/ 73 w 487"/>
                  <a:gd name="T41" fmla="*/ 354 h 371"/>
                  <a:gd name="T42" fmla="*/ 394 w 487"/>
                  <a:gd name="T43" fmla="*/ 361 h 371"/>
                  <a:gd name="T44" fmla="*/ 407 w 487"/>
                  <a:gd name="T45" fmla="*/ 362 h 371"/>
                  <a:gd name="T46" fmla="*/ 416 w 487"/>
                  <a:gd name="T47" fmla="*/ 352 h 371"/>
                  <a:gd name="T48" fmla="*/ 442 w 487"/>
                  <a:gd name="T49" fmla="*/ 251 h 371"/>
                  <a:gd name="T50" fmla="*/ 434 w 487"/>
                  <a:gd name="T51" fmla="*/ 253 h 371"/>
                  <a:gd name="T52" fmla="*/ 415 w 487"/>
                  <a:gd name="T53" fmla="*/ 256 h 371"/>
                  <a:gd name="T54" fmla="*/ 397 w 487"/>
                  <a:gd name="T55" fmla="*/ 245 h 371"/>
                  <a:gd name="T56" fmla="*/ 393 w 487"/>
                  <a:gd name="T57" fmla="*/ 220 h 371"/>
                  <a:gd name="T58" fmla="*/ 408 w 487"/>
                  <a:gd name="T59" fmla="*/ 200 h 371"/>
                  <a:gd name="T60" fmla="*/ 430 w 487"/>
                  <a:gd name="T61" fmla="*/ 199 h 371"/>
                  <a:gd name="T62" fmla="*/ 445 w 487"/>
                  <a:gd name="T63" fmla="*/ 210 h 371"/>
                  <a:gd name="T64" fmla="*/ 450 w 487"/>
                  <a:gd name="T65" fmla="*/ 215 h 371"/>
                  <a:gd name="T66" fmla="*/ 453 w 487"/>
                  <a:gd name="T67" fmla="*/ 215 h 371"/>
                  <a:gd name="T68" fmla="*/ 487 w 487"/>
                  <a:gd name="T69" fmla="*/ 123 h 371"/>
                  <a:gd name="T70" fmla="*/ 346 w 487"/>
                  <a:gd name="T71" fmla="*/ 64 h 371"/>
                  <a:gd name="T72" fmla="*/ 353 w 487"/>
                  <a:gd name="T73" fmla="*/ 4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87" h="371">
                    <a:moveTo>
                      <a:pt x="353" y="43"/>
                    </a:moveTo>
                    <a:cubicBezTo>
                      <a:pt x="355" y="37"/>
                      <a:pt x="359" y="35"/>
                      <a:pt x="362" y="32"/>
                    </a:cubicBezTo>
                    <a:cubicBezTo>
                      <a:pt x="366" y="30"/>
                      <a:pt x="368" y="27"/>
                      <a:pt x="370" y="23"/>
                    </a:cubicBezTo>
                    <a:cubicBezTo>
                      <a:pt x="371" y="19"/>
                      <a:pt x="371" y="14"/>
                      <a:pt x="370" y="10"/>
                    </a:cubicBezTo>
                    <a:cubicBezTo>
                      <a:pt x="368" y="6"/>
                      <a:pt x="365" y="3"/>
                      <a:pt x="358" y="1"/>
                    </a:cubicBezTo>
                    <a:cubicBezTo>
                      <a:pt x="355" y="0"/>
                      <a:pt x="353" y="0"/>
                      <a:pt x="351" y="0"/>
                    </a:cubicBezTo>
                    <a:cubicBezTo>
                      <a:pt x="348" y="0"/>
                      <a:pt x="345" y="0"/>
                      <a:pt x="343" y="2"/>
                    </a:cubicBezTo>
                    <a:cubicBezTo>
                      <a:pt x="340" y="4"/>
                      <a:pt x="337" y="8"/>
                      <a:pt x="336" y="13"/>
                    </a:cubicBezTo>
                    <a:cubicBezTo>
                      <a:pt x="334" y="17"/>
                      <a:pt x="335" y="20"/>
                      <a:pt x="337" y="24"/>
                    </a:cubicBezTo>
                    <a:cubicBezTo>
                      <a:pt x="339" y="29"/>
                      <a:pt x="341" y="33"/>
                      <a:pt x="340" y="39"/>
                    </a:cubicBezTo>
                    <a:cubicBezTo>
                      <a:pt x="340" y="39"/>
                      <a:pt x="340" y="39"/>
                      <a:pt x="340" y="39"/>
                    </a:cubicBezTo>
                    <a:cubicBezTo>
                      <a:pt x="332" y="63"/>
                      <a:pt x="332" y="63"/>
                      <a:pt x="332" y="63"/>
                    </a:cubicBezTo>
                    <a:cubicBezTo>
                      <a:pt x="323" y="62"/>
                      <a:pt x="313" y="62"/>
                      <a:pt x="303" y="62"/>
                    </a:cubicBezTo>
                    <a:cubicBezTo>
                      <a:pt x="298" y="62"/>
                      <a:pt x="293" y="62"/>
                      <a:pt x="288" y="63"/>
                    </a:cubicBezTo>
                    <a:cubicBezTo>
                      <a:pt x="240" y="65"/>
                      <a:pt x="191" y="76"/>
                      <a:pt x="147" y="94"/>
                    </a:cubicBezTo>
                    <a:cubicBezTo>
                      <a:pt x="91" y="160"/>
                      <a:pt x="45" y="232"/>
                      <a:pt x="9" y="303"/>
                    </a:cubicBezTo>
                    <a:cubicBezTo>
                      <a:pt x="9" y="303"/>
                      <a:pt x="9" y="303"/>
                      <a:pt x="9" y="303"/>
                    </a:cubicBezTo>
                    <a:cubicBezTo>
                      <a:pt x="0" y="321"/>
                      <a:pt x="3" y="343"/>
                      <a:pt x="18" y="357"/>
                    </a:cubicBezTo>
                    <a:cubicBezTo>
                      <a:pt x="33" y="371"/>
                      <a:pt x="55" y="365"/>
                      <a:pt x="72" y="354"/>
                    </a:cubicBezTo>
                    <a:cubicBezTo>
                      <a:pt x="73" y="354"/>
                      <a:pt x="73" y="354"/>
                      <a:pt x="73" y="354"/>
                    </a:cubicBezTo>
                    <a:cubicBezTo>
                      <a:pt x="73" y="354"/>
                      <a:pt x="73" y="354"/>
                      <a:pt x="73" y="354"/>
                    </a:cubicBezTo>
                    <a:cubicBezTo>
                      <a:pt x="191" y="283"/>
                      <a:pt x="289" y="293"/>
                      <a:pt x="394" y="361"/>
                    </a:cubicBezTo>
                    <a:cubicBezTo>
                      <a:pt x="398" y="363"/>
                      <a:pt x="403" y="364"/>
                      <a:pt x="407" y="362"/>
                    </a:cubicBezTo>
                    <a:cubicBezTo>
                      <a:pt x="411" y="360"/>
                      <a:pt x="415" y="356"/>
                      <a:pt x="416" y="352"/>
                    </a:cubicBezTo>
                    <a:cubicBezTo>
                      <a:pt x="423" y="317"/>
                      <a:pt x="432" y="283"/>
                      <a:pt x="442" y="251"/>
                    </a:cubicBezTo>
                    <a:cubicBezTo>
                      <a:pt x="440" y="251"/>
                      <a:pt x="439" y="251"/>
                      <a:pt x="434" y="253"/>
                    </a:cubicBezTo>
                    <a:cubicBezTo>
                      <a:pt x="430" y="255"/>
                      <a:pt x="423" y="258"/>
                      <a:pt x="415" y="256"/>
                    </a:cubicBezTo>
                    <a:cubicBezTo>
                      <a:pt x="408" y="254"/>
                      <a:pt x="402" y="251"/>
                      <a:pt x="397" y="245"/>
                    </a:cubicBezTo>
                    <a:cubicBezTo>
                      <a:pt x="393" y="239"/>
                      <a:pt x="391" y="230"/>
                      <a:pt x="393" y="220"/>
                    </a:cubicBezTo>
                    <a:cubicBezTo>
                      <a:pt x="396" y="210"/>
                      <a:pt x="402" y="203"/>
                      <a:pt x="408" y="200"/>
                    </a:cubicBezTo>
                    <a:cubicBezTo>
                      <a:pt x="416" y="197"/>
                      <a:pt x="423" y="197"/>
                      <a:pt x="430" y="199"/>
                    </a:cubicBezTo>
                    <a:cubicBezTo>
                      <a:pt x="437" y="201"/>
                      <a:pt x="442" y="206"/>
                      <a:pt x="445" y="210"/>
                    </a:cubicBezTo>
                    <a:cubicBezTo>
                      <a:pt x="449" y="214"/>
                      <a:pt x="449" y="214"/>
                      <a:pt x="450" y="215"/>
                    </a:cubicBezTo>
                    <a:cubicBezTo>
                      <a:pt x="453" y="215"/>
                      <a:pt x="453" y="215"/>
                      <a:pt x="453" y="215"/>
                    </a:cubicBezTo>
                    <a:cubicBezTo>
                      <a:pt x="463" y="183"/>
                      <a:pt x="475" y="152"/>
                      <a:pt x="487" y="123"/>
                    </a:cubicBezTo>
                    <a:cubicBezTo>
                      <a:pt x="448" y="89"/>
                      <a:pt x="399" y="70"/>
                      <a:pt x="346" y="64"/>
                    </a:cubicBezTo>
                    <a:lnTo>
                      <a:pt x="353" y="4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šḷíḑê"/>
              <p:cNvSpPr/>
              <p:nvPr/>
            </p:nvSpPr>
            <p:spPr bwMode="auto">
              <a:xfrm>
                <a:off x="4013" y="701"/>
                <a:ext cx="1270" cy="736"/>
              </a:xfrm>
              <a:custGeom>
                <a:avLst/>
                <a:gdLst>
                  <a:gd name="T0" fmla="*/ 17 w 537"/>
                  <a:gd name="T1" fmla="*/ 0 h 311"/>
                  <a:gd name="T2" fmla="*/ 14 w 537"/>
                  <a:gd name="T3" fmla="*/ 0 h 311"/>
                  <a:gd name="T4" fmla="*/ 2 w 537"/>
                  <a:gd name="T5" fmla="*/ 10 h 311"/>
                  <a:gd name="T6" fmla="*/ 7 w 537"/>
                  <a:gd name="T7" fmla="*/ 25 h 311"/>
                  <a:gd name="T8" fmla="*/ 132 w 537"/>
                  <a:gd name="T9" fmla="*/ 160 h 311"/>
                  <a:gd name="T10" fmla="*/ 136 w 537"/>
                  <a:gd name="T11" fmla="*/ 157 h 311"/>
                  <a:gd name="T12" fmla="*/ 139 w 537"/>
                  <a:gd name="T13" fmla="*/ 151 h 311"/>
                  <a:gd name="T14" fmla="*/ 151 w 537"/>
                  <a:gd name="T15" fmla="*/ 136 h 311"/>
                  <a:gd name="T16" fmla="*/ 171 w 537"/>
                  <a:gd name="T17" fmla="*/ 131 h 311"/>
                  <a:gd name="T18" fmla="*/ 192 w 537"/>
                  <a:gd name="T19" fmla="*/ 146 h 311"/>
                  <a:gd name="T20" fmla="*/ 195 w 537"/>
                  <a:gd name="T21" fmla="*/ 170 h 311"/>
                  <a:gd name="T22" fmla="*/ 182 w 537"/>
                  <a:gd name="T23" fmla="*/ 186 h 311"/>
                  <a:gd name="T24" fmla="*/ 163 w 537"/>
                  <a:gd name="T25" fmla="*/ 190 h 311"/>
                  <a:gd name="T26" fmla="*/ 154 w 537"/>
                  <a:gd name="T27" fmla="*/ 189 h 311"/>
                  <a:gd name="T28" fmla="*/ 153 w 537"/>
                  <a:gd name="T29" fmla="*/ 190 h 311"/>
                  <a:gd name="T30" fmla="*/ 220 w 537"/>
                  <a:gd name="T31" fmla="*/ 311 h 311"/>
                  <a:gd name="T32" fmla="*/ 353 w 537"/>
                  <a:gd name="T33" fmla="*/ 253 h 311"/>
                  <a:gd name="T34" fmla="*/ 351 w 537"/>
                  <a:gd name="T35" fmla="*/ 252 h 311"/>
                  <a:gd name="T36" fmla="*/ 340 w 537"/>
                  <a:gd name="T37" fmla="*/ 237 h 311"/>
                  <a:gd name="T38" fmla="*/ 340 w 537"/>
                  <a:gd name="T39" fmla="*/ 216 h 311"/>
                  <a:gd name="T40" fmla="*/ 359 w 537"/>
                  <a:gd name="T41" fmla="*/ 200 h 311"/>
                  <a:gd name="T42" fmla="*/ 384 w 537"/>
                  <a:gd name="T43" fmla="*/ 202 h 311"/>
                  <a:gd name="T44" fmla="*/ 396 w 537"/>
                  <a:gd name="T45" fmla="*/ 219 h 311"/>
                  <a:gd name="T46" fmla="*/ 395 w 537"/>
                  <a:gd name="T47" fmla="*/ 239 h 311"/>
                  <a:gd name="T48" fmla="*/ 392 w 537"/>
                  <a:gd name="T49" fmla="*/ 247 h 311"/>
                  <a:gd name="T50" fmla="*/ 393 w 537"/>
                  <a:gd name="T51" fmla="*/ 248 h 311"/>
                  <a:gd name="T52" fmla="*/ 398 w 537"/>
                  <a:gd name="T53" fmla="*/ 248 h 311"/>
                  <a:gd name="T54" fmla="*/ 431 w 537"/>
                  <a:gd name="T55" fmla="*/ 249 h 311"/>
                  <a:gd name="T56" fmla="*/ 537 w 537"/>
                  <a:gd name="T57" fmla="*/ 267 h 311"/>
                  <a:gd name="T58" fmla="*/ 17 w 537"/>
                  <a:gd name="T59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37" h="311">
                    <a:moveTo>
                      <a:pt x="17" y="0"/>
                    </a:moveTo>
                    <a:cubicBezTo>
                      <a:pt x="16" y="0"/>
                      <a:pt x="15" y="0"/>
                      <a:pt x="14" y="0"/>
                    </a:cubicBezTo>
                    <a:cubicBezTo>
                      <a:pt x="9" y="0"/>
                      <a:pt x="4" y="4"/>
                      <a:pt x="2" y="10"/>
                    </a:cubicBezTo>
                    <a:cubicBezTo>
                      <a:pt x="0" y="15"/>
                      <a:pt x="2" y="21"/>
                      <a:pt x="7" y="25"/>
                    </a:cubicBezTo>
                    <a:cubicBezTo>
                      <a:pt x="53" y="64"/>
                      <a:pt x="95" y="109"/>
                      <a:pt x="132" y="160"/>
                    </a:cubicBezTo>
                    <a:cubicBezTo>
                      <a:pt x="136" y="157"/>
                      <a:pt x="136" y="157"/>
                      <a:pt x="136" y="157"/>
                    </a:cubicBezTo>
                    <a:cubicBezTo>
                      <a:pt x="137" y="157"/>
                      <a:pt x="137" y="156"/>
                      <a:pt x="139" y="151"/>
                    </a:cubicBezTo>
                    <a:cubicBezTo>
                      <a:pt x="141" y="146"/>
                      <a:pt x="144" y="140"/>
                      <a:pt x="151" y="136"/>
                    </a:cubicBezTo>
                    <a:cubicBezTo>
                      <a:pt x="156" y="133"/>
                      <a:pt x="163" y="130"/>
                      <a:pt x="171" y="131"/>
                    </a:cubicBezTo>
                    <a:cubicBezTo>
                      <a:pt x="178" y="132"/>
                      <a:pt x="187" y="137"/>
                      <a:pt x="192" y="146"/>
                    </a:cubicBezTo>
                    <a:cubicBezTo>
                      <a:pt x="197" y="154"/>
                      <a:pt x="198" y="164"/>
                      <a:pt x="195" y="170"/>
                    </a:cubicBezTo>
                    <a:cubicBezTo>
                      <a:pt x="193" y="178"/>
                      <a:pt x="188" y="183"/>
                      <a:pt x="182" y="186"/>
                    </a:cubicBezTo>
                    <a:cubicBezTo>
                      <a:pt x="175" y="190"/>
                      <a:pt x="168" y="190"/>
                      <a:pt x="163" y="190"/>
                    </a:cubicBezTo>
                    <a:cubicBezTo>
                      <a:pt x="157" y="189"/>
                      <a:pt x="155" y="189"/>
                      <a:pt x="154" y="189"/>
                    </a:cubicBezTo>
                    <a:cubicBezTo>
                      <a:pt x="153" y="190"/>
                      <a:pt x="153" y="190"/>
                      <a:pt x="153" y="190"/>
                    </a:cubicBezTo>
                    <a:cubicBezTo>
                      <a:pt x="178" y="227"/>
                      <a:pt x="200" y="267"/>
                      <a:pt x="220" y="311"/>
                    </a:cubicBezTo>
                    <a:cubicBezTo>
                      <a:pt x="258" y="279"/>
                      <a:pt x="304" y="260"/>
                      <a:pt x="353" y="253"/>
                    </a:cubicBezTo>
                    <a:cubicBezTo>
                      <a:pt x="352" y="252"/>
                      <a:pt x="352" y="252"/>
                      <a:pt x="351" y="252"/>
                    </a:cubicBezTo>
                    <a:cubicBezTo>
                      <a:pt x="348" y="249"/>
                      <a:pt x="342" y="244"/>
                      <a:pt x="340" y="237"/>
                    </a:cubicBezTo>
                    <a:cubicBezTo>
                      <a:pt x="338" y="230"/>
                      <a:pt x="337" y="223"/>
                      <a:pt x="340" y="216"/>
                    </a:cubicBezTo>
                    <a:cubicBezTo>
                      <a:pt x="343" y="209"/>
                      <a:pt x="350" y="202"/>
                      <a:pt x="359" y="200"/>
                    </a:cubicBezTo>
                    <a:cubicBezTo>
                      <a:pt x="369" y="197"/>
                      <a:pt x="378" y="198"/>
                      <a:pt x="384" y="202"/>
                    </a:cubicBezTo>
                    <a:cubicBezTo>
                      <a:pt x="391" y="206"/>
                      <a:pt x="394" y="213"/>
                      <a:pt x="396" y="219"/>
                    </a:cubicBezTo>
                    <a:cubicBezTo>
                      <a:pt x="399" y="227"/>
                      <a:pt x="397" y="234"/>
                      <a:pt x="395" y="239"/>
                    </a:cubicBezTo>
                    <a:cubicBezTo>
                      <a:pt x="393" y="244"/>
                      <a:pt x="392" y="245"/>
                      <a:pt x="392" y="247"/>
                    </a:cubicBezTo>
                    <a:cubicBezTo>
                      <a:pt x="393" y="248"/>
                      <a:pt x="393" y="248"/>
                      <a:pt x="393" y="248"/>
                    </a:cubicBezTo>
                    <a:cubicBezTo>
                      <a:pt x="395" y="248"/>
                      <a:pt x="396" y="248"/>
                      <a:pt x="398" y="248"/>
                    </a:cubicBezTo>
                    <a:cubicBezTo>
                      <a:pt x="409" y="248"/>
                      <a:pt x="420" y="248"/>
                      <a:pt x="431" y="249"/>
                    </a:cubicBezTo>
                    <a:cubicBezTo>
                      <a:pt x="467" y="250"/>
                      <a:pt x="502" y="257"/>
                      <a:pt x="537" y="267"/>
                    </a:cubicBezTo>
                    <a:cubicBezTo>
                      <a:pt x="409" y="130"/>
                      <a:pt x="236" y="23"/>
                      <a:pt x="1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8" name="îsḻîḍè"/>
              <p:cNvSpPr/>
              <p:nvPr/>
            </p:nvSpPr>
            <p:spPr bwMode="auto">
              <a:xfrm>
                <a:off x="4557" y="1198"/>
                <a:ext cx="1150" cy="876"/>
              </a:xfrm>
              <a:custGeom>
                <a:avLst/>
                <a:gdLst>
                  <a:gd name="T0" fmla="*/ 478 w 486"/>
                  <a:gd name="T1" fmla="*/ 303 h 370"/>
                  <a:gd name="T2" fmla="*/ 339 w 486"/>
                  <a:gd name="T3" fmla="*/ 93 h 370"/>
                  <a:gd name="T4" fmla="*/ 200 w 486"/>
                  <a:gd name="T5" fmla="*/ 63 h 370"/>
                  <a:gd name="T6" fmla="*/ 184 w 486"/>
                  <a:gd name="T7" fmla="*/ 62 h 370"/>
                  <a:gd name="T8" fmla="*/ 158 w 486"/>
                  <a:gd name="T9" fmla="*/ 63 h 370"/>
                  <a:gd name="T10" fmla="*/ 151 w 486"/>
                  <a:gd name="T11" fmla="*/ 39 h 370"/>
                  <a:gd name="T12" fmla="*/ 151 w 486"/>
                  <a:gd name="T13" fmla="*/ 39 h 370"/>
                  <a:gd name="T14" fmla="*/ 154 w 486"/>
                  <a:gd name="T15" fmla="*/ 24 h 370"/>
                  <a:gd name="T16" fmla="*/ 155 w 486"/>
                  <a:gd name="T17" fmla="*/ 13 h 370"/>
                  <a:gd name="T18" fmla="*/ 148 w 486"/>
                  <a:gd name="T19" fmla="*/ 2 h 370"/>
                  <a:gd name="T20" fmla="*/ 140 w 486"/>
                  <a:gd name="T21" fmla="*/ 0 h 370"/>
                  <a:gd name="T22" fmla="*/ 133 w 486"/>
                  <a:gd name="T23" fmla="*/ 1 h 370"/>
                  <a:gd name="T24" fmla="*/ 121 w 486"/>
                  <a:gd name="T25" fmla="*/ 10 h 370"/>
                  <a:gd name="T26" fmla="*/ 121 w 486"/>
                  <a:gd name="T27" fmla="*/ 23 h 370"/>
                  <a:gd name="T28" fmla="*/ 128 w 486"/>
                  <a:gd name="T29" fmla="*/ 32 h 370"/>
                  <a:gd name="T30" fmla="*/ 138 w 486"/>
                  <a:gd name="T31" fmla="*/ 43 h 370"/>
                  <a:gd name="T32" fmla="*/ 145 w 486"/>
                  <a:gd name="T33" fmla="*/ 64 h 370"/>
                  <a:gd name="T34" fmla="*/ 0 w 486"/>
                  <a:gd name="T35" fmla="*/ 124 h 370"/>
                  <a:gd name="T36" fmla="*/ 34 w 486"/>
                  <a:gd name="T37" fmla="*/ 213 h 370"/>
                  <a:gd name="T38" fmla="*/ 37 w 486"/>
                  <a:gd name="T39" fmla="*/ 210 h 370"/>
                  <a:gd name="T40" fmla="*/ 52 w 486"/>
                  <a:gd name="T41" fmla="*/ 199 h 370"/>
                  <a:gd name="T42" fmla="*/ 73 w 486"/>
                  <a:gd name="T43" fmla="*/ 200 h 370"/>
                  <a:gd name="T44" fmla="*/ 88 w 486"/>
                  <a:gd name="T45" fmla="*/ 220 h 370"/>
                  <a:gd name="T46" fmla="*/ 85 w 486"/>
                  <a:gd name="T47" fmla="*/ 245 h 370"/>
                  <a:gd name="T48" fmla="*/ 67 w 486"/>
                  <a:gd name="T49" fmla="*/ 256 h 370"/>
                  <a:gd name="T50" fmla="*/ 47 w 486"/>
                  <a:gd name="T51" fmla="*/ 253 h 370"/>
                  <a:gd name="T52" fmla="*/ 46 w 486"/>
                  <a:gd name="T53" fmla="*/ 253 h 370"/>
                  <a:gd name="T54" fmla="*/ 71 w 486"/>
                  <a:gd name="T55" fmla="*/ 352 h 370"/>
                  <a:gd name="T56" fmla="*/ 91 w 486"/>
                  <a:gd name="T57" fmla="*/ 362 h 370"/>
                  <a:gd name="T58" fmla="*/ 413 w 486"/>
                  <a:gd name="T59" fmla="*/ 353 h 370"/>
                  <a:gd name="T60" fmla="*/ 414 w 486"/>
                  <a:gd name="T61" fmla="*/ 353 h 370"/>
                  <a:gd name="T62" fmla="*/ 467 w 486"/>
                  <a:gd name="T63" fmla="*/ 356 h 370"/>
                  <a:gd name="T64" fmla="*/ 478 w 486"/>
                  <a:gd name="T65" fmla="*/ 304 h 370"/>
                  <a:gd name="T66" fmla="*/ 478 w 486"/>
                  <a:gd name="T67" fmla="*/ 303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86" h="370">
                    <a:moveTo>
                      <a:pt x="478" y="303"/>
                    </a:moveTo>
                    <a:cubicBezTo>
                      <a:pt x="442" y="232"/>
                      <a:pt x="396" y="160"/>
                      <a:pt x="339" y="93"/>
                    </a:cubicBezTo>
                    <a:cubicBezTo>
                      <a:pt x="295" y="76"/>
                      <a:pt x="247" y="65"/>
                      <a:pt x="200" y="63"/>
                    </a:cubicBezTo>
                    <a:cubicBezTo>
                      <a:pt x="195" y="62"/>
                      <a:pt x="190" y="62"/>
                      <a:pt x="184" y="62"/>
                    </a:cubicBezTo>
                    <a:cubicBezTo>
                      <a:pt x="176" y="62"/>
                      <a:pt x="167" y="62"/>
                      <a:pt x="158" y="63"/>
                    </a:cubicBezTo>
                    <a:cubicBezTo>
                      <a:pt x="151" y="39"/>
                      <a:pt x="151" y="39"/>
                      <a:pt x="151" y="39"/>
                    </a:cubicBezTo>
                    <a:cubicBezTo>
                      <a:pt x="151" y="39"/>
                      <a:pt x="151" y="39"/>
                      <a:pt x="151" y="39"/>
                    </a:cubicBezTo>
                    <a:cubicBezTo>
                      <a:pt x="150" y="33"/>
                      <a:pt x="152" y="29"/>
                      <a:pt x="154" y="24"/>
                    </a:cubicBezTo>
                    <a:cubicBezTo>
                      <a:pt x="155" y="20"/>
                      <a:pt x="156" y="17"/>
                      <a:pt x="155" y="13"/>
                    </a:cubicBezTo>
                    <a:cubicBezTo>
                      <a:pt x="154" y="8"/>
                      <a:pt x="151" y="4"/>
                      <a:pt x="148" y="2"/>
                    </a:cubicBezTo>
                    <a:cubicBezTo>
                      <a:pt x="146" y="0"/>
                      <a:pt x="143" y="0"/>
                      <a:pt x="140" y="0"/>
                    </a:cubicBezTo>
                    <a:cubicBezTo>
                      <a:pt x="138" y="0"/>
                      <a:pt x="135" y="0"/>
                      <a:pt x="133" y="1"/>
                    </a:cubicBezTo>
                    <a:cubicBezTo>
                      <a:pt x="125" y="3"/>
                      <a:pt x="122" y="6"/>
                      <a:pt x="121" y="10"/>
                    </a:cubicBezTo>
                    <a:cubicBezTo>
                      <a:pt x="119" y="14"/>
                      <a:pt x="120" y="19"/>
                      <a:pt x="121" y="23"/>
                    </a:cubicBezTo>
                    <a:cubicBezTo>
                      <a:pt x="122" y="27"/>
                      <a:pt x="125" y="30"/>
                      <a:pt x="128" y="32"/>
                    </a:cubicBezTo>
                    <a:cubicBezTo>
                      <a:pt x="132" y="35"/>
                      <a:pt x="136" y="37"/>
                      <a:pt x="138" y="43"/>
                    </a:cubicBezTo>
                    <a:cubicBezTo>
                      <a:pt x="145" y="64"/>
                      <a:pt x="145" y="64"/>
                      <a:pt x="145" y="64"/>
                    </a:cubicBezTo>
                    <a:cubicBezTo>
                      <a:pt x="90" y="69"/>
                      <a:pt x="40" y="88"/>
                      <a:pt x="0" y="124"/>
                    </a:cubicBezTo>
                    <a:cubicBezTo>
                      <a:pt x="12" y="152"/>
                      <a:pt x="23" y="182"/>
                      <a:pt x="34" y="213"/>
                    </a:cubicBezTo>
                    <a:cubicBezTo>
                      <a:pt x="34" y="212"/>
                      <a:pt x="35" y="212"/>
                      <a:pt x="37" y="210"/>
                    </a:cubicBezTo>
                    <a:cubicBezTo>
                      <a:pt x="40" y="206"/>
                      <a:pt x="45" y="201"/>
                      <a:pt x="52" y="199"/>
                    </a:cubicBezTo>
                    <a:cubicBezTo>
                      <a:pt x="59" y="197"/>
                      <a:pt x="66" y="197"/>
                      <a:pt x="73" y="200"/>
                    </a:cubicBezTo>
                    <a:cubicBezTo>
                      <a:pt x="80" y="203"/>
                      <a:pt x="86" y="210"/>
                      <a:pt x="88" y="220"/>
                    </a:cubicBezTo>
                    <a:cubicBezTo>
                      <a:pt x="91" y="230"/>
                      <a:pt x="89" y="239"/>
                      <a:pt x="85" y="245"/>
                    </a:cubicBezTo>
                    <a:cubicBezTo>
                      <a:pt x="80" y="251"/>
                      <a:pt x="73" y="254"/>
                      <a:pt x="67" y="256"/>
                    </a:cubicBezTo>
                    <a:cubicBezTo>
                      <a:pt x="59" y="258"/>
                      <a:pt x="52" y="255"/>
                      <a:pt x="47" y="253"/>
                    </a:cubicBezTo>
                    <a:cubicBezTo>
                      <a:pt x="47" y="253"/>
                      <a:pt x="46" y="253"/>
                      <a:pt x="46" y="253"/>
                    </a:cubicBezTo>
                    <a:cubicBezTo>
                      <a:pt x="55" y="284"/>
                      <a:pt x="64" y="317"/>
                      <a:pt x="71" y="352"/>
                    </a:cubicBezTo>
                    <a:cubicBezTo>
                      <a:pt x="73" y="360"/>
                      <a:pt x="84" y="365"/>
                      <a:pt x="91" y="362"/>
                    </a:cubicBezTo>
                    <a:cubicBezTo>
                      <a:pt x="210" y="301"/>
                      <a:pt x="311" y="287"/>
                      <a:pt x="413" y="353"/>
                    </a:cubicBezTo>
                    <a:cubicBezTo>
                      <a:pt x="414" y="353"/>
                      <a:pt x="414" y="353"/>
                      <a:pt x="414" y="353"/>
                    </a:cubicBezTo>
                    <a:cubicBezTo>
                      <a:pt x="431" y="363"/>
                      <a:pt x="452" y="370"/>
                      <a:pt x="467" y="356"/>
                    </a:cubicBezTo>
                    <a:cubicBezTo>
                      <a:pt x="482" y="343"/>
                      <a:pt x="486" y="322"/>
                      <a:pt x="478" y="304"/>
                    </a:cubicBezTo>
                    <a:cubicBezTo>
                      <a:pt x="478" y="303"/>
                      <a:pt x="478" y="303"/>
                      <a:pt x="478" y="30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ïšľîďe"/>
              <p:cNvSpPr/>
              <p:nvPr/>
            </p:nvSpPr>
            <p:spPr bwMode="auto">
              <a:xfrm>
                <a:off x="3719" y="601"/>
                <a:ext cx="758" cy="853"/>
              </a:xfrm>
              <a:custGeom>
                <a:avLst/>
                <a:gdLst>
                  <a:gd name="T0" fmla="*/ 273 w 320"/>
                  <a:gd name="T1" fmla="*/ 221 h 360"/>
                  <a:gd name="T2" fmla="*/ 273 w 320"/>
                  <a:gd name="T3" fmla="*/ 221 h 360"/>
                  <a:gd name="T4" fmla="*/ 288 w 320"/>
                  <a:gd name="T5" fmla="*/ 220 h 360"/>
                  <a:gd name="T6" fmla="*/ 300 w 320"/>
                  <a:gd name="T7" fmla="*/ 218 h 360"/>
                  <a:gd name="T8" fmla="*/ 308 w 320"/>
                  <a:gd name="T9" fmla="*/ 209 h 360"/>
                  <a:gd name="T10" fmla="*/ 306 w 320"/>
                  <a:gd name="T11" fmla="*/ 194 h 360"/>
                  <a:gd name="T12" fmla="*/ 294 w 320"/>
                  <a:gd name="T13" fmla="*/ 185 h 360"/>
                  <a:gd name="T14" fmla="*/ 281 w 320"/>
                  <a:gd name="T15" fmla="*/ 188 h 360"/>
                  <a:gd name="T16" fmla="*/ 274 w 320"/>
                  <a:gd name="T17" fmla="*/ 197 h 360"/>
                  <a:gd name="T18" fmla="*/ 266 w 320"/>
                  <a:gd name="T19" fmla="*/ 209 h 360"/>
                  <a:gd name="T20" fmla="*/ 245 w 320"/>
                  <a:gd name="T21" fmla="*/ 222 h 360"/>
                  <a:gd name="T22" fmla="*/ 86 w 320"/>
                  <a:gd name="T23" fmla="*/ 59 h 360"/>
                  <a:gd name="T24" fmla="*/ 86 w 320"/>
                  <a:gd name="T25" fmla="*/ 41 h 360"/>
                  <a:gd name="T26" fmla="*/ 92 w 320"/>
                  <a:gd name="T27" fmla="*/ 29 h 360"/>
                  <a:gd name="T28" fmla="*/ 96 w 320"/>
                  <a:gd name="T29" fmla="*/ 18 h 360"/>
                  <a:gd name="T30" fmla="*/ 93 w 320"/>
                  <a:gd name="T31" fmla="*/ 5 h 360"/>
                  <a:gd name="T32" fmla="*/ 79 w 320"/>
                  <a:gd name="T33" fmla="*/ 0 h 360"/>
                  <a:gd name="T34" fmla="*/ 65 w 320"/>
                  <a:gd name="T35" fmla="*/ 5 h 360"/>
                  <a:gd name="T36" fmla="*/ 61 w 320"/>
                  <a:gd name="T37" fmla="*/ 18 h 360"/>
                  <a:gd name="T38" fmla="*/ 66 w 320"/>
                  <a:gd name="T39" fmla="*/ 29 h 360"/>
                  <a:gd name="T40" fmla="*/ 73 w 320"/>
                  <a:gd name="T41" fmla="*/ 42 h 360"/>
                  <a:gd name="T42" fmla="*/ 73 w 320"/>
                  <a:gd name="T43" fmla="*/ 42 h 360"/>
                  <a:gd name="T44" fmla="*/ 73 w 320"/>
                  <a:gd name="T45" fmla="*/ 55 h 360"/>
                  <a:gd name="T46" fmla="*/ 62 w 320"/>
                  <a:gd name="T47" fmla="*/ 68 h 360"/>
                  <a:gd name="T48" fmla="*/ 62 w 320"/>
                  <a:gd name="T49" fmla="*/ 219 h 360"/>
                  <a:gd name="T50" fmla="*/ 42 w 320"/>
                  <a:gd name="T51" fmla="*/ 219 h 360"/>
                  <a:gd name="T52" fmla="*/ 29 w 320"/>
                  <a:gd name="T53" fmla="*/ 213 h 360"/>
                  <a:gd name="T54" fmla="*/ 19 w 320"/>
                  <a:gd name="T55" fmla="*/ 209 h 360"/>
                  <a:gd name="T56" fmla="*/ 6 w 320"/>
                  <a:gd name="T57" fmla="*/ 213 h 360"/>
                  <a:gd name="T58" fmla="*/ 1 w 320"/>
                  <a:gd name="T59" fmla="*/ 227 h 360"/>
                  <a:gd name="T60" fmla="*/ 6 w 320"/>
                  <a:gd name="T61" fmla="*/ 241 h 360"/>
                  <a:gd name="T62" fmla="*/ 19 w 320"/>
                  <a:gd name="T63" fmla="*/ 245 h 360"/>
                  <a:gd name="T64" fmla="*/ 30 w 320"/>
                  <a:gd name="T65" fmla="*/ 240 h 360"/>
                  <a:gd name="T66" fmla="*/ 42 w 320"/>
                  <a:gd name="T67" fmla="*/ 233 h 360"/>
                  <a:gd name="T68" fmla="*/ 43 w 320"/>
                  <a:gd name="T69" fmla="*/ 233 h 360"/>
                  <a:gd name="T70" fmla="*/ 62 w 320"/>
                  <a:gd name="T71" fmla="*/ 233 h 360"/>
                  <a:gd name="T72" fmla="*/ 62 w 320"/>
                  <a:gd name="T73" fmla="*/ 360 h 360"/>
                  <a:gd name="T74" fmla="*/ 176 w 320"/>
                  <a:gd name="T75" fmla="*/ 324 h 360"/>
                  <a:gd name="T76" fmla="*/ 177 w 320"/>
                  <a:gd name="T77" fmla="*/ 324 h 360"/>
                  <a:gd name="T78" fmla="*/ 170 w 320"/>
                  <a:gd name="T79" fmla="*/ 309 h 360"/>
                  <a:gd name="T80" fmla="*/ 174 w 320"/>
                  <a:gd name="T81" fmla="*/ 289 h 360"/>
                  <a:gd name="T82" fmla="*/ 196 w 320"/>
                  <a:gd name="T83" fmla="*/ 276 h 360"/>
                  <a:gd name="T84" fmla="*/ 220 w 320"/>
                  <a:gd name="T85" fmla="*/ 283 h 360"/>
                  <a:gd name="T86" fmla="*/ 229 w 320"/>
                  <a:gd name="T87" fmla="*/ 303 h 360"/>
                  <a:gd name="T88" fmla="*/ 224 w 320"/>
                  <a:gd name="T89" fmla="*/ 321 h 360"/>
                  <a:gd name="T90" fmla="*/ 221 w 320"/>
                  <a:gd name="T91" fmla="*/ 326 h 360"/>
                  <a:gd name="T92" fmla="*/ 320 w 320"/>
                  <a:gd name="T93" fmla="*/ 351 h 360"/>
                  <a:gd name="T94" fmla="*/ 253 w 320"/>
                  <a:gd name="T95" fmla="*/ 233 h 360"/>
                  <a:gd name="T96" fmla="*/ 273 w 320"/>
                  <a:gd name="T97" fmla="*/ 221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0" h="360">
                    <a:moveTo>
                      <a:pt x="273" y="221"/>
                    </a:moveTo>
                    <a:cubicBezTo>
                      <a:pt x="273" y="221"/>
                      <a:pt x="273" y="221"/>
                      <a:pt x="273" y="221"/>
                    </a:cubicBezTo>
                    <a:cubicBezTo>
                      <a:pt x="279" y="218"/>
                      <a:pt x="284" y="220"/>
                      <a:pt x="288" y="220"/>
                    </a:cubicBezTo>
                    <a:cubicBezTo>
                      <a:pt x="292" y="221"/>
                      <a:pt x="296" y="221"/>
                      <a:pt x="300" y="218"/>
                    </a:cubicBezTo>
                    <a:cubicBezTo>
                      <a:pt x="304" y="216"/>
                      <a:pt x="307" y="213"/>
                      <a:pt x="308" y="209"/>
                    </a:cubicBezTo>
                    <a:cubicBezTo>
                      <a:pt x="310" y="205"/>
                      <a:pt x="310" y="200"/>
                      <a:pt x="306" y="194"/>
                    </a:cubicBezTo>
                    <a:cubicBezTo>
                      <a:pt x="302" y="187"/>
                      <a:pt x="298" y="185"/>
                      <a:pt x="294" y="185"/>
                    </a:cubicBezTo>
                    <a:cubicBezTo>
                      <a:pt x="290" y="184"/>
                      <a:pt x="285" y="186"/>
                      <a:pt x="281" y="188"/>
                    </a:cubicBezTo>
                    <a:cubicBezTo>
                      <a:pt x="277" y="190"/>
                      <a:pt x="276" y="194"/>
                      <a:pt x="274" y="197"/>
                    </a:cubicBezTo>
                    <a:cubicBezTo>
                      <a:pt x="272" y="201"/>
                      <a:pt x="271" y="206"/>
                      <a:pt x="266" y="209"/>
                    </a:cubicBezTo>
                    <a:cubicBezTo>
                      <a:pt x="245" y="222"/>
                      <a:pt x="245" y="222"/>
                      <a:pt x="245" y="222"/>
                    </a:cubicBezTo>
                    <a:cubicBezTo>
                      <a:pt x="200" y="158"/>
                      <a:pt x="147" y="104"/>
                      <a:pt x="86" y="5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36"/>
                      <a:pt x="90" y="32"/>
                      <a:pt x="92" y="29"/>
                    </a:cubicBezTo>
                    <a:cubicBezTo>
                      <a:pt x="95" y="25"/>
                      <a:pt x="96" y="22"/>
                      <a:pt x="96" y="18"/>
                    </a:cubicBezTo>
                    <a:cubicBezTo>
                      <a:pt x="96" y="13"/>
                      <a:pt x="95" y="8"/>
                      <a:pt x="93" y="5"/>
                    </a:cubicBezTo>
                    <a:cubicBezTo>
                      <a:pt x="90" y="2"/>
                      <a:pt x="86" y="0"/>
                      <a:pt x="79" y="0"/>
                    </a:cubicBezTo>
                    <a:cubicBezTo>
                      <a:pt x="71" y="0"/>
                      <a:pt x="67" y="2"/>
                      <a:pt x="65" y="5"/>
                    </a:cubicBezTo>
                    <a:cubicBezTo>
                      <a:pt x="62" y="8"/>
                      <a:pt x="61" y="13"/>
                      <a:pt x="61" y="18"/>
                    </a:cubicBezTo>
                    <a:cubicBezTo>
                      <a:pt x="61" y="22"/>
                      <a:pt x="63" y="25"/>
                      <a:pt x="66" y="29"/>
                    </a:cubicBezTo>
                    <a:cubicBezTo>
                      <a:pt x="68" y="32"/>
                      <a:pt x="72" y="36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67" y="56"/>
                      <a:pt x="62" y="62"/>
                      <a:pt x="62" y="68"/>
                    </a:cubicBezTo>
                    <a:cubicBezTo>
                      <a:pt x="62" y="219"/>
                      <a:pt x="62" y="219"/>
                      <a:pt x="62" y="219"/>
                    </a:cubicBezTo>
                    <a:cubicBezTo>
                      <a:pt x="42" y="219"/>
                      <a:pt x="42" y="219"/>
                      <a:pt x="42" y="219"/>
                    </a:cubicBezTo>
                    <a:cubicBezTo>
                      <a:pt x="36" y="219"/>
                      <a:pt x="33" y="216"/>
                      <a:pt x="29" y="213"/>
                    </a:cubicBezTo>
                    <a:cubicBezTo>
                      <a:pt x="26" y="211"/>
                      <a:pt x="23" y="209"/>
                      <a:pt x="19" y="209"/>
                    </a:cubicBezTo>
                    <a:cubicBezTo>
                      <a:pt x="14" y="209"/>
                      <a:pt x="9" y="210"/>
                      <a:pt x="6" y="213"/>
                    </a:cubicBezTo>
                    <a:cubicBezTo>
                      <a:pt x="3" y="216"/>
                      <a:pt x="0" y="219"/>
                      <a:pt x="1" y="227"/>
                    </a:cubicBezTo>
                    <a:cubicBezTo>
                      <a:pt x="1" y="235"/>
                      <a:pt x="3" y="239"/>
                      <a:pt x="6" y="241"/>
                    </a:cubicBezTo>
                    <a:cubicBezTo>
                      <a:pt x="9" y="244"/>
                      <a:pt x="14" y="245"/>
                      <a:pt x="19" y="245"/>
                    </a:cubicBezTo>
                    <a:cubicBezTo>
                      <a:pt x="23" y="245"/>
                      <a:pt x="26" y="243"/>
                      <a:pt x="30" y="240"/>
                    </a:cubicBezTo>
                    <a:cubicBezTo>
                      <a:pt x="33" y="237"/>
                      <a:pt x="37" y="233"/>
                      <a:pt x="42" y="233"/>
                    </a:cubicBezTo>
                    <a:cubicBezTo>
                      <a:pt x="43" y="233"/>
                      <a:pt x="43" y="233"/>
                      <a:pt x="43" y="233"/>
                    </a:cubicBezTo>
                    <a:cubicBezTo>
                      <a:pt x="62" y="233"/>
                      <a:pt x="62" y="233"/>
                      <a:pt x="62" y="233"/>
                    </a:cubicBezTo>
                    <a:cubicBezTo>
                      <a:pt x="62" y="360"/>
                      <a:pt x="62" y="360"/>
                      <a:pt x="62" y="360"/>
                    </a:cubicBezTo>
                    <a:cubicBezTo>
                      <a:pt x="94" y="337"/>
                      <a:pt x="134" y="326"/>
                      <a:pt x="176" y="324"/>
                    </a:cubicBezTo>
                    <a:cubicBezTo>
                      <a:pt x="176" y="324"/>
                      <a:pt x="177" y="324"/>
                      <a:pt x="177" y="324"/>
                    </a:cubicBezTo>
                    <a:cubicBezTo>
                      <a:pt x="174" y="321"/>
                      <a:pt x="171" y="316"/>
                      <a:pt x="170" y="309"/>
                    </a:cubicBezTo>
                    <a:cubicBezTo>
                      <a:pt x="169" y="303"/>
                      <a:pt x="170" y="295"/>
                      <a:pt x="174" y="289"/>
                    </a:cubicBezTo>
                    <a:cubicBezTo>
                      <a:pt x="178" y="282"/>
                      <a:pt x="187" y="277"/>
                      <a:pt x="196" y="276"/>
                    </a:cubicBezTo>
                    <a:cubicBezTo>
                      <a:pt x="206" y="275"/>
                      <a:pt x="215" y="278"/>
                      <a:pt x="220" y="283"/>
                    </a:cubicBezTo>
                    <a:cubicBezTo>
                      <a:pt x="226" y="289"/>
                      <a:pt x="228" y="296"/>
                      <a:pt x="229" y="303"/>
                    </a:cubicBezTo>
                    <a:cubicBezTo>
                      <a:pt x="230" y="311"/>
                      <a:pt x="226" y="317"/>
                      <a:pt x="224" y="321"/>
                    </a:cubicBezTo>
                    <a:cubicBezTo>
                      <a:pt x="222" y="324"/>
                      <a:pt x="222" y="325"/>
                      <a:pt x="221" y="326"/>
                    </a:cubicBezTo>
                    <a:cubicBezTo>
                      <a:pt x="255" y="329"/>
                      <a:pt x="288" y="338"/>
                      <a:pt x="320" y="351"/>
                    </a:cubicBezTo>
                    <a:cubicBezTo>
                      <a:pt x="300" y="308"/>
                      <a:pt x="277" y="269"/>
                      <a:pt x="253" y="233"/>
                    </a:cubicBezTo>
                    <a:lnTo>
                      <a:pt x="273" y="22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ísḻiḑe"/>
              <p:cNvSpPr/>
              <p:nvPr/>
            </p:nvSpPr>
            <p:spPr bwMode="auto">
              <a:xfrm>
                <a:off x="3866" y="1283"/>
                <a:ext cx="878" cy="767"/>
              </a:xfrm>
              <a:custGeom>
                <a:avLst/>
                <a:gdLst>
                  <a:gd name="T0" fmla="*/ 360 w 371"/>
                  <a:gd name="T1" fmla="*/ 175 h 324"/>
                  <a:gd name="T2" fmla="*/ 347 w 371"/>
                  <a:gd name="T3" fmla="*/ 174 h 324"/>
                  <a:gd name="T4" fmla="*/ 338 w 371"/>
                  <a:gd name="T5" fmla="*/ 181 h 324"/>
                  <a:gd name="T6" fmla="*/ 327 w 371"/>
                  <a:gd name="T7" fmla="*/ 190 h 324"/>
                  <a:gd name="T8" fmla="*/ 309 w 371"/>
                  <a:gd name="T9" fmla="*/ 195 h 324"/>
                  <a:gd name="T10" fmla="*/ 273 w 371"/>
                  <a:gd name="T11" fmla="*/ 97 h 324"/>
                  <a:gd name="T12" fmla="*/ 148 w 371"/>
                  <a:gd name="T13" fmla="*/ 61 h 324"/>
                  <a:gd name="T14" fmla="*/ 146 w 371"/>
                  <a:gd name="T15" fmla="*/ 41 h 324"/>
                  <a:gd name="T16" fmla="*/ 146 w 371"/>
                  <a:gd name="T17" fmla="*/ 41 h 324"/>
                  <a:gd name="T18" fmla="*/ 152 w 371"/>
                  <a:gd name="T19" fmla="*/ 27 h 324"/>
                  <a:gd name="T20" fmla="*/ 155 w 371"/>
                  <a:gd name="T21" fmla="*/ 16 h 324"/>
                  <a:gd name="T22" fmla="*/ 150 w 371"/>
                  <a:gd name="T23" fmla="*/ 4 h 324"/>
                  <a:gd name="T24" fmla="*/ 138 w 371"/>
                  <a:gd name="T25" fmla="*/ 0 h 324"/>
                  <a:gd name="T26" fmla="*/ 135 w 371"/>
                  <a:gd name="T27" fmla="*/ 0 h 324"/>
                  <a:gd name="T28" fmla="*/ 122 w 371"/>
                  <a:gd name="T29" fmla="*/ 7 h 324"/>
                  <a:gd name="T30" fmla="*/ 120 w 371"/>
                  <a:gd name="T31" fmla="*/ 20 h 324"/>
                  <a:gd name="T32" fmla="*/ 125 w 371"/>
                  <a:gd name="T33" fmla="*/ 30 h 324"/>
                  <a:gd name="T34" fmla="*/ 133 w 371"/>
                  <a:gd name="T35" fmla="*/ 42 h 324"/>
                  <a:gd name="T36" fmla="*/ 135 w 371"/>
                  <a:gd name="T37" fmla="*/ 60 h 324"/>
                  <a:gd name="T38" fmla="*/ 127 w 371"/>
                  <a:gd name="T39" fmla="*/ 60 h 324"/>
                  <a:gd name="T40" fmla="*/ 0 w 371"/>
                  <a:gd name="T41" fmla="*/ 103 h 324"/>
                  <a:gd name="T42" fmla="*/ 0 w 371"/>
                  <a:gd name="T43" fmla="*/ 175 h 324"/>
                  <a:gd name="T44" fmla="*/ 4 w 371"/>
                  <a:gd name="T45" fmla="*/ 172 h 324"/>
                  <a:gd name="T46" fmla="*/ 22 w 371"/>
                  <a:gd name="T47" fmla="*/ 165 h 324"/>
                  <a:gd name="T48" fmla="*/ 42 w 371"/>
                  <a:gd name="T49" fmla="*/ 172 h 324"/>
                  <a:gd name="T50" fmla="*/ 52 w 371"/>
                  <a:gd name="T51" fmla="*/ 195 h 324"/>
                  <a:gd name="T52" fmla="*/ 42 w 371"/>
                  <a:gd name="T53" fmla="*/ 218 h 324"/>
                  <a:gd name="T54" fmla="*/ 22 w 371"/>
                  <a:gd name="T55" fmla="*/ 224 h 324"/>
                  <a:gd name="T56" fmla="*/ 4 w 371"/>
                  <a:gd name="T57" fmla="*/ 217 h 324"/>
                  <a:gd name="T58" fmla="*/ 0 w 371"/>
                  <a:gd name="T59" fmla="*/ 214 h 324"/>
                  <a:gd name="T60" fmla="*/ 0 w 371"/>
                  <a:gd name="T61" fmla="*/ 309 h 324"/>
                  <a:gd name="T62" fmla="*/ 7 w 371"/>
                  <a:gd name="T63" fmla="*/ 321 h 324"/>
                  <a:gd name="T64" fmla="*/ 21 w 371"/>
                  <a:gd name="T65" fmla="*/ 321 h 324"/>
                  <a:gd name="T66" fmla="*/ 317 w 371"/>
                  <a:gd name="T67" fmla="*/ 316 h 324"/>
                  <a:gd name="T68" fmla="*/ 332 w 371"/>
                  <a:gd name="T69" fmla="*/ 314 h 324"/>
                  <a:gd name="T70" fmla="*/ 337 w 371"/>
                  <a:gd name="T71" fmla="*/ 300 h 324"/>
                  <a:gd name="T72" fmla="*/ 313 w 371"/>
                  <a:gd name="T73" fmla="*/ 208 h 324"/>
                  <a:gd name="T74" fmla="*/ 329 w 371"/>
                  <a:gd name="T75" fmla="*/ 203 h 324"/>
                  <a:gd name="T76" fmla="*/ 330 w 371"/>
                  <a:gd name="T77" fmla="*/ 203 h 324"/>
                  <a:gd name="T78" fmla="*/ 344 w 371"/>
                  <a:gd name="T79" fmla="*/ 207 h 324"/>
                  <a:gd name="T80" fmla="*/ 356 w 371"/>
                  <a:gd name="T81" fmla="*/ 209 h 324"/>
                  <a:gd name="T82" fmla="*/ 367 w 371"/>
                  <a:gd name="T83" fmla="*/ 202 h 324"/>
                  <a:gd name="T84" fmla="*/ 369 w 371"/>
                  <a:gd name="T85" fmla="*/ 187 h 324"/>
                  <a:gd name="T86" fmla="*/ 360 w 371"/>
                  <a:gd name="T87" fmla="*/ 175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71" h="324">
                    <a:moveTo>
                      <a:pt x="360" y="175"/>
                    </a:moveTo>
                    <a:cubicBezTo>
                      <a:pt x="357" y="173"/>
                      <a:pt x="352" y="173"/>
                      <a:pt x="347" y="174"/>
                    </a:cubicBezTo>
                    <a:cubicBezTo>
                      <a:pt x="343" y="175"/>
                      <a:pt x="340" y="178"/>
                      <a:pt x="338" y="181"/>
                    </a:cubicBezTo>
                    <a:cubicBezTo>
                      <a:pt x="335" y="184"/>
                      <a:pt x="332" y="189"/>
                      <a:pt x="327" y="190"/>
                    </a:cubicBezTo>
                    <a:cubicBezTo>
                      <a:pt x="309" y="195"/>
                      <a:pt x="309" y="195"/>
                      <a:pt x="309" y="195"/>
                    </a:cubicBezTo>
                    <a:cubicBezTo>
                      <a:pt x="298" y="160"/>
                      <a:pt x="286" y="127"/>
                      <a:pt x="273" y="97"/>
                    </a:cubicBezTo>
                    <a:cubicBezTo>
                      <a:pt x="235" y="77"/>
                      <a:pt x="191" y="64"/>
                      <a:pt x="148" y="61"/>
                    </a:cubicBezTo>
                    <a:cubicBezTo>
                      <a:pt x="146" y="41"/>
                      <a:pt x="146" y="41"/>
                      <a:pt x="146" y="41"/>
                    </a:cubicBezTo>
                    <a:cubicBezTo>
                      <a:pt x="146" y="41"/>
                      <a:pt x="146" y="41"/>
                      <a:pt x="146" y="41"/>
                    </a:cubicBezTo>
                    <a:cubicBezTo>
                      <a:pt x="146" y="35"/>
                      <a:pt x="150" y="31"/>
                      <a:pt x="152" y="27"/>
                    </a:cubicBezTo>
                    <a:cubicBezTo>
                      <a:pt x="154" y="24"/>
                      <a:pt x="156" y="20"/>
                      <a:pt x="155" y="16"/>
                    </a:cubicBezTo>
                    <a:cubicBezTo>
                      <a:pt x="155" y="11"/>
                      <a:pt x="153" y="7"/>
                      <a:pt x="150" y="4"/>
                    </a:cubicBezTo>
                    <a:cubicBezTo>
                      <a:pt x="148" y="1"/>
                      <a:pt x="144" y="0"/>
                      <a:pt x="138" y="0"/>
                    </a:cubicBezTo>
                    <a:cubicBezTo>
                      <a:pt x="137" y="0"/>
                      <a:pt x="136" y="0"/>
                      <a:pt x="135" y="0"/>
                    </a:cubicBezTo>
                    <a:cubicBezTo>
                      <a:pt x="128" y="1"/>
                      <a:pt x="124" y="3"/>
                      <a:pt x="122" y="7"/>
                    </a:cubicBezTo>
                    <a:cubicBezTo>
                      <a:pt x="120" y="10"/>
                      <a:pt x="119" y="15"/>
                      <a:pt x="120" y="20"/>
                    </a:cubicBezTo>
                    <a:cubicBezTo>
                      <a:pt x="120" y="24"/>
                      <a:pt x="123" y="27"/>
                      <a:pt x="125" y="30"/>
                    </a:cubicBezTo>
                    <a:cubicBezTo>
                      <a:pt x="128" y="33"/>
                      <a:pt x="132" y="37"/>
                      <a:pt x="133" y="42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32" y="60"/>
                      <a:pt x="130" y="60"/>
                      <a:pt x="127" y="60"/>
                    </a:cubicBezTo>
                    <a:cubicBezTo>
                      <a:pt x="77" y="60"/>
                      <a:pt x="32" y="73"/>
                      <a:pt x="0" y="103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1" y="174"/>
                      <a:pt x="2" y="174"/>
                      <a:pt x="4" y="172"/>
                    </a:cubicBezTo>
                    <a:cubicBezTo>
                      <a:pt x="8" y="169"/>
                      <a:pt x="14" y="165"/>
                      <a:pt x="22" y="165"/>
                    </a:cubicBezTo>
                    <a:cubicBezTo>
                      <a:pt x="28" y="165"/>
                      <a:pt x="36" y="167"/>
                      <a:pt x="42" y="172"/>
                    </a:cubicBezTo>
                    <a:cubicBezTo>
                      <a:pt x="48" y="176"/>
                      <a:pt x="52" y="185"/>
                      <a:pt x="52" y="195"/>
                    </a:cubicBezTo>
                    <a:cubicBezTo>
                      <a:pt x="51" y="205"/>
                      <a:pt x="47" y="213"/>
                      <a:pt x="42" y="218"/>
                    </a:cubicBezTo>
                    <a:cubicBezTo>
                      <a:pt x="36" y="223"/>
                      <a:pt x="29" y="224"/>
                      <a:pt x="22" y="224"/>
                    </a:cubicBezTo>
                    <a:cubicBezTo>
                      <a:pt x="14" y="224"/>
                      <a:pt x="8" y="220"/>
                      <a:pt x="4" y="217"/>
                    </a:cubicBezTo>
                    <a:cubicBezTo>
                      <a:pt x="2" y="216"/>
                      <a:pt x="1" y="215"/>
                      <a:pt x="0" y="214"/>
                    </a:cubicBezTo>
                    <a:cubicBezTo>
                      <a:pt x="0" y="309"/>
                      <a:pt x="0" y="309"/>
                      <a:pt x="0" y="309"/>
                    </a:cubicBezTo>
                    <a:cubicBezTo>
                      <a:pt x="0" y="314"/>
                      <a:pt x="3" y="319"/>
                      <a:pt x="7" y="321"/>
                    </a:cubicBezTo>
                    <a:cubicBezTo>
                      <a:pt x="12" y="324"/>
                      <a:pt x="17" y="324"/>
                      <a:pt x="21" y="321"/>
                    </a:cubicBezTo>
                    <a:cubicBezTo>
                      <a:pt x="134" y="253"/>
                      <a:pt x="222" y="264"/>
                      <a:pt x="317" y="316"/>
                    </a:cubicBezTo>
                    <a:cubicBezTo>
                      <a:pt x="322" y="318"/>
                      <a:pt x="328" y="318"/>
                      <a:pt x="332" y="314"/>
                    </a:cubicBezTo>
                    <a:cubicBezTo>
                      <a:pt x="337" y="311"/>
                      <a:pt x="339" y="305"/>
                      <a:pt x="337" y="300"/>
                    </a:cubicBezTo>
                    <a:cubicBezTo>
                      <a:pt x="330" y="268"/>
                      <a:pt x="322" y="237"/>
                      <a:pt x="313" y="208"/>
                    </a:cubicBezTo>
                    <a:cubicBezTo>
                      <a:pt x="329" y="203"/>
                      <a:pt x="329" y="203"/>
                      <a:pt x="329" y="203"/>
                    </a:cubicBezTo>
                    <a:cubicBezTo>
                      <a:pt x="330" y="203"/>
                      <a:pt x="330" y="203"/>
                      <a:pt x="330" y="203"/>
                    </a:cubicBezTo>
                    <a:cubicBezTo>
                      <a:pt x="336" y="202"/>
                      <a:pt x="340" y="205"/>
                      <a:pt x="344" y="207"/>
                    </a:cubicBezTo>
                    <a:cubicBezTo>
                      <a:pt x="348" y="209"/>
                      <a:pt x="352" y="210"/>
                      <a:pt x="356" y="209"/>
                    </a:cubicBezTo>
                    <a:cubicBezTo>
                      <a:pt x="361" y="207"/>
                      <a:pt x="365" y="205"/>
                      <a:pt x="367" y="202"/>
                    </a:cubicBezTo>
                    <a:cubicBezTo>
                      <a:pt x="369" y="199"/>
                      <a:pt x="371" y="194"/>
                      <a:pt x="369" y="187"/>
                    </a:cubicBezTo>
                    <a:cubicBezTo>
                      <a:pt x="367" y="180"/>
                      <a:pt x="364" y="176"/>
                      <a:pt x="360" y="17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îś1îḑé"/>
              <p:cNvSpPr/>
              <p:nvPr/>
            </p:nvSpPr>
            <p:spPr bwMode="auto">
              <a:xfrm>
                <a:off x="3211" y="732"/>
                <a:ext cx="605" cy="733"/>
              </a:xfrm>
              <a:custGeom>
                <a:avLst/>
                <a:gdLst>
                  <a:gd name="T0" fmla="*/ 242 w 256"/>
                  <a:gd name="T1" fmla="*/ 0 h 310"/>
                  <a:gd name="T2" fmla="*/ 234 w 256"/>
                  <a:gd name="T3" fmla="*/ 3 h 310"/>
                  <a:gd name="T4" fmla="*/ 73 w 256"/>
                  <a:gd name="T5" fmla="*/ 167 h 310"/>
                  <a:gd name="T6" fmla="*/ 52 w 256"/>
                  <a:gd name="T7" fmla="*/ 154 h 310"/>
                  <a:gd name="T8" fmla="*/ 45 w 256"/>
                  <a:gd name="T9" fmla="*/ 142 h 310"/>
                  <a:gd name="T10" fmla="*/ 38 w 256"/>
                  <a:gd name="T11" fmla="*/ 133 h 310"/>
                  <a:gd name="T12" fmla="*/ 25 w 256"/>
                  <a:gd name="T13" fmla="*/ 130 h 310"/>
                  <a:gd name="T14" fmla="*/ 13 w 256"/>
                  <a:gd name="T15" fmla="*/ 139 h 310"/>
                  <a:gd name="T16" fmla="*/ 10 w 256"/>
                  <a:gd name="T17" fmla="*/ 154 h 310"/>
                  <a:gd name="T18" fmla="*/ 19 w 256"/>
                  <a:gd name="T19" fmla="*/ 163 h 310"/>
                  <a:gd name="T20" fmla="*/ 31 w 256"/>
                  <a:gd name="T21" fmla="*/ 165 h 310"/>
                  <a:gd name="T22" fmla="*/ 46 w 256"/>
                  <a:gd name="T23" fmla="*/ 166 h 310"/>
                  <a:gd name="T24" fmla="*/ 46 w 256"/>
                  <a:gd name="T25" fmla="*/ 166 h 310"/>
                  <a:gd name="T26" fmla="*/ 66 w 256"/>
                  <a:gd name="T27" fmla="*/ 178 h 310"/>
                  <a:gd name="T28" fmla="*/ 0 w 256"/>
                  <a:gd name="T29" fmla="*/ 293 h 310"/>
                  <a:gd name="T30" fmla="*/ 100 w 256"/>
                  <a:gd name="T31" fmla="*/ 270 h 310"/>
                  <a:gd name="T32" fmla="*/ 98 w 256"/>
                  <a:gd name="T33" fmla="*/ 266 h 310"/>
                  <a:gd name="T34" fmla="*/ 93 w 256"/>
                  <a:gd name="T35" fmla="*/ 248 h 310"/>
                  <a:gd name="T36" fmla="*/ 102 w 256"/>
                  <a:gd name="T37" fmla="*/ 228 h 310"/>
                  <a:gd name="T38" fmla="*/ 125 w 256"/>
                  <a:gd name="T39" fmla="*/ 221 h 310"/>
                  <a:gd name="T40" fmla="*/ 148 w 256"/>
                  <a:gd name="T41" fmla="*/ 234 h 310"/>
                  <a:gd name="T42" fmla="*/ 151 w 256"/>
                  <a:gd name="T43" fmla="*/ 254 h 310"/>
                  <a:gd name="T44" fmla="*/ 144 w 256"/>
                  <a:gd name="T45" fmla="*/ 270 h 310"/>
                  <a:gd name="T46" fmla="*/ 256 w 256"/>
                  <a:gd name="T47" fmla="*/ 310 h 310"/>
                  <a:gd name="T48" fmla="*/ 256 w 256"/>
                  <a:gd name="T49" fmla="*/ 191 h 310"/>
                  <a:gd name="T50" fmla="*/ 252 w 256"/>
                  <a:gd name="T51" fmla="*/ 194 h 310"/>
                  <a:gd name="T52" fmla="*/ 234 w 256"/>
                  <a:gd name="T53" fmla="*/ 201 h 310"/>
                  <a:gd name="T54" fmla="*/ 214 w 256"/>
                  <a:gd name="T55" fmla="*/ 195 h 310"/>
                  <a:gd name="T56" fmla="*/ 204 w 256"/>
                  <a:gd name="T57" fmla="*/ 172 h 310"/>
                  <a:gd name="T58" fmla="*/ 214 w 256"/>
                  <a:gd name="T59" fmla="*/ 149 h 310"/>
                  <a:gd name="T60" fmla="*/ 234 w 256"/>
                  <a:gd name="T61" fmla="*/ 142 h 310"/>
                  <a:gd name="T62" fmla="*/ 251 w 256"/>
                  <a:gd name="T63" fmla="*/ 149 h 310"/>
                  <a:gd name="T64" fmla="*/ 256 w 256"/>
                  <a:gd name="T65" fmla="*/ 152 h 310"/>
                  <a:gd name="T66" fmla="*/ 256 w 256"/>
                  <a:gd name="T67" fmla="*/ 14 h 310"/>
                  <a:gd name="T68" fmla="*/ 242 w 256"/>
                  <a:gd name="T69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6" h="310">
                    <a:moveTo>
                      <a:pt x="242" y="0"/>
                    </a:moveTo>
                    <a:cubicBezTo>
                      <a:pt x="239" y="1"/>
                      <a:pt x="236" y="2"/>
                      <a:pt x="234" y="3"/>
                    </a:cubicBezTo>
                    <a:cubicBezTo>
                      <a:pt x="173" y="49"/>
                      <a:pt x="119" y="103"/>
                      <a:pt x="73" y="167"/>
                    </a:cubicBezTo>
                    <a:cubicBezTo>
                      <a:pt x="52" y="154"/>
                      <a:pt x="52" y="154"/>
                      <a:pt x="52" y="154"/>
                    </a:cubicBezTo>
                    <a:cubicBezTo>
                      <a:pt x="47" y="151"/>
                      <a:pt x="46" y="146"/>
                      <a:pt x="45" y="142"/>
                    </a:cubicBezTo>
                    <a:cubicBezTo>
                      <a:pt x="43" y="139"/>
                      <a:pt x="41" y="135"/>
                      <a:pt x="38" y="133"/>
                    </a:cubicBezTo>
                    <a:cubicBezTo>
                      <a:pt x="34" y="131"/>
                      <a:pt x="29" y="129"/>
                      <a:pt x="25" y="130"/>
                    </a:cubicBezTo>
                    <a:cubicBezTo>
                      <a:pt x="21" y="130"/>
                      <a:pt x="17" y="132"/>
                      <a:pt x="13" y="139"/>
                    </a:cubicBezTo>
                    <a:cubicBezTo>
                      <a:pt x="9" y="145"/>
                      <a:pt x="9" y="150"/>
                      <a:pt x="10" y="154"/>
                    </a:cubicBezTo>
                    <a:cubicBezTo>
                      <a:pt x="12" y="158"/>
                      <a:pt x="15" y="161"/>
                      <a:pt x="19" y="163"/>
                    </a:cubicBezTo>
                    <a:cubicBezTo>
                      <a:pt x="23" y="166"/>
                      <a:pt x="26" y="166"/>
                      <a:pt x="31" y="165"/>
                    </a:cubicBezTo>
                    <a:cubicBezTo>
                      <a:pt x="35" y="165"/>
                      <a:pt x="40" y="163"/>
                      <a:pt x="46" y="166"/>
                    </a:cubicBezTo>
                    <a:cubicBezTo>
                      <a:pt x="46" y="166"/>
                      <a:pt x="46" y="166"/>
                      <a:pt x="46" y="166"/>
                    </a:cubicBezTo>
                    <a:cubicBezTo>
                      <a:pt x="66" y="178"/>
                      <a:pt x="66" y="178"/>
                      <a:pt x="66" y="178"/>
                    </a:cubicBezTo>
                    <a:cubicBezTo>
                      <a:pt x="42" y="213"/>
                      <a:pt x="20" y="251"/>
                      <a:pt x="0" y="293"/>
                    </a:cubicBezTo>
                    <a:cubicBezTo>
                      <a:pt x="32" y="281"/>
                      <a:pt x="66" y="273"/>
                      <a:pt x="100" y="270"/>
                    </a:cubicBezTo>
                    <a:cubicBezTo>
                      <a:pt x="100" y="269"/>
                      <a:pt x="99" y="268"/>
                      <a:pt x="98" y="266"/>
                    </a:cubicBezTo>
                    <a:cubicBezTo>
                      <a:pt x="95" y="262"/>
                      <a:pt x="92" y="256"/>
                      <a:pt x="93" y="248"/>
                    </a:cubicBezTo>
                    <a:cubicBezTo>
                      <a:pt x="94" y="241"/>
                      <a:pt x="96" y="234"/>
                      <a:pt x="102" y="228"/>
                    </a:cubicBezTo>
                    <a:cubicBezTo>
                      <a:pt x="107" y="223"/>
                      <a:pt x="116" y="220"/>
                      <a:pt x="125" y="221"/>
                    </a:cubicBezTo>
                    <a:cubicBezTo>
                      <a:pt x="135" y="222"/>
                      <a:pt x="144" y="227"/>
                      <a:pt x="148" y="234"/>
                    </a:cubicBezTo>
                    <a:cubicBezTo>
                      <a:pt x="152" y="240"/>
                      <a:pt x="152" y="248"/>
                      <a:pt x="151" y="254"/>
                    </a:cubicBezTo>
                    <a:cubicBezTo>
                      <a:pt x="151" y="261"/>
                      <a:pt x="147" y="266"/>
                      <a:pt x="144" y="270"/>
                    </a:cubicBezTo>
                    <a:cubicBezTo>
                      <a:pt x="186" y="273"/>
                      <a:pt x="225" y="286"/>
                      <a:pt x="256" y="310"/>
                    </a:cubicBezTo>
                    <a:cubicBezTo>
                      <a:pt x="256" y="191"/>
                      <a:pt x="256" y="191"/>
                      <a:pt x="256" y="191"/>
                    </a:cubicBezTo>
                    <a:cubicBezTo>
                      <a:pt x="255" y="192"/>
                      <a:pt x="254" y="193"/>
                      <a:pt x="252" y="194"/>
                    </a:cubicBezTo>
                    <a:cubicBezTo>
                      <a:pt x="248" y="197"/>
                      <a:pt x="242" y="201"/>
                      <a:pt x="234" y="201"/>
                    </a:cubicBezTo>
                    <a:cubicBezTo>
                      <a:pt x="227" y="201"/>
                      <a:pt x="220" y="200"/>
                      <a:pt x="214" y="195"/>
                    </a:cubicBezTo>
                    <a:cubicBezTo>
                      <a:pt x="208" y="190"/>
                      <a:pt x="204" y="182"/>
                      <a:pt x="204" y="172"/>
                    </a:cubicBezTo>
                    <a:cubicBezTo>
                      <a:pt x="204" y="162"/>
                      <a:pt x="208" y="153"/>
                      <a:pt x="214" y="149"/>
                    </a:cubicBezTo>
                    <a:cubicBezTo>
                      <a:pt x="220" y="144"/>
                      <a:pt x="227" y="142"/>
                      <a:pt x="234" y="142"/>
                    </a:cubicBezTo>
                    <a:cubicBezTo>
                      <a:pt x="241" y="142"/>
                      <a:pt x="247" y="146"/>
                      <a:pt x="251" y="149"/>
                    </a:cubicBezTo>
                    <a:cubicBezTo>
                      <a:pt x="254" y="151"/>
                      <a:pt x="255" y="152"/>
                      <a:pt x="256" y="1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56" y="7"/>
                      <a:pt x="249" y="0"/>
                      <a:pt x="242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2" name="îšľíḑè"/>
              <p:cNvSpPr/>
              <p:nvPr/>
            </p:nvSpPr>
            <p:spPr bwMode="auto">
              <a:xfrm>
                <a:off x="2927" y="1283"/>
                <a:ext cx="1034" cy="767"/>
              </a:xfrm>
              <a:custGeom>
                <a:avLst/>
                <a:gdLst>
                  <a:gd name="T0" fmla="*/ 432 w 437"/>
                  <a:gd name="T1" fmla="*/ 181 h 324"/>
                  <a:gd name="T2" fmla="*/ 419 w 437"/>
                  <a:gd name="T3" fmla="*/ 177 h 324"/>
                  <a:gd name="T4" fmla="*/ 408 w 437"/>
                  <a:gd name="T5" fmla="*/ 181 h 324"/>
                  <a:gd name="T6" fmla="*/ 395 w 437"/>
                  <a:gd name="T7" fmla="*/ 187 h 324"/>
                  <a:gd name="T8" fmla="*/ 376 w 437"/>
                  <a:gd name="T9" fmla="*/ 187 h 324"/>
                  <a:gd name="T10" fmla="*/ 376 w 437"/>
                  <a:gd name="T11" fmla="*/ 110 h 324"/>
                  <a:gd name="T12" fmla="*/ 245 w 437"/>
                  <a:gd name="T13" fmla="*/ 60 h 324"/>
                  <a:gd name="T14" fmla="*/ 247 w 437"/>
                  <a:gd name="T15" fmla="*/ 42 h 324"/>
                  <a:gd name="T16" fmla="*/ 254 w 437"/>
                  <a:gd name="T17" fmla="*/ 30 h 324"/>
                  <a:gd name="T18" fmla="*/ 260 w 437"/>
                  <a:gd name="T19" fmla="*/ 20 h 324"/>
                  <a:gd name="T20" fmla="*/ 258 w 437"/>
                  <a:gd name="T21" fmla="*/ 7 h 324"/>
                  <a:gd name="T22" fmla="*/ 244 w 437"/>
                  <a:gd name="T23" fmla="*/ 0 h 324"/>
                  <a:gd name="T24" fmla="*/ 242 w 437"/>
                  <a:gd name="T25" fmla="*/ 0 h 324"/>
                  <a:gd name="T26" fmla="*/ 230 w 437"/>
                  <a:gd name="T27" fmla="*/ 4 h 324"/>
                  <a:gd name="T28" fmla="*/ 225 w 437"/>
                  <a:gd name="T29" fmla="*/ 16 h 324"/>
                  <a:gd name="T30" fmla="*/ 228 w 437"/>
                  <a:gd name="T31" fmla="*/ 27 h 324"/>
                  <a:gd name="T32" fmla="*/ 234 w 437"/>
                  <a:gd name="T33" fmla="*/ 41 h 324"/>
                  <a:gd name="T34" fmla="*/ 234 w 437"/>
                  <a:gd name="T35" fmla="*/ 41 h 324"/>
                  <a:gd name="T36" fmla="*/ 231 w 437"/>
                  <a:gd name="T37" fmla="*/ 60 h 324"/>
                  <a:gd name="T38" fmla="*/ 230 w 437"/>
                  <a:gd name="T39" fmla="*/ 60 h 324"/>
                  <a:gd name="T40" fmla="*/ 105 w 437"/>
                  <a:gd name="T41" fmla="*/ 93 h 324"/>
                  <a:gd name="T42" fmla="*/ 67 w 437"/>
                  <a:gd name="T43" fmla="*/ 196 h 324"/>
                  <a:gd name="T44" fmla="*/ 44 w 437"/>
                  <a:gd name="T45" fmla="*/ 190 h 324"/>
                  <a:gd name="T46" fmla="*/ 33 w 437"/>
                  <a:gd name="T47" fmla="*/ 181 h 324"/>
                  <a:gd name="T48" fmla="*/ 24 w 437"/>
                  <a:gd name="T49" fmla="*/ 174 h 324"/>
                  <a:gd name="T50" fmla="*/ 10 w 437"/>
                  <a:gd name="T51" fmla="*/ 175 h 324"/>
                  <a:gd name="T52" fmla="*/ 2 w 437"/>
                  <a:gd name="T53" fmla="*/ 187 h 324"/>
                  <a:gd name="T54" fmla="*/ 3 w 437"/>
                  <a:gd name="T55" fmla="*/ 202 h 324"/>
                  <a:gd name="T56" fmla="*/ 15 w 437"/>
                  <a:gd name="T57" fmla="*/ 209 h 324"/>
                  <a:gd name="T58" fmla="*/ 26 w 437"/>
                  <a:gd name="T59" fmla="*/ 207 h 324"/>
                  <a:gd name="T60" fmla="*/ 41 w 437"/>
                  <a:gd name="T61" fmla="*/ 203 h 324"/>
                  <a:gd name="T62" fmla="*/ 41 w 437"/>
                  <a:gd name="T63" fmla="*/ 203 h 324"/>
                  <a:gd name="T64" fmla="*/ 63 w 437"/>
                  <a:gd name="T65" fmla="*/ 209 h 324"/>
                  <a:gd name="T66" fmla="*/ 38 w 437"/>
                  <a:gd name="T67" fmla="*/ 300 h 324"/>
                  <a:gd name="T68" fmla="*/ 43 w 437"/>
                  <a:gd name="T69" fmla="*/ 314 h 324"/>
                  <a:gd name="T70" fmla="*/ 58 w 437"/>
                  <a:gd name="T71" fmla="*/ 315 h 324"/>
                  <a:gd name="T72" fmla="*/ 355 w 437"/>
                  <a:gd name="T73" fmla="*/ 321 h 324"/>
                  <a:gd name="T74" fmla="*/ 369 w 437"/>
                  <a:gd name="T75" fmla="*/ 321 h 324"/>
                  <a:gd name="T76" fmla="*/ 376 w 437"/>
                  <a:gd name="T77" fmla="*/ 309 h 324"/>
                  <a:gd name="T78" fmla="*/ 376 w 437"/>
                  <a:gd name="T79" fmla="*/ 201 h 324"/>
                  <a:gd name="T80" fmla="*/ 395 w 437"/>
                  <a:gd name="T81" fmla="*/ 201 h 324"/>
                  <a:gd name="T82" fmla="*/ 395 w 437"/>
                  <a:gd name="T83" fmla="*/ 201 h 324"/>
                  <a:gd name="T84" fmla="*/ 408 w 437"/>
                  <a:gd name="T85" fmla="*/ 208 h 324"/>
                  <a:gd name="T86" fmla="*/ 419 w 437"/>
                  <a:gd name="T87" fmla="*/ 213 h 324"/>
                  <a:gd name="T88" fmla="*/ 431 w 437"/>
                  <a:gd name="T89" fmla="*/ 209 h 324"/>
                  <a:gd name="T90" fmla="*/ 437 w 437"/>
                  <a:gd name="T91" fmla="*/ 195 h 324"/>
                  <a:gd name="T92" fmla="*/ 432 w 437"/>
                  <a:gd name="T93" fmla="*/ 181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37" h="324">
                    <a:moveTo>
                      <a:pt x="432" y="181"/>
                    </a:moveTo>
                    <a:cubicBezTo>
                      <a:pt x="428" y="178"/>
                      <a:pt x="424" y="177"/>
                      <a:pt x="419" y="177"/>
                    </a:cubicBezTo>
                    <a:cubicBezTo>
                      <a:pt x="415" y="177"/>
                      <a:pt x="411" y="179"/>
                      <a:pt x="408" y="181"/>
                    </a:cubicBezTo>
                    <a:cubicBezTo>
                      <a:pt x="405" y="184"/>
                      <a:pt x="401" y="187"/>
                      <a:pt x="395" y="187"/>
                    </a:cubicBezTo>
                    <a:cubicBezTo>
                      <a:pt x="376" y="187"/>
                      <a:pt x="376" y="187"/>
                      <a:pt x="376" y="187"/>
                    </a:cubicBezTo>
                    <a:cubicBezTo>
                      <a:pt x="376" y="110"/>
                      <a:pt x="376" y="110"/>
                      <a:pt x="376" y="110"/>
                    </a:cubicBezTo>
                    <a:cubicBezTo>
                      <a:pt x="345" y="76"/>
                      <a:pt x="297" y="60"/>
                      <a:pt x="245" y="60"/>
                    </a:cubicBezTo>
                    <a:cubicBezTo>
                      <a:pt x="247" y="42"/>
                      <a:pt x="247" y="42"/>
                      <a:pt x="247" y="42"/>
                    </a:cubicBezTo>
                    <a:cubicBezTo>
                      <a:pt x="248" y="37"/>
                      <a:pt x="252" y="33"/>
                      <a:pt x="254" y="30"/>
                    </a:cubicBezTo>
                    <a:cubicBezTo>
                      <a:pt x="257" y="27"/>
                      <a:pt x="259" y="24"/>
                      <a:pt x="260" y="20"/>
                    </a:cubicBezTo>
                    <a:cubicBezTo>
                      <a:pt x="261" y="15"/>
                      <a:pt x="260" y="10"/>
                      <a:pt x="258" y="7"/>
                    </a:cubicBezTo>
                    <a:cubicBezTo>
                      <a:pt x="255" y="3"/>
                      <a:pt x="252" y="1"/>
                      <a:pt x="244" y="0"/>
                    </a:cubicBezTo>
                    <a:cubicBezTo>
                      <a:pt x="243" y="0"/>
                      <a:pt x="243" y="0"/>
                      <a:pt x="242" y="0"/>
                    </a:cubicBezTo>
                    <a:cubicBezTo>
                      <a:pt x="236" y="0"/>
                      <a:pt x="232" y="1"/>
                      <a:pt x="230" y="4"/>
                    </a:cubicBezTo>
                    <a:cubicBezTo>
                      <a:pt x="227" y="7"/>
                      <a:pt x="225" y="11"/>
                      <a:pt x="225" y="16"/>
                    </a:cubicBezTo>
                    <a:cubicBezTo>
                      <a:pt x="224" y="20"/>
                      <a:pt x="226" y="24"/>
                      <a:pt x="228" y="27"/>
                    </a:cubicBezTo>
                    <a:cubicBezTo>
                      <a:pt x="230" y="31"/>
                      <a:pt x="234" y="35"/>
                      <a:pt x="234" y="41"/>
                    </a:cubicBezTo>
                    <a:cubicBezTo>
                      <a:pt x="234" y="41"/>
                      <a:pt x="234" y="41"/>
                      <a:pt x="234" y="41"/>
                    </a:cubicBezTo>
                    <a:cubicBezTo>
                      <a:pt x="231" y="60"/>
                      <a:pt x="231" y="60"/>
                      <a:pt x="231" y="60"/>
                    </a:cubicBezTo>
                    <a:cubicBezTo>
                      <a:pt x="231" y="60"/>
                      <a:pt x="231" y="60"/>
                      <a:pt x="230" y="60"/>
                    </a:cubicBezTo>
                    <a:cubicBezTo>
                      <a:pt x="188" y="62"/>
                      <a:pt x="144" y="74"/>
                      <a:pt x="105" y="93"/>
                    </a:cubicBezTo>
                    <a:cubicBezTo>
                      <a:pt x="91" y="125"/>
                      <a:pt x="78" y="159"/>
                      <a:pt x="67" y="196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38" y="189"/>
                      <a:pt x="36" y="184"/>
                      <a:pt x="33" y="181"/>
                    </a:cubicBezTo>
                    <a:cubicBezTo>
                      <a:pt x="30" y="178"/>
                      <a:pt x="28" y="175"/>
                      <a:pt x="24" y="174"/>
                    </a:cubicBezTo>
                    <a:cubicBezTo>
                      <a:pt x="19" y="173"/>
                      <a:pt x="14" y="173"/>
                      <a:pt x="10" y="175"/>
                    </a:cubicBezTo>
                    <a:cubicBezTo>
                      <a:pt x="7" y="176"/>
                      <a:pt x="3" y="180"/>
                      <a:pt x="2" y="187"/>
                    </a:cubicBezTo>
                    <a:cubicBezTo>
                      <a:pt x="0" y="194"/>
                      <a:pt x="1" y="199"/>
                      <a:pt x="3" y="202"/>
                    </a:cubicBezTo>
                    <a:cubicBezTo>
                      <a:pt x="6" y="205"/>
                      <a:pt x="10" y="207"/>
                      <a:pt x="15" y="209"/>
                    </a:cubicBezTo>
                    <a:cubicBezTo>
                      <a:pt x="19" y="210"/>
                      <a:pt x="22" y="209"/>
                      <a:pt x="26" y="207"/>
                    </a:cubicBezTo>
                    <a:cubicBezTo>
                      <a:pt x="30" y="205"/>
                      <a:pt x="35" y="202"/>
                      <a:pt x="41" y="203"/>
                    </a:cubicBezTo>
                    <a:cubicBezTo>
                      <a:pt x="41" y="203"/>
                      <a:pt x="41" y="203"/>
                      <a:pt x="41" y="203"/>
                    </a:cubicBezTo>
                    <a:cubicBezTo>
                      <a:pt x="63" y="209"/>
                      <a:pt x="63" y="209"/>
                      <a:pt x="63" y="209"/>
                    </a:cubicBezTo>
                    <a:cubicBezTo>
                      <a:pt x="54" y="238"/>
                      <a:pt x="46" y="268"/>
                      <a:pt x="38" y="300"/>
                    </a:cubicBezTo>
                    <a:cubicBezTo>
                      <a:pt x="37" y="305"/>
                      <a:pt x="39" y="311"/>
                      <a:pt x="43" y="314"/>
                    </a:cubicBezTo>
                    <a:cubicBezTo>
                      <a:pt x="48" y="317"/>
                      <a:pt x="54" y="318"/>
                      <a:pt x="58" y="315"/>
                    </a:cubicBezTo>
                    <a:cubicBezTo>
                      <a:pt x="161" y="259"/>
                      <a:pt x="252" y="259"/>
                      <a:pt x="355" y="321"/>
                    </a:cubicBezTo>
                    <a:cubicBezTo>
                      <a:pt x="359" y="324"/>
                      <a:pt x="365" y="324"/>
                      <a:pt x="369" y="321"/>
                    </a:cubicBezTo>
                    <a:cubicBezTo>
                      <a:pt x="373" y="319"/>
                      <a:pt x="376" y="314"/>
                      <a:pt x="376" y="309"/>
                    </a:cubicBezTo>
                    <a:cubicBezTo>
                      <a:pt x="376" y="201"/>
                      <a:pt x="376" y="201"/>
                      <a:pt x="376" y="201"/>
                    </a:cubicBezTo>
                    <a:cubicBezTo>
                      <a:pt x="395" y="201"/>
                      <a:pt x="395" y="201"/>
                      <a:pt x="395" y="201"/>
                    </a:cubicBezTo>
                    <a:cubicBezTo>
                      <a:pt x="395" y="201"/>
                      <a:pt x="395" y="201"/>
                      <a:pt x="395" y="201"/>
                    </a:cubicBezTo>
                    <a:cubicBezTo>
                      <a:pt x="401" y="201"/>
                      <a:pt x="405" y="205"/>
                      <a:pt x="408" y="208"/>
                    </a:cubicBezTo>
                    <a:cubicBezTo>
                      <a:pt x="411" y="211"/>
                      <a:pt x="414" y="213"/>
                      <a:pt x="419" y="213"/>
                    </a:cubicBezTo>
                    <a:cubicBezTo>
                      <a:pt x="424" y="213"/>
                      <a:pt x="428" y="212"/>
                      <a:pt x="431" y="209"/>
                    </a:cubicBezTo>
                    <a:cubicBezTo>
                      <a:pt x="434" y="207"/>
                      <a:pt x="437" y="203"/>
                      <a:pt x="437" y="195"/>
                    </a:cubicBezTo>
                    <a:cubicBezTo>
                      <a:pt x="437" y="187"/>
                      <a:pt x="435" y="184"/>
                      <a:pt x="432" y="18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iṥḷîďe"/>
              <p:cNvSpPr/>
              <p:nvPr/>
            </p:nvSpPr>
            <p:spPr bwMode="auto">
              <a:xfrm>
                <a:off x="3757" y="2100"/>
                <a:ext cx="168" cy="563"/>
              </a:xfrm>
              <a:custGeom>
                <a:avLst/>
                <a:gdLst>
                  <a:gd name="T0" fmla="*/ 0 w 71"/>
                  <a:gd name="T1" fmla="*/ 238 h 238"/>
                  <a:gd name="T2" fmla="*/ 18 w 71"/>
                  <a:gd name="T3" fmla="*/ 238 h 238"/>
                  <a:gd name="T4" fmla="*/ 18 w 71"/>
                  <a:gd name="T5" fmla="*/ 233 h 238"/>
                  <a:gd name="T6" fmla="*/ 13 w 71"/>
                  <a:gd name="T7" fmla="*/ 226 h 238"/>
                  <a:gd name="T8" fmla="*/ 6 w 71"/>
                  <a:gd name="T9" fmla="*/ 208 h 238"/>
                  <a:gd name="T10" fmla="*/ 12 w 71"/>
                  <a:gd name="T11" fmla="*/ 188 h 238"/>
                  <a:gd name="T12" fmla="*/ 35 w 71"/>
                  <a:gd name="T13" fmla="*/ 178 h 238"/>
                  <a:gd name="T14" fmla="*/ 59 w 71"/>
                  <a:gd name="T15" fmla="*/ 188 h 238"/>
                  <a:gd name="T16" fmla="*/ 65 w 71"/>
                  <a:gd name="T17" fmla="*/ 208 h 238"/>
                  <a:gd name="T18" fmla="*/ 59 w 71"/>
                  <a:gd name="T19" fmla="*/ 225 h 238"/>
                  <a:gd name="T20" fmla="*/ 55 w 71"/>
                  <a:gd name="T21" fmla="*/ 231 h 238"/>
                  <a:gd name="T22" fmla="*/ 55 w 71"/>
                  <a:gd name="T23" fmla="*/ 238 h 238"/>
                  <a:gd name="T24" fmla="*/ 71 w 71"/>
                  <a:gd name="T25" fmla="*/ 238 h 238"/>
                  <a:gd name="T26" fmla="*/ 71 w 71"/>
                  <a:gd name="T27" fmla="*/ 0 h 238"/>
                  <a:gd name="T28" fmla="*/ 0 w 71"/>
                  <a:gd name="T29" fmla="*/ 0 h 238"/>
                  <a:gd name="T30" fmla="*/ 0 w 71"/>
                  <a:gd name="T31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238">
                    <a:moveTo>
                      <a:pt x="0" y="238"/>
                    </a:moveTo>
                    <a:cubicBezTo>
                      <a:pt x="18" y="238"/>
                      <a:pt x="18" y="238"/>
                      <a:pt x="18" y="238"/>
                    </a:cubicBezTo>
                    <a:cubicBezTo>
                      <a:pt x="18" y="233"/>
                      <a:pt x="18" y="233"/>
                      <a:pt x="18" y="233"/>
                    </a:cubicBezTo>
                    <a:cubicBezTo>
                      <a:pt x="18" y="231"/>
                      <a:pt x="17" y="231"/>
                      <a:pt x="13" y="226"/>
                    </a:cubicBezTo>
                    <a:cubicBezTo>
                      <a:pt x="10" y="222"/>
                      <a:pt x="6" y="216"/>
                      <a:pt x="6" y="208"/>
                    </a:cubicBezTo>
                    <a:cubicBezTo>
                      <a:pt x="6" y="201"/>
                      <a:pt x="8" y="194"/>
                      <a:pt x="12" y="188"/>
                    </a:cubicBezTo>
                    <a:cubicBezTo>
                      <a:pt x="17" y="182"/>
                      <a:pt x="26" y="178"/>
                      <a:pt x="35" y="178"/>
                    </a:cubicBezTo>
                    <a:cubicBezTo>
                      <a:pt x="45" y="178"/>
                      <a:pt x="54" y="182"/>
                      <a:pt x="59" y="188"/>
                    </a:cubicBezTo>
                    <a:cubicBezTo>
                      <a:pt x="64" y="194"/>
                      <a:pt x="65" y="201"/>
                      <a:pt x="65" y="208"/>
                    </a:cubicBezTo>
                    <a:cubicBezTo>
                      <a:pt x="65" y="216"/>
                      <a:pt x="61" y="222"/>
                      <a:pt x="59" y="225"/>
                    </a:cubicBezTo>
                    <a:cubicBezTo>
                      <a:pt x="55" y="230"/>
                      <a:pt x="55" y="230"/>
                      <a:pt x="55" y="231"/>
                    </a:cubicBezTo>
                    <a:cubicBezTo>
                      <a:pt x="55" y="238"/>
                      <a:pt x="55" y="238"/>
                      <a:pt x="55" y="238"/>
                    </a:cubicBezTo>
                    <a:cubicBezTo>
                      <a:pt x="71" y="238"/>
                      <a:pt x="71" y="238"/>
                      <a:pt x="71" y="238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3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4" name="iṡḻíďè"/>
              <p:cNvSpPr/>
              <p:nvPr/>
            </p:nvSpPr>
            <p:spPr bwMode="auto">
              <a:xfrm>
                <a:off x="3757" y="2549"/>
                <a:ext cx="168" cy="642"/>
              </a:xfrm>
              <a:custGeom>
                <a:avLst/>
                <a:gdLst>
                  <a:gd name="T0" fmla="*/ 71 w 71"/>
                  <a:gd name="T1" fmla="*/ 72 h 271"/>
                  <a:gd name="T2" fmla="*/ 43 w 71"/>
                  <a:gd name="T3" fmla="*/ 72 h 271"/>
                  <a:gd name="T4" fmla="*/ 43 w 71"/>
                  <a:gd name="T5" fmla="*/ 41 h 271"/>
                  <a:gd name="T6" fmla="*/ 49 w 71"/>
                  <a:gd name="T7" fmla="*/ 29 h 271"/>
                  <a:gd name="T8" fmla="*/ 53 w 71"/>
                  <a:gd name="T9" fmla="*/ 18 h 271"/>
                  <a:gd name="T10" fmla="*/ 50 w 71"/>
                  <a:gd name="T11" fmla="*/ 5 h 271"/>
                  <a:gd name="T12" fmla="*/ 36 w 71"/>
                  <a:gd name="T13" fmla="*/ 0 h 271"/>
                  <a:gd name="T14" fmla="*/ 21 w 71"/>
                  <a:gd name="T15" fmla="*/ 5 h 271"/>
                  <a:gd name="T16" fmla="*/ 18 w 71"/>
                  <a:gd name="T17" fmla="*/ 18 h 271"/>
                  <a:gd name="T18" fmla="*/ 22 w 71"/>
                  <a:gd name="T19" fmla="*/ 29 h 271"/>
                  <a:gd name="T20" fmla="*/ 30 w 71"/>
                  <a:gd name="T21" fmla="*/ 42 h 271"/>
                  <a:gd name="T22" fmla="*/ 30 w 71"/>
                  <a:gd name="T23" fmla="*/ 42 h 271"/>
                  <a:gd name="T24" fmla="*/ 30 w 71"/>
                  <a:gd name="T25" fmla="*/ 72 h 271"/>
                  <a:gd name="T26" fmla="*/ 0 w 71"/>
                  <a:gd name="T27" fmla="*/ 72 h 271"/>
                  <a:gd name="T28" fmla="*/ 0 w 71"/>
                  <a:gd name="T29" fmla="*/ 271 h 271"/>
                  <a:gd name="T30" fmla="*/ 71 w 71"/>
                  <a:gd name="T31" fmla="*/ 257 h 271"/>
                  <a:gd name="T32" fmla="*/ 71 w 71"/>
                  <a:gd name="T33" fmla="*/ 7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271">
                    <a:moveTo>
                      <a:pt x="71" y="72"/>
                    </a:moveTo>
                    <a:cubicBezTo>
                      <a:pt x="43" y="72"/>
                      <a:pt x="43" y="72"/>
                      <a:pt x="43" y="72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6"/>
                      <a:pt x="47" y="32"/>
                      <a:pt x="49" y="29"/>
                    </a:cubicBezTo>
                    <a:cubicBezTo>
                      <a:pt x="52" y="25"/>
                      <a:pt x="53" y="22"/>
                      <a:pt x="53" y="18"/>
                    </a:cubicBezTo>
                    <a:cubicBezTo>
                      <a:pt x="53" y="13"/>
                      <a:pt x="52" y="8"/>
                      <a:pt x="50" y="5"/>
                    </a:cubicBezTo>
                    <a:cubicBezTo>
                      <a:pt x="47" y="2"/>
                      <a:pt x="43" y="0"/>
                      <a:pt x="36" y="0"/>
                    </a:cubicBezTo>
                    <a:cubicBezTo>
                      <a:pt x="28" y="0"/>
                      <a:pt x="24" y="2"/>
                      <a:pt x="21" y="5"/>
                    </a:cubicBezTo>
                    <a:cubicBezTo>
                      <a:pt x="19" y="8"/>
                      <a:pt x="18" y="13"/>
                      <a:pt x="18" y="18"/>
                    </a:cubicBezTo>
                    <a:cubicBezTo>
                      <a:pt x="18" y="22"/>
                      <a:pt x="20" y="25"/>
                      <a:pt x="22" y="29"/>
                    </a:cubicBezTo>
                    <a:cubicBezTo>
                      <a:pt x="25" y="32"/>
                      <a:pt x="29" y="36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71" y="257"/>
                      <a:pt x="71" y="257"/>
                      <a:pt x="71" y="257"/>
                    </a:cubicBezTo>
                    <a:lnTo>
                      <a:pt x="71" y="7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i$ḻîḑe"/>
              <p:cNvSpPr/>
              <p:nvPr/>
            </p:nvSpPr>
            <p:spPr bwMode="auto">
              <a:xfrm>
                <a:off x="3842" y="3676"/>
                <a:ext cx="112" cy="163"/>
              </a:xfrm>
              <a:custGeom>
                <a:avLst/>
                <a:gdLst>
                  <a:gd name="T0" fmla="*/ 35 w 47"/>
                  <a:gd name="T1" fmla="*/ 34 h 69"/>
                  <a:gd name="T2" fmla="*/ 24 w 47"/>
                  <a:gd name="T3" fmla="*/ 25 h 69"/>
                  <a:gd name="T4" fmla="*/ 23 w 47"/>
                  <a:gd name="T5" fmla="*/ 25 h 69"/>
                  <a:gd name="T6" fmla="*/ 13 w 47"/>
                  <a:gd name="T7" fmla="*/ 0 h 69"/>
                  <a:gd name="T8" fmla="*/ 0 w 47"/>
                  <a:gd name="T9" fmla="*/ 5 h 69"/>
                  <a:gd name="T10" fmla="*/ 11 w 47"/>
                  <a:gd name="T11" fmla="*/ 31 h 69"/>
                  <a:gd name="T12" fmla="*/ 11 w 47"/>
                  <a:gd name="T13" fmla="*/ 45 h 69"/>
                  <a:gd name="T14" fmla="*/ 11 w 47"/>
                  <a:gd name="T15" fmla="*/ 56 h 69"/>
                  <a:gd name="T16" fmla="*/ 20 w 47"/>
                  <a:gd name="T17" fmla="*/ 67 h 69"/>
                  <a:gd name="T18" fmla="*/ 35 w 47"/>
                  <a:gd name="T19" fmla="*/ 66 h 69"/>
                  <a:gd name="T20" fmla="*/ 46 w 47"/>
                  <a:gd name="T21" fmla="*/ 55 h 69"/>
                  <a:gd name="T22" fmla="*/ 44 w 47"/>
                  <a:gd name="T23" fmla="*/ 42 h 69"/>
                  <a:gd name="T24" fmla="*/ 35 w 47"/>
                  <a:gd name="T2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69">
                    <a:moveTo>
                      <a:pt x="35" y="34"/>
                    </a:moveTo>
                    <a:cubicBezTo>
                      <a:pt x="32" y="32"/>
                      <a:pt x="26" y="30"/>
                      <a:pt x="24" y="25"/>
                    </a:cubicBezTo>
                    <a:cubicBezTo>
                      <a:pt x="24" y="25"/>
                      <a:pt x="24" y="25"/>
                      <a:pt x="23" y="2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4" y="36"/>
                      <a:pt x="12" y="41"/>
                      <a:pt x="11" y="45"/>
                    </a:cubicBezTo>
                    <a:cubicBezTo>
                      <a:pt x="10" y="49"/>
                      <a:pt x="10" y="52"/>
                      <a:pt x="11" y="56"/>
                    </a:cubicBezTo>
                    <a:cubicBezTo>
                      <a:pt x="13" y="61"/>
                      <a:pt x="16" y="65"/>
                      <a:pt x="20" y="67"/>
                    </a:cubicBezTo>
                    <a:cubicBezTo>
                      <a:pt x="24" y="69"/>
                      <a:pt x="28" y="69"/>
                      <a:pt x="35" y="66"/>
                    </a:cubicBezTo>
                    <a:cubicBezTo>
                      <a:pt x="42" y="63"/>
                      <a:pt x="45" y="59"/>
                      <a:pt x="46" y="55"/>
                    </a:cubicBezTo>
                    <a:cubicBezTo>
                      <a:pt x="47" y="51"/>
                      <a:pt x="46" y="47"/>
                      <a:pt x="44" y="42"/>
                    </a:cubicBezTo>
                    <a:cubicBezTo>
                      <a:pt x="42" y="38"/>
                      <a:pt x="39" y="36"/>
                      <a:pt x="35" y="3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6" name="ïşlïḓè"/>
              <p:cNvSpPr/>
              <p:nvPr/>
            </p:nvSpPr>
            <p:spPr bwMode="auto">
              <a:xfrm>
                <a:off x="3790" y="3479"/>
                <a:ext cx="795" cy="569"/>
              </a:xfrm>
              <a:custGeom>
                <a:avLst/>
                <a:gdLst>
                  <a:gd name="T0" fmla="*/ 300 w 336"/>
                  <a:gd name="T1" fmla="*/ 0 h 240"/>
                  <a:gd name="T2" fmla="*/ 274 w 336"/>
                  <a:gd name="T3" fmla="*/ 11 h 240"/>
                  <a:gd name="T4" fmla="*/ 264 w 336"/>
                  <a:gd name="T5" fmla="*/ 38 h 240"/>
                  <a:gd name="T6" fmla="*/ 231 w 336"/>
                  <a:gd name="T7" fmla="*/ 143 h 240"/>
                  <a:gd name="T8" fmla="*/ 164 w 336"/>
                  <a:gd name="T9" fmla="*/ 165 h 240"/>
                  <a:gd name="T10" fmla="*/ 70 w 336"/>
                  <a:gd name="T11" fmla="*/ 95 h 240"/>
                  <a:gd name="T12" fmla="*/ 54 w 336"/>
                  <a:gd name="T13" fmla="*/ 99 h 240"/>
                  <a:gd name="T14" fmla="*/ 56 w 336"/>
                  <a:gd name="T15" fmla="*/ 102 h 240"/>
                  <a:gd name="T16" fmla="*/ 63 w 336"/>
                  <a:gd name="T17" fmla="*/ 107 h 240"/>
                  <a:gd name="T18" fmla="*/ 77 w 336"/>
                  <a:gd name="T19" fmla="*/ 120 h 240"/>
                  <a:gd name="T20" fmla="*/ 79 w 336"/>
                  <a:gd name="T21" fmla="*/ 141 h 240"/>
                  <a:gd name="T22" fmla="*/ 62 w 336"/>
                  <a:gd name="T23" fmla="*/ 159 h 240"/>
                  <a:gd name="T24" fmla="*/ 37 w 336"/>
                  <a:gd name="T25" fmla="*/ 160 h 240"/>
                  <a:gd name="T26" fmla="*/ 23 w 336"/>
                  <a:gd name="T27" fmla="*/ 144 h 240"/>
                  <a:gd name="T28" fmla="*/ 22 w 336"/>
                  <a:gd name="T29" fmla="*/ 125 h 240"/>
                  <a:gd name="T30" fmla="*/ 23 w 336"/>
                  <a:gd name="T31" fmla="*/ 118 h 240"/>
                  <a:gd name="T32" fmla="*/ 18 w 336"/>
                  <a:gd name="T33" fmla="*/ 108 h 240"/>
                  <a:gd name="T34" fmla="*/ 0 w 336"/>
                  <a:gd name="T35" fmla="*/ 112 h 240"/>
                  <a:gd name="T36" fmla="*/ 156 w 336"/>
                  <a:gd name="T37" fmla="*/ 235 h 240"/>
                  <a:gd name="T38" fmla="*/ 281 w 336"/>
                  <a:gd name="T39" fmla="*/ 193 h 240"/>
                  <a:gd name="T40" fmla="*/ 335 w 336"/>
                  <a:gd name="T41" fmla="*/ 38 h 240"/>
                  <a:gd name="T42" fmla="*/ 326 w 336"/>
                  <a:gd name="T43" fmla="*/ 11 h 240"/>
                  <a:gd name="T44" fmla="*/ 300 w 336"/>
                  <a:gd name="T4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6" h="240">
                    <a:moveTo>
                      <a:pt x="300" y="0"/>
                    </a:moveTo>
                    <a:cubicBezTo>
                      <a:pt x="290" y="0"/>
                      <a:pt x="280" y="4"/>
                      <a:pt x="274" y="11"/>
                    </a:cubicBezTo>
                    <a:cubicBezTo>
                      <a:pt x="267" y="18"/>
                      <a:pt x="264" y="28"/>
                      <a:pt x="264" y="38"/>
                    </a:cubicBezTo>
                    <a:cubicBezTo>
                      <a:pt x="264" y="93"/>
                      <a:pt x="249" y="125"/>
                      <a:pt x="231" y="143"/>
                    </a:cubicBezTo>
                    <a:cubicBezTo>
                      <a:pt x="213" y="161"/>
                      <a:pt x="190" y="167"/>
                      <a:pt x="164" y="165"/>
                    </a:cubicBezTo>
                    <a:cubicBezTo>
                      <a:pt x="128" y="161"/>
                      <a:pt x="89" y="136"/>
                      <a:pt x="70" y="95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4"/>
                      <a:pt x="58" y="104"/>
                      <a:pt x="63" y="107"/>
                    </a:cubicBezTo>
                    <a:cubicBezTo>
                      <a:pt x="67" y="109"/>
                      <a:pt x="74" y="113"/>
                      <a:pt x="77" y="120"/>
                    </a:cubicBezTo>
                    <a:cubicBezTo>
                      <a:pt x="79" y="127"/>
                      <a:pt x="81" y="134"/>
                      <a:pt x="79" y="141"/>
                    </a:cubicBezTo>
                    <a:cubicBezTo>
                      <a:pt x="77" y="148"/>
                      <a:pt x="71" y="155"/>
                      <a:pt x="62" y="159"/>
                    </a:cubicBezTo>
                    <a:cubicBezTo>
                      <a:pt x="53" y="164"/>
                      <a:pt x="43" y="163"/>
                      <a:pt x="37" y="160"/>
                    </a:cubicBezTo>
                    <a:cubicBezTo>
                      <a:pt x="30" y="156"/>
                      <a:pt x="25" y="150"/>
                      <a:pt x="23" y="144"/>
                    </a:cubicBezTo>
                    <a:cubicBezTo>
                      <a:pt x="20" y="137"/>
                      <a:pt x="21" y="130"/>
                      <a:pt x="22" y="125"/>
                    </a:cubicBezTo>
                    <a:cubicBezTo>
                      <a:pt x="23" y="120"/>
                      <a:pt x="23" y="119"/>
                      <a:pt x="23" y="11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27" y="182"/>
                      <a:pt x="90" y="228"/>
                      <a:pt x="156" y="235"/>
                    </a:cubicBezTo>
                    <a:cubicBezTo>
                      <a:pt x="200" y="240"/>
                      <a:pt x="247" y="227"/>
                      <a:pt x="281" y="193"/>
                    </a:cubicBezTo>
                    <a:cubicBezTo>
                      <a:pt x="315" y="159"/>
                      <a:pt x="335" y="106"/>
                      <a:pt x="335" y="38"/>
                    </a:cubicBezTo>
                    <a:cubicBezTo>
                      <a:pt x="336" y="28"/>
                      <a:pt x="332" y="18"/>
                      <a:pt x="326" y="11"/>
                    </a:cubicBezTo>
                    <a:cubicBezTo>
                      <a:pt x="319" y="4"/>
                      <a:pt x="309" y="0"/>
                      <a:pt x="30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7" name="ïSľíḓè"/>
              <p:cNvSpPr/>
              <p:nvPr/>
            </p:nvSpPr>
            <p:spPr bwMode="auto">
              <a:xfrm>
                <a:off x="3241" y="3027"/>
                <a:ext cx="864" cy="710"/>
              </a:xfrm>
              <a:custGeom>
                <a:avLst/>
                <a:gdLst>
                  <a:gd name="T0" fmla="*/ 300 w 365"/>
                  <a:gd name="T1" fmla="*/ 158 h 300"/>
                  <a:gd name="T2" fmla="*/ 345 w 365"/>
                  <a:gd name="T3" fmla="*/ 147 h 300"/>
                  <a:gd name="T4" fmla="*/ 361 w 365"/>
                  <a:gd name="T5" fmla="*/ 110 h 300"/>
                  <a:gd name="T6" fmla="*/ 343 w 365"/>
                  <a:gd name="T7" fmla="*/ 88 h 300"/>
                  <a:gd name="T8" fmla="*/ 293 w 365"/>
                  <a:gd name="T9" fmla="*/ 100 h 300"/>
                  <a:gd name="T10" fmla="*/ 286 w 365"/>
                  <a:gd name="T11" fmla="*/ 96 h 300"/>
                  <a:gd name="T12" fmla="*/ 290 w 365"/>
                  <a:gd name="T13" fmla="*/ 89 h 300"/>
                  <a:gd name="T14" fmla="*/ 317 w 365"/>
                  <a:gd name="T15" fmla="*/ 80 h 300"/>
                  <a:gd name="T16" fmla="*/ 334 w 365"/>
                  <a:gd name="T17" fmla="*/ 75 h 300"/>
                  <a:gd name="T18" fmla="*/ 353 w 365"/>
                  <a:gd name="T19" fmla="*/ 39 h 300"/>
                  <a:gd name="T20" fmla="*/ 316 w 365"/>
                  <a:gd name="T21" fmla="*/ 19 h 300"/>
                  <a:gd name="T22" fmla="*/ 209 w 365"/>
                  <a:gd name="T23" fmla="*/ 45 h 300"/>
                  <a:gd name="T24" fmla="*/ 201 w 365"/>
                  <a:gd name="T25" fmla="*/ 41 h 300"/>
                  <a:gd name="T26" fmla="*/ 206 w 365"/>
                  <a:gd name="T27" fmla="*/ 34 h 300"/>
                  <a:gd name="T28" fmla="*/ 218 w 365"/>
                  <a:gd name="T29" fmla="*/ 30 h 300"/>
                  <a:gd name="T30" fmla="*/ 218 w 365"/>
                  <a:gd name="T31" fmla="*/ 0 h 300"/>
                  <a:gd name="T32" fmla="*/ 199 w 365"/>
                  <a:gd name="T33" fmla="*/ 0 h 300"/>
                  <a:gd name="T34" fmla="*/ 143 w 365"/>
                  <a:gd name="T35" fmla="*/ 4 h 300"/>
                  <a:gd name="T36" fmla="*/ 68 w 365"/>
                  <a:gd name="T37" fmla="*/ 99 h 300"/>
                  <a:gd name="T38" fmla="*/ 48 w 365"/>
                  <a:gd name="T39" fmla="*/ 114 h 300"/>
                  <a:gd name="T40" fmla="*/ 0 w 365"/>
                  <a:gd name="T41" fmla="*/ 133 h 300"/>
                  <a:gd name="T42" fmla="*/ 41 w 365"/>
                  <a:gd name="T43" fmla="*/ 297 h 300"/>
                  <a:gd name="T44" fmla="*/ 113 w 365"/>
                  <a:gd name="T45" fmla="*/ 282 h 300"/>
                  <a:gd name="T46" fmla="*/ 267 w 365"/>
                  <a:gd name="T47" fmla="*/ 283 h 300"/>
                  <a:gd name="T48" fmla="*/ 267 w 365"/>
                  <a:gd name="T49" fmla="*/ 283 h 300"/>
                  <a:gd name="T50" fmla="*/ 323 w 365"/>
                  <a:gd name="T51" fmla="*/ 268 h 300"/>
                  <a:gd name="T52" fmla="*/ 339 w 365"/>
                  <a:gd name="T53" fmla="*/ 256 h 300"/>
                  <a:gd name="T54" fmla="*/ 341 w 365"/>
                  <a:gd name="T55" fmla="*/ 237 h 300"/>
                  <a:gd name="T56" fmla="*/ 335 w 365"/>
                  <a:gd name="T57" fmla="*/ 226 h 300"/>
                  <a:gd name="T58" fmla="*/ 293 w 365"/>
                  <a:gd name="T59" fmla="*/ 235 h 300"/>
                  <a:gd name="T60" fmla="*/ 286 w 365"/>
                  <a:gd name="T61" fmla="*/ 230 h 300"/>
                  <a:gd name="T62" fmla="*/ 291 w 365"/>
                  <a:gd name="T63" fmla="*/ 223 h 300"/>
                  <a:gd name="T64" fmla="*/ 339 w 365"/>
                  <a:gd name="T65" fmla="*/ 212 h 300"/>
                  <a:gd name="T66" fmla="*/ 357 w 365"/>
                  <a:gd name="T67" fmla="*/ 199 h 300"/>
                  <a:gd name="T68" fmla="*/ 361 w 365"/>
                  <a:gd name="T69" fmla="*/ 177 h 300"/>
                  <a:gd name="T70" fmla="*/ 347 w 365"/>
                  <a:gd name="T71" fmla="*/ 159 h 300"/>
                  <a:gd name="T72" fmla="*/ 344 w 365"/>
                  <a:gd name="T73" fmla="*/ 160 h 300"/>
                  <a:gd name="T74" fmla="*/ 303 w 365"/>
                  <a:gd name="T75" fmla="*/ 169 h 300"/>
                  <a:gd name="T76" fmla="*/ 296 w 365"/>
                  <a:gd name="T77" fmla="*/ 165 h 300"/>
                  <a:gd name="T78" fmla="*/ 300 w 365"/>
                  <a:gd name="T79" fmla="*/ 158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300">
                    <a:moveTo>
                      <a:pt x="300" y="158"/>
                    </a:moveTo>
                    <a:cubicBezTo>
                      <a:pt x="345" y="147"/>
                      <a:pt x="345" y="147"/>
                      <a:pt x="345" y="147"/>
                    </a:cubicBezTo>
                    <a:cubicBezTo>
                      <a:pt x="359" y="144"/>
                      <a:pt x="365" y="124"/>
                      <a:pt x="361" y="110"/>
                    </a:cubicBezTo>
                    <a:cubicBezTo>
                      <a:pt x="359" y="101"/>
                      <a:pt x="352" y="93"/>
                      <a:pt x="343" y="88"/>
                    </a:cubicBezTo>
                    <a:cubicBezTo>
                      <a:pt x="293" y="100"/>
                      <a:pt x="293" y="100"/>
                      <a:pt x="293" y="100"/>
                    </a:cubicBezTo>
                    <a:cubicBezTo>
                      <a:pt x="290" y="101"/>
                      <a:pt x="287" y="99"/>
                      <a:pt x="286" y="96"/>
                    </a:cubicBezTo>
                    <a:cubicBezTo>
                      <a:pt x="285" y="93"/>
                      <a:pt x="287" y="89"/>
                      <a:pt x="290" y="89"/>
                    </a:cubicBezTo>
                    <a:cubicBezTo>
                      <a:pt x="317" y="80"/>
                      <a:pt x="317" y="80"/>
                      <a:pt x="317" y="80"/>
                    </a:cubicBezTo>
                    <a:cubicBezTo>
                      <a:pt x="334" y="75"/>
                      <a:pt x="334" y="75"/>
                      <a:pt x="334" y="75"/>
                    </a:cubicBezTo>
                    <a:cubicBezTo>
                      <a:pt x="354" y="69"/>
                      <a:pt x="356" y="51"/>
                      <a:pt x="353" y="39"/>
                    </a:cubicBezTo>
                    <a:cubicBezTo>
                      <a:pt x="350" y="25"/>
                      <a:pt x="338" y="13"/>
                      <a:pt x="316" y="19"/>
                    </a:cubicBezTo>
                    <a:cubicBezTo>
                      <a:pt x="237" y="39"/>
                      <a:pt x="288" y="23"/>
                      <a:pt x="209" y="45"/>
                    </a:cubicBezTo>
                    <a:cubicBezTo>
                      <a:pt x="206" y="46"/>
                      <a:pt x="202" y="44"/>
                      <a:pt x="201" y="41"/>
                    </a:cubicBezTo>
                    <a:cubicBezTo>
                      <a:pt x="201" y="38"/>
                      <a:pt x="203" y="35"/>
                      <a:pt x="206" y="34"/>
                    </a:cubicBezTo>
                    <a:cubicBezTo>
                      <a:pt x="218" y="30"/>
                      <a:pt x="218" y="30"/>
                      <a:pt x="218" y="3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212" y="0"/>
                      <a:pt x="206" y="0"/>
                      <a:pt x="199" y="0"/>
                    </a:cubicBezTo>
                    <a:cubicBezTo>
                      <a:pt x="173" y="0"/>
                      <a:pt x="148" y="2"/>
                      <a:pt x="143" y="4"/>
                    </a:cubicBezTo>
                    <a:cubicBezTo>
                      <a:pt x="115" y="17"/>
                      <a:pt x="119" y="32"/>
                      <a:pt x="68" y="99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41" y="297"/>
                      <a:pt x="41" y="297"/>
                      <a:pt x="41" y="297"/>
                    </a:cubicBezTo>
                    <a:cubicBezTo>
                      <a:pt x="113" y="282"/>
                      <a:pt x="113" y="282"/>
                      <a:pt x="113" y="282"/>
                    </a:cubicBezTo>
                    <a:cubicBezTo>
                      <a:pt x="176" y="296"/>
                      <a:pt x="203" y="300"/>
                      <a:pt x="267" y="283"/>
                    </a:cubicBezTo>
                    <a:cubicBezTo>
                      <a:pt x="267" y="283"/>
                      <a:pt x="267" y="283"/>
                      <a:pt x="267" y="283"/>
                    </a:cubicBezTo>
                    <a:cubicBezTo>
                      <a:pt x="323" y="268"/>
                      <a:pt x="323" y="268"/>
                      <a:pt x="323" y="268"/>
                    </a:cubicBezTo>
                    <a:cubicBezTo>
                      <a:pt x="330" y="266"/>
                      <a:pt x="335" y="262"/>
                      <a:pt x="339" y="256"/>
                    </a:cubicBezTo>
                    <a:cubicBezTo>
                      <a:pt x="342" y="250"/>
                      <a:pt x="343" y="243"/>
                      <a:pt x="341" y="237"/>
                    </a:cubicBezTo>
                    <a:cubicBezTo>
                      <a:pt x="340" y="233"/>
                      <a:pt x="338" y="229"/>
                      <a:pt x="335" y="226"/>
                    </a:cubicBezTo>
                    <a:cubicBezTo>
                      <a:pt x="293" y="235"/>
                      <a:pt x="293" y="235"/>
                      <a:pt x="293" y="235"/>
                    </a:cubicBezTo>
                    <a:cubicBezTo>
                      <a:pt x="290" y="236"/>
                      <a:pt x="287" y="233"/>
                      <a:pt x="286" y="230"/>
                    </a:cubicBezTo>
                    <a:cubicBezTo>
                      <a:pt x="285" y="227"/>
                      <a:pt x="288" y="224"/>
                      <a:pt x="291" y="223"/>
                    </a:cubicBezTo>
                    <a:cubicBezTo>
                      <a:pt x="307" y="220"/>
                      <a:pt x="322" y="216"/>
                      <a:pt x="339" y="212"/>
                    </a:cubicBezTo>
                    <a:cubicBezTo>
                      <a:pt x="346" y="210"/>
                      <a:pt x="353" y="206"/>
                      <a:pt x="357" y="199"/>
                    </a:cubicBezTo>
                    <a:cubicBezTo>
                      <a:pt x="361" y="193"/>
                      <a:pt x="363" y="185"/>
                      <a:pt x="361" y="177"/>
                    </a:cubicBezTo>
                    <a:cubicBezTo>
                      <a:pt x="359" y="169"/>
                      <a:pt x="354" y="162"/>
                      <a:pt x="347" y="159"/>
                    </a:cubicBezTo>
                    <a:cubicBezTo>
                      <a:pt x="346" y="159"/>
                      <a:pt x="345" y="159"/>
                      <a:pt x="344" y="160"/>
                    </a:cubicBezTo>
                    <a:cubicBezTo>
                      <a:pt x="303" y="169"/>
                      <a:pt x="303" y="169"/>
                      <a:pt x="303" y="169"/>
                    </a:cubicBezTo>
                    <a:cubicBezTo>
                      <a:pt x="300" y="170"/>
                      <a:pt x="296" y="168"/>
                      <a:pt x="296" y="165"/>
                    </a:cubicBezTo>
                    <a:cubicBezTo>
                      <a:pt x="295" y="162"/>
                      <a:pt x="297" y="158"/>
                      <a:pt x="300" y="15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8" name="ïślïḓè"/>
              <p:cNvSpPr/>
              <p:nvPr/>
            </p:nvSpPr>
            <p:spPr bwMode="auto">
              <a:xfrm>
                <a:off x="2898" y="3283"/>
                <a:ext cx="445" cy="717"/>
              </a:xfrm>
              <a:custGeom>
                <a:avLst/>
                <a:gdLst>
                  <a:gd name="T0" fmla="*/ 125 w 188"/>
                  <a:gd name="T1" fmla="*/ 15 h 303"/>
                  <a:gd name="T2" fmla="*/ 111 w 188"/>
                  <a:gd name="T3" fmla="*/ 1 h 303"/>
                  <a:gd name="T4" fmla="*/ 101 w 188"/>
                  <a:gd name="T5" fmla="*/ 1 h 303"/>
                  <a:gd name="T6" fmla="*/ 17 w 188"/>
                  <a:gd name="T7" fmla="*/ 24 h 303"/>
                  <a:gd name="T8" fmla="*/ 3 w 188"/>
                  <a:gd name="T9" fmla="*/ 49 h 303"/>
                  <a:gd name="T10" fmla="*/ 64 w 188"/>
                  <a:gd name="T11" fmla="*/ 287 h 303"/>
                  <a:gd name="T12" fmla="*/ 89 w 188"/>
                  <a:gd name="T13" fmla="*/ 300 h 303"/>
                  <a:gd name="T14" fmla="*/ 171 w 188"/>
                  <a:gd name="T15" fmla="*/ 273 h 303"/>
                  <a:gd name="T16" fmla="*/ 185 w 188"/>
                  <a:gd name="T17" fmla="*/ 247 h 303"/>
                  <a:gd name="T18" fmla="*/ 125 w 188"/>
                  <a:gd name="T19" fmla="*/ 15 h 303"/>
                  <a:gd name="T20" fmla="*/ 158 w 188"/>
                  <a:gd name="T21" fmla="*/ 240 h 303"/>
                  <a:gd name="T22" fmla="*/ 120 w 188"/>
                  <a:gd name="T23" fmla="*/ 265 h 303"/>
                  <a:gd name="T24" fmla="*/ 94 w 188"/>
                  <a:gd name="T25" fmla="*/ 227 h 303"/>
                  <a:gd name="T26" fmla="*/ 133 w 188"/>
                  <a:gd name="T27" fmla="*/ 202 h 303"/>
                  <a:gd name="T28" fmla="*/ 158 w 188"/>
                  <a:gd name="T29" fmla="*/ 24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8" h="303">
                    <a:moveTo>
                      <a:pt x="125" y="15"/>
                    </a:moveTo>
                    <a:cubicBezTo>
                      <a:pt x="123" y="8"/>
                      <a:pt x="118" y="3"/>
                      <a:pt x="111" y="1"/>
                    </a:cubicBezTo>
                    <a:cubicBezTo>
                      <a:pt x="108" y="0"/>
                      <a:pt x="104" y="0"/>
                      <a:pt x="101" y="1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7" y="27"/>
                      <a:pt x="0" y="39"/>
                      <a:pt x="3" y="49"/>
                    </a:cubicBezTo>
                    <a:cubicBezTo>
                      <a:pt x="64" y="287"/>
                      <a:pt x="64" y="287"/>
                      <a:pt x="64" y="287"/>
                    </a:cubicBezTo>
                    <a:cubicBezTo>
                      <a:pt x="67" y="297"/>
                      <a:pt x="79" y="303"/>
                      <a:pt x="89" y="300"/>
                    </a:cubicBezTo>
                    <a:cubicBezTo>
                      <a:pt x="171" y="273"/>
                      <a:pt x="171" y="273"/>
                      <a:pt x="171" y="273"/>
                    </a:cubicBezTo>
                    <a:cubicBezTo>
                      <a:pt x="181" y="269"/>
                      <a:pt x="188" y="257"/>
                      <a:pt x="185" y="247"/>
                    </a:cubicBezTo>
                    <a:lnTo>
                      <a:pt x="125" y="15"/>
                    </a:lnTo>
                    <a:close/>
                    <a:moveTo>
                      <a:pt x="158" y="240"/>
                    </a:moveTo>
                    <a:cubicBezTo>
                      <a:pt x="154" y="258"/>
                      <a:pt x="137" y="269"/>
                      <a:pt x="120" y="265"/>
                    </a:cubicBezTo>
                    <a:cubicBezTo>
                      <a:pt x="102" y="262"/>
                      <a:pt x="91" y="245"/>
                      <a:pt x="94" y="227"/>
                    </a:cubicBezTo>
                    <a:cubicBezTo>
                      <a:pt x="98" y="210"/>
                      <a:pt x="115" y="198"/>
                      <a:pt x="133" y="202"/>
                    </a:cubicBezTo>
                    <a:cubicBezTo>
                      <a:pt x="150" y="205"/>
                      <a:pt x="161" y="222"/>
                      <a:pt x="158" y="24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1" name="íŝlîdè"/>
            <p:cNvSpPr/>
            <p:nvPr/>
          </p:nvSpPr>
          <p:spPr>
            <a:xfrm flipH="1" flipV="1">
              <a:off x="6715233" y="3683580"/>
              <a:ext cx="3515258" cy="2187952"/>
            </a:xfrm>
            <a:custGeom>
              <a:avLst/>
              <a:gdLst>
                <a:gd name="connsiteX0" fmla="*/ 1754659 w 1754659"/>
                <a:gd name="connsiteY0" fmla="*/ 506627 h 506627"/>
                <a:gd name="connsiteX1" fmla="*/ 1346886 w 1754659"/>
                <a:gd name="connsiteY1" fmla="*/ 0 h 506627"/>
                <a:gd name="connsiteX2" fmla="*/ 0 w 1754659"/>
                <a:gd name="connsiteY2" fmla="*/ 0 h 50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4659" h="506627">
                  <a:moveTo>
                    <a:pt x="1754659" y="506627"/>
                  </a:moveTo>
                  <a:lnTo>
                    <a:pt x="1346886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2" name="îŝļîḑé"/>
            <p:cNvGrpSpPr/>
            <p:nvPr/>
          </p:nvGrpSpPr>
          <p:grpSpPr>
            <a:xfrm>
              <a:off x="1356611" y="5068652"/>
              <a:ext cx="2578029" cy="784007"/>
              <a:chOff x="251866" y="1988839"/>
              <a:chExt cx="3288629" cy="784007"/>
            </a:xfrm>
          </p:grpSpPr>
          <p:sp>
            <p:nvSpPr>
              <p:cNvPr id="22" name="islïḓè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î$ľiḑé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3" name="ïS1îḋè"/>
            <p:cNvGrpSpPr/>
            <p:nvPr/>
          </p:nvGrpSpPr>
          <p:grpSpPr>
            <a:xfrm>
              <a:off x="1403770" y="3077938"/>
              <a:ext cx="2578029" cy="784007"/>
              <a:chOff x="251866" y="1988839"/>
              <a:chExt cx="3288629" cy="784007"/>
            </a:xfrm>
          </p:grpSpPr>
          <p:sp>
            <p:nvSpPr>
              <p:cNvPr id="20" name="i$ḷíḓê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îŝļíḍé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4" name="ï$ļiḋé"/>
            <p:cNvGrpSpPr/>
            <p:nvPr/>
          </p:nvGrpSpPr>
          <p:grpSpPr>
            <a:xfrm>
              <a:off x="8257360" y="3036075"/>
              <a:ext cx="2578029" cy="784007"/>
              <a:chOff x="251866" y="1988839"/>
              <a:chExt cx="3288629" cy="784007"/>
            </a:xfrm>
          </p:grpSpPr>
          <p:sp>
            <p:nvSpPr>
              <p:cNvPr id="18" name="isľîdê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ï$ḻïḑé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5" name="îṣḻïḋê"/>
            <p:cNvGrpSpPr/>
            <p:nvPr/>
          </p:nvGrpSpPr>
          <p:grpSpPr>
            <a:xfrm>
              <a:off x="8257360" y="5087635"/>
              <a:ext cx="2578029" cy="784007"/>
              <a:chOff x="251866" y="1988839"/>
              <a:chExt cx="3288629" cy="784007"/>
            </a:xfrm>
          </p:grpSpPr>
          <p:sp>
            <p:nvSpPr>
              <p:cNvPr id="16" name="iSliḓé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7" name="iŝḷîḓè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贰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完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成情况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f4157a8-cc53-4451-b641-b93f4ec538e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801" y="1657104"/>
            <a:ext cx="8752688" cy="3543791"/>
            <a:chOff x="1693430" y="1679590"/>
            <a:chExt cx="8752688" cy="3543791"/>
          </a:xfrm>
        </p:grpSpPr>
        <p:grpSp>
          <p:nvGrpSpPr>
            <p:cNvPr id="6" name="iṩľíḓè"/>
            <p:cNvGrpSpPr/>
            <p:nvPr/>
          </p:nvGrpSpPr>
          <p:grpSpPr>
            <a:xfrm>
              <a:off x="1745882" y="3433997"/>
              <a:ext cx="1550389" cy="1550389"/>
              <a:chOff x="897117" y="3301620"/>
              <a:chExt cx="2034816" cy="2034816"/>
            </a:xfrm>
          </p:grpSpPr>
          <p:sp>
            <p:nvSpPr>
              <p:cNvPr id="34" name="î$lïḑé"/>
              <p:cNvSpPr/>
              <p:nvPr/>
            </p:nvSpPr>
            <p:spPr>
              <a:xfrm>
                <a:off x="8971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śḻiďe"/>
              <p:cNvSpPr/>
              <p:nvPr/>
            </p:nvSpPr>
            <p:spPr>
              <a:xfrm>
                <a:off x="1028700" y="3429000"/>
                <a:ext cx="1771650" cy="1771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ïšḻïḋê"/>
            <p:cNvGrpSpPr/>
            <p:nvPr/>
          </p:nvGrpSpPr>
          <p:grpSpPr>
            <a:xfrm>
              <a:off x="6509291" y="3433997"/>
              <a:ext cx="1550389" cy="1550389"/>
              <a:chOff x="6548617" y="3301620"/>
              <a:chExt cx="2034816" cy="2034816"/>
            </a:xfrm>
          </p:grpSpPr>
          <p:sp>
            <p:nvSpPr>
              <p:cNvPr id="32" name="iş1iḍè"/>
              <p:cNvSpPr/>
              <p:nvPr/>
            </p:nvSpPr>
            <p:spPr>
              <a:xfrm>
                <a:off x="65486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ïṥḻiḋê"/>
              <p:cNvSpPr/>
              <p:nvPr/>
            </p:nvSpPr>
            <p:spPr>
              <a:xfrm>
                <a:off x="6680200" y="3433203"/>
                <a:ext cx="1771650" cy="1771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8" name="îsļídè"/>
            <p:cNvGrpSpPr/>
            <p:nvPr/>
          </p:nvGrpSpPr>
          <p:grpSpPr>
            <a:xfrm>
              <a:off x="4129961" y="1937206"/>
              <a:ext cx="1550389" cy="1550389"/>
              <a:chOff x="3725684" y="1525767"/>
              <a:chExt cx="2034816" cy="2034816"/>
            </a:xfrm>
          </p:grpSpPr>
          <p:sp>
            <p:nvSpPr>
              <p:cNvPr id="30" name="ïṥliḍê"/>
              <p:cNvSpPr/>
              <p:nvPr/>
            </p:nvSpPr>
            <p:spPr>
              <a:xfrm>
                <a:off x="3725684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iŝľïḍè"/>
              <p:cNvSpPr/>
              <p:nvPr/>
            </p:nvSpPr>
            <p:spPr>
              <a:xfrm>
                <a:off x="3857267" y="1657350"/>
                <a:ext cx="1771650" cy="1771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9" name="íṧḻídé"/>
            <p:cNvGrpSpPr/>
            <p:nvPr/>
          </p:nvGrpSpPr>
          <p:grpSpPr>
            <a:xfrm>
              <a:off x="8895729" y="1937206"/>
              <a:ext cx="1550389" cy="1550389"/>
              <a:chOff x="9379982" y="1525767"/>
              <a:chExt cx="2034816" cy="2034816"/>
            </a:xfrm>
          </p:grpSpPr>
          <p:sp>
            <p:nvSpPr>
              <p:cNvPr id="28" name="îSľíḑè"/>
              <p:cNvSpPr/>
              <p:nvPr/>
            </p:nvSpPr>
            <p:spPr>
              <a:xfrm>
                <a:off x="9379982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ïṣḷíḍe"/>
              <p:cNvSpPr/>
              <p:nvPr/>
            </p:nvSpPr>
            <p:spPr>
              <a:xfrm>
                <a:off x="9511565" y="1657350"/>
                <a:ext cx="1771650" cy="1771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0" name="íṧḻíďê"/>
            <p:cNvSpPr/>
            <p:nvPr/>
          </p:nvSpPr>
          <p:spPr>
            <a:xfrm rot="19500000">
              <a:off x="2891926" y="3419367"/>
              <a:ext cx="1036791" cy="39531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íṩ1íďe"/>
            <p:cNvSpPr/>
            <p:nvPr/>
          </p:nvSpPr>
          <p:spPr>
            <a:xfrm rot="2209917">
              <a:off x="5262212" y="3189679"/>
              <a:ext cx="1036791" cy="39531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íṡḻidè"/>
            <p:cNvSpPr/>
            <p:nvPr/>
          </p:nvSpPr>
          <p:spPr>
            <a:xfrm rot="19500000">
              <a:off x="7641542" y="3419367"/>
              <a:ext cx="1036791" cy="39531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3" name="ïśļïḍè"/>
            <p:cNvSpPr/>
            <p:nvPr/>
          </p:nvSpPr>
          <p:spPr bwMode="auto">
            <a:xfrm>
              <a:off x="9455097" y="2332410"/>
              <a:ext cx="431653" cy="735536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4" name="iṩḻíḍé"/>
            <p:cNvSpPr/>
            <p:nvPr/>
          </p:nvSpPr>
          <p:spPr bwMode="auto">
            <a:xfrm>
              <a:off x="2323666" y="3819356"/>
              <a:ext cx="415466" cy="70795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5" name="iṣ1iḑé"/>
            <p:cNvSpPr/>
            <p:nvPr/>
          </p:nvSpPr>
          <p:spPr bwMode="auto">
            <a:xfrm>
              <a:off x="7063349" y="3803357"/>
              <a:ext cx="434244" cy="739951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6" name="ïṧḷîḍê"/>
            <p:cNvSpPr/>
            <p:nvPr/>
          </p:nvSpPr>
          <p:spPr bwMode="auto">
            <a:xfrm>
              <a:off x="4695429" y="2357253"/>
              <a:ext cx="419451" cy="71474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7" name="i$1íḍé"/>
            <p:cNvGrpSpPr/>
            <p:nvPr/>
          </p:nvGrpSpPr>
          <p:grpSpPr>
            <a:xfrm>
              <a:off x="3554203" y="4268244"/>
              <a:ext cx="6891915" cy="955137"/>
              <a:chOff x="1467192" y="5180920"/>
              <a:chExt cx="6891915" cy="955137"/>
            </a:xfrm>
          </p:grpSpPr>
          <p:sp>
            <p:nvSpPr>
              <p:cNvPr id="24" name="íślídè"/>
              <p:cNvSpPr txBox="1"/>
              <p:nvPr/>
            </p:nvSpPr>
            <p:spPr>
              <a:xfrm>
                <a:off x="6338132" y="5509411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îṧļíḑe"/>
              <p:cNvSpPr/>
              <p:nvPr/>
            </p:nvSpPr>
            <p:spPr>
              <a:xfrm>
                <a:off x="6338131" y="5180920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6" name="íṩľíḋè"/>
              <p:cNvSpPr txBox="1"/>
              <p:nvPr/>
            </p:nvSpPr>
            <p:spPr>
              <a:xfrm>
                <a:off x="1467193" y="5509411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ïS1íḋe"/>
              <p:cNvSpPr/>
              <p:nvPr/>
            </p:nvSpPr>
            <p:spPr>
              <a:xfrm>
                <a:off x="1467192" y="5180920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8" name="isľîḋé"/>
            <p:cNvGrpSpPr/>
            <p:nvPr/>
          </p:nvGrpSpPr>
          <p:grpSpPr>
            <a:xfrm>
              <a:off x="6564369" y="1679590"/>
              <a:ext cx="2020976" cy="955137"/>
              <a:chOff x="8792902" y="806351"/>
              <a:chExt cx="2020976" cy="955137"/>
            </a:xfrm>
          </p:grpSpPr>
          <p:sp>
            <p:nvSpPr>
              <p:cNvPr id="22" name="isḷíde"/>
              <p:cNvSpPr txBox="1"/>
              <p:nvPr/>
            </p:nvSpPr>
            <p:spPr>
              <a:xfrm>
                <a:off x="8792903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í$ḻîḑe"/>
              <p:cNvSpPr/>
              <p:nvPr/>
            </p:nvSpPr>
            <p:spPr>
              <a:xfrm>
                <a:off x="8792902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9" name="î$ľíďé"/>
            <p:cNvGrpSpPr/>
            <p:nvPr/>
          </p:nvGrpSpPr>
          <p:grpSpPr>
            <a:xfrm>
              <a:off x="1693430" y="1679590"/>
              <a:ext cx="2020976" cy="955137"/>
              <a:chOff x="3921963" y="806351"/>
              <a:chExt cx="2020976" cy="955137"/>
            </a:xfrm>
          </p:grpSpPr>
          <p:sp>
            <p:nvSpPr>
              <p:cNvPr id="20" name="íŝľîďé"/>
              <p:cNvSpPr txBox="1"/>
              <p:nvPr/>
            </p:nvSpPr>
            <p:spPr>
              <a:xfrm>
                <a:off x="3921964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ïṣ1ïḓe"/>
              <p:cNvSpPr/>
              <p:nvPr/>
            </p:nvSpPr>
            <p:spPr>
              <a:xfrm>
                <a:off x="3921963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51000"/>
            <a:ext cx="12220047" cy="5207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3956954" y="3029994"/>
            <a:ext cx="4149277" cy="815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4061" y="1798452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endParaRPr lang="zh-CN" altLang="en-US" sz="8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05955" y="1967728"/>
            <a:ext cx="315983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5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5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e291731-89f1-41aa-9628-932b817332a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53649" y="1695748"/>
            <a:ext cx="9365233" cy="3836940"/>
            <a:chOff x="1" y="838027"/>
            <a:chExt cx="12053642" cy="4938381"/>
          </a:xfrm>
        </p:grpSpPr>
        <p:sp>
          <p:nvSpPr>
            <p:cNvPr id="6" name="iṥľïḍe"/>
            <p:cNvSpPr/>
            <p:nvPr/>
          </p:nvSpPr>
          <p:spPr>
            <a:xfrm>
              <a:off x="3490913" y="1081592"/>
              <a:ext cx="3696212" cy="1437501"/>
            </a:xfrm>
            <a:custGeom>
              <a:avLst/>
              <a:gdLst>
                <a:gd name="connsiteX0" fmla="*/ 727078 w 4604385"/>
                <a:gd name="connsiteY0" fmla="*/ 0 h 1790700"/>
                <a:gd name="connsiteX1" fmla="*/ 4604385 w 4604385"/>
                <a:gd name="connsiteY1" fmla="*/ 0 h 1790700"/>
                <a:gd name="connsiteX2" fmla="*/ 4604385 w 4604385"/>
                <a:gd name="connsiteY2" fmla="*/ 438150 h 1790700"/>
                <a:gd name="connsiteX3" fmla="*/ 864672 w 4604385"/>
                <a:gd name="connsiteY3" fmla="*/ 438150 h 1790700"/>
                <a:gd name="connsiteX4" fmla="*/ 495300 w 4604385"/>
                <a:gd name="connsiteY4" fmla="*/ 807522 h 1790700"/>
                <a:gd name="connsiteX5" fmla="*/ 495300 w 4604385"/>
                <a:gd name="connsiteY5" fmla="*/ 983178 h 1790700"/>
                <a:gd name="connsiteX6" fmla="*/ 864672 w 4604385"/>
                <a:gd name="connsiteY6" fmla="*/ 1352550 h 1790700"/>
                <a:gd name="connsiteX7" fmla="*/ 4604385 w 4604385"/>
                <a:gd name="connsiteY7" fmla="*/ 1352550 h 1790700"/>
                <a:gd name="connsiteX8" fmla="*/ 4604385 w 4604385"/>
                <a:gd name="connsiteY8" fmla="*/ 1790700 h 1790700"/>
                <a:gd name="connsiteX9" fmla="*/ 727078 w 4604385"/>
                <a:gd name="connsiteY9" fmla="*/ 1790700 h 1790700"/>
                <a:gd name="connsiteX10" fmla="*/ 0 w 4604385"/>
                <a:gd name="connsiteY10" fmla="*/ 1063622 h 1790700"/>
                <a:gd name="connsiteX11" fmla="*/ 0 w 4604385"/>
                <a:gd name="connsiteY11" fmla="*/ 727078 h 1790700"/>
                <a:gd name="connsiteX12" fmla="*/ 727078 w 4604385"/>
                <a:gd name="connsiteY12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4385" h="1790700">
                  <a:moveTo>
                    <a:pt x="727078" y="0"/>
                  </a:moveTo>
                  <a:lnTo>
                    <a:pt x="4604385" y="0"/>
                  </a:lnTo>
                  <a:lnTo>
                    <a:pt x="4604385" y="438150"/>
                  </a:lnTo>
                  <a:lnTo>
                    <a:pt x="864672" y="438150"/>
                  </a:lnTo>
                  <a:cubicBezTo>
                    <a:pt x="660673" y="438150"/>
                    <a:pt x="495300" y="603523"/>
                    <a:pt x="495300" y="807522"/>
                  </a:cubicBezTo>
                  <a:lnTo>
                    <a:pt x="495300" y="983178"/>
                  </a:lnTo>
                  <a:cubicBezTo>
                    <a:pt x="495300" y="1187177"/>
                    <a:pt x="660673" y="1352550"/>
                    <a:pt x="864672" y="1352550"/>
                  </a:cubicBezTo>
                  <a:lnTo>
                    <a:pt x="4604385" y="1352550"/>
                  </a:lnTo>
                  <a:lnTo>
                    <a:pt x="4604385" y="1790700"/>
                  </a:lnTo>
                  <a:lnTo>
                    <a:pt x="727078" y="1790700"/>
                  </a:lnTo>
                  <a:cubicBezTo>
                    <a:pt x="325524" y="1790700"/>
                    <a:pt x="0" y="1465176"/>
                    <a:pt x="0" y="1063622"/>
                  </a:cubicBezTo>
                  <a:lnTo>
                    <a:pt x="0" y="727078"/>
                  </a:lnTo>
                  <a:cubicBezTo>
                    <a:pt x="0" y="325524"/>
                    <a:pt x="325524" y="0"/>
                    <a:pt x="72707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7" name="îṥḷiḑê"/>
            <p:cNvSpPr/>
            <p:nvPr/>
          </p:nvSpPr>
          <p:spPr>
            <a:xfrm flipH="1">
              <a:off x="5004876" y="2167364"/>
              <a:ext cx="3696212" cy="1437501"/>
            </a:xfrm>
            <a:custGeom>
              <a:avLst/>
              <a:gdLst>
                <a:gd name="connsiteX0" fmla="*/ 727078 w 4604385"/>
                <a:gd name="connsiteY0" fmla="*/ 0 h 1790700"/>
                <a:gd name="connsiteX1" fmla="*/ 4604385 w 4604385"/>
                <a:gd name="connsiteY1" fmla="*/ 0 h 1790700"/>
                <a:gd name="connsiteX2" fmla="*/ 4604385 w 4604385"/>
                <a:gd name="connsiteY2" fmla="*/ 438150 h 1790700"/>
                <a:gd name="connsiteX3" fmla="*/ 864672 w 4604385"/>
                <a:gd name="connsiteY3" fmla="*/ 438150 h 1790700"/>
                <a:gd name="connsiteX4" fmla="*/ 495300 w 4604385"/>
                <a:gd name="connsiteY4" fmla="*/ 807522 h 1790700"/>
                <a:gd name="connsiteX5" fmla="*/ 495300 w 4604385"/>
                <a:gd name="connsiteY5" fmla="*/ 983178 h 1790700"/>
                <a:gd name="connsiteX6" fmla="*/ 864672 w 4604385"/>
                <a:gd name="connsiteY6" fmla="*/ 1352550 h 1790700"/>
                <a:gd name="connsiteX7" fmla="*/ 4604385 w 4604385"/>
                <a:gd name="connsiteY7" fmla="*/ 1352550 h 1790700"/>
                <a:gd name="connsiteX8" fmla="*/ 4604385 w 4604385"/>
                <a:gd name="connsiteY8" fmla="*/ 1790700 h 1790700"/>
                <a:gd name="connsiteX9" fmla="*/ 727078 w 4604385"/>
                <a:gd name="connsiteY9" fmla="*/ 1790700 h 1790700"/>
                <a:gd name="connsiteX10" fmla="*/ 0 w 4604385"/>
                <a:gd name="connsiteY10" fmla="*/ 1063622 h 1790700"/>
                <a:gd name="connsiteX11" fmla="*/ 0 w 4604385"/>
                <a:gd name="connsiteY11" fmla="*/ 727078 h 1790700"/>
                <a:gd name="connsiteX12" fmla="*/ 727078 w 4604385"/>
                <a:gd name="connsiteY12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4385" h="1790700">
                  <a:moveTo>
                    <a:pt x="727078" y="0"/>
                  </a:moveTo>
                  <a:lnTo>
                    <a:pt x="4604385" y="0"/>
                  </a:lnTo>
                  <a:lnTo>
                    <a:pt x="4604385" y="438150"/>
                  </a:lnTo>
                  <a:lnTo>
                    <a:pt x="864672" y="438150"/>
                  </a:lnTo>
                  <a:cubicBezTo>
                    <a:pt x="660673" y="438150"/>
                    <a:pt x="495300" y="603523"/>
                    <a:pt x="495300" y="807522"/>
                  </a:cubicBezTo>
                  <a:lnTo>
                    <a:pt x="495300" y="983178"/>
                  </a:lnTo>
                  <a:cubicBezTo>
                    <a:pt x="495300" y="1187177"/>
                    <a:pt x="660673" y="1352550"/>
                    <a:pt x="864672" y="1352550"/>
                  </a:cubicBezTo>
                  <a:lnTo>
                    <a:pt x="4604385" y="1352550"/>
                  </a:lnTo>
                  <a:lnTo>
                    <a:pt x="4604385" y="1790700"/>
                  </a:lnTo>
                  <a:lnTo>
                    <a:pt x="727078" y="1790700"/>
                  </a:lnTo>
                  <a:cubicBezTo>
                    <a:pt x="325524" y="1790700"/>
                    <a:pt x="0" y="1465176"/>
                    <a:pt x="0" y="1063622"/>
                  </a:cubicBezTo>
                  <a:lnTo>
                    <a:pt x="0" y="727078"/>
                  </a:lnTo>
                  <a:cubicBezTo>
                    <a:pt x="0" y="325524"/>
                    <a:pt x="325524" y="0"/>
                    <a:pt x="72707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8" name="išľîḍé"/>
            <p:cNvSpPr/>
            <p:nvPr/>
          </p:nvSpPr>
          <p:spPr>
            <a:xfrm>
              <a:off x="3490913" y="3253136"/>
              <a:ext cx="3696212" cy="1437501"/>
            </a:xfrm>
            <a:custGeom>
              <a:avLst/>
              <a:gdLst>
                <a:gd name="connsiteX0" fmla="*/ 727078 w 4604385"/>
                <a:gd name="connsiteY0" fmla="*/ 0 h 1790700"/>
                <a:gd name="connsiteX1" fmla="*/ 4604385 w 4604385"/>
                <a:gd name="connsiteY1" fmla="*/ 0 h 1790700"/>
                <a:gd name="connsiteX2" fmla="*/ 4604385 w 4604385"/>
                <a:gd name="connsiteY2" fmla="*/ 438150 h 1790700"/>
                <a:gd name="connsiteX3" fmla="*/ 864672 w 4604385"/>
                <a:gd name="connsiteY3" fmla="*/ 438150 h 1790700"/>
                <a:gd name="connsiteX4" fmla="*/ 495300 w 4604385"/>
                <a:gd name="connsiteY4" fmla="*/ 807522 h 1790700"/>
                <a:gd name="connsiteX5" fmla="*/ 495300 w 4604385"/>
                <a:gd name="connsiteY5" fmla="*/ 983178 h 1790700"/>
                <a:gd name="connsiteX6" fmla="*/ 864672 w 4604385"/>
                <a:gd name="connsiteY6" fmla="*/ 1352550 h 1790700"/>
                <a:gd name="connsiteX7" fmla="*/ 4604385 w 4604385"/>
                <a:gd name="connsiteY7" fmla="*/ 1352550 h 1790700"/>
                <a:gd name="connsiteX8" fmla="*/ 4604385 w 4604385"/>
                <a:gd name="connsiteY8" fmla="*/ 1790700 h 1790700"/>
                <a:gd name="connsiteX9" fmla="*/ 727078 w 4604385"/>
                <a:gd name="connsiteY9" fmla="*/ 1790700 h 1790700"/>
                <a:gd name="connsiteX10" fmla="*/ 0 w 4604385"/>
                <a:gd name="connsiteY10" fmla="*/ 1063622 h 1790700"/>
                <a:gd name="connsiteX11" fmla="*/ 0 w 4604385"/>
                <a:gd name="connsiteY11" fmla="*/ 727078 h 1790700"/>
                <a:gd name="connsiteX12" fmla="*/ 727078 w 4604385"/>
                <a:gd name="connsiteY12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4385" h="1790700">
                  <a:moveTo>
                    <a:pt x="727078" y="0"/>
                  </a:moveTo>
                  <a:lnTo>
                    <a:pt x="4604385" y="0"/>
                  </a:lnTo>
                  <a:lnTo>
                    <a:pt x="4604385" y="438150"/>
                  </a:lnTo>
                  <a:lnTo>
                    <a:pt x="864672" y="438150"/>
                  </a:lnTo>
                  <a:cubicBezTo>
                    <a:pt x="660673" y="438150"/>
                    <a:pt x="495300" y="603523"/>
                    <a:pt x="495300" y="807522"/>
                  </a:cubicBezTo>
                  <a:lnTo>
                    <a:pt x="495300" y="983178"/>
                  </a:lnTo>
                  <a:cubicBezTo>
                    <a:pt x="495300" y="1187177"/>
                    <a:pt x="660673" y="1352550"/>
                    <a:pt x="864672" y="1352550"/>
                  </a:cubicBezTo>
                  <a:lnTo>
                    <a:pt x="4604385" y="1352550"/>
                  </a:lnTo>
                  <a:lnTo>
                    <a:pt x="4604385" y="1790700"/>
                  </a:lnTo>
                  <a:lnTo>
                    <a:pt x="727078" y="1790700"/>
                  </a:lnTo>
                  <a:cubicBezTo>
                    <a:pt x="325524" y="1790700"/>
                    <a:pt x="0" y="1465176"/>
                    <a:pt x="0" y="1063622"/>
                  </a:cubicBezTo>
                  <a:lnTo>
                    <a:pt x="0" y="727078"/>
                  </a:lnTo>
                  <a:cubicBezTo>
                    <a:pt x="0" y="325524"/>
                    <a:pt x="325524" y="0"/>
                    <a:pt x="72707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9" name="iŝļïḋè"/>
            <p:cNvSpPr/>
            <p:nvPr/>
          </p:nvSpPr>
          <p:spPr>
            <a:xfrm flipH="1">
              <a:off x="5004876" y="4338907"/>
              <a:ext cx="3696212" cy="1437501"/>
            </a:xfrm>
            <a:custGeom>
              <a:avLst/>
              <a:gdLst>
                <a:gd name="connsiteX0" fmla="*/ 727078 w 4604385"/>
                <a:gd name="connsiteY0" fmla="*/ 0 h 1790700"/>
                <a:gd name="connsiteX1" fmla="*/ 4604385 w 4604385"/>
                <a:gd name="connsiteY1" fmla="*/ 0 h 1790700"/>
                <a:gd name="connsiteX2" fmla="*/ 4604385 w 4604385"/>
                <a:gd name="connsiteY2" fmla="*/ 438150 h 1790700"/>
                <a:gd name="connsiteX3" fmla="*/ 864672 w 4604385"/>
                <a:gd name="connsiteY3" fmla="*/ 438150 h 1790700"/>
                <a:gd name="connsiteX4" fmla="*/ 495300 w 4604385"/>
                <a:gd name="connsiteY4" fmla="*/ 807522 h 1790700"/>
                <a:gd name="connsiteX5" fmla="*/ 495300 w 4604385"/>
                <a:gd name="connsiteY5" fmla="*/ 983178 h 1790700"/>
                <a:gd name="connsiteX6" fmla="*/ 864672 w 4604385"/>
                <a:gd name="connsiteY6" fmla="*/ 1352550 h 1790700"/>
                <a:gd name="connsiteX7" fmla="*/ 4604385 w 4604385"/>
                <a:gd name="connsiteY7" fmla="*/ 1352550 h 1790700"/>
                <a:gd name="connsiteX8" fmla="*/ 4604385 w 4604385"/>
                <a:gd name="connsiteY8" fmla="*/ 1790700 h 1790700"/>
                <a:gd name="connsiteX9" fmla="*/ 727078 w 4604385"/>
                <a:gd name="connsiteY9" fmla="*/ 1790700 h 1790700"/>
                <a:gd name="connsiteX10" fmla="*/ 0 w 4604385"/>
                <a:gd name="connsiteY10" fmla="*/ 1063622 h 1790700"/>
                <a:gd name="connsiteX11" fmla="*/ 0 w 4604385"/>
                <a:gd name="connsiteY11" fmla="*/ 727078 h 1790700"/>
                <a:gd name="connsiteX12" fmla="*/ 727078 w 4604385"/>
                <a:gd name="connsiteY12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4385" h="1790700">
                  <a:moveTo>
                    <a:pt x="727078" y="0"/>
                  </a:moveTo>
                  <a:lnTo>
                    <a:pt x="4604385" y="0"/>
                  </a:lnTo>
                  <a:lnTo>
                    <a:pt x="4604385" y="438150"/>
                  </a:lnTo>
                  <a:lnTo>
                    <a:pt x="864672" y="438150"/>
                  </a:lnTo>
                  <a:cubicBezTo>
                    <a:pt x="660673" y="438150"/>
                    <a:pt x="495300" y="603523"/>
                    <a:pt x="495300" y="807522"/>
                  </a:cubicBezTo>
                  <a:lnTo>
                    <a:pt x="495300" y="983178"/>
                  </a:lnTo>
                  <a:cubicBezTo>
                    <a:pt x="495300" y="1187177"/>
                    <a:pt x="660673" y="1352550"/>
                    <a:pt x="864672" y="1352550"/>
                  </a:cubicBezTo>
                  <a:lnTo>
                    <a:pt x="4604385" y="1352550"/>
                  </a:lnTo>
                  <a:lnTo>
                    <a:pt x="4604385" y="1790700"/>
                  </a:lnTo>
                  <a:lnTo>
                    <a:pt x="727078" y="1790700"/>
                  </a:lnTo>
                  <a:cubicBezTo>
                    <a:pt x="325524" y="1790700"/>
                    <a:pt x="0" y="1465176"/>
                    <a:pt x="0" y="1063622"/>
                  </a:cubicBezTo>
                  <a:lnTo>
                    <a:pt x="0" y="727078"/>
                  </a:lnTo>
                  <a:cubicBezTo>
                    <a:pt x="0" y="325524"/>
                    <a:pt x="325524" y="0"/>
                    <a:pt x="72707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0" name="íSḷîḍe"/>
            <p:cNvSpPr/>
            <p:nvPr/>
          </p:nvSpPr>
          <p:spPr>
            <a:xfrm>
              <a:off x="1" y="5424679"/>
              <a:ext cx="5467350" cy="35172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îsḷîḑè"/>
            <p:cNvSpPr/>
            <p:nvPr/>
          </p:nvSpPr>
          <p:spPr>
            <a:xfrm>
              <a:off x="7115175" y="1081592"/>
              <a:ext cx="3073400" cy="35172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iŝḻïḑe"/>
            <p:cNvSpPr/>
            <p:nvPr/>
          </p:nvSpPr>
          <p:spPr>
            <a:xfrm rot="5400000">
              <a:off x="9769147" y="1045371"/>
              <a:ext cx="838857" cy="461306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3" name="iŝḻiḍé"/>
            <p:cNvSpPr/>
            <p:nvPr/>
          </p:nvSpPr>
          <p:spPr>
            <a:xfrm rot="5400000" flipH="1" flipV="1">
              <a:off x="4585448" y="2131223"/>
              <a:ext cx="838857" cy="461306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4" name="isļîḋé"/>
            <p:cNvSpPr/>
            <p:nvPr/>
          </p:nvSpPr>
          <p:spPr>
            <a:xfrm rot="5400000">
              <a:off x="6926400" y="3198347"/>
              <a:ext cx="838857" cy="461306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5" name="ïślïḑè"/>
            <p:cNvSpPr/>
            <p:nvPr/>
          </p:nvSpPr>
          <p:spPr>
            <a:xfrm rot="5400000" flipH="1" flipV="1">
              <a:off x="4585449" y="4284117"/>
              <a:ext cx="838857" cy="461306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6" name="íSļíḓe"/>
            <p:cNvGrpSpPr/>
            <p:nvPr/>
          </p:nvGrpSpPr>
          <p:grpSpPr>
            <a:xfrm>
              <a:off x="283433" y="1369703"/>
              <a:ext cx="3030292" cy="1166092"/>
              <a:chOff x="945840" y="3430058"/>
              <a:chExt cx="3030292" cy="1166092"/>
            </a:xfrm>
          </p:grpSpPr>
          <p:sp>
            <p:nvSpPr>
              <p:cNvPr id="30" name="išlîḍè"/>
              <p:cNvSpPr txBox="1"/>
              <p:nvPr/>
            </p:nvSpPr>
            <p:spPr>
              <a:xfrm>
                <a:off x="945840" y="3737823"/>
                <a:ext cx="3030292" cy="858327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iṣliḍé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7" name="íSlïḓé"/>
            <p:cNvGrpSpPr/>
            <p:nvPr/>
          </p:nvGrpSpPr>
          <p:grpSpPr>
            <a:xfrm>
              <a:off x="8906442" y="2486436"/>
              <a:ext cx="3147200" cy="1117640"/>
              <a:chOff x="8268607" y="3017352"/>
              <a:chExt cx="3147200" cy="1117640"/>
            </a:xfrm>
          </p:grpSpPr>
          <p:sp>
            <p:nvSpPr>
              <p:cNvPr id="28" name="î$lîḓé"/>
              <p:cNvSpPr txBox="1"/>
              <p:nvPr/>
            </p:nvSpPr>
            <p:spPr>
              <a:xfrm>
                <a:off x="8268607" y="3325117"/>
                <a:ext cx="3147200" cy="809875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îśļiḑe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8" name="îṩ1ïḑe"/>
            <p:cNvGrpSpPr/>
            <p:nvPr/>
          </p:nvGrpSpPr>
          <p:grpSpPr>
            <a:xfrm>
              <a:off x="283433" y="3524546"/>
              <a:ext cx="3030292" cy="1166092"/>
              <a:chOff x="945840" y="3430058"/>
              <a:chExt cx="3030292" cy="1166092"/>
            </a:xfrm>
          </p:grpSpPr>
          <p:sp>
            <p:nvSpPr>
              <p:cNvPr id="26" name="îSḻiḑè"/>
              <p:cNvSpPr txBox="1"/>
              <p:nvPr/>
            </p:nvSpPr>
            <p:spPr>
              <a:xfrm>
                <a:off x="945840" y="3737823"/>
                <a:ext cx="3030292" cy="858327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slîḓé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9" name="ïṩḷïḑé"/>
            <p:cNvGrpSpPr/>
            <p:nvPr/>
          </p:nvGrpSpPr>
          <p:grpSpPr>
            <a:xfrm>
              <a:off x="8906442" y="4641279"/>
              <a:ext cx="3147201" cy="1117640"/>
              <a:chOff x="8268607" y="3017352"/>
              <a:chExt cx="3147201" cy="1117640"/>
            </a:xfrm>
          </p:grpSpPr>
          <p:sp>
            <p:nvSpPr>
              <p:cNvPr id="24" name="ïṥlídê"/>
              <p:cNvSpPr txBox="1"/>
              <p:nvPr/>
            </p:nvSpPr>
            <p:spPr>
              <a:xfrm>
                <a:off x="8268607" y="3325117"/>
                <a:ext cx="3147201" cy="809875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5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5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íSļiďe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0" name="íşļïďe"/>
            <p:cNvGrpSpPr/>
            <p:nvPr/>
          </p:nvGrpSpPr>
          <p:grpSpPr>
            <a:xfrm>
              <a:off x="7965417" y="838027"/>
              <a:ext cx="838858" cy="838858"/>
              <a:chOff x="7965417" y="838027"/>
              <a:chExt cx="838858" cy="838858"/>
            </a:xfrm>
          </p:grpSpPr>
          <p:sp>
            <p:nvSpPr>
              <p:cNvPr id="21" name="îṩļîḍè"/>
              <p:cNvSpPr/>
              <p:nvPr/>
            </p:nvSpPr>
            <p:spPr>
              <a:xfrm>
                <a:off x="7965417" y="838027"/>
                <a:ext cx="838858" cy="8388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2" name="ïslïďè"/>
              <p:cNvSpPr/>
              <p:nvPr/>
            </p:nvSpPr>
            <p:spPr>
              <a:xfrm>
                <a:off x="8067502" y="940112"/>
                <a:ext cx="634688" cy="634688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îS1ïdè"/>
              <p:cNvSpPr/>
              <p:nvPr/>
            </p:nvSpPr>
            <p:spPr bwMode="auto">
              <a:xfrm>
                <a:off x="8185673" y="1081592"/>
                <a:ext cx="427937" cy="351729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1427bb3c-c702-4556-83c9-7375f321675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53649" y="1535703"/>
            <a:ext cx="9522039" cy="4157029"/>
            <a:chOff x="1368950" y="1920408"/>
            <a:chExt cx="9522039" cy="4157029"/>
          </a:xfrm>
        </p:grpSpPr>
        <p:grpSp>
          <p:nvGrpSpPr>
            <p:cNvPr id="6" name="ïşlíḑe"/>
            <p:cNvGrpSpPr/>
            <p:nvPr/>
          </p:nvGrpSpPr>
          <p:grpSpPr>
            <a:xfrm>
              <a:off x="1368950" y="4519680"/>
              <a:ext cx="2407615" cy="835777"/>
              <a:chOff x="609599" y="3139323"/>
              <a:chExt cx="2407615" cy="835777"/>
            </a:xfrm>
          </p:grpSpPr>
          <p:sp>
            <p:nvSpPr>
              <p:cNvPr id="33" name="ïṩḻíḑ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4" name="îsḷíḋ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ïṧ1îdè"/>
            <p:cNvGrpSpPr/>
            <p:nvPr/>
          </p:nvGrpSpPr>
          <p:grpSpPr>
            <a:xfrm>
              <a:off x="8433660" y="4519680"/>
              <a:ext cx="2457329" cy="835777"/>
              <a:chOff x="9029821" y="3139323"/>
              <a:chExt cx="2457329" cy="835777"/>
            </a:xfrm>
          </p:grpSpPr>
          <p:sp>
            <p:nvSpPr>
              <p:cNvPr id="31" name="ïsľïḍ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2" name="íŝľïd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8" name="ïś1ïdè"/>
            <p:cNvGrpSpPr/>
            <p:nvPr/>
          </p:nvGrpSpPr>
          <p:grpSpPr>
            <a:xfrm>
              <a:off x="4250448" y="2373756"/>
              <a:ext cx="3904467" cy="3703681"/>
              <a:chOff x="3882406" y="907348"/>
              <a:chExt cx="4763194" cy="4518250"/>
            </a:xfrm>
          </p:grpSpPr>
          <p:sp>
            <p:nvSpPr>
              <p:cNvPr id="25" name="îṩľïdé"/>
              <p:cNvSpPr/>
              <p:nvPr/>
            </p:nvSpPr>
            <p:spPr>
              <a:xfrm>
                <a:off x="7418780" y="4017012"/>
                <a:ext cx="1226820" cy="1057603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6" name="îṥ1íde"/>
              <p:cNvSpPr/>
              <p:nvPr/>
            </p:nvSpPr>
            <p:spPr>
              <a:xfrm>
                <a:off x="4847030" y="4017011"/>
                <a:ext cx="3185160" cy="1057603"/>
              </a:xfrm>
              <a:prstGeom prst="parallelogram">
                <a:avLst>
                  <a:gd name="adj" fmla="val 57722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î$ḷíḋè"/>
              <p:cNvSpPr/>
              <p:nvPr/>
            </p:nvSpPr>
            <p:spPr>
              <a:xfrm rot="7176267">
                <a:off x="3798188" y="4283776"/>
                <a:ext cx="1226040" cy="1057603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8" name="íṩlíďé"/>
              <p:cNvSpPr/>
              <p:nvPr/>
            </p:nvSpPr>
            <p:spPr>
              <a:xfrm rot="7176267">
                <a:off x="3599284" y="2888630"/>
                <a:ext cx="3209239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iŝļiḑe"/>
              <p:cNvSpPr/>
              <p:nvPr/>
            </p:nvSpPr>
            <p:spPr>
              <a:xfrm rot="14409079">
                <a:off x="5375029" y="991566"/>
                <a:ext cx="1226040" cy="1057603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îšlíḓe"/>
              <p:cNvSpPr/>
              <p:nvPr/>
            </p:nvSpPr>
            <p:spPr>
              <a:xfrm rot="14409079">
                <a:off x="5188621" y="2372001"/>
                <a:ext cx="3183135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9" name="íṥ1iḓê"/>
            <p:cNvSpPr/>
            <p:nvPr/>
          </p:nvSpPr>
          <p:spPr bwMode="auto">
            <a:xfrm>
              <a:off x="7428016" y="5329619"/>
              <a:ext cx="446169" cy="36671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0" name="íŝ1íḋe"/>
            <p:cNvSpPr>
              <a:spLocks noChangeAspect="1"/>
            </p:cNvSpPr>
            <p:nvPr/>
          </p:nvSpPr>
          <p:spPr bwMode="auto">
            <a:xfrm>
              <a:off x="5897308" y="2560659"/>
              <a:ext cx="401262" cy="40084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îSľiḑé"/>
            <p:cNvSpPr/>
            <p:nvPr/>
          </p:nvSpPr>
          <p:spPr bwMode="auto">
            <a:xfrm>
              <a:off x="4367298" y="5329619"/>
              <a:ext cx="361663" cy="36099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í$ļïďè"/>
            <p:cNvSpPr/>
            <p:nvPr/>
          </p:nvSpPr>
          <p:spPr bwMode="auto">
            <a:xfrm>
              <a:off x="5846028" y="4290046"/>
              <a:ext cx="451952" cy="576726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3" name="iṣļíḓé"/>
            <p:cNvGrpSpPr/>
            <p:nvPr/>
          </p:nvGrpSpPr>
          <p:grpSpPr>
            <a:xfrm>
              <a:off x="7653845" y="3220044"/>
              <a:ext cx="2457329" cy="835777"/>
              <a:chOff x="9029821" y="3139323"/>
              <a:chExt cx="2457329" cy="835777"/>
            </a:xfrm>
          </p:grpSpPr>
          <p:sp>
            <p:nvSpPr>
              <p:cNvPr id="23" name="iṩ1ïḓ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4" name="ïsľîď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4" name="iṩľíḓè"/>
            <p:cNvGrpSpPr/>
            <p:nvPr/>
          </p:nvGrpSpPr>
          <p:grpSpPr>
            <a:xfrm>
              <a:off x="6874030" y="1920408"/>
              <a:ext cx="2457329" cy="835777"/>
              <a:chOff x="9029821" y="3139323"/>
              <a:chExt cx="2457329" cy="835777"/>
            </a:xfrm>
          </p:grpSpPr>
          <p:sp>
            <p:nvSpPr>
              <p:cNvPr id="21" name="íṡḷíd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2" name="íṧľíḍ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5" name="íşḷiḑe"/>
            <p:cNvGrpSpPr/>
            <p:nvPr/>
          </p:nvGrpSpPr>
          <p:grpSpPr>
            <a:xfrm>
              <a:off x="1987716" y="3220044"/>
              <a:ext cx="2407615" cy="835777"/>
              <a:chOff x="609599" y="3139323"/>
              <a:chExt cx="2407615" cy="835777"/>
            </a:xfrm>
          </p:grpSpPr>
          <p:sp>
            <p:nvSpPr>
              <p:cNvPr id="19" name="îṩlîd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0" name="îṩļîḓ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6" name="íśḻîďê"/>
            <p:cNvGrpSpPr/>
            <p:nvPr/>
          </p:nvGrpSpPr>
          <p:grpSpPr>
            <a:xfrm>
              <a:off x="2606482" y="1920408"/>
              <a:ext cx="2407615" cy="835777"/>
              <a:chOff x="609599" y="3139323"/>
              <a:chExt cx="2407615" cy="835777"/>
            </a:xfrm>
          </p:grpSpPr>
          <p:sp>
            <p:nvSpPr>
              <p:cNvPr id="17" name="îṩḻïḍe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8" name="îSlïḓ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b4e669e-5c92-4b13-b4e7-ad5f6c4d212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39836" y="1782550"/>
            <a:ext cx="9653668" cy="3663335"/>
            <a:chOff x="540204" y="1388803"/>
            <a:chExt cx="11138542" cy="4226810"/>
          </a:xfrm>
        </p:grpSpPr>
        <p:grpSp>
          <p:nvGrpSpPr>
            <p:cNvPr id="6" name="îṡ1îḑé"/>
            <p:cNvGrpSpPr/>
            <p:nvPr/>
          </p:nvGrpSpPr>
          <p:grpSpPr>
            <a:xfrm>
              <a:off x="540204" y="2605087"/>
              <a:ext cx="3820612" cy="1647825"/>
              <a:chOff x="566057" y="1219200"/>
              <a:chExt cx="3483430" cy="1647825"/>
            </a:xfrm>
          </p:grpSpPr>
          <p:sp>
            <p:nvSpPr>
              <p:cNvPr id="36" name="í$ļiḑê"/>
              <p:cNvSpPr/>
              <p:nvPr/>
            </p:nvSpPr>
            <p:spPr>
              <a:xfrm>
                <a:off x="566057" y="1219200"/>
                <a:ext cx="3483430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7" name="îśľiḍe"/>
              <p:cNvSpPr/>
              <p:nvPr/>
            </p:nvSpPr>
            <p:spPr>
              <a:xfrm flipH="1" flipV="1">
                <a:off x="566057" y="2423886"/>
                <a:ext cx="876300" cy="443139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íŝļîḋé"/>
            <p:cNvGrpSpPr/>
            <p:nvPr/>
          </p:nvGrpSpPr>
          <p:grpSpPr>
            <a:xfrm>
              <a:off x="4452344" y="2605087"/>
              <a:ext cx="1916276" cy="1647825"/>
              <a:chOff x="4348842" y="1219200"/>
              <a:chExt cx="1747158" cy="1647825"/>
            </a:xfrm>
          </p:grpSpPr>
          <p:sp>
            <p:nvSpPr>
              <p:cNvPr id="34" name="íṡļídê"/>
              <p:cNvSpPr/>
              <p:nvPr/>
            </p:nvSpPr>
            <p:spPr>
              <a:xfrm>
                <a:off x="4354285" y="1219200"/>
                <a:ext cx="1741715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Sľíḋé"/>
              <p:cNvSpPr/>
              <p:nvPr/>
            </p:nvSpPr>
            <p:spPr>
              <a:xfrm flipH="1" flipV="1">
                <a:off x="4348842" y="2423886"/>
                <a:ext cx="876300" cy="443139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8" name="ïṣļíḋé"/>
            <p:cNvGrpSpPr/>
            <p:nvPr/>
          </p:nvGrpSpPr>
          <p:grpSpPr>
            <a:xfrm>
              <a:off x="6460148" y="2605087"/>
              <a:ext cx="1389451" cy="1647825"/>
              <a:chOff x="6400798" y="1219200"/>
              <a:chExt cx="1266827" cy="1647825"/>
            </a:xfrm>
          </p:grpSpPr>
          <p:sp>
            <p:nvSpPr>
              <p:cNvPr id="32" name="ïŝļïďê"/>
              <p:cNvSpPr/>
              <p:nvPr/>
            </p:nvSpPr>
            <p:spPr>
              <a:xfrm>
                <a:off x="6400798" y="1219200"/>
                <a:ext cx="1266827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iS1îḋe"/>
              <p:cNvSpPr/>
              <p:nvPr/>
            </p:nvSpPr>
            <p:spPr>
              <a:xfrm flipH="1" flipV="1">
                <a:off x="6400798" y="2423886"/>
                <a:ext cx="876300" cy="443139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9" name="iśļîḍé"/>
            <p:cNvGrpSpPr/>
            <p:nvPr/>
          </p:nvGrpSpPr>
          <p:grpSpPr>
            <a:xfrm>
              <a:off x="7941127" y="2605087"/>
              <a:ext cx="3710669" cy="1647825"/>
              <a:chOff x="7966981" y="1219200"/>
              <a:chExt cx="3383190" cy="1647825"/>
            </a:xfrm>
          </p:grpSpPr>
          <p:sp>
            <p:nvSpPr>
              <p:cNvPr id="30" name="ïšļiḓe"/>
              <p:cNvSpPr/>
              <p:nvPr/>
            </p:nvSpPr>
            <p:spPr>
              <a:xfrm>
                <a:off x="7972423" y="1219200"/>
                <a:ext cx="3377748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iṡľíďê"/>
              <p:cNvSpPr/>
              <p:nvPr/>
            </p:nvSpPr>
            <p:spPr>
              <a:xfrm flipH="1" flipV="1">
                <a:off x="7966981" y="2423886"/>
                <a:ext cx="876300" cy="443139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0" name="ïṥ1îḍé"/>
            <p:cNvSpPr/>
            <p:nvPr/>
          </p:nvSpPr>
          <p:spPr bwMode="auto">
            <a:xfrm>
              <a:off x="4706250" y="2909710"/>
              <a:ext cx="400800" cy="578024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íşḻiḍê"/>
            <p:cNvSpPr/>
            <p:nvPr/>
          </p:nvSpPr>
          <p:spPr bwMode="auto">
            <a:xfrm>
              <a:off x="8219366" y="2906939"/>
              <a:ext cx="404643" cy="583566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iŝľîdè"/>
            <p:cNvSpPr/>
            <p:nvPr/>
          </p:nvSpPr>
          <p:spPr bwMode="auto">
            <a:xfrm>
              <a:off x="805068" y="2887650"/>
              <a:ext cx="431392" cy="622143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3" name="iŝlíḑe"/>
            <p:cNvSpPr/>
            <p:nvPr/>
          </p:nvSpPr>
          <p:spPr bwMode="auto">
            <a:xfrm>
              <a:off x="6580886" y="2898449"/>
              <a:ext cx="408237" cy="588749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4" name="îŝlíḑê"/>
            <p:cNvGrpSpPr/>
            <p:nvPr/>
          </p:nvGrpSpPr>
          <p:grpSpPr>
            <a:xfrm>
              <a:off x="540204" y="4779836"/>
              <a:ext cx="3579815" cy="835777"/>
              <a:chOff x="8461577" y="3139323"/>
              <a:chExt cx="4087891" cy="835777"/>
            </a:xfrm>
          </p:grpSpPr>
          <p:sp>
            <p:nvSpPr>
              <p:cNvPr id="28" name="íSlíḍê"/>
              <p:cNvSpPr txBox="1"/>
              <p:nvPr/>
            </p:nvSpPr>
            <p:spPr>
              <a:xfrm>
                <a:off x="8461577" y="3385544"/>
                <a:ext cx="4087891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iṩḷïďè"/>
              <p:cNvSpPr/>
              <p:nvPr/>
            </p:nvSpPr>
            <p:spPr>
              <a:xfrm>
                <a:off x="8461577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5" name="íṩļiḍé"/>
            <p:cNvGrpSpPr/>
            <p:nvPr/>
          </p:nvGrpSpPr>
          <p:grpSpPr>
            <a:xfrm>
              <a:off x="4452343" y="1392573"/>
              <a:ext cx="3579817" cy="835777"/>
              <a:chOff x="8461576" y="3139323"/>
              <a:chExt cx="4087892" cy="835777"/>
            </a:xfrm>
          </p:grpSpPr>
          <p:sp>
            <p:nvSpPr>
              <p:cNvPr id="26" name="ïṩļíḋe"/>
              <p:cNvSpPr txBox="1"/>
              <p:nvPr/>
            </p:nvSpPr>
            <p:spPr>
              <a:xfrm>
                <a:off x="8461577" y="3385544"/>
                <a:ext cx="4087891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íşľïďe"/>
              <p:cNvSpPr/>
              <p:nvPr/>
            </p:nvSpPr>
            <p:spPr>
              <a:xfrm>
                <a:off x="8461576" y="3139323"/>
                <a:ext cx="2457330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6" name="îsḻîḓê"/>
            <p:cNvGrpSpPr/>
            <p:nvPr/>
          </p:nvGrpSpPr>
          <p:grpSpPr>
            <a:xfrm>
              <a:off x="6466048" y="4779836"/>
              <a:ext cx="3579815" cy="835777"/>
              <a:chOff x="8433871" y="3139323"/>
              <a:chExt cx="4087891" cy="835777"/>
            </a:xfrm>
          </p:grpSpPr>
          <p:sp>
            <p:nvSpPr>
              <p:cNvPr id="24" name="îṩliḋè"/>
              <p:cNvSpPr txBox="1"/>
              <p:nvPr/>
            </p:nvSpPr>
            <p:spPr>
              <a:xfrm>
                <a:off x="8433871" y="3385544"/>
                <a:ext cx="4087891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îṥ1ïḋè"/>
              <p:cNvSpPr/>
              <p:nvPr/>
            </p:nvSpPr>
            <p:spPr>
              <a:xfrm>
                <a:off x="8433872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7" name="íSḻîḑé"/>
            <p:cNvGrpSpPr/>
            <p:nvPr/>
          </p:nvGrpSpPr>
          <p:grpSpPr>
            <a:xfrm>
              <a:off x="7941127" y="1388803"/>
              <a:ext cx="3579815" cy="835777"/>
              <a:chOff x="8461576" y="3139323"/>
              <a:chExt cx="4087891" cy="835777"/>
            </a:xfrm>
          </p:grpSpPr>
          <p:sp>
            <p:nvSpPr>
              <p:cNvPr id="22" name="íSļïďê"/>
              <p:cNvSpPr txBox="1"/>
              <p:nvPr/>
            </p:nvSpPr>
            <p:spPr>
              <a:xfrm>
                <a:off x="8461576" y="3385544"/>
                <a:ext cx="4087891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iṩḷiďé"/>
              <p:cNvSpPr/>
              <p:nvPr/>
            </p:nvSpPr>
            <p:spPr>
              <a:xfrm>
                <a:off x="8461577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18" name="ïṣľiďé"/>
            <p:cNvSpPr/>
            <p:nvPr/>
          </p:nvSpPr>
          <p:spPr>
            <a:xfrm>
              <a:off x="3390356" y="2945819"/>
              <a:ext cx="1043527" cy="6036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3765">
                <a:defRPr/>
              </a:pPr>
              <a:r>
                <a:rPr lang="en-US" altLang="zh-CN" sz="28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40%</a:t>
              </a:r>
              <a:endPara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9" name="îṣ1iḑê"/>
            <p:cNvSpPr/>
            <p:nvPr/>
          </p:nvSpPr>
          <p:spPr>
            <a:xfrm>
              <a:off x="5414497" y="2945819"/>
              <a:ext cx="1043527" cy="6036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3765">
                <a:defRPr/>
              </a:pPr>
              <a:r>
                <a:rPr lang="en-US" altLang="zh-CN" sz="28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20%</a:t>
              </a:r>
              <a:endPara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0" name="î$líḋè"/>
            <p:cNvSpPr/>
            <p:nvPr/>
          </p:nvSpPr>
          <p:spPr>
            <a:xfrm>
              <a:off x="6948546" y="2945819"/>
              <a:ext cx="1043527" cy="6036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3765">
                <a:defRPr/>
              </a:pPr>
              <a:r>
                <a:rPr lang="en-US" altLang="zh-CN" sz="28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15%</a:t>
              </a:r>
              <a:endPara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1" name="íšlíde"/>
            <p:cNvSpPr/>
            <p:nvPr/>
          </p:nvSpPr>
          <p:spPr>
            <a:xfrm>
              <a:off x="10635219" y="2945819"/>
              <a:ext cx="1043527" cy="6036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3765">
                <a:defRPr/>
              </a:pPr>
              <a:r>
                <a:rPr lang="en-US" altLang="zh-CN" sz="28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40%</a:t>
              </a:r>
              <a:endPara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叁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足之处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1279d972-b8d1-4d15-bfb8-8f7281bdde4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06733" y="967091"/>
            <a:ext cx="7505509" cy="4923817"/>
            <a:chOff x="2320046" y="1192870"/>
            <a:chExt cx="7505509" cy="4923817"/>
          </a:xfrm>
        </p:grpSpPr>
        <p:grpSp>
          <p:nvGrpSpPr>
            <p:cNvPr id="6" name="iŝlïḑe"/>
            <p:cNvGrpSpPr/>
            <p:nvPr/>
          </p:nvGrpSpPr>
          <p:grpSpPr>
            <a:xfrm rot="2640000">
              <a:off x="3596787" y="3331046"/>
              <a:ext cx="524700" cy="665577"/>
              <a:chOff x="4082243" y="2257857"/>
              <a:chExt cx="397973" cy="504825"/>
            </a:xfrm>
          </p:grpSpPr>
          <p:sp>
            <p:nvSpPr>
              <p:cNvPr id="70" name="ïşļîdé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cxnSp>
            <p:nvCxnSpPr>
              <p:cNvPr id="71" name="Straight Connector 37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îS1íďê"/>
            <p:cNvSpPr/>
            <p:nvPr/>
          </p:nvSpPr>
          <p:spPr bwMode="auto">
            <a:xfrm>
              <a:off x="2643440" y="3552335"/>
              <a:ext cx="1306038" cy="1306037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8" name="ïşlîḋé"/>
            <p:cNvGrpSpPr/>
            <p:nvPr/>
          </p:nvGrpSpPr>
          <p:grpSpPr>
            <a:xfrm rot="8040000">
              <a:off x="4693296" y="3325949"/>
              <a:ext cx="524700" cy="665577"/>
              <a:chOff x="4082243" y="2257857"/>
              <a:chExt cx="397973" cy="504825"/>
            </a:xfrm>
          </p:grpSpPr>
          <p:sp>
            <p:nvSpPr>
              <p:cNvPr id="68" name="ís1îḋé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cxnSp>
            <p:nvCxnSpPr>
              <p:cNvPr id="69" name="Straight Connector 41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ïŝlïďe"/>
            <p:cNvSpPr/>
            <p:nvPr/>
          </p:nvSpPr>
          <p:spPr bwMode="auto">
            <a:xfrm rot="5400000">
              <a:off x="3761107" y="2443041"/>
              <a:ext cx="1306037" cy="130603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0" name="îśḷíḑé"/>
            <p:cNvGrpSpPr/>
            <p:nvPr/>
          </p:nvGrpSpPr>
          <p:grpSpPr>
            <a:xfrm rot="2640000">
              <a:off x="5835847" y="3331047"/>
              <a:ext cx="524700" cy="665577"/>
              <a:chOff x="4082243" y="2257857"/>
              <a:chExt cx="397973" cy="504825"/>
            </a:xfrm>
          </p:grpSpPr>
          <p:sp>
            <p:nvSpPr>
              <p:cNvPr id="66" name="îṣļîḋè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cxnSp>
            <p:nvCxnSpPr>
              <p:cNvPr id="67" name="Straight Connector 45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ïş1îḍé"/>
            <p:cNvSpPr/>
            <p:nvPr/>
          </p:nvSpPr>
          <p:spPr bwMode="auto">
            <a:xfrm>
              <a:off x="4882501" y="3552336"/>
              <a:ext cx="1306038" cy="1306037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2" name="ísḻiďe"/>
            <p:cNvGrpSpPr/>
            <p:nvPr/>
          </p:nvGrpSpPr>
          <p:grpSpPr>
            <a:xfrm rot="8040000">
              <a:off x="6932356" y="3325950"/>
              <a:ext cx="524700" cy="665577"/>
              <a:chOff x="4082243" y="2257857"/>
              <a:chExt cx="397973" cy="504825"/>
            </a:xfrm>
          </p:grpSpPr>
          <p:sp>
            <p:nvSpPr>
              <p:cNvPr id="64" name="íṧľïḍè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cxnSp>
            <p:nvCxnSpPr>
              <p:cNvPr id="65" name="Straight Connector 49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î$liḋé"/>
            <p:cNvSpPr/>
            <p:nvPr/>
          </p:nvSpPr>
          <p:spPr bwMode="auto">
            <a:xfrm rot="5400000">
              <a:off x="6000168" y="2443042"/>
              <a:ext cx="1306037" cy="130603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4" name="î$ľíḓe"/>
            <p:cNvGrpSpPr/>
            <p:nvPr/>
          </p:nvGrpSpPr>
          <p:grpSpPr>
            <a:xfrm rot="2640000">
              <a:off x="8071639" y="3331047"/>
              <a:ext cx="524700" cy="665577"/>
              <a:chOff x="4082243" y="2257857"/>
              <a:chExt cx="397973" cy="504825"/>
            </a:xfrm>
          </p:grpSpPr>
          <p:sp>
            <p:nvSpPr>
              <p:cNvPr id="62" name="îṧḷiḓê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cxnSp>
            <p:nvCxnSpPr>
              <p:cNvPr id="63" name="Straight Connector 53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íşḻîdè"/>
            <p:cNvSpPr/>
            <p:nvPr/>
          </p:nvSpPr>
          <p:spPr bwMode="auto">
            <a:xfrm>
              <a:off x="7118293" y="3552336"/>
              <a:ext cx="1306038" cy="1306037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6" name="iSḻîḑê"/>
            <p:cNvSpPr/>
            <p:nvPr/>
          </p:nvSpPr>
          <p:spPr bwMode="auto">
            <a:xfrm rot="5400000">
              <a:off x="8235960" y="2443042"/>
              <a:ext cx="1306037" cy="130603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7" name="î$ḻíḑé"/>
            <p:cNvGrpSpPr/>
            <p:nvPr/>
          </p:nvGrpSpPr>
          <p:grpSpPr>
            <a:xfrm>
              <a:off x="3060746" y="3922889"/>
              <a:ext cx="471428" cy="564899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60" name="ïṣḷíḋè"/>
              <p:cNvSpPr/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61" name="íslïḋé"/>
              <p:cNvSpPr/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8" name="î$1iďê"/>
            <p:cNvGrpSpPr/>
            <p:nvPr/>
          </p:nvGrpSpPr>
          <p:grpSpPr>
            <a:xfrm>
              <a:off x="4227119" y="2911952"/>
              <a:ext cx="374316" cy="368214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5" name="ïṣlidè"/>
              <p:cNvSpPr/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6" name="îṥliḍè"/>
              <p:cNvSpPr/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7" name="îṧḷïḓè"/>
              <p:cNvSpPr/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8" name="íşļidé"/>
              <p:cNvSpPr/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9" name="ïśļíḓé"/>
              <p:cNvSpPr/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9" name="i$ļíďê"/>
            <p:cNvGrpSpPr/>
            <p:nvPr/>
          </p:nvGrpSpPr>
          <p:grpSpPr>
            <a:xfrm>
              <a:off x="5380190" y="3965301"/>
              <a:ext cx="310660" cy="480109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3" name="îṡļiḓè"/>
              <p:cNvSpPr/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4" name="is1ídê"/>
              <p:cNvSpPr/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0" name="îśľiḋê"/>
            <p:cNvGrpSpPr/>
            <p:nvPr/>
          </p:nvGrpSpPr>
          <p:grpSpPr>
            <a:xfrm>
              <a:off x="6429605" y="2870848"/>
              <a:ext cx="447164" cy="450426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8" name="îṣliḓè"/>
              <p:cNvSpPr/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9" name="îṩľïḑè"/>
              <p:cNvSpPr/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0" name="iṣľîdé"/>
              <p:cNvSpPr/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1" name="ïsḷîḓe"/>
              <p:cNvSpPr/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52" name="ïṩ1íḓé"/>
              <p:cNvSpPr/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1" name="îšḷiḋè"/>
            <p:cNvGrpSpPr/>
            <p:nvPr/>
          </p:nvGrpSpPr>
          <p:grpSpPr>
            <a:xfrm>
              <a:off x="7514904" y="3954529"/>
              <a:ext cx="512817" cy="501674"/>
              <a:chOff x="4330307" y="3263047"/>
              <a:chExt cx="311937" cy="305157"/>
            </a:xfrm>
          </p:grpSpPr>
          <p:sp>
            <p:nvSpPr>
              <p:cNvPr id="44" name="íSḷîḍé"/>
              <p:cNvSpPr/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5" name="íŝļiďè"/>
              <p:cNvSpPr/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6" name="iṣḻide"/>
              <p:cNvSpPr/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7" name="ïṥḻíḑe"/>
              <p:cNvSpPr/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2" name="îś1ide"/>
            <p:cNvGrpSpPr/>
            <p:nvPr/>
          </p:nvGrpSpPr>
          <p:grpSpPr>
            <a:xfrm>
              <a:off x="8679677" y="2858854"/>
              <a:ext cx="418602" cy="474416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41" name="iSḻiḋe"/>
              <p:cNvSpPr/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2" name="í$ḷïḑè"/>
              <p:cNvSpPr/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3" name="îṩ1ïḋè"/>
              <p:cNvSpPr/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3" name="ïśļiďè"/>
            <p:cNvGrpSpPr/>
            <p:nvPr/>
          </p:nvGrpSpPr>
          <p:grpSpPr>
            <a:xfrm>
              <a:off x="2320046" y="4858372"/>
              <a:ext cx="1944699" cy="1258314"/>
              <a:chOff x="3218020" y="4798575"/>
              <a:chExt cx="1944699" cy="1258314"/>
            </a:xfrm>
          </p:grpSpPr>
          <p:sp>
            <p:nvSpPr>
              <p:cNvPr id="39" name="išlíḑe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40" name="iṣľïḍe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4" name="îślidé"/>
            <p:cNvGrpSpPr/>
            <p:nvPr/>
          </p:nvGrpSpPr>
          <p:grpSpPr>
            <a:xfrm>
              <a:off x="4573392" y="4858373"/>
              <a:ext cx="1944699" cy="1258314"/>
              <a:chOff x="3218020" y="4798575"/>
              <a:chExt cx="1944699" cy="1258314"/>
            </a:xfrm>
          </p:grpSpPr>
          <p:sp>
            <p:nvSpPr>
              <p:cNvPr id="37" name="îSľîḍè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8" name="îśľíḑé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5" name="îślîďé"/>
            <p:cNvGrpSpPr/>
            <p:nvPr/>
          </p:nvGrpSpPr>
          <p:grpSpPr>
            <a:xfrm>
              <a:off x="6821351" y="4858373"/>
              <a:ext cx="1944699" cy="1258314"/>
              <a:chOff x="3218020" y="4798575"/>
              <a:chExt cx="1944699" cy="1258314"/>
            </a:xfrm>
          </p:grpSpPr>
          <p:sp>
            <p:nvSpPr>
              <p:cNvPr id="35" name="îṡ1íḑé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6" name="ïSľîḋé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6" name="îṩḻiḓê"/>
            <p:cNvGrpSpPr/>
            <p:nvPr/>
          </p:nvGrpSpPr>
          <p:grpSpPr>
            <a:xfrm>
              <a:off x="7880856" y="1192871"/>
              <a:ext cx="1944699" cy="1250171"/>
              <a:chOff x="7110595" y="1177660"/>
              <a:chExt cx="1944699" cy="1250171"/>
            </a:xfrm>
          </p:grpSpPr>
          <p:sp>
            <p:nvSpPr>
              <p:cNvPr id="33" name="ïṧľïďé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4" name="ïṥḻîdè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7" name="ïṩ1îḑé"/>
            <p:cNvGrpSpPr/>
            <p:nvPr/>
          </p:nvGrpSpPr>
          <p:grpSpPr>
            <a:xfrm>
              <a:off x="5641795" y="1192871"/>
              <a:ext cx="1944699" cy="1250171"/>
              <a:chOff x="7110595" y="1177660"/>
              <a:chExt cx="1944699" cy="1250171"/>
            </a:xfrm>
          </p:grpSpPr>
          <p:sp>
            <p:nvSpPr>
              <p:cNvPr id="31" name="išḻîḋê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2" name="ïṣlîďe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8" name="îş1íḍé"/>
            <p:cNvGrpSpPr/>
            <p:nvPr/>
          </p:nvGrpSpPr>
          <p:grpSpPr>
            <a:xfrm>
              <a:off x="3393134" y="1192870"/>
              <a:ext cx="1944699" cy="1250171"/>
              <a:chOff x="7110595" y="1177660"/>
              <a:chExt cx="1944699" cy="1250171"/>
            </a:xfrm>
          </p:grpSpPr>
          <p:sp>
            <p:nvSpPr>
              <p:cNvPr id="29" name="ïš1îdè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ïSḷïďé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51000"/>
            <a:ext cx="12220047" cy="5207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3956954" y="3029994"/>
            <a:ext cx="4149277" cy="815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4061" y="1798452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endParaRPr lang="zh-CN" altLang="en-US" sz="8000">
              <a:solidFill>
                <a:srgbClr val="FF0000"/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05955" y="1967728"/>
            <a:ext cx="315983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8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58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58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5ab9f1df-03b2-47b0-9725-ab622c638e2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78002" y="1235754"/>
            <a:ext cx="6162971" cy="4279927"/>
            <a:chOff x="3044119" y="1282675"/>
            <a:chExt cx="6162971" cy="4279927"/>
          </a:xfrm>
        </p:grpSpPr>
        <p:grpSp>
          <p:nvGrpSpPr>
            <p:cNvPr id="6" name="ïSļidê"/>
            <p:cNvGrpSpPr/>
            <p:nvPr/>
          </p:nvGrpSpPr>
          <p:grpSpPr>
            <a:xfrm>
              <a:off x="3734767" y="1282675"/>
              <a:ext cx="4658539" cy="4279927"/>
              <a:chOff x="3110634" y="709269"/>
              <a:chExt cx="5906798" cy="5426737"/>
            </a:xfrm>
          </p:grpSpPr>
          <p:sp>
            <p:nvSpPr>
              <p:cNvPr id="32" name="ïṩlïḍê"/>
              <p:cNvSpPr/>
              <p:nvPr/>
            </p:nvSpPr>
            <p:spPr>
              <a:xfrm>
                <a:off x="5488076" y="3150641"/>
                <a:ext cx="1087983" cy="2985365"/>
              </a:xfrm>
              <a:custGeom>
                <a:avLst/>
                <a:gdLst>
                  <a:gd name="connsiteX0" fmla="*/ 1183987 w 1333501"/>
                  <a:gd name="connsiteY0" fmla="*/ 0 h 3659054"/>
                  <a:gd name="connsiteX1" fmla="*/ 1305043 w 1333501"/>
                  <a:gd name="connsiteY1" fmla="*/ 4735 h 3659054"/>
                  <a:gd name="connsiteX2" fmla="*/ 1333501 w 1333501"/>
                  <a:gd name="connsiteY2" fmla="*/ 8099 h 3659054"/>
                  <a:gd name="connsiteX3" fmla="*/ 1333501 w 1333501"/>
                  <a:gd name="connsiteY3" fmla="*/ 1445214 h 3659054"/>
                  <a:gd name="connsiteX4" fmla="*/ 1333501 w 1333501"/>
                  <a:gd name="connsiteY4" fmla="*/ 2269542 h 3659054"/>
                  <a:gd name="connsiteX5" fmla="*/ 1333501 w 1333501"/>
                  <a:gd name="connsiteY5" fmla="*/ 3659054 h 3659054"/>
                  <a:gd name="connsiteX6" fmla="*/ 1 w 1333501"/>
                  <a:gd name="connsiteY6" fmla="*/ 2279959 h 3659054"/>
                  <a:gd name="connsiteX7" fmla="*/ 1 w 1333501"/>
                  <a:gd name="connsiteY7" fmla="*/ 1445214 h 3659054"/>
                  <a:gd name="connsiteX8" fmla="*/ 5522 w 1333501"/>
                  <a:gd name="connsiteY8" fmla="*/ 1445214 h 3659054"/>
                  <a:gd name="connsiteX9" fmla="*/ 0 w 1333501"/>
                  <a:gd name="connsiteY9" fmla="*/ 1360506 h 3659054"/>
                  <a:gd name="connsiteX10" fmla="*/ 0 w 1333501"/>
                  <a:gd name="connsiteY10" fmla="*/ 917135 h 3659054"/>
                  <a:gd name="connsiteX11" fmla="*/ 1183987 w 1333501"/>
                  <a:gd name="connsiteY11" fmla="*/ 0 h 36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33501" h="3659054">
                    <a:moveTo>
                      <a:pt x="1183987" y="0"/>
                    </a:moveTo>
                    <a:cubicBezTo>
                      <a:pt x="1224856" y="0"/>
                      <a:pt x="1265241" y="1604"/>
                      <a:pt x="1305043" y="4735"/>
                    </a:cubicBezTo>
                    <a:lnTo>
                      <a:pt x="1333501" y="8099"/>
                    </a:lnTo>
                    <a:lnTo>
                      <a:pt x="1333501" y="1445214"/>
                    </a:lnTo>
                    <a:lnTo>
                      <a:pt x="1333501" y="2269542"/>
                    </a:lnTo>
                    <a:lnTo>
                      <a:pt x="1333501" y="3659054"/>
                    </a:lnTo>
                    <a:cubicBezTo>
                      <a:pt x="597029" y="3659054"/>
                      <a:pt x="1" y="3041613"/>
                      <a:pt x="1" y="2279959"/>
                    </a:cubicBezTo>
                    <a:lnTo>
                      <a:pt x="1" y="1445214"/>
                    </a:lnTo>
                    <a:lnTo>
                      <a:pt x="5522" y="1445214"/>
                    </a:lnTo>
                    <a:lnTo>
                      <a:pt x="0" y="1360506"/>
                    </a:lnTo>
                    <a:lnTo>
                      <a:pt x="0" y="917135"/>
                    </a:lnTo>
                    <a:cubicBezTo>
                      <a:pt x="0" y="410615"/>
                      <a:pt x="530089" y="0"/>
                      <a:pt x="118398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işľîďe"/>
              <p:cNvSpPr/>
              <p:nvPr/>
            </p:nvSpPr>
            <p:spPr>
              <a:xfrm rot="16200000">
                <a:off x="6980758" y="2201950"/>
                <a:ext cx="1087983" cy="2985365"/>
              </a:xfrm>
              <a:custGeom>
                <a:avLst/>
                <a:gdLst>
                  <a:gd name="connsiteX0" fmla="*/ 1183987 w 1333501"/>
                  <a:gd name="connsiteY0" fmla="*/ 0 h 3659054"/>
                  <a:gd name="connsiteX1" fmla="*/ 1305043 w 1333501"/>
                  <a:gd name="connsiteY1" fmla="*/ 4735 h 3659054"/>
                  <a:gd name="connsiteX2" fmla="*/ 1333501 w 1333501"/>
                  <a:gd name="connsiteY2" fmla="*/ 8099 h 3659054"/>
                  <a:gd name="connsiteX3" fmla="*/ 1333501 w 1333501"/>
                  <a:gd name="connsiteY3" fmla="*/ 1445214 h 3659054"/>
                  <a:gd name="connsiteX4" fmla="*/ 1333501 w 1333501"/>
                  <a:gd name="connsiteY4" fmla="*/ 2269542 h 3659054"/>
                  <a:gd name="connsiteX5" fmla="*/ 1333501 w 1333501"/>
                  <a:gd name="connsiteY5" fmla="*/ 3659054 h 3659054"/>
                  <a:gd name="connsiteX6" fmla="*/ 1 w 1333501"/>
                  <a:gd name="connsiteY6" fmla="*/ 2279959 h 3659054"/>
                  <a:gd name="connsiteX7" fmla="*/ 1 w 1333501"/>
                  <a:gd name="connsiteY7" fmla="*/ 1445214 h 3659054"/>
                  <a:gd name="connsiteX8" fmla="*/ 5522 w 1333501"/>
                  <a:gd name="connsiteY8" fmla="*/ 1445214 h 3659054"/>
                  <a:gd name="connsiteX9" fmla="*/ 0 w 1333501"/>
                  <a:gd name="connsiteY9" fmla="*/ 1360506 h 3659054"/>
                  <a:gd name="connsiteX10" fmla="*/ 0 w 1333501"/>
                  <a:gd name="connsiteY10" fmla="*/ 917135 h 3659054"/>
                  <a:gd name="connsiteX11" fmla="*/ 1183987 w 1333501"/>
                  <a:gd name="connsiteY11" fmla="*/ 0 h 36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33501" h="3659054">
                    <a:moveTo>
                      <a:pt x="1183987" y="0"/>
                    </a:moveTo>
                    <a:cubicBezTo>
                      <a:pt x="1224856" y="0"/>
                      <a:pt x="1265241" y="1604"/>
                      <a:pt x="1305043" y="4735"/>
                    </a:cubicBezTo>
                    <a:lnTo>
                      <a:pt x="1333501" y="8099"/>
                    </a:lnTo>
                    <a:lnTo>
                      <a:pt x="1333501" y="1445214"/>
                    </a:lnTo>
                    <a:lnTo>
                      <a:pt x="1333501" y="2269542"/>
                    </a:lnTo>
                    <a:lnTo>
                      <a:pt x="1333501" y="3659054"/>
                    </a:lnTo>
                    <a:cubicBezTo>
                      <a:pt x="597029" y="3659054"/>
                      <a:pt x="1" y="3041613"/>
                      <a:pt x="1" y="2279959"/>
                    </a:cubicBezTo>
                    <a:lnTo>
                      <a:pt x="1" y="1445214"/>
                    </a:lnTo>
                    <a:lnTo>
                      <a:pt x="5522" y="1445214"/>
                    </a:lnTo>
                    <a:lnTo>
                      <a:pt x="0" y="1360506"/>
                    </a:lnTo>
                    <a:lnTo>
                      <a:pt x="0" y="917135"/>
                    </a:lnTo>
                    <a:cubicBezTo>
                      <a:pt x="0" y="410615"/>
                      <a:pt x="530089" y="0"/>
                      <a:pt x="118398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4" name="iṧ1íḓe"/>
              <p:cNvSpPr/>
              <p:nvPr/>
            </p:nvSpPr>
            <p:spPr>
              <a:xfrm rot="10800000">
                <a:off x="5552008" y="709269"/>
                <a:ext cx="1087983" cy="2985365"/>
              </a:xfrm>
              <a:custGeom>
                <a:avLst/>
                <a:gdLst>
                  <a:gd name="connsiteX0" fmla="*/ 1183987 w 1333501"/>
                  <a:gd name="connsiteY0" fmla="*/ 0 h 3659054"/>
                  <a:gd name="connsiteX1" fmla="*/ 1305043 w 1333501"/>
                  <a:gd name="connsiteY1" fmla="*/ 4735 h 3659054"/>
                  <a:gd name="connsiteX2" fmla="*/ 1333501 w 1333501"/>
                  <a:gd name="connsiteY2" fmla="*/ 8099 h 3659054"/>
                  <a:gd name="connsiteX3" fmla="*/ 1333501 w 1333501"/>
                  <a:gd name="connsiteY3" fmla="*/ 1445214 h 3659054"/>
                  <a:gd name="connsiteX4" fmla="*/ 1333501 w 1333501"/>
                  <a:gd name="connsiteY4" fmla="*/ 2269542 h 3659054"/>
                  <a:gd name="connsiteX5" fmla="*/ 1333501 w 1333501"/>
                  <a:gd name="connsiteY5" fmla="*/ 3659054 h 3659054"/>
                  <a:gd name="connsiteX6" fmla="*/ 1 w 1333501"/>
                  <a:gd name="connsiteY6" fmla="*/ 2279959 h 3659054"/>
                  <a:gd name="connsiteX7" fmla="*/ 1 w 1333501"/>
                  <a:gd name="connsiteY7" fmla="*/ 1445214 h 3659054"/>
                  <a:gd name="connsiteX8" fmla="*/ 5522 w 1333501"/>
                  <a:gd name="connsiteY8" fmla="*/ 1445214 h 3659054"/>
                  <a:gd name="connsiteX9" fmla="*/ 0 w 1333501"/>
                  <a:gd name="connsiteY9" fmla="*/ 1360506 h 3659054"/>
                  <a:gd name="connsiteX10" fmla="*/ 0 w 1333501"/>
                  <a:gd name="connsiteY10" fmla="*/ 917135 h 3659054"/>
                  <a:gd name="connsiteX11" fmla="*/ 1183987 w 1333501"/>
                  <a:gd name="connsiteY11" fmla="*/ 0 h 36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33501" h="3659054">
                    <a:moveTo>
                      <a:pt x="1183987" y="0"/>
                    </a:moveTo>
                    <a:cubicBezTo>
                      <a:pt x="1224856" y="0"/>
                      <a:pt x="1265241" y="1604"/>
                      <a:pt x="1305043" y="4735"/>
                    </a:cubicBezTo>
                    <a:lnTo>
                      <a:pt x="1333501" y="8099"/>
                    </a:lnTo>
                    <a:lnTo>
                      <a:pt x="1333501" y="1445214"/>
                    </a:lnTo>
                    <a:lnTo>
                      <a:pt x="1333501" y="2269542"/>
                    </a:lnTo>
                    <a:lnTo>
                      <a:pt x="1333501" y="3659054"/>
                    </a:lnTo>
                    <a:cubicBezTo>
                      <a:pt x="597029" y="3659054"/>
                      <a:pt x="1" y="3041613"/>
                      <a:pt x="1" y="2279959"/>
                    </a:cubicBezTo>
                    <a:lnTo>
                      <a:pt x="1" y="1445214"/>
                    </a:lnTo>
                    <a:lnTo>
                      <a:pt x="5522" y="1445214"/>
                    </a:lnTo>
                    <a:lnTo>
                      <a:pt x="0" y="1360506"/>
                    </a:lnTo>
                    <a:lnTo>
                      <a:pt x="0" y="917135"/>
                    </a:lnTo>
                    <a:cubicBezTo>
                      <a:pt x="0" y="410615"/>
                      <a:pt x="530089" y="0"/>
                      <a:pt x="118398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5" name="íśḻiďe"/>
              <p:cNvSpPr/>
              <p:nvPr/>
            </p:nvSpPr>
            <p:spPr>
              <a:xfrm rot="5400000">
                <a:off x="4059325" y="1657959"/>
                <a:ext cx="1087983" cy="2985365"/>
              </a:xfrm>
              <a:custGeom>
                <a:avLst/>
                <a:gdLst>
                  <a:gd name="connsiteX0" fmla="*/ 1183987 w 1333501"/>
                  <a:gd name="connsiteY0" fmla="*/ 0 h 3659054"/>
                  <a:gd name="connsiteX1" fmla="*/ 1305043 w 1333501"/>
                  <a:gd name="connsiteY1" fmla="*/ 4735 h 3659054"/>
                  <a:gd name="connsiteX2" fmla="*/ 1333501 w 1333501"/>
                  <a:gd name="connsiteY2" fmla="*/ 8099 h 3659054"/>
                  <a:gd name="connsiteX3" fmla="*/ 1333501 w 1333501"/>
                  <a:gd name="connsiteY3" fmla="*/ 1445214 h 3659054"/>
                  <a:gd name="connsiteX4" fmla="*/ 1333501 w 1333501"/>
                  <a:gd name="connsiteY4" fmla="*/ 2269542 h 3659054"/>
                  <a:gd name="connsiteX5" fmla="*/ 1333501 w 1333501"/>
                  <a:gd name="connsiteY5" fmla="*/ 3659054 h 3659054"/>
                  <a:gd name="connsiteX6" fmla="*/ 1 w 1333501"/>
                  <a:gd name="connsiteY6" fmla="*/ 2279959 h 3659054"/>
                  <a:gd name="connsiteX7" fmla="*/ 1 w 1333501"/>
                  <a:gd name="connsiteY7" fmla="*/ 1445214 h 3659054"/>
                  <a:gd name="connsiteX8" fmla="*/ 5522 w 1333501"/>
                  <a:gd name="connsiteY8" fmla="*/ 1445214 h 3659054"/>
                  <a:gd name="connsiteX9" fmla="*/ 0 w 1333501"/>
                  <a:gd name="connsiteY9" fmla="*/ 1360506 h 3659054"/>
                  <a:gd name="connsiteX10" fmla="*/ 0 w 1333501"/>
                  <a:gd name="connsiteY10" fmla="*/ 917135 h 3659054"/>
                  <a:gd name="connsiteX11" fmla="*/ 1183987 w 1333501"/>
                  <a:gd name="connsiteY11" fmla="*/ 0 h 36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33501" h="3659054">
                    <a:moveTo>
                      <a:pt x="1183987" y="0"/>
                    </a:moveTo>
                    <a:cubicBezTo>
                      <a:pt x="1224856" y="0"/>
                      <a:pt x="1265241" y="1604"/>
                      <a:pt x="1305043" y="4735"/>
                    </a:cubicBezTo>
                    <a:lnTo>
                      <a:pt x="1333501" y="8099"/>
                    </a:lnTo>
                    <a:lnTo>
                      <a:pt x="1333501" y="1445214"/>
                    </a:lnTo>
                    <a:lnTo>
                      <a:pt x="1333501" y="2269542"/>
                    </a:lnTo>
                    <a:lnTo>
                      <a:pt x="1333501" y="3659054"/>
                    </a:lnTo>
                    <a:cubicBezTo>
                      <a:pt x="597029" y="3659054"/>
                      <a:pt x="1" y="3041613"/>
                      <a:pt x="1" y="2279959"/>
                    </a:cubicBezTo>
                    <a:lnTo>
                      <a:pt x="1" y="1445214"/>
                    </a:lnTo>
                    <a:lnTo>
                      <a:pt x="5522" y="1445214"/>
                    </a:lnTo>
                    <a:lnTo>
                      <a:pt x="0" y="1360506"/>
                    </a:lnTo>
                    <a:lnTo>
                      <a:pt x="0" y="917135"/>
                    </a:lnTo>
                    <a:cubicBezTo>
                      <a:pt x="0" y="410615"/>
                      <a:pt x="530089" y="0"/>
                      <a:pt x="118398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7" name="ïṧḻîḍé"/>
            <p:cNvSpPr/>
            <p:nvPr/>
          </p:nvSpPr>
          <p:spPr>
            <a:xfrm>
              <a:off x="5717994" y="3241495"/>
              <a:ext cx="756010" cy="75601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8" name="îşľîḑe"/>
            <p:cNvGrpSpPr/>
            <p:nvPr/>
          </p:nvGrpSpPr>
          <p:grpSpPr>
            <a:xfrm>
              <a:off x="4104403" y="2870129"/>
              <a:ext cx="740886" cy="742732"/>
              <a:chOff x="5746699" y="2884815"/>
              <a:chExt cx="712151" cy="713925"/>
            </a:xfrm>
            <a:effectLst/>
          </p:grpSpPr>
          <p:sp>
            <p:nvSpPr>
              <p:cNvPr id="30" name="îSlïďe"/>
              <p:cNvSpPr/>
              <p:nvPr/>
            </p:nvSpPr>
            <p:spPr bwMode="auto">
              <a:xfrm>
                <a:off x="5746699" y="2884815"/>
                <a:ext cx="712151" cy="713925"/>
              </a:xfrm>
              <a:custGeom>
                <a:avLst/>
                <a:gdLst>
                  <a:gd name="T0" fmla="*/ 2594 w 5188"/>
                  <a:gd name="T1" fmla="*/ 0 h 5188"/>
                  <a:gd name="T2" fmla="*/ 2594 w 5188"/>
                  <a:gd name="T3" fmla="*/ 0 h 5188"/>
                  <a:gd name="T4" fmla="*/ 0 w 5188"/>
                  <a:gd name="T5" fmla="*/ 2593 h 5188"/>
                  <a:gd name="T6" fmla="*/ 2594 w 5188"/>
                  <a:gd name="T7" fmla="*/ 5188 h 5188"/>
                  <a:gd name="T8" fmla="*/ 5188 w 5188"/>
                  <a:gd name="T9" fmla="*/ 2593 h 5188"/>
                  <a:gd name="T10" fmla="*/ 2594 w 5188"/>
                  <a:gd name="T11" fmla="*/ 0 h 5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8" h="5188">
                    <a:moveTo>
                      <a:pt x="2594" y="0"/>
                    </a:moveTo>
                    <a:lnTo>
                      <a:pt x="2594" y="0"/>
                    </a:lnTo>
                    <a:cubicBezTo>
                      <a:pt x="1161" y="0"/>
                      <a:pt x="0" y="1160"/>
                      <a:pt x="0" y="2593"/>
                    </a:cubicBezTo>
                    <a:cubicBezTo>
                      <a:pt x="0" y="4026"/>
                      <a:pt x="1161" y="5188"/>
                      <a:pt x="2594" y="5188"/>
                    </a:cubicBezTo>
                    <a:cubicBezTo>
                      <a:pt x="4027" y="5188"/>
                      <a:pt x="5188" y="4026"/>
                      <a:pt x="5188" y="2593"/>
                    </a:cubicBezTo>
                    <a:cubicBezTo>
                      <a:pt x="5188" y="1160"/>
                      <a:pt x="4027" y="0"/>
                      <a:pt x="2594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îśḷïḋé"/>
              <p:cNvSpPr/>
              <p:nvPr/>
            </p:nvSpPr>
            <p:spPr bwMode="auto">
              <a:xfrm>
                <a:off x="5997161" y="3069587"/>
                <a:ext cx="191871" cy="345367"/>
              </a:xfrm>
              <a:custGeom>
                <a:avLst/>
                <a:gdLst>
                  <a:gd name="T0" fmla="*/ 159 w 159"/>
                  <a:gd name="T1" fmla="*/ 50 h 286"/>
                  <a:gd name="T2" fmla="*/ 114 w 159"/>
                  <a:gd name="T3" fmla="*/ 50 h 286"/>
                  <a:gd name="T4" fmla="*/ 114 w 159"/>
                  <a:gd name="T5" fmla="*/ 50 h 286"/>
                  <a:gd name="T6" fmla="*/ 111 w 159"/>
                  <a:gd name="T7" fmla="*/ 51 h 286"/>
                  <a:gd name="T8" fmla="*/ 107 w 159"/>
                  <a:gd name="T9" fmla="*/ 54 h 286"/>
                  <a:gd name="T10" fmla="*/ 103 w 159"/>
                  <a:gd name="T11" fmla="*/ 60 h 286"/>
                  <a:gd name="T12" fmla="*/ 102 w 159"/>
                  <a:gd name="T13" fmla="*/ 66 h 286"/>
                  <a:gd name="T14" fmla="*/ 102 w 159"/>
                  <a:gd name="T15" fmla="*/ 99 h 286"/>
                  <a:gd name="T16" fmla="*/ 159 w 159"/>
                  <a:gd name="T17" fmla="*/ 99 h 286"/>
                  <a:gd name="T18" fmla="*/ 159 w 159"/>
                  <a:gd name="T19" fmla="*/ 146 h 286"/>
                  <a:gd name="T20" fmla="*/ 102 w 159"/>
                  <a:gd name="T21" fmla="*/ 146 h 286"/>
                  <a:gd name="T22" fmla="*/ 102 w 159"/>
                  <a:gd name="T23" fmla="*/ 286 h 286"/>
                  <a:gd name="T24" fmla="*/ 50 w 159"/>
                  <a:gd name="T25" fmla="*/ 286 h 286"/>
                  <a:gd name="T26" fmla="*/ 50 w 159"/>
                  <a:gd name="T27" fmla="*/ 146 h 286"/>
                  <a:gd name="T28" fmla="*/ 0 w 159"/>
                  <a:gd name="T29" fmla="*/ 146 h 286"/>
                  <a:gd name="T30" fmla="*/ 0 w 159"/>
                  <a:gd name="T31" fmla="*/ 99 h 286"/>
                  <a:gd name="T32" fmla="*/ 50 w 159"/>
                  <a:gd name="T33" fmla="*/ 99 h 286"/>
                  <a:gd name="T34" fmla="*/ 50 w 159"/>
                  <a:gd name="T35" fmla="*/ 71 h 286"/>
                  <a:gd name="T36" fmla="*/ 50 w 159"/>
                  <a:gd name="T37" fmla="*/ 71 h 286"/>
                  <a:gd name="T38" fmla="*/ 50 w 159"/>
                  <a:gd name="T39" fmla="*/ 64 h 286"/>
                  <a:gd name="T40" fmla="*/ 51 w 159"/>
                  <a:gd name="T41" fmla="*/ 57 h 286"/>
                  <a:gd name="T42" fmla="*/ 52 w 159"/>
                  <a:gd name="T43" fmla="*/ 50 h 286"/>
                  <a:gd name="T44" fmla="*/ 54 w 159"/>
                  <a:gd name="T45" fmla="*/ 43 h 286"/>
                  <a:gd name="T46" fmla="*/ 57 w 159"/>
                  <a:gd name="T47" fmla="*/ 37 h 286"/>
                  <a:gd name="T48" fmla="*/ 60 w 159"/>
                  <a:gd name="T49" fmla="*/ 31 h 286"/>
                  <a:gd name="T50" fmla="*/ 63 w 159"/>
                  <a:gd name="T51" fmla="*/ 26 h 286"/>
                  <a:gd name="T52" fmla="*/ 67 w 159"/>
                  <a:gd name="T53" fmla="*/ 21 h 286"/>
                  <a:gd name="T54" fmla="*/ 72 w 159"/>
                  <a:gd name="T55" fmla="*/ 16 h 286"/>
                  <a:gd name="T56" fmla="*/ 78 w 159"/>
                  <a:gd name="T57" fmla="*/ 12 h 286"/>
                  <a:gd name="T58" fmla="*/ 83 w 159"/>
                  <a:gd name="T59" fmla="*/ 8 h 286"/>
                  <a:gd name="T60" fmla="*/ 88 w 159"/>
                  <a:gd name="T61" fmla="*/ 5 h 286"/>
                  <a:gd name="T62" fmla="*/ 94 w 159"/>
                  <a:gd name="T63" fmla="*/ 3 h 286"/>
                  <a:gd name="T64" fmla="*/ 100 w 159"/>
                  <a:gd name="T65" fmla="*/ 1 h 286"/>
                  <a:gd name="T66" fmla="*/ 108 w 159"/>
                  <a:gd name="T67" fmla="*/ 0 h 286"/>
                  <a:gd name="T68" fmla="*/ 114 w 159"/>
                  <a:gd name="T69" fmla="*/ 0 h 286"/>
                  <a:gd name="T70" fmla="*/ 159 w 159"/>
                  <a:gd name="T71" fmla="*/ 0 h 286"/>
                  <a:gd name="T72" fmla="*/ 159 w 159"/>
                  <a:gd name="T73" fmla="*/ 5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286">
                    <a:moveTo>
                      <a:pt x="159" y="50"/>
                    </a:moveTo>
                    <a:lnTo>
                      <a:pt x="114" y="50"/>
                    </a:lnTo>
                    <a:lnTo>
                      <a:pt x="114" y="50"/>
                    </a:lnTo>
                    <a:lnTo>
                      <a:pt x="111" y="51"/>
                    </a:lnTo>
                    <a:lnTo>
                      <a:pt x="107" y="54"/>
                    </a:lnTo>
                    <a:lnTo>
                      <a:pt x="103" y="60"/>
                    </a:lnTo>
                    <a:lnTo>
                      <a:pt x="102" y="66"/>
                    </a:lnTo>
                    <a:lnTo>
                      <a:pt x="102" y="99"/>
                    </a:lnTo>
                    <a:lnTo>
                      <a:pt x="159" y="99"/>
                    </a:lnTo>
                    <a:lnTo>
                      <a:pt x="159" y="146"/>
                    </a:lnTo>
                    <a:lnTo>
                      <a:pt x="102" y="146"/>
                    </a:lnTo>
                    <a:lnTo>
                      <a:pt x="102" y="286"/>
                    </a:lnTo>
                    <a:lnTo>
                      <a:pt x="50" y="286"/>
                    </a:lnTo>
                    <a:lnTo>
                      <a:pt x="50" y="146"/>
                    </a:lnTo>
                    <a:lnTo>
                      <a:pt x="0" y="146"/>
                    </a:lnTo>
                    <a:lnTo>
                      <a:pt x="0" y="99"/>
                    </a:lnTo>
                    <a:lnTo>
                      <a:pt x="50" y="99"/>
                    </a:lnTo>
                    <a:lnTo>
                      <a:pt x="50" y="71"/>
                    </a:lnTo>
                    <a:lnTo>
                      <a:pt x="50" y="71"/>
                    </a:lnTo>
                    <a:lnTo>
                      <a:pt x="50" y="64"/>
                    </a:lnTo>
                    <a:lnTo>
                      <a:pt x="51" y="57"/>
                    </a:lnTo>
                    <a:lnTo>
                      <a:pt x="52" y="50"/>
                    </a:lnTo>
                    <a:lnTo>
                      <a:pt x="54" y="43"/>
                    </a:lnTo>
                    <a:lnTo>
                      <a:pt x="57" y="37"/>
                    </a:lnTo>
                    <a:lnTo>
                      <a:pt x="60" y="31"/>
                    </a:lnTo>
                    <a:lnTo>
                      <a:pt x="63" y="26"/>
                    </a:lnTo>
                    <a:lnTo>
                      <a:pt x="67" y="21"/>
                    </a:lnTo>
                    <a:lnTo>
                      <a:pt x="72" y="16"/>
                    </a:lnTo>
                    <a:lnTo>
                      <a:pt x="78" y="12"/>
                    </a:lnTo>
                    <a:lnTo>
                      <a:pt x="83" y="8"/>
                    </a:lnTo>
                    <a:lnTo>
                      <a:pt x="88" y="5"/>
                    </a:lnTo>
                    <a:lnTo>
                      <a:pt x="94" y="3"/>
                    </a:lnTo>
                    <a:lnTo>
                      <a:pt x="100" y="1"/>
                    </a:lnTo>
                    <a:lnTo>
                      <a:pt x="108" y="0"/>
                    </a:lnTo>
                    <a:lnTo>
                      <a:pt x="114" y="0"/>
                    </a:lnTo>
                    <a:lnTo>
                      <a:pt x="159" y="0"/>
                    </a:lnTo>
                    <a:lnTo>
                      <a:pt x="159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9" name="iṥ1îḑê"/>
            <p:cNvGrpSpPr/>
            <p:nvPr/>
          </p:nvGrpSpPr>
          <p:grpSpPr>
            <a:xfrm>
              <a:off x="7237540" y="3241495"/>
              <a:ext cx="740886" cy="744581"/>
              <a:chOff x="5746699" y="2048352"/>
              <a:chExt cx="712151" cy="715702"/>
            </a:xfrm>
            <a:effectLst/>
          </p:grpSpPr>
          <p:sp>
            <p:nvSpPr>
              <p:cNvPr id="28" name="ísļíḋe"/>
              <p:cNvSpPr/>
              <p:nvPr/>
            </p:nvSpPr>
            <p:spPr bwMode="auto">
              <a:xfrm>
                <a:off x="5746699" y="2048352"/>
                <a:ext cx="712151" cy="715702"/>
              </a:xfrm>
              <a:custGeom>
                <a:avLst/>
                <a:gdLst>
                  <a:gd name="T0" fmla="*/ 1285 w 2570"/>
                  <a:gd name="T1" fmla="*/ 0 h 2569"/>
                  <a:gd name="T2" fmla="*/ 1285 w 2570"/>
                  <a:gd name="T3" fmla="*/ 0 h 2569"/>
                  <a:gd name="T4" fmla="*/ 0 w 2570"/>
                  <a:gd name="T5" fmla="*/ 1284 h 2569"/>
                  <a:gd name="T6" fmla="*/ 1285 w 2570"/>
                  <a:gd name="T7" fmla="*/ 2569 h 2569"/>
                  <a:gd name="T8" fmla="*/ 2570 w 2570"/>
                  <a:gd name="T9" fmla="*/ 1284 h 2569"/>
                  <a:gd name="T10" fmla="*/ 1285 w 2570"/>
                  <a:gd name="T11" fmla="*/ 0 h 2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0" h="2569">
                    <a:moveTo>
                      <a:pt x="1285" y="0"/>
                    </a:moveTo>
                    <a:lnTo>
                      <a:pt x="1285" y="0"/>
                    </a:lnTo>
                    <a:cubicBezTo>
                      <a:pt x="575" y="0"/>
                      <a:pt x="0" y="574"/>
                      <a:pt x="0" y="1284"/>
                    </a:cubicBezTo>
                    <a:cubicBezTo>
                      <a:pt x="0" y="1994"/>
                      <a:pt x="575" y="2569"/>
                      <a:pt x="1285" y="2569"/>
                    </a:cubicBezTo>
                    <a:cubicBezTo>
                      <a:pt x="1995" y="2569"/>
                      <a:pt x="2570" y="1994"/>
                      <a:pt x="2570" y="1284"/>
                    </a:cubicBezTo>
                    <a:cubicBezTo>
                      <a:pt x="2570" y="574"/>
                      <a:pt x="1995" y="0"/>
                      <a:pt x="1285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iṥlíḍe"/>
              <p:cNvSpPr/>
              <p:nvPr/>
            </p:nvSpPr>
            <p:spPr bwMode="auto">
              <a:xfrm>
                <a:off x="5941326" y="2262120"/>
                <a:ext cx="350166" cy="287806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0" name="iṥḻidé"/>
            <p:cNvGrpSpPr/>
            <p:nvPr/>
          </p:nvGrpSpPr>
          <p:grpSpPr>
            <a:xfrm>
              <a:off x="5681304" y="4477368"/>
              <a:ext cx="740886" cy="742732"/>
              <a:chOff x="7851592" y="3089385"/>
              <a:chExt cx="740886" cy="742732"/>
            </a:xfrm>
          </p:grpSpPr>
          <p:sp>
            <p:nvSpPr>
              <p:cNvPr id="26" name="iŝļiďé"/>
              <p:cNvSpPr/>
              <p:nvPr/>
            </p:nvSpPr>
            <p:spPr bwMode="auto">
              <a:xfrm>
                <a:off x="7851592" y="3089385"/>
                <a:ext cx="740886" cy="742732"/>
              </a:xfrm>
              <a:custGeom>
                <a:avLst/>
                <a:gdLst>
                  <a:gd name="T0" fmla="*/ 1545 w 3090"/>
                  <a:gd name="T1" fmla="*/ 0 h 3090"/>
                  <a:gd name="T2" fmla="*/ 1545 w 3090"/>
                  <a:gd name="T3" fmla="*/ 0 h 3090"/>
                  <a:gd name="T4" fmla="*/ 0 w 3090"/>
                  <a:gd name="T5" fmla="*/ 1544 h 3090"/>
                  <a:gd name="T6" fmla="*/ 1545 w 3090"/>
                  <a:gd name="T7" fmla="*/ 3090 h 3090"/>
                  <a:gd name="T8" fmla="*/ 3090 w 3090"/>
                  <a:gd name="T9" fmla="*/ 1544 h 3090"/>
                  <a:gd name="T10" fmla="*/ 1545 w 3090"/>
                  <a:gd name="T11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90" h="3090">
                    <a:moveTo>
                      <a:pt x="1545" y="0"/>
                    </a:moveTo>
                    <a:lnTo>
                      <a:pt x="1545" y="0"/>
                    </a:lnTo>
                    <a:cubicBezTo>
                      <a:pt x="691" y="0"/>
                      <a:pt x="0" y="691"/>
                      <a:pt x="0" y="1544"/>
                    </a:cubicBezTo>
                    <a:cubicBezTo>
                      <a:pt x="0" y="2398"/>
                      <a:pt x="691" y="3090"/>
                      <a:pt x="1545" y="3090"/>
                    </a:cubicBezTo>
                    <a:cubicBezTo>
                      <a:pt x="2398" y="3090"/>
                      <a:pt x="3090" y="2398"/>
                      <a:pt x="3090" y="1544"/>
                    </a:cubicBezTo>
                    <a:cubicBezTo>
                      <a:pt x="3090" y="691"/>
                      <a:pt x="2398" y="0"/>
                      <a:pt x="1545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ṩľïdê"/>
              <p:cNvSpPr/>
              <p:nvPr/>
            </p:nvSpPr>
            <p:spPr bwMode="auto">
              <a:xfrm>
                <a:off x="8019874" y="3274411"/>
                <a:ext cx="388375" cy="374251"/>
              </a:xfrm>
              <a:custGeom>
                <a:avLst/>
                <a:gdLst>
                  <a:gd name="T0" fmla="*/ 0 w 208"/>
                  <a:gd name="T1" fmla="*/ 68 h 201"/>
                  <a:gd name="T2" fmla="*/ 8 w 208"/>
                  <a:gd name="T3" fmla="*/ 78 h 201"/>
                  <a:gd name="T4" fmla="*/ 31 w 208"/>
                  <a:gd name="T5" fmla="*/ 72 h 201"/>
                  <a:gd name="T6" fmla="*/ 64 w 208"/>
                  <a:gd name="T7" fmla="*/ 172 h 201"/>
                  <a:gd name="T8" fmla="*/ 106 w 208"/>
                  <a:gd name="T9" fmla="*/ 189 h 201"/>
                  <a:gd name="T10" fmla="*/ 197 w 208"/>
                  <a:gd name="T11" fmla="*/ 62 h 201"/>
                  <a:gd name="T12" fmla="*/ 114 w 208"/>
                  <a:gd name="T13" fmla="*/ 67 h 201"/>
                  <a:gd name="T14" fmla="*/ 137 w 208"/>
                  <a:gd name="T15" fmla="*/ 94 h 201"/>
                  <a:gd name="T16" fmla="*/ 109 w 208"/>
                  <a:gd name="T17" fmla="*/ 130 h 201"/>
                  <a:gd name="T18" fmla="*/ 93 w 208"/>
                  <a:gd name="T19" fmla="*/ 90 h 201"/>
                  <a:gd name="T20" fmla="*/ 60 w 208"/>
                  <a:gd name="T21" fmla="*/ 22 h 201"/>
                  <a:gd name="T22" fmla="*/ 0 w 208"/>
                  <a:gd name="T23" fmla="*/ 6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8" h="201">
                    <a:moveTo>
                      <a:pt x="0" y="68"/>
                    </a:move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25" y="65"/>
                      <a:pt x="31" y="72"/>
                    </a:cubicBezTo>
                    <a:cubicBezTo>
                      <a:pt x="36" y="78"/>
                      <a:pt x="57" y="157"/>
                      <a:pt x="64" y="172"/>
                    </a:cubicBezTo>
                    <a:cubicBezTo>
                      <a:pt x="70" y="184"/>
                      <a:pt x="87" y="201"/>
                      <a:pt x="106" y="189"/>
                    </a:cubicBezTo>
                    <a:cubicBezTo>
                      <a:pt x="125" y="177"/>
                      <a:pt x="186" y="124"/>
                      <a:pt x="197" y="62"/>
                    </a:cubicBezTo>
                    <a:cubicBezTo>
                      <a:pt x="208" y="0"/>
                      <a:pt x="123" y="13"/>
                      <a:pt x="114" y="67"/>
                    </a:cubicBezTo>
                    <a:cubicBezTo>
                      <a:pt x="137" y="54"/>
                      <a:pt x="149" y="73"/>
                      <a:pt x="137" y="94"/>
                    </a:cubicBezTo>
                    <a:cubicBezTo>
                      <a:pt x="126" y="116"/>
                      <a:pt x="115" y="130"/>
                      <a:pt x="109" y="130"/>
                    </a:cubicBezTo>
                    <a:cubicBezTo>
                      <a:pt x="104" y="130"/>
                      <a:pt x="100" y="116"/>
                      <a:pt x="93" y="90"/>
                    </a:cubicBezTo>
                    <a:cubicBezTo>
                      <a:pt x="87" y="64"/>
                      <a:pt x="87" y="17"/>
                      <a:pt x="60" y="22"/>
                    </a:cubicBezTo>
                    <a:cubicBezTo>
                      <a:pt x="34" y="27"/>
                      <a:pt x="0" y="68"/>
                      <a:pt x="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1" name="ïṥlíḋe"/>
            <p:cNvGrpSpPr/>
            <p:nvPr/>
          </p:nvGrpSpPr>
          <p:grpSpPr>
            <a:xfrm>
              <a:off x="5712919" y="1645531"/>
              <a:ext cx="742734" cy="744581"/>
              <a:chOff x="5746696" y="4552422"/>
              <a:chExt cx="713926" cy="715702"/>
            </a:xfrm>
            <a:effectLst/>
          </p:grpSpPr>
          <p:sp>
            <p:nvSpPr>
              <p:cNvPr id="24" name="iṡḻïḓè"/>
              <p:cNvSpPr/>
              <p:nvPr/>
            </p:nvSpPr>
            <p:spPr bwMode="auto">
              <a:xfrm>
                <a:off x="5746696" y="4552422"/>
                <a:ext cx="713926" cy="715702"/>
              </a:xfrm>
              <a:custGeom>
                <a:avLst/>
                <a:gdLst>
                  <a:gd name="T0" fmla="*/ 1726 w 3453"/>
                  <a:gd name="T1" fmla="*/ 0 h 3453"/>
                  <a:gd name="T2" fmla="*/ 1726 w 3453"/>
                  <a:gd name="T3" fmla="*/ 0 h 3453"/>
                  <a:gd name="T4" fmla="*/ 0 w 3453"/>
                  <a:gd name="T5" fmla="*/ 1726 h 3453"/>
                  <a:gd name="T6" fmla="*/ 1726 w 3453"/>
                  <a:gd name="T7" fmla="*/ 3453 h 3453"/>
                  <a:gd name="T8" fmla="*/ 3453 w 3453"/>
                  <a:gd name="T9" fmla="*/ 1726 h 3453"/>
                  <a:gd name="T10" fmla="*/ 1726 w 3453"/>
                  <a:gd name="T11" fmla="*/ 0 h 3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53" h="3453">
                    <a:moveTo>
                      <a:pt x="1726" y="0"/>
                    </a:moveTo>
                    <a:lnTo>
                      <a:pt x="1726" y="0"/>
                    </a:lnTo>
                    <a:cubicBezTo>
                      <a:pt x="773" y="0"/>
                      <a:pt x="0" y="772"/>
                      <a:pt x="0" y="1726"/>
                    </a:cubicBezTo>
                    <a:cubicBezTo>
                      <a:pt x="0" y="2679"/>
                      <a:pt x="773" y="3453"/>
                      <a:pt x="1726" y="3453"/>
                    </a:cubicBezTo>
                    <a:cubicBezTo>
                      <a:pt x="2680" y="3453"/>
                      <a:pt x="3453" y="2679"/>
                      <a:pt x="3453" y="1726"/>
                    </a:cubicBezTo>
                    <a:cubicBezTo>
                      <a:pt x="3453" y="772"/>
                      <a:pt x="2680" y="0"/>
                      <a:pt x="172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íṩḻíḑé"/>
              <p:cNvSpPr/>
              <p:nvPr/>
            </p:nvSpPr>
            <p:spPr bwMode="auto">
              <a:xfrm>
                <a:off x="5945318" y="4753898"/>
                <a:ext cx="314912" cy="31432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2" name="iṣḻíďe"/>
            <p:cNvGrpSpPr/>
            <p:nvPr/>
          </p:nvGrpSpPr>
          <p:grpSpPr>
            <a:xfrm>
              <a:off x="6749761" y="4662394"/>
              <a:ext cx="2457329" cy="835777"/>
              <a:chOff x="9029821" y="3139323"/>
              <a:chExt cx="2457329" cy="835777"/>
            </a:xfrm>
          </p:grpSpPr>
          <p:sp>
            <p:nvSpPr>
              <p:cNvPr id="22" name="îṣľïḍ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íśļïḑe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3" name="í$ḷiḍé"/>
            <p:cNvGrpSpPr/>
            <p:nvPr/>
          </p:nvGrpSpPr>
          <p:grpSpPr>
            <a:xfrm>
              <a:off x="3044119" y="1843151"/>
              <a:ext cx="2407615" cy="835777"/>
              <a:chOff x="609599" y="3139323"/>
              <a:chExt cx="2407615" cy="835777"/>
            </a:xfrm>
          </p:grpSpPr>
          <p:sp>
            <p:nvSpPr>
              <p:cNvPr id="20" name="îṩľiď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iŝ1îḋ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4" name="ïṥḷïḍê"/>
            <p:cNvGrpSpPr/>
            <p:nvPr/>
          </p:nvGrpSpPr>
          <p:grpSpPr>
            <a:xfrm>
              <a:off x="6749761" y="2292234"/>
              <a:ext cx="2457329" cy="835777"/>
              <a:chOff x="9029821" y="3139323"/>
              <a:chExt cx="2457329" cy="835777"/>
            </a:xfrm>
          </p:grpSpPr>
          <p:sp>
            <p:nvSpPr>
              <p:cNvPr id="18" name="í$ḷïd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íš1ïḑ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5" name="îŝľiḑê"/>
            <p:cNvGrpSpPr/>
            <p:nvPr/>
          </p:nvGrpSpPr>
          <p:grpSpPr>
            <a:xfrm>
              <a:off x="3044119" y="3826617"/>
              <a:ext cx="2407615" cy="835777"/>
              <a:chOff x="609599" y="3139323"/>
              <a:chExt cx="2407615" cy="835777"/>
            </a:xfrm>
          </p:grpSpPr>
          <p:sp>
            <p:nvSpPr>
              <p:cNvPr id="16" name="iś1îḍ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7" name="ísḷîḍ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1241b887-fc94-4c62-94bc-5f612cc6c6d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34208" y="1420741"/>
            <a:ext cx="8450559" cy="4423240"/>
            <a:chOff x="1143733" y="771525"/>
            <a:chExt cx="9899404" cy="5181600"/>
          </a:xfrm>
        </p:grpSpPr>
        <p:sp>
          <p:nvSpPr>
            <p:cNvPr id="6" name="íṧḻiḋé"/>
            <p:cNvSpPr/>
            <p:nvPr/>
          </p:nvSpPr>
          <p:spPr>
            <a:xfrm>
              <a:off x="6096000" y="771525"/>
              <a:ext cx="2924175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7" name="î$ļiḍê"/>
            <p:cNvSpPr/>
            <p:nvPr/>
          </p:nvSpPr>
          <p:spPr>
            <a:xfrm flipH="1">
              <a:off x="3171825" y="2066925"/>
              <a:ext cx="2924175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8" name="íŝļïḋè"/>
            <p:cNvSpPr/>
            <p:nvPr/>
          </p:nvSpPr>
          <p:spPr>
            <a:xfrm>
              <a:off x="6096000" y="3362325"/>
              <a:ext cx="2924175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9" name="iš1iḋé"/>
            <p:cNvSpPr/>
            <p:nvPr/>
          </p:nvSpPr>
          <p:spPr>
            <a:xfrm flipH="1">
              <a:off x="3171825" y="4657725"/>
              <a:ext cx="2924175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0" name="ïš1íḓé"/>
            <p:cNvSpPr/>
            <p:nvPr/>
          </p:nvSpPr>
          <p:spPr>
            <a:xfrm flipH="1">
              <a:off x="5545747" y="2066925"/>
              <a:ext cx="5497390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îs1iďe"/>
            <p:cNvSpPr/>
            <p:nvPr/>
          </p:nvSpPr>
          <p:spPr>
            <a:xfrm flipH="1">
              <a:off x="5545747" y="4657725"/>
              <a:ext cx="5497390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iśḻiḑe"/>
            <p:cNvSpPr/>
            <p:nvPr/>
          </p:nvSpPr>
          <p:spPr>
            <a:xfrm>
              <a:off x="1143733" y="771525"/>
              <a:ext cx="5497390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3" name="ïŝ1ïḑé"/>
            <p:cNvSpPr/>
            <p:nvPr/>
          </p:nvSpPr>
          <p:spPr>
            <a:xfrm>
              <a:off x="1143733" y="3362325"/>
              <a:ext cx="5497390" cy="1295400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4" name="íŝľïdé"/>
            <p:cNvSpPr/>
            <p:nvPr/>
          </p:nvSpPr>
          <p:spPr>
            <a:xfrm>
              <a:off x="5691554" y="1070565"/>
              <a:ext cx="808892" cy="697321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1</a:t>
              </a:r>
              <a:endParaRPr lang="en-US" altLang="zh-CN" sz="20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5" name="îśļiḋè"/>
            <p:cNvSpPr/>
            <p:nvPr/>
          </p:nvSpPr>
          <p:spPr>
            <a:xfrm>
              <a:off x="5691554" y="2365965"/>
              <a:ext cx="808892" cy="697321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2</a:t>
              </a:r>
              <a:endParaRPr lang="en-US" altLang="zh-CN" sz="20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6" name="íśļiḑè"/>
            <p:cNvSpPr/>
            <p:nvPr/>
          </p:nvSpPr>
          <p:spPr>
            <a:xfrm>
              <a:off x="5691554" y="4956764"/>
              <a:ext cx="808892" cy="697321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4</a:t>
              </a:r>
              <a:endParaRPr lang="en-US" altLang="zh-CN" sz="20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7" name="ï$ḷíḓe"/>
            <p:cNvSpPr/>
            <p:nvPr/>
          </p:nvSpPr>
          <p:spPr>
            <a:xfrm>
              <a:off x="5691554" y="3661364"/>
              <a:ext cx="808892" cy="697321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3</a:t>
              </a:r>
              <a:endParaRPr lang="en-US" altLang="zh-CN" sz="20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grpSp>
          <p:nvGrpSpPr>
            <p:cNvPr id="18" name="îṣľîḍé"/>
            <p:cNvGrpSpPr/>
            <p:nvPr/>
          </p:nvGrpSpPr>
          <p:grpSpPr>
            <a:xfrm>
              <a:off x="6825925" y="2296736"/>
              <a:ext cx="2457329" cy="835777"/>
              <a:chOff x="9029821" y="3139323"/>
              <a:chExt cx="2457329" cy="835777"/>
            </a:xfrm>
          </p:grpSpPr>
          <p:sp>
            <p:nvSpPr>
              <p:cNvPr id="32" name="îšľïḋ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îšlíd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9" name="i$1íḍè"/>
            <p:cNvGrpSpPr/>
            <p:nvPr/>
          </p:nvGrpSpPr>
          <p:grpSpPr>
            <a:xfrm>
              <a:off x="6825925" y="4887536"/>
              <a:ext cx="2457329" cy="835777"/>
              <a:chOff x="9029821" y="3139323"/>
              <a:chExt cx="2457329" cy="835777"/>
            </a:xfrm>
          </p:grpSpPr>
          <p:sp>
            <p:nvSpPr>
              <p:cNvPr id="30" name="iŝ1íḍ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îSḻîḓ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0" name="îšlíḋè"/>
            <p:cNvGrpSpPr/>
            <p:nvPr/>
          </p:nvGrpSpPr>
          <p:grpSpPr>
            <a:xfrm>
              <a:off x="3008812" y="973515"/>
              <a:ext cx="2407615" cy="835777"/>
              <a:chOff x="609599" y="3139323"/>
              <a:chExt cx="2407615" cy="835777"/>
            </a:xfrm>
          </p:grpSpPr>
          <p:sp>
            <p:nvSpPr>
              <p:cNvPr id="28" name="îš1îďè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ïşḻíḍ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21" name="i$ļîḑê"/>
            <p:cNvGrpSpPr/>
            <p:nvPr/>
          </p:nvGrpSpPr>
          <p:grpSpPr>
            <a:xfrm>
              <a:off x="3008812" y="3592136"/>
              <a:ext cx="2407615" cy="835777"/>
              <a:chOff x="609599" y="3139323"/>
              <a:chExt cx="2407615" cy="835777"/>
            </a:xfrm>
          </p:grpSpPr>
          <p:sp>
            <p:nvSpPr>
              <p:cNvPr id="26" name="íṧ1iḑè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iSlîḓ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sp>
          <p:nvSpPr>
            <p:cNvPr id="22" name="íṥḷiḓé"/>
            <p:cNvSpPr/>
            <p:nvPr/>
          </p:nvSpPr>
          <p:spPr bwMode="auto">
            <a:xfrm>
              <a:off x="7305324" y="1058292"/>
              <a:ext cx="376430" cy="591134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3" name="iş1iḋè"/>
            <p:cNvSpPr/>
            <p:nvPr/>
          </p:nvSpPr>
          <p:spPr bwMode="auto">
            <a:xfrm>
              <a:off x="4533457" y="4975023"/>
              <a:ext cx="380040" cy="59680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4" name="íšḻïḍe"/>
            <p:cNvSpPr/>
            <p:nvPr/>
          </p:nvSpPr>
          <p:spPr bwMode="auto">
            <a:xfrm>
              <a:off x="7290890" y="3629741"/>
              <a:ext cx="482231" cy="757280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5" name="ïşlïdé"/>
            <p:cNvSpPr/>
            <p:nvPr/>
          </p:nvSpPr>
          <p:spPr bwMode="auto">
            <a:xfrm>
              <a:off x="4438364" y="2407543"/>
              <a:ext cx="391096" cy="614164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c69eb51f-793d-4b9c-9cd8-2403d0ec3d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53649" y="2102639"/>
            <a:ext cx="9480320" cy="3023158"/>
            <a:chOff x="1318356" y="2400585"/>
            <a:chExt cx="9480320" cy="3023158"/>
          </a:xfrm>
        </p:grpSpPr>
        <p:grpSp>
          <p:nvGrpSpPr>
            <p:cNvPr id="6" name="íşlïḑê"/>
            <p:cNvGrpSpPr/>
            <p:nvPr/>
          </p:nvGrpSpPr>
          <p:grpSpPr>
            <a:xfrm>
              <a:off x="4458065" y="2420888"/>
              <a:ext cx="1061518" cy="1061518"/>
              <a:chOff x="5015880" y="2348880"/>
              <a:chExt cx="1061518" cy="1061518"/>
            </a:xfrm>
          </p:grpSpPr>
          <p:grpSp>
            <p:nvGrpSpPr>
              <p:cNvPr id="39" name="îṣḷîdê"/>
              <p:cNvGrpSpPr/>
              <p:nvPr/>
            </p:nvGrpSpPr>
            <p:grpSpPr>
              <a:xfrm>
                <a:off x="5015880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41" name="ï$lîḓ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2" name="ïṥ1îḋe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43" name="iS1iḋê"/>
                <p:cNvSpPr/>
                <p:nvPr/>
              </p:nvSpPr>
              <p:spPr>
                <a:xfrm>
                  <a:off x="4264748" y="1988839"/>
                  <a:ext cx="2736305" cy="273630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40" name="íslîḑè"/>
              <p:cNvSpPr>
                <a:spLocks noChangeAspect="1"/>
              </p:cNvSpPr>
              <p:nvPr/>
            </p:nvSpPr>
            <p:spPr bwMode="auto">
              <a:xfrm flipV="1">
                <a:off x="5343247" y="2605859"/>
                <a:ext cx="456609" cy="455317"/>
              </a:xfrm>
              <a:custGeom>
                <a:avLst/>
                <a:gdLst>
                  <a:gd name="connsiteX0" fmla="*/ 303461 w 607465"/>
                  <a:gd name="connsiteY0" fmla="*/ 241994 h 605749"/>
                  <a:gd name="connsiteX1" fmla="*/ 354648 w 607465"/>
                  <a:gd name="connsiteY1" fmla="*/ 293112 h 605749"/>
                  <a:gd name="connsiteX2" fmla="*/ 303461 w 607465"/>
                  <a:gd name="connsiteY2" fmla="*/ 344230 h 605749"/>
                  <a:gd name="connsiteX3" fmla="*/ 252274 w 607465"/>
                  <a:gd name="connsiteY3" fmla="*/ 293112 h 605749"/>
                  <a:gd name="connsiteX4" fmla="*/ 303461 w 607465"/>
                  <a:gd name="connsiteY4" fmla="*/ 241994 h 605749"/>
                  <a:gd name="connsiteX5" fmla="*/ 303860 w 607465"/>
                  <a:gd name="connsiteY5" fmla="*/ 130222 h 605749"/>
                  <a:gd name="connsiteX6" fmla="*/ 141170 w 607465"/>
                  <a:gd name="connsiteY6" fmla="*/ 292690 h 605749"/>
                  <a:gd name="connsiteX7" fmla="*/ 303860 w 607465"/>
                  <a:gd name="connsiteY7" fmla="*/ 456018 h 605749"/>
                  <a:gd name="connsiteX8" fmla="*/ 466549 w 607465"/>
                  <a:gd name="connsiteY8" fmla="*/ 292690 h 605749"/>
                  <a:gd name="connsiteX9" fmla="*/ 303860 w 607465"/>
                  <a:gd name="connsiteY9" fmla="*/ 130222 h 605749"/>
                  <a:gd name="connsiteX10" fmla="*/ 390369 w 607465"/>
                  <a:gd name="connsiteY10" fmla="*/ 527 h 605749"/>
                  <a:gd name="connsiteX11" fmla="*/ 418345 w 607465"/>
                  <a:gd name="connsiteY11" fmla="*/ 8156 h 605749"/>
                  <a:gd name="connsiteX12" fmla="*/ 455359 w 607465"/>
                  <a:gd name="connsiteY12" fmla="*/ 34804 h 605749"/>
                  <a:gd name="connsiteX13" fmla="*/ 459663 w 607465"/>
                  <a:gd name="connsiteY13" fmla="*/ 73487 h 605749"/>
                  <a:gd name="connsiteX14" fmla="*/ 450194 w 607465"/>
                  <a:gd name="connsiteY14" fmla="*/ 97556 h 605749"/>
                  <a:gd name="connsiteX15" fmla="*/ 458802 w 607465"/>
                  <a:gd name="connsiteY15" fmla="*/ 131941 h 605749"/>
                  <a:gd name="connsiteX16" fmla="*/ 465688 w 607465"/>
                  <a:gd name="connsiteY16" fmla="*/ 137958 h 605749"/>
                  <a:gd name="connsiteX17" fmla="*/ 500120 w 607465"/>
                  <a:gd name="connsiteY17" fmla="*/ 144835 h 605749"/>
                  <a:gd name="connsiteX18" fmla="*/ 524222 w 607465"/>
                  <a:gd name="connsiteY18" fmla="*/ 134520 h 605749"/>
                  <a:gd name="connsiteX19" fmla="*/ 562958 w 607465"/>
                  <a:gd name="connsiteY19" fmla="*/ 136239 h 605749"/>
                  <a:gd name="connsiteX20" fmla="*/ 594807 w 607465"/>
                  <a:gd name="connsiteY20" fmla="*/ 179220 h 605749"/>
                  <a:gd name="connsiteX21" fmla="*/ 601694 w 607465"/>
                  <a:gd name="connsiteY21" fmla="*/ 222201 h 605749"/>
                  <a:gd name="connsiteX22" fmla="*/ 576731 w 607465"/>
                  <a:gd name="connsiteY22" fmla="*/ 252288 h 605749"/>
                  <a:gd name="connsiteX23" fmla="*/ 549185 w 607465"/>
                  <a:gd name="connsiteY23" fmla="*/ 264323 h 605749"/>
                  <a:gd name="connsiteX24" fmla="*/ 530248 w 607465"/>
                  <a:gd name="connsiteY24" fmla="*/ 283234 h 605749"/>
                  <a:gd name="connsiteX25" fmla="*/ 530248 w 607465"/>
                  <a:gd name="connsiteY25" fmla="*/ 292690 h 605749"/>
                  <a:gd name="connsiteX26" fmla="*/ 530248 w 607465"/>
                  <a:gd name="connsiteY26" fmla="*/ 307303 h 605749"/>
                  <a:gd name="connsiteX27" fmla="*/ 549185 w 607465"/>
                  <a:gd name="connsiteY27" fmla="*/ 328794 h 605749"/>
                  <a:gd name="connsiteX28" fmla="*/ 579313 w 607465"/>
                  <a:gd name="connsiteY28" fmla="*/ 340829 h 605749"/>
                  <a:gd name="connsiteX29" fmla="*/ 605998 w 607465"/>
                  <a:gd name="connsiteY29" fmla="*/ 369196 h 605749"/>
                  <a:gd name="connsiteX30" fmla="*/ 599111 w 607465"/>
                  <a:gd name="connsiteY30" fmla="*/ 425071 h 605749"/>
                  <a:gd name="connsiteX31" fmla="*/ 573288 w 607465"/>
                  <a:gd name="connsiteY31" fmla="*/ 459456 h 605749"/>
                  <a:gd name="connsiteX32" fmla="*/ 533691 w 607465"/>
                  <a:gd name="connsiteY32" fmla="*/ 461175 h 605749"/>
                  <a:gd name="connsiteX33" fmla="*/ 494095 w 607465"/>
                  <a:gd name="connsiteY33" fmla="*/ 446562 h 605749"/>
                  <a:gd name="connsiteX34" fmla="*/ 459663 w 607465"/>
                  <a:gd name="connsiteY34" fmla="*/ 452579 h 605749"/>
                  <a:gd name="connsiteX35" fmla="*/ 453637 w 607465"/>
                  <a:gd name="connsiteY35" fmla="*/ 484385 h 605749"/>
                  <a:gd name="connsiteX36" fmla="*/ 471714 w 607465"/>
                  <a:gd name="connsiteY36" fmla="*/ 525647 h 605749"/>
                  <a:gd name="connsiteX37" fmla="*/ 472575 w 607465"/>
                  <a:gd name="connsiteY37" fmla="*/ 565189 h 605749"/>
                  <a:gd name="connsiteX38" fmla="*/ 435561 w 607465"/>
                  <a:gd name="connsiteY38" fmla="*/ 593557 h 605749"/>
                  <a:gd name="connsiteX39" fmla="*/ 384774 w 607465"/>
                  <a:gd name="connsiteY39" fmla="*/ 602153 h 605749"/>
                  <a:gd name="connsiteX40" fmla="*/ 354646 w 607465"/>
                  <a:gd name="connsiteY40" fmla="*/ 578943 h 605749"/>
                  <a:gd name="connsiteX41" fmla="*/ 332266 w 607465"/>
                  <a:gd name="connsiteY41" fmla="*/ 528226 h 605749"/>
                  <a:gd name="connsiteX42" fmla="*/ 318493 w 607465"/>
                  <a:gd name="connsiteY42" fmla="*/ 508454 h 605749"/>
                  <a:gd name="connsiteX43" fmla="*/ 314189 w 607465"/>
                  <a:gd name="connsiteY43" fmla="*/ 508454 h 605749"/>
                  <a:gd name="connsiteX44" fmla="*/ 303860 w 607465"/>
                  <a:gd name="connsiteY44" fmla="*/ 508454 h 605749"/>
                  <a:gd name="connsiteX45" fmla="*/ 286644 w 607465"/>
                  <a:gd name="connsiteY45" fmla="*/ 528226 h 605749"/>
                  <a:gd name="connsiteX46" fmla="*/ 266846 w 607465"/>
                  <a:gd name="connsiteY46" fmla="*/ 579803 h 605749"/>
                  <a:gd name="connsiteX47" fmla="*/ 238439 w 607465"/>
                  <a:gd name="connsiteY47" fmla="*/ 605591 h 605749"/>
                  <a:gd name="connsiteX48" fmla="*/ 189374 w 607465"/>
                  <a:gd name="connsiteY48" fmla="*/ 596136 h 605749"/>
                  <a:gd name="connsiteX49" fmla="*/ 148917 w 607465"/>
                  <a:gd name="connsiteY49" fmla="*/ 572926 h 605749"/>
                  <a:gd name="connsiteX50" fmla="*/ 146335 w 607465"/>
                  <a:gd name="connsiteY50" fmla="*/ 533383 h 605749"/>
                  <a:gd name="connsiteX51" fmla="*/ 166994 w 607465"/>
                  <a:gd name="connsiteY51" fmla="*/ 479227 h 605749"/>
                  <a:gd name="connsiteX52" fmla="*/ 165272 w 607465"/>
                  <a:gd name="connsiteY52" fmla="*/ 450000 h 605749"/>
                  <a:gd name="connsiteX53" fmla="*/ 136005 w 607465"/>
                  <a:gd name="connsiteY53" fmla="*/ 450000 h 605749"/>
                  <a:gd name="connsiteX54" fmla="*/ 82636 w 607465"/>
                  <a:gd name="connsiteY54" fmla="*/ 474070 h 605749"/>
                  <a:gd name="connsiteX55" fmla="*/ 43900 w 607465"/>
                  <a:gd name="connsiteY55" fmla="*/ 472350 h 605749"/>
                  <a:gd name="connsiteX56" fmla="*/ 15494 w 607465"/>
                  <a:gd name="connsiteY56" fmla="*/ 431089 h 605749"/>
                  <a:gd name="connsiteX57" fmla="*/ 3443 w 607465"/>
                  <a:gd name="connsiteY57" fmla="*/ 386388 h 605749"/>
                  <a:gd name="connsiteX58" fmla="*/ 29267 w 607465"/>
                  <a:gd name="connsiteY58" fmla="*/ 356302 h 605749"/>
                  <a:gd name="connsiteX59" fmla="*/ 80054 w 607465"/>
                  <a:gd name="connsiteY59" fmla="*/ 333952 h 605749"/>
                  <a:gd name="connsiteX60" fmla="*/ 98130 w 607465"/>
                  <a:gd name="connsiteY60" fmla="*/ 310742 h 605749"/>
                  <a:gd name="connsiteX61" fmla="*/ 76610 w 607465"/>
                  <a:gd name="connsiteY61" fmla="*/ 288392 h 605749"/>
                  <a:gd name="connsiteX62" fmla="*/ 26685 w 607465"/>
                  <a:gd name="connsiteY62" fmla="*/ 269480 h 605749"/>
                  <a:gd name="connsiteX63" fmla="*/ 0 w 607465"/>
                  <a:gd name="connsiteY63" fmla="*/ 241113 h 605749"/>
                  <a:gd name="connsiteX64" fmla="*/ 9469 w 607465"/>
                  <a:gd name="connsiteY64" fmla="*/ 192114 h 605749"/>
                  <a:gd name="connsiteX65" fmla="*/ 33571 w 607465"/>
                  <a:gd name="connsiteY65" fmla="*/ 151712 h 605749"/>
                  <a:gd name="connsiteX66" fmla="*/ 72307 w 607465"/>
                  <a:gd name="connsiteY66" fmla="*/ 148274 h 605749"/>
                  <a:gd name="connsiteX67" fmla="*/ 113625 w 607465"/>
                  <a:gd name="connsiteY67" fmla="*/ 163747 h 605749"/>
                  <a:gd name="connsiteX68" fmla="*/ 145474 w 607465"/>
                  <a:gd name="connsiteY68" fmla="*/ 156870 h 605749"/>
                  <a:gd name="connsiteX69" fmla="*/ 148917 w 607465"/>
                  <a:gd name="connsiteY69" fmla="*/ 122485 h 605749"/>
                  <a:gd name="connsiteX70" fmla="*/ 131701 w 607465"/>
                  <a:gd name="connsiteY70" fmla="*/ 84662 h 605749"/>
                  <a:gd name="connsiteX71" fmla="*/ 133423 w 607465"/>
                  <a:gd name="connsiteY71" fmla="*/ 45979 h 605749"/>
                  <a:gd name="connsiteX72" fmla="*/ 174741 w 607465"/>
                  <a:gd name="connsiteY72" fmla="*/ 18471 h 605749"/>
                  <a:gd name="connsiteX73" fmla="*/ 220363 w 607465"/>
                  <a:gd name="connsiteY73" fmla="*/ 6437 h 605749"/>
                  <a:gd name="connsiteX74" fmla="*/ 249630 w 607465"/>
                  <a:gd name="connsiteY74" fmla="*/ 32225 h 605749"/>
                  <a:gd name="connsiteX75" fmla="*/ 262542 w 607465"/>
                  <a:gd name="connsiteY75" fmla="*/ 60593 h 605749"/>
                  <a:gd name="connsiteX76" fmla="*/ 292669 w 607465"/>
                  <a:gd name="connsiteY76" fmla="*/ 76925 h 605749"/>
                  <a:gd name="connsiteX77" fmla="*/ 314189 w 607465"/>
                  <a:gd name="connsiteY77" fmla="*/ 76066 h 605749"/>
                  <a:gd name="connsiteX78" fmla="*/ 316772 w 607465"/>
                  <a:gd name="connsiteY78" fmla="*/ 76066 h 605749"/>
                  <a:gd name="connsiteX79" fmla="*/ 327962 w 607465"/>
                  <a:gd name="connsiteY79" fmla="*/ 56295 h 605749"/>
                  <a:gd name="connsiteX80" fmla="*/ 338291 w 607465"/>
                  <a:gd name="connsiteY80" fmla="*/ 27068 h 605749"/>
                  <a:gd name="connsiteX81" fmla="*/ 367558 w 607465"/>
                  <a:gd name="connsiteY81" fmla="*/ 1279 h 605749"/>
                  <a:gd name="connsiteX82" fmla="*/ 390369 w 607465"/>
                  <a:gd name="connsiteY82" fmla="*/ 527 h 60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607465" h="605749">
                    <a:moveTo>
                      <a:pt x="303461" y="241994"/>
                    </a:moveTo>
                    <a:cubicBezTo>
                      <a:pt x="331731" y="241994"/>
                      <a:pt x="354648" y="264880"/>
                      <a:pt x="354648" y="293112"/>
                    </a:cubicBezTo>
                    <a:cubicBezTo>
                      <a:pt x="354648" y="321344"/>
                      <a:pt x="331731" y="344230"/>
                      <a:pt x="303461" y="344230"/>
                    </a:cubicBezTo>
                    <a:cubicBezTo>
                      <a:pt x="275191" y="344230"/>
                      <a:pt x="252274" y="321344"/>
                      <a:pt x="252274" y="293112"/>
                    </a:cubicBezTo>
                    <a:cubicBezTo>
                      <a:pt x="252274" y="264880"/>
                      <a:pt x="275191" y="241994"/>
                      <a:pt x="303461" y="241994"/>
                    </a:cubicBezTo>
                    <a:close/>
                    <a:moveTo>
                      <a:pt x="303860" y="130222"/>
                    </a:moveTo>
                    <a:cubicBezTo>
                      <a:pt x="213476" y="130222"/>
                      <a:pt x="141170" y="203290"/>
                      <a:pt x="141170" y="292690"/>
                    </a:cubicBezTo>
                    <a:cubicBezTo>
                      <a:pt x="141170" y="382950"/>
                      <a:pt x="213476" y="456018"/>
                      <a:pt x="303860" y="456018"/>
                    </a:cubicBezTo>
                    <a:cubicBezTo>
                      <a:pt x="393382" y="456018"/>
                      <a:pt x="466549" y="382950"/>
                      <a:pt x="466549" y="292690"/>
                    </a:cubicBezTo>
                    <a:cubicBezTo>
                      <a:pt x="466549" y="203290"/>
                      <a:pt x="393382" y="130222"/>
                      <a:pt x="303860" y="130222"/>
                    </a:cubicBezTo>
                    <a:close/>
                    <a:moveTo>
                      <a:pt x="390369" y="527"/>
                    </a:moveTo>
                    <a:cubicBezTo>
                      <a:pt x="398977" y="1494"/>
                      <a:pt x="408446" y="3858"/>
                      <a:pt x="418345" y="8156"/>
                    </a:cubicBezTo>
                    <a:cubicBezTo>
                      <a:pt x="436422" y="15892"/>
                      <a:pt x="448473" y="26208"/>
                      <a:pt x="455359" y="34804"/>
                    </a:cubicBezTo>
                    <a:cubicBezTo>
                      <a:pt x="463967" y="43400"/>
                      <a:pt x="463967" y="62312"/>
                      <a:pt x="459663" y="73487"/>
                    </a:cubicBezTo>
                    <a:lnTo>
                      <a:pt x="450194" y="97556"/>
                    </a:lnTo>
                    <a:cubicBezTo>
                      <a:pt x="445890" y="109591"/>
                      <a:pt x="450194" y="124205"/>
                      <a:pt x="458802" y="131941"/>
                    </a:cubicBezTo>
                    <a:cubicBezTo>
                      <a:pt x="461385" y="133660"/>
                      <a:pt x="463106" y="136239"/>
                      <a:pt x="465688" y="137958"/>
                    </a:cubicBezTo>
                    <a:cubicBezTo>
                      <a:pt x="474296" y="146555"/>
                      <a:pt x="488930" y="149993"/>
                      <a:pt x="500120" y="144835"/>
                    </a:cubicBezTo>
                    <a:lnTo>
                      <a:pt x="524222" y="134520"/>
                    </a:lnTo>
                    <a:cubicBezTo>
                      <a:pt x="534552" y="129362"/>
                      <a:pt x="553489" y="129362"/>
                      <a:pt x="562958" y="136239"/>
                    </a:cubicBezTo>
                    <a:cubicBezTo>
                      <a:pt x="573288" y="143976"/>
                      <a:pt x="586199" y="157730"/>
                      <a:pt x="594807" y="179220"/>
                    </a:cubicBezTo>
                    <a:cubicBezTo>
                      <a:pt x="601694" y="196413"/>
                      <a:pt x="602554" y="211026"/>
                      <a:pt x="601694" y="222201"/>
                    </a:cubicBezTo>
                    <a:cubicBezTo>
                      <a:pt x="600833" y="234236"/>
                      <a:pt x="587921" y="247130"/>
                      <a:pt x="576731" y="252288"/>
                    </a:cubicBezTo>
                    <a:lnTo>
                      <a:pt x="549185" y="264323"/>
                    </a:lnTo>
                    <a:cubicBezTo>
                      <a:pt x="537995" y="269480"/>
                      <a:pt x="530248" y="277217"/>
                      <a:pt x="530248" y="283234"/>
                    </a:cubicBezTo>
                    <a:cubicBezTo>
                      <a:pt x="530248" y="285813"/>
                      <a:pt x="530248" y="289251"/>
                      <a:pt x="530248" y="292690"/>
                    </a:cubicBezTo>
                    <a:cubicBezTo>
                      <a:pt x="530248" y="296988"/>
                      <a:pt x="530248" y="302146"/>
                      <a:pt x="530248" y="307303"/>
                    </a:cubicBezTo>
                    <a:cubicBezTo>
                      <a:pt x="529387" y="315040"/>
                      <a:pt x="537134" y="324496"/>
                      <a:pt x="549185" y="328794"/>
                    </a:cubicBezTo>
                    <a:lnTo>
                      <a:pt x="579313" y="340829"/>
                    </a:lnTo>
                    <a:cubicBezTo>
                      <a:pt x="590503" y="345127"/>
                      <a:pt x="603415" y="357161"/>
                      <a:pt x="605998" y="369196"/>
                    </a:cubicBezTo>
                    <a:cubicBezTo>
                      <a:pt x="608580" y="383810"/>
                      <a:pt x="608580" y="403581"/>
                      <a:pt x="599111" y="425071"/>
                    </a:cubicBezTo>
                    <a:cubicBezTo>
                      <a:pt x="591364" y="442264"/>
                      <a:pt x="581895" y="453439"/>
                      <a:pt x="573288" y="459456"/>
                    </a:cubicBezTo>
                    <a:cubicBezTo>
                      <a:pt x="563819" y="467193"/>
                      <a:pt x="544881" y="465473"/>
                      <a:pt x="533691" y="461175"/>
                    </a:cubicBezTo>
                    <a:lnTo>
                      <a:pt x="494095" y="446562"/>
                    </a:lnTo>
                    <a:cubicBezTo>
                      <a:pt x="482904" y="442264"/>
                      <a:pt x="467410" y="444843"/>
                      <a:pt x="459663" y="452579"/>
                    </a:cubicBezTo>
                    <a:cubicBezTo>
                      <a:pt x="451916" y="459456"/>
                      <a:pt x="448473" y="474070"/>
                      <a:pt x="453637" y="484385"/>
                    </a:cubicBezTo>
                    <a:lnTo>
                      <a:pt x="471714" y="525647"/>
                    </a:lnTo>
                    <a:cubicBezTo>
                      <a:pt x="476879" y="536822"/>
                      <a:pt x="479461" y="555734"/>
                      <a:pt x="472575" y="565189"/>
                    </a:cubicBezTo>
                    <a:cubicBezTo>
                      <a:pt x="466549" y="575505"/>
                      <a:pt x="455359" y="585820"/>
                      <a:pt x="435561" y="593557"/>
                    </a:cubicBezTo>
                    <a:cubicBezTo>
                      <a:pt x="415763" y="601293"/>
                      <a:pt x="397686" y="602153"/>
                      <a:pt x="384774" y="602153"/>
                    </a:cubicBezTo>
                    <a:cubicBezTo>
                      <a:pt x="372723" y="601293"/>
                      <a:pt x="358950" y="589259"/>
                      <a:pt x="354646" y="578943"/>
                    </a:cubicBezTo>
                    <a:lnTo>
                      <a:pt x="332266" y="528226"/>
                    </a:lnTo>
                    <a:cubicBezTo>
                      <a:pt x="327101" y="517910"/>
                      <a:pt x="321075" y="508454"/>
                      <a:pt x="318493" y="508454"/>
                    </a:cubicBezTo>
                    <a:cubicBezTo>
                      <a:pt x="316772" y="508454"/>
                      <a:pt x="315050" y="508454"/>
                      <a:pt x="314189" y="508454"/>
                    </a:cubicBezTo>
                    <a:cubicBezTo>
                      <a:pt x="310746" y="508454"/>
                      <a:pt x="307303" y="508454"/>
                      <a:pt x="303860" y="508454"/>
                    </a:cubicBezTo>
                    <a:cubicBezTo>
                      <a:pt x="298695" y="508454"/>
                      <a:pt x="290948" y="517051"/>
                      <a:pt x="286644" y="528226"/>
                    </a:cubicBezTo>
                    <a:lnTo>
                      <a:pt x="266846" y="579803"/>
                    </a:lnTo>
                    <a:cubicBezTo>
                      <a:pt x="262542" y="590978"/>
                      <a:pt x="250490" y="605591"/>
                      <a:pt x="238439" y="605591"/>
                    </a:cubicBezTo>
                    <a:cubicBezTo>
                      <a:pt x="228110" y="606451"/>
                      <a:pt x="211755" y="603872"/>
                      <a:pt x="189374" y="596136"/>
                    </a:cubicBezTo>
                    <a:cubicBezTo>
                      <a:pt x="168715" y="589259"/>
                      <a:pt x="156664" y="580663"/>
                      <a:pt x="148917" y="572926"/>
                    </a:cubicBezTo>
                    <a:cubicBezTo>
                      <a:pt x="141170" y="564330"/>
                      <a:pt x="142031" y="544558"/>
                      <a:pt x="146335" y="533383"/>
                    </a:cubicBezTo>
                    <a:lnTo>
                      <a:pt x="166994" y="479227"/>
                    </a:lnTo>
                    <a:cubicBezTo>
                      <a:pt x="171298" y="467193"/>
                      <a:pt x="170437" y="455158"/>
                      <a:pt x="165272" y="450000"/>
                    </a:cubicBezTo>
                    <a:cubicBezTo>
                      <a:pt x="160107" y="444843"/>
                      <a:pt x="147195" y="444843"/>
                      <a:pt x="136005" y="450000"/>
                    </a:cubicBezTo>
                    <a:lnTo>
                      <a:pt x="82636" y="474070"/>
                    </a:lnTo>
                    <a:cubicBezTo>
                      <a:pt x="71446" y="479227"/>
                      <a:pt x="52508" y="480947"/>
                      <a:pt x="43900" y="472350"/>
                    </a:cubicBezTo>
                    <a:cubicBezTo>
                      <a:pt x="35292" y="465473"/>
                      <a:pt x="25824" y="452579"/>
                      <a:pt x="15494" y="431089"/>
                    </a:cubicBezTo>
                    <a:cubicBezTo>
                      <a:pt x="6026" y="411317"/>
                      <a:pt x="3443" y="396704"/>
                      <a:pt x="3443" y="386388"/>
                    </a:cubicBezTo>
                    <a:cubicBezTo>
                      <a:pt x="4304" y="374354"/>
                      <a:pt x="18077" y="361460"/>
                      <a:pt x="29267" y="356302"/>
                    </a:cubicBezTo>
                    <a:lnTo>
                      <a:pt x="80054" y="333952"/>
                    </a:lnTo>
                    <a:cubicBezTo>
                      <a:pt x="90383" y="328794"/>
                      <a:pt x="98991" y="318479"/>
                      <a:pt x="98130" y="310742"/>
                    </a:cubicBezTo>
                    <a:cubicBezTo>
                      <a:pt x="97270" y="302146"/>
                      <a:pt x="87801" y="292690"/>
                      <a:pt x="76610" y="288392"/>
                    </a:cubicBezTo>
                    <a:lnTo>
                      <a:pt x="26685" y="269480"/>
                    </a:lnTo>
                    <a:cubicBezTo>
                      <a:pt x="15494" y="265182"/>
                      <a:pt x="861" y="253147"/>
                      <a:pt x="0" y="241113"/>
                    </a:cubicBezTo>
                    <a:cubicBezTo>
                      <a:pt x="0" y="229938"/>
                      <a:pt x="1722" y="214465"/>
                      <a:pt x="9469" y="192114"/>
                    </a:cubicBezTo>
                    <a:cubicBezTo>
                      <a:pt x="17216" y="170624"/>
                      <a:pt x="25824" y="158589"/>
                      <a:pt x="33571" y="151712"/>
                    </a:cubicBezTo>
                    <a:cubicBezTo>
                      <a:pt x="42179" y="143116"/>
                      <a:pt x="61116" y="143976"/>
                      <a:pt x="72307" y="148274"/>
                    </a:cubicBezTo>
                    <a:lnTo>
                      <a:pt x="113625" y="163747"/>
                    </a:lnTo>
                    <a:cubicBezTo>
                      <a:pt x="124815" y="168045"/>
                      <a:pt x="138588" y="164607"/>
                      <a:pt x="145474" y="156870"/>
                    </a:cubicBezTo>
                    <a:cubicBezTo>
                      <a:pt x="152360" y="148274"/>
                      <a:pt x="154082" y="133660"/>
                      <a:pt x="148917" y="122485"/>
                    </a:cubicBezTo>
                    <a:lnTo>
                      <a:pt x="131701" y="84662"/>
                    </a:lnTo>
                    <a:cubicBezTo>
                      <a:pt x="127397" y="73487"/>
                      <a:pt x="125676" y="54575"/>
                      <a:pt x="133423" y="45979"/>
                    </a:cubicBezTo>
                    <a:cubicBezTo>
                      <a:pt x="141170" y="38243"/>
                      <a:pt x="153221" y="27927"/>
                      <a:pt x="174741" y="18471"/>
                    </a:cubicBezTo>
                    <a:cubicBezTo>
                      <a:pt x="194539" y="9015"/>
                      <a:pt x="209172" y="6437"/>
                      <a:pt x="220363" y="6437"/>
                    </a:cubicBezTo>
                    <a:cubicBezTo>
                      <a:pt x="232414" y="6437"/>
                      <a:pt x="244465" y="21050"/>
                      <a:pt x="249630" y="32225"/>
                    </a:cubicBezTo>
                    <a:lnTo>
                      <a:pt x="262542" y="60593"/>
                    </a:lnTo>
                    <a:cubicBezTo>
                      <a:pt x="267706" y="71768"/>
                      <a:pt x="280618" y="78645"/>
                      <a:pt x="292669" y="76925"/>
                    </a:cubicBezTo>
                    <a:cubicBezTo>
                      <a:pt x="299556" y="76925"/>
                      <a:pt x="306442" y="76066"/>
                      <a:pt x="314189" y="76066"/>
                    </a:cubicBezTo>
                    <a:cubicBezTo>
                      <a:pt x="315050" y="76066"/>
                      <a:pt x="315911" y="76066"/>
                      <a:pt x="316772" y="76066"/>
                    </a:cubicBezTo>
                    <a:cubicBezTo>
                      <a:pt x="318493" y="76066"/>
                      <a:pt x="323658" y="67470"/>
                      <a:pt x="327962" y="56295"/>
                    </a:cubicBezTo>
                    <a:lnTo>
                      <a:pt x="338291" y="27068"/>
                    </a:lnTo>
                    <a:cubicBezTo>
                      <a:pt x="342595" y="15892"/>
                      <a:pt x="355507" y="2998"/>
                      <a:pt x="367558" y="1279"/>
                    </a:cubicBezTo>
                    <a:cubicBezTo>
                      <a:pt x="374014" y="-10"/>
                      <a:pt x="381761" y="-440"/>
                      <a:pt x="390369" y="5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iṧľïḋe"/>
            <p:cNvGrpSpPr/>
            <p:nvPr/>
          </p:nvGrpSpPr>
          <p:grpSpPr>
            <a:xfrm>
              <a:off x="6670898" y="2400585"/>
              <a:ext cx="1061518" cy="1061518"/>
              <a:chOff x="6117115" y="2348880"/>
              <a:chExt cx="1061518" cy="1061518"/>
            </a:xfrm>
          </p:grpSpPr>
          <p:grpSp>
            <p:nvGrpSpPr>
              <p:cNvPr id="34" name="îŝļîḓè"/>
              <p:cNvGrpSpPr/>
              <p:nvPr/>
            </p:nvGrpSpPr>
            <p:grpSpPr>
              <a:xfrm rot="10800000">
                <a:off x="6117115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6" name="isḻiḍé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7" name="îṥľïḋè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8" name="iṥḷídè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35" name="iṧlídè"/>
              <p:cNvSpPr>
                <a:spLocks noChangeAspect="1"/>
              </p:cNvSpPr>
              <p:nvPr/>
            </p:nvSpPr>
            <p:spPr bwMode="auto">
              <a:xfrm>
                <a:off x="6426243" y="2604910"/>
                <a:ext cx="510497" cy="46527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8" name="îṥļiḓe"/>
            <p:cNvGrpSpPr/>
            <p:nvPr/>
          </p:nvGrpSpPr>
          <p:grpSpPr>
            <a:xfrm>
              <a:off x="6706649" y="4362225"/>
              <a:ext cx="1061518" cy="1061518"/>
              <a:chOff x="6122546" y="3522676"/>
              <a:chExt cx="1061518" cy="1061518"/>
            </a:xfrm>
          </p:grpSpPr>
          <p:grpSp>
            <p:nvGrpSpPr>
              <p:cNvPr id="29" name="iṩ1îḍê"/>
              <p:cNvGrpSpPr/>
              <p:nvPr/>
            </p:nvGrpSpPr>
            <p:grpSpPr>
              <a:xfrm rot="10800000">
                <a:off x="6122546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1" name="iṧḷïḋè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2" name="ísļïḑé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33" name="ïṧlîdé"/>
                <p:cNvSpPr/>
                <p:nvPr/>
              </p:nvSpPr>
              <p:spPr>
                <a:xfrm>
                  <a:off x="4264748" y="1988839"/>
                  <a:ext cx="2736305" cy="273630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30" name="ï$ḻîdê"/>
              <p:cNvSpPr>
                <a:spLocks noChangeAspect="1"/>
              </p:cNvSpPr>
              <p:nvPr/>
            </p:nvSpPr>
            <p:spPr bwMode="auto">
              <a:xfrm>
                <a:off x="6427410" y="3933056"/>
                <a:ext cx="342114" cy="323360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9" name="îšlïde"/>
            <p:cNvGrpSpPr/>
            <p:nvPr/>
          </p:nvGrpSpPr>
          <p:grpSpPr>
            <a:xfrm>
              <a:off x="4385689" y="4362225"/>
              <a:ext cx="1061518" cy="1061518"/>
              <a:chOff x="5034651" y="3522676"/>
              <a:chExt cx="1061518" cy="1061518"/>
            </a:xfrm>
          </p:grpSpPr>
          <p:grpSp>
            <p:nvGrpSpPr>
              <p:cNvPr id="24" name="íṡľíďe"/>
              <p:cNvGrpSpPr/>
              <p:nvPr/>
            </p:nvGrpSpPr>
            <p:grpSpPr>
              <a:xfrm>
                <a:off x="5034651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26" name="ïSḻïḑ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27" name="iŝ1íďé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  <p:sp>
              <p:nvSpPr>
                <p:cNvPr id="28" name="îṧliḑe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25" name="îsḻiḍè"/>
              <p:cNvSpPr>
                <a:spLocks noChangeAspect="1"/>
              </p:cNvSpPr>
              <p:nvPr/>
            </p:nvSpPr>
            <p:spPr bwMode="auto">
              <a:xfrm>
                <a:off x="5322353" y="3933057"/>
                <a:ext cx="550567" cy="310736"/>
              </a:xfrm>
              <a:custGeom>
                <a:avLst/>
                <a:gdLst>
                  <a:gd name="T0" fmla="*/ 5639 w 6827"/>
                  <a:gd name="T1" fmla="*/ 1484 h 3859"/>
                  <a:gd name="T2" fmla="*/ 5302 w 6827"/>
                  <a:gd name="T3" fmla="*/ 1533 h 3859"/>
                  <a:gd name="T4" fmla="*/ 3413 w 6827"/>
                  <a:gd name="T5" fmla="*/ 0 h 3859"/>
                  <a:gd name="T6" fmla="*/ 1525 w 6827"/>
                  <a:gd name="T7" fmla="*/ 1533 h 3859"/>
                  <a:gd name="T8" fmla="*/ 1187 w 6827"/>
                  <a:gd name="T9" fmla="*/ 1484 h 3859"/>
                  <a:gd name="T10" fmla="*/ 0 w 6827"/>
                  <a:gd name="T11" fmla="*/ 2671 h 3859"/>
                  <a:gd name="T12" fmla="*/ 1187 w 6827"/>
                  <a:gd name="T13" fmla="*/ 3859 h 3859"/>
                  <a:gd name="T14" fmla="*/ 5639 w 6827"/>
                  <a:gd name="T15" fmla="*/ 3859 h 3859"/>
                  <a:gd name="T16" fmla="*/ 6827 w 6827"/>
                  <a:gd name="T17" fmla="*/ 2671 h 3859"/>
                  <a:gd name="T18" fmla="*/ 5639 w 6827"/>
                  <a:gd name="T19" fmla="*/ 1484 h 3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27" h="3859">
                    <a:moveTo>
                      <a:pt x="5639" y="1484"/>
                    </a:moveTo>
                    <a:cubicBezTo>
                      <a:pt x="5522" y="1484"/>
                      <a:pt x="5409" y="1501"/>
                      <a:pt x="5302" y="1533"/>
                    </a:cubicBezTo>
                    <a:cubicBezTo>
                      <a:pt x="5119" y="658"/>
                      <a:pt x="4343" y="0"/>
                      <a:pt x="3413" y="0"/>
                    </a:cubicBezTo>
                    <a:cubicBezTo>
                      <a:pt x="2484" y="0"/>
                      <a:pt x="1708" y="658"/>
                      <a:pt x="1525" y="1533"/>
                    </a:cubicBezTo>
                    <a:cubicBezTo>
                      <a:pt x="1418" y="1501"/>
                      <a:pt x="1305" y="1484"/>
                      <a:pt x="1187" y="1484"/>
                    </a:cubicBezTo>
                    <a:cubicBezTo>
                      <a:pt x="532" y="1484"/>
                      <a:pt x="0" y="2016"/>
                      <a:pt x="0" y="2671"/>
                    </a:cubicBezTo>
                    <a:cubicBezTo>
                      <a:pt x="0" y="3327"/>
                      <a:pt x="532" y="3859"/>
                      <a:pt x="1187" y="3859"/>
                    </a:cubicBezTo>
                    <a:lnTo>
                      <a:pt x="5639" y="3859"/>
                    </a:lnTo>
                    <a:cubicBezTo>
                      <a:pt x="6295" y="3859"/>
                      <a:pt x="6827" y="3327"/>
                      <a:pt x="6827" y="2671"/>
                    </a:cubicBezTo>
                    <a:cubicBezTo>
                      <a:pt x="6827" y="2016"/>
                      <a:pt x="6295" y="1484"/>
                      <a:pt x="5639" y="14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cxnSp>
          <p:nvCxnSpPr>
            <p:cNvPr id="10" name="直接连接符 9"/>
            <p:cNvCxnSpPr>
              <a:stCxn id="41" idx="5"/>
              <a:endCxn id="31" idx="5"/>
            </p:cNvCxnSpPr>
            <p:nvPr/>
          </p:nvCxnSpPr>
          <p:spPr>
            <a:xfrm>
              <a:off x="5364127" y="3326950"/>
              <a:ext cx="1497978" cy="1190731"/>
            </a:xfrm>
            <a:prstGeom prst="line">
              <a:avLst/>
            </a:prstGeom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26" idx="7"/>
              <a:endCxn id="36" idx="7"/>
            </p:cNvCxnSpPr>
            <p:nvPr/>
          </p:nvCxnSpPr>
          <p:spPr>
            <a:xfrm flipV="1">
              <a:off x="5291751" y="3306647"/>
              <a:ext cx="1534603" cy="1211034"/>
            </a:xfrm>
            <a:prstGeom prst="line">
              <a:avLst/>
            </a:prstGeom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iSľïḑê"/>
            <p:cNvGrpSpPr/>
            <p:nvPr/>
          </p:nvGrpSpPr>
          <p:grpSpPr>
            <a:xfrm>
              <a:off x="1320050" y="2519357"/>
              <a:ext cx="2449051" cy="723852"/>
              <a:chOff x="719666" y="2048993"/>
              <a:chExt cx="3288101" cy="723852"/>
            </a:xfrm>
          </p:grpSpPr>
          <p:sp>
            <p:nvSpPr>
              <p:cNvPr id="22" name="iṥḷîḑê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îṡḷiď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3" name="îṧlïḋe"/>
            <p:cNvGrpSpPr/>
            <p:nvPr/>
          </p:nvGrpSpPr>
          <p:grpSpPr>
            <a:xfrm>
              <a:off x="1318356" y="4517640"/>
              <a:ext cx="2449051" cy="723852"/>
              <a:chOff x="719666" y="2048993"/>
              <a:chExt cx="3288101" cy="723852"/>
            </a:xfrm>
          </p:grpSpPr>
          <p:sp>
            <p:nvSpPr>
              <p:cNvPr id="20" name="íṡļîďê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îṩḷîḓ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4" name="íṡḻîḍé"/>
            <p:cNvGrpSpPr/>
            <p:nvPr/>
          </p:nvGrpSpPr>
          <p:grpSpPr>
            <a:xfrm>
              <a:off x="8349625" y="4517640"/>
              <a:ext cx="2449051" cy="723852"/>
              <a:chOff x="719666" y="2048993"/>
              <a:chExt cx="3288101" cy="723852"/>
            </a:xfrm>
          </p:grpSpPr>
          <p:sp>
            <p:nvSpPr>
              <p:cNvPr id="18" name="íṧḷïďê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ïṧḷîḓê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15" name="îṣľídè"/>
            <p:cNvGrpSpPr/>
            <p:nvPr/>
          </p:nvGrpSpPr>
          <p:grpSpPr>
            <a:xfrm>
              <a:off x="8322985" y="2476181"/>
              <a:ext cx="2449051" cy="723852"/>
              <a:chOff x="719666" y="2048993"/>
              <a:chExt cx="3288101" cy="723852"/>
            </a:xfrm>
          </p:grpSpPr>
          <p:sp>
            <p:nvSpPr>
              <p:cNvPr id="16" name="iṩliď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b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</a:br>
                <a:r>
                  <a:rPr lang="zh-CN" altLang="en-US" sz="110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（建议使用主题字体）</a:t>
                </a:r>
                <a:endParaRPr lang="zh-CN" altLang="en-US" sz="11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7" name="ïṣḻiḓ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标题文本预设</a:t>
                </a:r>
                <a:endParaRPr lang="zh-CN" altLang="en-US" sz="1600" b="1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f191f848-82d3-424e-912e-0c3ea535267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1832543" y="1516018"/>
            <a:ext cx="8453890" cy="3825962"/>
            <a:chOff x="2275394" y="2341298"/>
            <a:chExt cx="8221156" cy="3175277"/>
          </a:xfrm>
        </p:grpSpPr>
        <p:sp>
          <p:nvSpPr>
            <p:cNvPr id="6" name="ïŝļíḍè"/>
            <p:cNvSpPr/>
            <p:nvPr/>
          </p:nvSpPr>
          <p:spPr>
            <a:xfrm>
              <a:off x="4011376" y="2752239"/>
              <a:ext cx="2158248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0" y="0"/>
                  </a:lnTo>
                  <a:lnTo>
                    <a:pt x="0" y="21600"/>
                  </a:lnTo>
                  <a:lnTo>
                    <a:pt x="13172" y="21600"/>
                  </a:lnTo>
                  <a:cubicBezTo>
                    <a:pt x="14174" y="18627"/>
                    <a:pt x="15207" y="15731"/>
                    <a:pt x="16266" y="12900"/>
                  </a:cubicBezTo>
                  <a:cubicBezTo>
                    <a:pt x="17950" y="8401"/>
                    <a:pt x="19728" y="4093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7" name="iṡḷîďé"/>
            <p:cNvSpPr/>
            <p:nvPr/>
          </p:nvSpPr>
          <p:spPr>
            <a:xfrm>
              <a:off x="5456124" y="2341298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8" name="îśḻidé"/>
            <p:cNvSpPr/>
            <p:nvPr/>
          </p:nvSpPr>
          <p:spPr>
            <a:xfrm>
              <a:off x="3146511" y="3629230"/>
              <a:ext cx="2157873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2" y="0"/>
                  </a:lnTo>
                  <a:lnTo>
                    <a:pt x="0" y="21600"/>
                  </a:lnTo>
                  <a:lnTo>
                    <a:pt x="1268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9" name="îšļiḑé"/>
            <p:cNvSpPr/>
            <p:nvPr/>
          </p:nvSpPr>
          <p:spPr>
            <a:xfrm>
              <a:off x="4571834" y="3218289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0" name="íŝḻîḓe"/>
            <p:cNvSpPr/>
            <p:nvPr/>
          </p:nvSpPr>
          <p:spPr>
            <a:xfrm>
              <a:off x="2275394" y="4509615"/>
              <a:ext cx="2160355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51" y="0"/>
                  </a:lnTo>
                  <a:lnTo>
                    <a:pt x="0" y="21600"/>
                  </a:lnTo>
                  <a:lnTo>
                    <a:pt x="1402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1" name="îšḻidê"/>
            <p:cNvSpPr/>
            <p:nvPr/>
          </p:nvSpPr>
          <p:spPr>
            <a:xfrm>
              <a:off x="3684149" y="4098674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2" name="ísľïḓê"/>
            <p:cNvSpPr/>
            <p:nvPr/>
          </p:nvSpPr>
          <p:spPr>
            <a:xfrm>
              <a:off x="4612931" y="4541350"/>
              <a:ext cx="403462" cy="29197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700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1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3" name="íŝľiďe"/>
            <p:cNvSpPr/>
            <p:nvPr/>
          </p:nvSpPr>
          <p:spPr>
            <a:xfrm>
              <a:off x="5609794" y="3672580"/>
              <a:ext cx="403462" cy="29197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700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2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4" name="ïṣļïḑe"/>
            <p:cNvSpPr/>
            <p:nvPr/>
          </p:nvSpPr>
          <p:spPr>
            <a:xfrm>
              <a:off x="6541901" y="2776747"/>
              <a:ext cx="403462" cy="29197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700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3</a:t>
              </a:r>
              <a:endPara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5" name="ïŝlïdé"/>
            <p:cNvSpPr/>
            <p:nvPr/>
          </p:nvSpPr>
          <p:spPr>
            <a:xfrm flipH="1">
              <a:off x="4724607" y="2828311"/>
              <a:ext cx="662158" cy="662158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6" name="íṡļîďe"/>
            <p:cNvSpPr/>
            <p:nvPr/>
          </p:nvSpPr>
          <p:spPr>
            <a:xfrm flipH="1">
              <a:off x="3037142" y="4619979"/>
              <a:ext cx="662158" cy="662158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7" name="îŝliḓê"/>
            <p:cNvSpPr/>
            <p:nvPr/>
          </p:nvSpPr>
          <p:spPr>
            <a:xfrm>
              <a:off x="3249871" y="4866382"/>
              <a:ext cx="216279" cy="189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706"/>
                  </a:moveTo>
                  <a:cubicBezTo>
                    <a:pt x="9461" y="19774"/>
                    <a:pt x="675" y="13396"/>
                    <a:pt x="675" y="6539"/>
                  </a:cubicBezTo>
                  <a:cubicBezTo>
                    <a:pt x="675" y="3703"/>
                    <a:pt x="2442" y="769"/>
                    <a:pt x="5400" y="769"/>
                  </a:cubicBezTo>
                  <a:cubicBezTo>
                    <a:pt x="7835" y="769"/>
                    <a:pt x="10462" y="2681"/>
                    <a:pt x="10462" y="5770"/>
                  </a:cubicBezTo>
                  <a:lnTo>
                    <a:pt x="11138" y="5770"/>
                  </a:lnTo>
                  <a:cubicBezTo>
                    <a:pt x="11138" y="2681"/>
                    <a:pt x="13765" y="769"/>
                    <a:pt x="16200" y="769"/>
                  </a:cubicBezTo>
                  <a:cubicBezTo>
                    <a:pt x="19158" y="769"/>
                    <a:pt x="20925" y="3703"/>
                    <a:pt x="20925" y="6539"/>
                  </a:cubicBezTo>
                  <a:cubicBezTo>
                    <a:pt x="20925" y="13393"/>
                    <a:pt x="12139" y="19774"/>
                    <a:pt x="10800" y="20706"/>
                  </a:cubicBezTo>
                  <a:close/>
                  <a:moveTo>
                    <a:pt x="16200" y="0"/>
                  </a:moveTo>
                  <a:cubicBezTo>
                    <a:pt x="13717" y="0"/>
                    <a:pt x="11597" y="1595"/>
                    <a:pt x="10800" y="3819"/>
                  </a:cubicBezTo>
                  <a:cubicBezTo>
                    <a:pt x="10003" y="1595"/>
                    <a:pt x="7883" y="0"/>
                    <a:pt x="5400" y="0"/>
                  </a:cubicBezTo>
                  <a:cubicBezTo>
                    <a:pt x="2020" y="0"/>
                    <a:pt x="0" y="3325"/>
                    <a:pt x="0" y="6539"/>
                  </a:cubicBezTo>
                  <a:cubicBezTo>
                    <a:pt x="0" y="9843"/>
                    <a:pt x="1798" y="13368"/>
                    <a:pt x="5343" y="17017"/>
                  </a:cubicBezTo>
                  <a:cubicBezTo>
                    <a:pt x="7954" y="19705"/>
                    <a:pt x="10604" y="21470"/>
                    <a:pt x="10631" y="21488"/>
                  </a:cubicBezTo>
                  <a:lnTo>
                    <a:pt x="10800" y="21600"/>
                  </a:lnTo>
                  <a:lnTo>
                    <a:pt x="10969" y="21488"/>
                  </a:lnTo>
                  <a:cubicBezTo>
                    <a:pt x="10996" y="21470"/>
                    <a:pt x="13646" y="19705"/>
                    <a:pt x="16257" y="17017"/>
                  </a:cubicBezTo>
                  <a:cubicBezTo>
                    <a:pt x="19802" y="13368"/>
                    <a:pt x="21600" y="9843"/>
                    <a:pt x="21600" y="6539"/>
                  </a:cubicBezTo>
                  <a:cubicBezTo>
                    <a:pt x="21600" y="3325"/>
                    <a:pt x="19580" y="0"/>
                    <a:pt x="16200" y="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8" name="iṧ1îḓê"/>
            <p:cNvSpPr/>
            <p:nvPr/>
          </p:nvSpPr>
          <p:spPr>
            <a:xfrm flipH="1">
              <a:off x="3896760" y="3741986"/>
              <a:ext cx="657374" cy="65737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19" name="íSḻïďe"/>
            <p:cNvSpPr/>
            <p:nvPr/>
          </p:nvSpPr>
          <p:spPr>
            <a:xfrm>
              <a:off x="4102418" y="3947644"/>
              <a:ext cx="246057" cy="24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15" y="0"/>
                    <a:pt x="5204" y="1124"/>
                    <a:pt x="3164" y="3164"/>
                  </a:cubicBezTo>
                  <a:cubicBezTo>
                    <a:pt x="1124" y="5203"/>
                    <a:pt x="0" y="7915"/>
                    <a:pt x="0" y="10800"/>
                  </a:cubicBezTo>
                  <a:cubicBezTo>
                    <a:pt x="0" y="13685"/>
                    <a:pt x="1124" y="16396"/>
                    <a:pt x="3164" y="18436"/>
                  </a:cubicBezTo>
                  <a:cubicBezTo>
                    <a:pt x="5204" y="20476"/>
                    <a:pt x="7915" y="21600"/>
                    <a:pt x="10800" y="21600"/>
                  </a:cubicBezTo>
                  <a:cubicBezTo>
                    <a:pt x="13685" y="21600"/>
                    <a:pt x="16396" y="20476"/>
                    <a:pt x="18436" y="18436"/>
                  </a:cubicBezTo>
                  <a:cubicBezTo>
                    <a:pt x="20476" y="16397"/>
                    <a:pt x="21600" y="13685"/>
                    <a:pt x="21600" y="10800"/>
                  </a:cubicBezTo>
                  <a:cubicBezTo>
                    <a:pt x="21600" y="7915"/>
                    <a:pt x="20476" y="5204"/>
                    <a:pt x="18436" y="3164"/>
                  </a:cubicBezTo>
                  <a:cubicBezTo>
                    <a:pt x="16396" y="1124"/>
                    <a:pt x="13685" y="0"/>
                    <a:pt x="10800" y="0"/>
                  </a:cubicBezTo>
                  <a:close/>
                  <a:moveTo>
                    <a:pt x="10800" y="675"/>
                  </a:moveTo>
                  <a:cubicBezTo>
                    <a:pt x="13505" y="675"/>
                    <a:pt x="16049" y="1726"/>
                    <a:pt x="17961" y="3639"/>
                  </a:cubicBezTo>
                  <a:cubicBezTo>
                    <a:pt x="19874" y="5551"/>
                    <a:pt x="20925" y="8096"/>
                    <a:pt x="20925" y="10800"/>
                  </a:cubicBezTo>
                  <a:cubicBezTo>
                    <a:pt x="20925" y="13505"/>
                    <a:pt x="19874" y="16049"/>
                    <a:pt x="17961" y="17961"/>
                  </a:cubicBezTo>
                  <a:cubicBezTo>
                    <a:pt x="16049" y="19874"/>
                    <a:pt x="13505" y="20925"/>
                    <a:pt x="10800" y="20925"/>
                  </a:cubicBezTo>
                  <a:cubicBezTo>
                    <a:pt x="8096" y="20925"/>
                    <a:pt x="5551" y="19874"/>
                    <a:pt x="3639" y="17961"/>
                  </a:cubicBezTo>
                  <a:cubicBezTo>
                    <a:pt x="1726" y="16049"/>
                    <a:pt x="675" y="13505"/>
                    <a:pt x="675" y="10800"/>
                  </a:cubicBezTo>
                  <a:cubicBezTo>
                    <a:pt x="675" y="8096"/>
                    <a:pt x="1726" y="5551"/>
                    <a:pt x="3639" y="3639"/>
                  </a:cubicBezTo>
                  <a:cubicBezTo>
                    <a:pt x="5551" y="1726"/>
                    <a:pt x="8095" y="675"/>
                    <a:pt x="10800" y="675"/>
                  </a:cubicBezTo>
                  <a:close/>
                  <a:moveTo>
                    <a:pt x="10462" y="1350"/>
                  </a:moveTo>
                  <a:cubicBezTo>
                    <a:pt x="10462" y="1350"/>
                    <a:pt x="10462" y="2700"/>
                    <a:pt x="10462" y="2700"/>
                  </a:cubicBezTo>
                  <a:lnTo>
                    <a:pt x="11138" y="2700"/>
                  </a:lnTo>
                  <a:lnTo>
                    <a:pt x="11138" y="1350"/>
                  </a:lnTo>
                  <a:lnTo>
                    <a:pt x="10462" y="1350"/>
                  </a:lnTo>
                  <a:close/>
                  <a:moveTo>
                    <a:pt x="10462" y="4050"/>
                  </a:moveTo>
                  <a:lnTo>
                    <a:pt x="10462" y="10937"/>
                  </a:lnTo>
                  <a:lnTo>
                    <a:pt x="13595" y="14080"/>
                  </a:lnTo>
                  <a:lnTo>
                    <a:pt x="14080" y="13595"/>
                  </a:lnTo>
                  <a:lnTo>
                    <a:pt x="11138" y="10663"/>
                  </a:lnTo>
                  <a:cubicBezTo>
                    <a:pt x="11138" y="10663"/>
                    <a:pt x="11138" y="4050"/>
                    <a:pt x="11138" y="4050"/>
                  </a:cubicBezTo>
                  <a:lnTo>
                    <a:pt x="10462" y="4050"/>
                  </a:lnTo>
                  <a:close/>
                  <a:moveTo>
                    <a:pt x="1350" y="10462"/>
                  </a:moveTo>
                  <a:cubicBezTo>
                    <a:pt x="1350" y="10462"/>
                    <a:pt x="1350" y="11138"/>
                    <a:pt x="1350" y="11138"/>
                  </a:cubicBezTo>
                  <a:lnTo>
                    <a:pt x="2700" y="11138"/>
                  </a:lnTo>
                  <a:lnTo>
                    <a:pt x="2700" y="10462"/>
                  </a:lnTo>
                  <a:lnTo>
                    <a:pt x="1350" y="10462"/>
                  </a:lnTo>
                  <a:close/>
                  <a:moveTo>
                    <a:pt x="18900" y="10462"/>
                  </a:moveTo>
                  <a:cubicBezTo>
                    <a:pt x="18900" y="10462"/>
                    <a:pt x="18900" y="11138"/>
                    <a:pt x="18900" y="11138"/>
                  </a:cubicBezTo>
                  <a:lnTo>
                    <a:pt x="20250" y="11138"/>
                  </a:lnTo>
                  <a:lnTo>
                    <a:pt x="20250" y="10462"/>
                  </a:lnTo>
                  <a:lnTo>
                    <a:pt x="18900" y="10462"/>
                  </a:lnTo>
                  <a:close/>
                  <a:moveTo>
                    <a:pt x="10462" y="18900"/>
                  </a:moveTo>
                  <a:cubicBezTo>
                    <a:pt x="10462" y="18900"/>
                    <a:pt x="10462" y="20250"/>
                    <a:pt x="10462" y="20250"/>
                  </a:cubicBezTo>
                  <a:lnTo>
                    <a:pt x="11138" y="20250"/>
                  </a:lnTo>
                  <a:lnTo>
                    <a:pt x="11138" y="18900"/>
                  </a:lnTo>
                  <a:lnTo>
                    <a:pt x="10462" y="189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0" name="îŝlïḋè"/>
            <p:cNvSpPr/>
            <p:nvPr/>
          </p:nvSpPr>
          <p:spPr>
            <a:xfrm>
              <a:off x="4932657" y="3086341"/>
              <a:ext cx="246057" cy="14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3" y="20463"/>
                  </a:moveTo>
                  <a:lnTo>
                    <a:pt x="3712" y="20463"/>
                  </a:lnTo>
                  <a:cubicBezTo>
                    <a:pt x="2009" y="20463"/>
                    <a:pt x="675" y="18216"/>
                    <a:pt x="675" y="15347"/>
                  </a:cubicBezTo>
                  <a:cubicBezTo>
                    <a:pt x="675" y="12526"/>
                    <a:pt x="2088" y="10232"/>
                    <a:pt x="3825" y="10232"/>
                  </a:cubicBezTo>
                  <a:lnTo>
                    <a:pt x="4666" y="10232"/>
                  </a:lnTo>
                  <a:lnTo>
                    <a:pt x="4719" y="9771"/>
                  </a:lnTo>
                  <a:cubicBezTo>
                    <a:pt x="5287" y="4849"/>
                    <a:pt x="8201" y="1137"/>
                    <a:pt x="11497" y="1137"/>
                  </a:cubicBezTo>
                  <a:cubicBezTo>
                    <a:pt x="15207" y="1137"/>
                    <a:pt x="18225" y="5981"/>
                    <a:pt x="18225" y="11937"/>
                  </a:cubicBezTo>
                  <a:lnTo>
                    <a:pt x="18225" y="12505"/>
                  </a:lnTo>
                  <a:lnTo>
                    <a:pt x="18563" y="12505"/>
                  </a:lnTo>
                  <a:cubicBezTo>
                    <a:pt x="19887" y="12505"/>
                    <a:pt x="20925" y="14253"/>
                    <a:pt x="20925" y="16484"/>
                  </a:cubicBezTo>
                  <a:cubicBezTo>
                    <a:pt x="20925" y="18715"/>
                    <a:pt x="19887" y="20463"/>
                    <a:pt x="18563" y="20463"/>
                  </a:cubicBezTo>
                  <a:close/>
                  <a:moveTo>
                    <a:pt x="18893" y="11397"/>
                  </a:moveTo>
                  <a:cubicBezTo>
                    <a:pt x="18717" y="5064"/>
                    <a:pt x="15467" y="0"/>
                    <a:pt x="11497" y="0"/>
                  </a:cubicBezTo>
                  <a:cubicBezTo>
                    <a:pt x="7986" y="0"/>
                    <a:pt x="4866" y="3878"/>
                    <a:pt x="4115" y="9095"/>
                  </a:cubicBezTo>
                  <a:lnTo>
                    <a:pt x="3825" y="9095"/>
                  </a:lnTo>
                  <a:cubicBezTo>
                    <a:pt x="1716" y="9095"/>
                    <a:pt x="0" y="11900"/>
                    <a:pt x="0" y="15347"/>
                  </a:cubicBezTo>
                  <a:cubicBezTo>
                    <a:pt x="0" y="18853"/>
                    <a:pt x="1631" y="21600"/>
                    <a:pt x="3712" y="21600"/>
                  </a:cubicBezTo>
                  <a:lnTo>
                    <a:pt x="18563" y="21600"/>
                  </a:lnTo>
                  <a:cubicBezTo>
                    <a:pt x="20266" y="21600"/>
                    <a:pt x="21600" y="19353"/>
                    <a:pt x="21600" y="16484"/>
                  </a:cubicBezTo>
                  <a:cubicBezTo>
                    <a:pt x="21600" y="13804"/>
                    <a:pt x="20435" y="11666"/>
                    <a:pt x="18893" y="11397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1" name="îṥ1îḑè"/>
            <p:cNvSpPr txBox="1"/>
            <p:nvPr/>
          </p:nvSpPr>
          <p:spPr>
            <a:xfrm>
              <a:off x="8036246" y="2866978"/>
              <a:ext cx="2460304" cy="491948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2" name="íšḷíḑe"/>
            <p:cNvSpPr txBox="1"/>
            <p:nvPr/>
          </p:nvSpPr>
          <p:spPr>
            <a:xfrm>
              <a:off x="8036246" y="2582396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3" name="ïṣḻîḓê"/>
            <p:cNvSpPr txBox="1"/>
            <p:nvPr/>
          </p:nvSpPr>
          <p:spPr>
            <a:xfrm>
              <a:off x="7150421" y="3911623"/>
              <a:ext cx="2460304" cy="491948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4" name="isḻíḑê"/>
            <p:cNvSpPr txBox="1"/>
            <p:nvPr/>
          </p:nvSpPr>
          <p:spPr>
            <a:xfrm>
              <a:off x="7150421" y="3627041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5" name="ïṩļîďe"/>
            <p:cNvSpPr txBox="1"/>
            <p:nvPr/>
          </p:nvSpPr>
          <p:spPr>
            <a:xfrm>
              <a:off x="6255034" y="5024627"/>
              <a:ext cx="2460304" cy="491948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</a:b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（建议使用主题字体）</a:t>
              </a:r>
              <a:endPara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sp>
          <p:nvSpPr>
            <p:cNvPr id="26" name="ïšľïḍe"/>
            <p:cNvSpPr txBox="1"/>
            <p:nvPr/>
          </p:nvSpPr>
          <p:spPr>
            <a:xfrm>
              <a:off x="6255034" y="4740045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标题文本预设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2260731"/>
            <a:ext cx="569387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smtClean="0">
                <a:solidFill>
                  <a:srgbClr val="FF0000"/>
                </a:solidFill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中国风</a:t>
            </a:r>
            <a:r>
              <a:rPr lang="en-US" altLang="zh-CN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·</a:t>
            </a:r>
            <a:r>
              <a:rPr lang="zh-CN" altLang="en-US" sz="25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乡镇年会</a:t>
            </a:r>
            <a:endParaRPr lang="zh-CN" altLang="en-US" sz="25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45168" y="0"/>
            <a:ext cx="18966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>
                <a:solidFill>
                  <a:srgbClr val="FF000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肆</a:t>
            </a:r>
            <a:r>
              <a:rPr lang="en-US" altLang="zh-CN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|</a:t>
            </a:r>
            <a:r>
              <a:rPr lang="zh-CN" altLang="en-US" sz="250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未</a:t>
            </a:r>
            <a:r>
              <a:rPr lang="zh-CN" altLang="en-US" sz="250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来计划</a:t>
            </a:r>
            <a:endParaRPr lang="zh-CN" altLang="en-US" sz="250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grpSp>
        <p:nvGrpSpPr>
          <p:cNvPr id="5" name="0090b5cc-703b-494d-be03-f305a0eb7e4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46146" y="2195993"/>
            <a:ext cx="9408502" cy="2795468"/>
            <a:chOff x="1575061" y="1849851"/>
            <a:chExt cx="9408501" cy="2795468"/>
          </a:xfrm>
        </p:grpSpPr>
        <p:grpSp>
          <p:nvGrpSpPr>
            <p:cNvPr id="6" name="íŝ1îḍe"/>
            <p:cNvGrpSpPr/>
            <p:nvPr/>
          </p:nvGrpSpPr>
          <p:grpSpPr>
            <a:xfrm>
              <a:off x="1575061" y="2547482"/>
              <a:ext cx="4316082" cy="1567210"/>
              <a:chOff x="1575061" y="2547482"/>
              <a:chExt cx="4316082" cy="1567210"/>
            </a:xfrm>
          </p:grpSpPr>
          <p:sp>
            <p:nvSpPr>
              <p:cNvPr id="18" name="îşļîḋê"/>
              <p:cNvSpPr/>
              <p:nvPr/>
            </p:nvSpPr>
            <p:spPr>
              <a:xfrm>
                <a:off x="1575061" y="2552263"/>
                <a:ext cx="648586" cy="64858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ïŝ1ïde"/>
              <p:cNvSpPr/>
              <p:nvPr/>
            </p:nvSpPr>
            <p:spPr>
              <a:xfrm>
                <a:off x="2406981" y="2547482"/>
                <a:ext cx="1119995" cy="24416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0" name="îṣľïḍè"/>
              <p:cNvSpPr/>
              <p:nvPr/>
            </p:nvSpPr>
            <p:spPr>
              <a:xfrm>
                <a:off x="2406980" y="2791651"/>
                <a:ext cx="1119995" cy="42473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1" name="îŝḻîḋe"/>
              <p:cNvSpPr/>
              <p:nvPr/>
            </p:nvSpPr>
            <p:spPr>
              <a:xfrm>
                <a:off x="1575061" y="3466106"/>
                <a:ext cx="648586" cy="64858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2" name="ïṡḷïḋê"/>
              <p:cNvSpPr/>
              <p:nvPr/>
            </p:nvSpPr>
            <p:spPr>
              <a:xfrm>
                <a:off x="2406981" y="3461325"/>
                <a:ext cx="1119995" cy="24416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iSḷîḑé"/>
              <p:cNvSpPr/>
              <p:nvPr/>
            </p:nvSpPr>
            <p:spPr>
              <a:xfrm>
                <a:off x="2406980" y="3733194"/>
                <a:ext cx="1119995" cy="36933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4" name="îS1ídé"/>
              <p:cNvSpPr/>
              <p:nvPr/>
            </p:nvSpPr>
            <p:spPr>
              <a:xfrm>
                <a:off x="3939228" y="2552263"/>
                <a:ext cx="648586" cy="64858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5" name="îṧļiḑè"/>
              <p:cNvSpPr/>
              <p:nvPr/>
            </p:nvSpPr>
            <p:spPr>
              <a:xfrm>
                <a:off x="4771148" y="2547482"/>
                <a:ext cx="1119995" cy="24416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6" name="iṧļíďê"/>
              <p:cNvSpPr/>
              <p:nvPr/>
            </p:nvSpPr>
            <p:spPr>
              <a:xfrm>
                <a:off x="4771147" y="2791651"/>
                <a:ext cx="1119995" cy="42473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7" name="ïSḷíďê"/>
              <p:cNvSpPr/>
              <p:nvPr/>
            </p:nvSpPr>
            <p:spPr>
              <a:xfrm>
                <a:off x="3939228" y="3466106"/>
                <a:ext cx="648586" cy="64858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8" name="íşľiḑe"/>
              <p:cNvSpPr/>
              <p:nvPr/>
            </p:nvSpPr>
            <p:spPr>
              <a:xfrm>
                <a:off x="4771148" y="3461325"/>
                <a:ext cx="1119995" cy="24416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9" name="ís1îḋè"/>
              <p:cNvSpPr/>
              <p:nvPr/>
            </p:nvSpPr>
            <p:spPr>
              <a:xfrm>
                <a:off x="4771147" y="3733194"/>
                <a:ext cx="1119995" cy="36933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此部分内容作为文字排版占位显示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0" name="i$ļíďè"/>
              <p:cNvSpPr/>
              <p:nvPr/>
            </p:nvSpPr>
            <p:spPr>
              <a:xfrm>
                <a:off x="1727794" y="2683855"/>
                <a:ext cx="343120" cy="380620"/>
              </a:xfrm>
              <a:custGeom>
                <a:avLst/>
                <a:gdLst>
                  <a:gd name="connsiteX0" fmla="*/ 118385 w 296668"/>
                  <a:gd name="connsiteY0" fmla="*/ 317979 h 329092"/>
                  <a:gd name="connsiteX1" fmla="*/ 177916 w 296668"/>
                  <a:gd name="connsiteY1" fmla="*/ 317979 h 329092"/>
                  <a:gd name="connsiteX2" fmla="*/ 183208 w 296668"/>
                  <a:gd name="connsiteY2" fmla="*/ 323536 h 329092"/>
                  <a:gd name="connsiteX3" fmla="*/ 177916 w 296668"/>
                  <a:gd name="connsiteY3" fmla="*/ 329092 h 329092"/>
                  <a:gd name="connsiteX4" fmla="*/ 118385 w 296668"/>
                  <a:gd name="connsiteY4" fmla="*/ 329092 h 329092"/>
                  <a:gd name="connsiteX5" fmla="*/ 111770 w 296668"/>
                  <a:gd name="connsiteY5" fmla="*/ 323536 h 329092"/>
                  <a:gd name="connsiteX6" fmla="*/ 118385 w 296668"/>
                  <a:gd name="connsiteY6" fmla="*/ 317979 h 329092"/>
                  <a:gd name="connsiteX7" fmla="*/ 118385 w 296668"/>
                  <a:gd name="connsiteY7" fmla="*/ 287816 h 329092"/>
                  <a:gd name="connsiteX8" fmla="*/ 177916 w 296668"/>
                  <a:gd name="connsiteY8" fmla="*/ 287816 h 329092"/>
                  <a:gd name="connsiteX9" fmla="*/ 183208 w 296668"/>
                  <a:gd name="connsiteY9" fmla="*/ 292579 h 329092"/>
                  <a:gd name="connsiteX10" fmla="*/ 177916 w 296668"/>
                  <a:gd name="connsiteY10" fmla="*/ 297341 h 329092"/>
                  <a:gd name="connsiteX11" fmla="*/ 118385 w 296668"/>
                  <a:gd name="connsiteY11" fmla="*/ 297341 h 329092"/>
                  <a:gd name="connsiteX12" fmla="*/ 111770 w 296668"/>
                  <a:gd name="connsiteY12" fmla="*/ 292579 h 329092"/>
                  <a:gd name="connsiteX13" fmla="*/ 118385 w 296668"/>
                  <a:gd name="connsiteY13" fmla="*/ 287816 h 329092"/>
                  <a:gd name="connsiteX14" fmla="*/ 270643 w 296668"/>
                  <a:gd name="connsiteY14" fmla="*/ 157302 h 329092"/>
                  <a:gd name="connsiteX15" fmla="*/ 292135 w 296668"/>
                  <a:gd name="connsiteY15" fmla="*/ 163538 h 329092"/>
                  <a:gd name="connsiteX16" fmla="*/ 296165 w 296668"/>
                  <a:gd name="connsiteY16" fmla="*/ 169775 h 329092"/>
                  <a:gd name="connsiteX17" fmla="*/ 290792 w 296668"/>
                  <a:gd name="connsiteY17" fmla="*/ 173517 h 329092"/>
                  <a:gd name="connsiteX18" fmla="*/ 289449 w 296668"/>
                  <a:gd name="connsiteY18" fmla="*/ 173517 h 329092"/>
                  <a:gd name="connsiteX19" fmla="*/ 267956 w 296668"/>
                  <a:gd name="connsiteY19" fmla="*/ 167280 h 329092"/>
                  <a:gd name="connsiteX20" fmla="*/ 263926 w 296668"/>
                  <a:gd name="connsiteY20" fmla="*/ 159796 h 329092"/>
                  <a:gd name="connsiteX21" fmla="*/ 270643 w 296668"/>
                  <a:gd name="connsiteY21" fmla="*/ 157302 h 329092"/>
                  <a:gd name="connsiteX22" fmla="*/ 24702 w 296668"/>
                  <a:gd name="connsiteY22" fmla="*/ 157302 h 329092"/>
                  <a:gd name="connsiteX23" fmla="*/ 31114 w 296668"/>
                  <a:gd name="connsiteY23" fmla="*/ 159796 h 329092"/>
                  <a:gd name="connsiteX24" fmla="*/ 28549 w 296668"/>
                  <a:gd name="connsiteY24" fmla="*/ 167280 h 329092"/>
                  <a:gd name="connsiteX25" fmla="*/ 6751 w 296668"/>
                  <a:gd name="connsiteY25" fmla="*/ 173517 h 329092"/>
                  <a:gd name="connsiteX26" fmla="*/ 5469 w 296668"/>
                  <a:gd name="connsiteY26" fmla="*/ 173517 h 329092"/>
                  <a:gd name="connsiteX27" fmla="*/ 340 w 296668"/>
                  <a:gd name="connsiteY27" fmla="*/ 169775 h 329092"/>
                  <a:gd name="connsiteX28" fmla="*/ 4187 w 296668"/>
                  <a:gd name="connsiteY28" fmla="*/ 163538 h 329092"/>
                  <a:gd name="connsiteX29" fmla="*/ 24702 w 296668"/>
                  <a:gd name="connsiteY29" fmla="*/ 157302 h 329092"/>
                  <a:gd name="connsiteX30" fmla="*/ 174683 w 296668"/>
                  <a:gd name="connsiteY30" fmla="*/ 85640 h 329092"/>
                  <a:gd name="connsiteX31" fmla="*/ 182444 w 296668"/>
                  <a:gd name="connsiteY31" fmla="*/ 85640 h 329092"/>
                  <a:gd name="connsiteX32" fmla="*/ 205728 w 296668"/>
                  <a:gd name="connsiteY32" fmla="*/ 109135 h 329092"/>
                  <a:gd name="connsiteX33" fmla="*/ 207021 w 296668"/>
                  <a:gd name="connsiteY33" fmla="*/ 113051 h 329092"/>
                  <a:gd name="connsiteX34" fmla="*/ 207021 w 296668"/>
                  <a:gd name="connsiteY34" fmla="*/ 136546 h 329092"/>
                  <a:gd name="connsiteX35" fmla="*/ 201847 w 296668"/>
                  <a:gd name="connsiteY35" fmla="*/ 141767 h 329092"/>
                  <a:gd name="connsiteX36" fmla="*/ 196673 w 296668"/>
                  <a:gd name="connsiteY36" fmla="*/ 136546 h 329092"/>
                  <a:gd name="connsiteX37" fmla="*/ 196673 w 296668"/>
                  <a:gd name="connsiteY37" fmla="*/ 115661 h 329092"/>
                  <a:gd name="connsiteX38" fmla="*/ 174683 w 296668"/>
                  <a:gd name="connsiteY38" fmla="*/ 93472 h 329092"/>
                  <a:gd name="connsiteX39" fmla="*/ 174683 w 296668"/>
                  <a:gd name="connsiteY39" fmla="*/ 85640 h 329092"/>
                  <a:gd name="connsiteX40" fmla="*/ 289449 w 296668"/>
                  <a:gd name="connsiteY40" fmla="*/ 71916 h 329092"/>
                  <a:gd name="connsiteX41" fmla="*/ 296165 w 296668"/>
                  <a:gd name="connsiteY41" fmla="*/ 75998 h 329092"/>
                  <a:gd name="connsiteX42" fmla="*/ 292135 w 296668"/>
                  <a:gd name="connsiteY42" fmla="*/ 82801 h 329092"/>
                  <a:gd name="connsiteX43" fmla="*/ 270643 w 296668"/>
                  <a:gd name="connsiteY43" fmla="*/ 90966 h 329092"/>
                  <a:gd name="connsiteX44" fmla="*/ 269299 w 296668"/>
                  <a:gd name="connsiteY44" fmla="*/ 90966 h 329092"/>
                  <a:gd name="connsiteX45" fmla="*/ 263926 w 296668"/>
                  <a:gd name="connsiteY45" fmla="*/ 86884 h 329092"/>
                  <a:gd name="connsiteX46" fmla="*/ 267956 w 296668"/>
                  <a:gd name="connsiteY46" fmla="*/ 80080 h 329092"/>
                  <a:gd name="connsiteX47" fmla="*/ 289449 w 296668"/>
                  <a:gd name="connsiteY47" fmla="*/ 71916 h 329092"/>
                  <a:gd name="connsiteX48" fmla="*/ 6751 w 296668"/>
                  <a:gd name="connsiteY48" fmla="*/ 71916 h 329092"/>
                  <a:gd name="connsiteX49" fmla="*/ 28549 w 296668"/>
                  <a:gd name="connsiteY49" fmla="*/ 80080 h 329092"/>
                  <a:gd name="connsiteX50" fmla="*/ 31114 w 296668"/>
                  <a:gd name="connsiteY50" fmla="*/ 86884 h 329092"/>
                  <a:gd name="connsiteX51" fmla="*/ 25985 w 296668"/>
                  <a:gd name="connsiteY51" fmla="*/ 90966 h 329092"/>
                  <a:gd name="connsiteX52" fmla="*/ 24702 w 296668"/>
                  <a:gd name="connsiteY52" fmla="*/ 90966 h 329092"/>
                  <a:gd name="connsiteX53" fmla="*/ 4187 w 296668"/>
                  <a:gd name="connsiteY53" fmla="*/ 82801 h 329092"/>
                  <a:gd name="connsiteX54" fmla="*/ 340 w 296668"/>
                  <a:gd name="connsiteY54" fmla="*/ 75998 h 329092"/>
                  <a:gd name="connsiteX55" fmla="*/ 6751 w 296668"/>
                  <a:gd name="connsiteY55" fmla="*/ 71916 h 329092"/>
                  <a:gd name="connsiteX56" fmla="*/ 117171 w 296668"/>
                  <a:gd name="connsiteY56" fmla="*/ 67154 h 329092"/>
                  <a:gd name="connsiteX57" fmla="*/ 73671 w 296668"/>
                  <a:gd name="connsiteY57" fmla="*/ 110571 h 329092"/>
                  <a:gd name="connsiteX58" fmla="*/ 73671 w 296668"/>
                  <a:gd name="connsiteY58" fmla="*/ 172408 h 329092"/>
                  <a:gd name="connsiteX59" fmla="*/ 118490 w 296668"/>
                  <a:gd name="connsiteY59" fmla="*/ 217141 h 329092"/>
                  <a:gd name="connsiteX60" fmla="*/ 119808 w 296668"/>
                  <a:gd name="connsiteY60" fmla="*/ 219772 h 329092"/>
                  <a:gd name="connsiteX61" fmla="*/ 121126 w 296668"/>
                  <a:gd name="connsiteY61" fmla="*/ 222403 h 329092"/>
                  <a:gd name="connsiteX62" fmla="*/ 121126 w 296668"/>
                  <a:gd name="connsiteY62" fmla="*/ 248717 h 329092"/>
                  <a:gd name="connsiteX63" fmla="*/ 127717 w 296668"/>
                  <a:gd name="connsiteY63" fmla="*/ 259242 h 329092"/>
                  <a:gd name="connsiteX64" fmla="*/ 167263 w 296668"/>
                  <a:gd name="connsiteY64" fmla="*/ 259242 h 329092"/>
                  <a:gd name="connsiteX65" fmla="*/ 175172 w 296668"/>
                  <a:gd name="connsiteY65" fmla="*/ 248717 h 329092"/>
                  <a:gd name="connsiteX66" fmla="*/ 175172 w 296668"/>
                  <a:gd name="connsiteY66" fmla="*/ 222403 h 329092"/>
                  <a:gd name="connsiteX67" fmla="*/ 175172 w 296668"/>
                  <a:gd name="connsiteY67" fmla="*/ 221088 h 329092"/>
                  <a:gd name="connsiteX68" fmla="*/ 176490 w 296668"/>
                  <a:gd name="connsiteY68" fmla="*/ 217141 h 329092"/>
                  <a:gd name="connsiteX69" fmla="*/ 221309 w 296668"/>
                  <a:gd name="connsiteY69" fmla="*/ 172408 h 329092"/>
                  <a:gd name="connsiteX70" fmla="*/ 221309 w 296668"/>
                  <a:gd name="connsiteY70" fmla="*/ 110571 h 329092"/>
                  <a:gd name="connsiteX71" fmla="*/ 177809 w 296668"/>
                  <a:gd name="connsiteY71" fmla="*/ 67154 h 329092"/>
                  <a:gd name="connsiteX72" fmla="*/ 117171 w 296668"/>
                  <a:gd name="connsiteY72" fmla="*/ 67154 h 329092"/>
                  <a:gd name="connsiteX73" fmla="*/ 115312 w 296668"/>
                  <a:gd name="connsiteY73" fmla="*/ 57629 h 329092"/>
                  <a:gd name="connsiteX74" fmla="*/ 181254 w 296668"/>
                  <a:gd name="connsiteY74" fmla="*/ 57629 h 329092"/>
                  <a:gd name="connsiteX75" fmla="*/ 185211 w 296668"/>
                  <a:gd name="connsiteY75" fmla="*/ 58942 h 329092"/>
                  <a:gd name="connsiteX76" fmla="*/ 232689 w 296668"/>
                  <a:gd name="connsiteY76" fmla="*/ 106215 h 329092"/>
                  <a:gd name="connsiteX77" fmla="*/ 234008 w 296668"/>
                  <a:gd name="connsiteY77" fmla="*/ 110154 h 329092"/>
                  <a:gd name="connsiteX78" fmla="*/ 234008 w 296668"/>
                  <a:gd name="connsiteY78" fmla="*/ 175810 h 329092"/>
                  <a:gd name="connsiteX79" fmla="*/ 232689 w 296668"/>
                  <a:gd name="connsiteY79" fmla="*/ 179749 h 329092"/>
                  <a:gd name="connsiteX80" fmla="*/ 186530 w 296668"/>
                  <a:gd name="connsiteY80" fmla="*/ 224395 h 329092"/>
                  <a:gd name="connsiteX81" fmla="*/ 186530 w 296668"/>
                  <a:gd name="connsiteY81" fmla="*/ 250657 h 329092"/>
                  <a:gd name="connsiteX82" fmla="*/ 185211 w 296668"/>
                  <a:gd name="connsiteY82" fmla="*/ 254597 h 329092"/>
                  <a:gd name="connsiteX83" fmla="*/ 175979 w 296668"/>
                  <a:gd name="connsiteY83" fmla="*/ 267728 h 329092"/>
                  <a:gd name="connsiteX84" fmla="*/ 172022 w 296668"/>
                  <a:gd name="connsiteY84" fmla="*/ 270354 h 329092"/>
                  <a:gd name="connsiteX85" fmla="*/ 125862 w 296668"/>
                  <a:gd name="connsiteY85" fmla="*/ 270354 h 329092"/>
                  <a:gd name="connsiteX86" fmla="*/ 121906 w 296668"/>
                  <a:gd name="connsiteY86" fmla="*/ 267728 h 329092"/>
                  <a:gd name="connsiteX87" fmla="*/ 112674 w 296668"/>
                  <a:gd name="connsiteY87" fmla="*/ 255910 h 329092"/>
                  <a:gd name="connsiteX88" fmla="*/ 111355 w 296668"/>
                  <a:gd name="connsiteY88" fmla="*/ 254597 h 329092"/>
                  <a:gd name="connsiteX89" fmla="*/ 110036 w 296668"/>
                  <a:gd name="connsiteY89" fmla="*/ 224395 h 329092"/>
                  <a:gd name="connsiteX90" fmla="*/ 65196 w 296668"/>
                  <a:gd name="connsiteY90" fmla="*/ 179749 h 329092"/>
                  <a:gd name="connsiteX91" fmla="*/ 62558 w 296668"/>
                  <a:gd name="connsiteY91" fmla="*/ 175810 h 329092"/>
                  <a:gd name="connsiteX92" fmla="*/ 62558 w 296668"/>
                  <a:gd name="connsiteY92" fmla="*/ 110154 h 329092"/>
                  <a:gd name="connsiteX93" fmla="*/ 65196 w 296668"/>
                  <a:gd name="connsiteY93" fmla="*/ 106215 h 329092"/>
                  <a:gd name="connsiteX94" fmla="*/ 111355 w 296668"/>
                  <a:gd name="connsiteY94" fmla="*/ 58942 h 329092"/>
                  <a:gd name="connsiteX95" fmla="*/ 115312 w 296668"/>
                  <a:gd name="connsiteY95" fmla="*/ 57629 h 329092"/>
                  <a:gd name="connsiteX96" fmla="*/ 233373 w 296668"/>
                  <a:gd name="connsiteY96" fmla="*/ 1514 h 329092"/>
                  <a:gd name="connsiteX97" fmla="*/ 239723 w 296668"/>
                  <a:gd name="connsiteY97" fmla="*/ 1514 h 329092"/>
                  <a:gd name="connsiteX98" fmla="*/ 240993 w 296668"/>
                  <a:gd name="connsiteY98" fmla="*/ 8071 h 329092"/>
                  <a:gd name="connsiteX99" fmla="*/ 228293 w 296668"/>
                  <a:gd name="connsiteY99" fmla="*/ 26431 h 329092"/>
                  <a:gd name="connsiteX100" fmla="*/ 224483 w 296668"/>
                  <a:gd name="connsiteY100" fmla="*/ 29054 h 329092"/>
                  <a:gd name="connsiteX101" fmla="*/ 220673 w 296668"/>
                  <a:gd name="connsiteY101" fmla="*/ 27742 h 329092"/>
                  <a:gd name="connsiteX102" fmla="*/ 219403 w 296668"/>
                  <a:gd name="connsiteY102" fmla="*/ 19874 h 329092"/>
                  <a:gd name="connsiteX103" fmla="*/ 233373 w 296668"/>
                  <a:gd name="connsiteY103" fmla="*/ 1514 h 329092"/>
                  <a:gd name="connsiteX104" fmla="*/ 55707 w 296668"/>
                  <a:gd name="connsiteY104" fmla="*/ 1514 h 329092"/>
                  <a:gd name="connsiteX105" fmla="*/ 63728 w 296668"/>
                  <a:gd name="connsiteY105" fmla="*/ 1514 h 329092"/>
                  <a:gd name="connsiteX106" fmla="*/ 77096 w 296668"/>
                  <a:gd name="connsiteY106" fmla="*/ 19874 h 329092"/>
                  <a:gd name="connsiteX107" fmla="*/ 75759 w 296668"/>
                  <a:gd name="connsiteY107" fmla="*/ 27742 h 329092"/>
                  <a:gd name="connsiteX108" fmla="*/ 71749 w 296668"/>
                  <a:gd name="connsiteY108" fmla="*/ 29054 h 329092"/>
                  <a:gd name="connsiteX109" fmla="*/ 67738 w 296668"/>
                  <a:gd name="connsiteY109" fmla="*/ 26431 h 329092"/>
                  <a:gd name="connsiteX110" fmla="*/ 54370 w 296668"/>
                  <a:gd name="connsiteY110" fmla="*/ 8071 h 329092"/>
                  <a:gd name="connsiteX111" fmla="*/ 55707 w 296668"/>
                  <a:gd name="connsiteY111" fmla="*/ 1514 h 329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296668" h="329092">
                    <a:moveTo>
                      <a:pt x="118385" y="317979"/>
                    </a:moveTo>
                    <a:cubicBezTo>
                      <a:pt x="118385" y="317979"/>
                      <a:pt x="118385" y="317979"/>
                      <a:pt x="177916" y="317979"/>
                    </a:cubicBezTo>
                    <a:cubicBezTo>
                      <a:pt x="180562" y="317979"/>
                      <a:pt x="183208" y="320757"/>
                      <a:pt x="183208" y="323536"/>
                    </a:cubicBezTo>
                    <a:cubicBezTo>
                      <a:pt x="183208" y="326314"/>
                      <a:pt x="180562" y="329092"/>
                      <a:pt x="177916" y="329092"/>
                    </a:cubicBezTo>
                    <a:cubicBezTo>
                      <a:pt x="177916" y="329092"/>
                      <a:pt x="177916" y="329092"/>
                      <a:pt x="118385" y="329092"/>
                    </a:cubicBezTo>
                    <a:cubicBezTo>
                      <a:pt x="114416" y="329092"/>
                      <a:pt x="111770" y="326314"/>
                      <a:pt x="111770" y="323536"/>
                    </a:cubicBezTo>
                    <a:cubicBezTo>
                      <a:pt x="111770" y="320757"/>
                      <a:pt x="114416" y="317979"/>
                      <a:pt x="118385" y="317979"/>
                    </a:cubicBezTo>
                    <a:close/>
                    <a:moveTo>
                      <a:pt x="118385" y="287816"/>
                    </a:moveTo>
                    <a:cubicBezTo>
                      <a:pt x="118385" y="287816"/>
                      <a:pt x="118385" y="287816"/>
                      <a:pt x="177916" y="287816"/>
                    </a:cubicBezTo>
                    <a:cubicBezTo>
                      <a:pt x="180562" y="287816"/>
                      <a:pt x="183208" y="290197"/>
                      <a:pt x="183208" y="292579"/>
                    </a:cubicBezTo>
                    <a:cubicBezTo>
                      <a:pt x="183208" y="294960"/>
                      <a:pt x="180562" y="297341"/>
                      <a:pt x="177916" y="297341"/>
                    </a:cubicBezTo>
                    <a:cubicBezTo>
                      <a:pt x="177916" y="297341"/>
                      <a:pt x="177916" y="297341"/>
                      <a:pt x="118385" y="297341"/>
                    </a:cubicBezTo>
                    <a:cubicBezTo>
                      <a:pt x="114416" y="297341"/>
                      <a:pt x="111770" y="294960"/>
                      <a:pt x="111770" y="292579"/>
                    </a:cubicBezTo>
                    <a:cubicBezTo>
                      <a:pt x="111770" y="290197"/>
                      <a:pt x="114416" y="287816"/>
                      <a:pt x="118385" y="287816"/>
                    </a:cubicBezTo>
                    <a:close/>
                    <a:moveTo>
                      <a:pt x="270643" y="157302"/>
                    </a:moveTo>
                    <a:cubicBezTo>
                      <a:pt x="270643" y="157302"/>
                      <a:pt x="270643" y="157302"/>
                      <a:pt x="292135" y="163538"/>
                    </a:cubicBezTo>
                    <a:cubicBezTo>
                      <a:pt x="296165" y="164786"/>
                      <a:pt x="297508" y="167280"/>
                      <a:pt x="296165" y="169775"/>
                    </a:cubicBezTo>
                    <a:cubicBezTo>
                      <a:pt x="296165" y="172270"/>
                      <a:pt x="293478" y="173517"/>
                      <a:pt x="290792" y="173517"/>
                    </a:cubicBezTo>
                    <a:cubicBezTo>
                      <a:pt x="290792" y="173517"/>
                      <a:pt x="289449" y="173517"/>
                      <a:pt x="289449" y="173517"/>
                    </a:cubicBezTo>
                    <a:cubicBezTo>
                      <a:pt x="289449" y="173517"/>
                      <a:pt x="289449" y="173517"/>
                      <a:pt x="267956" y="167280"/>
                    </a:cubicBezTo>
                    <a:cubicBezTo>
                      <a:pt x="263926" y="166033"/>
                      <a:pt x="262583" y="162291"/>
                      <a:pt x="263926" y="159796"/>
                    </a:cubicBezTo>
                    <a:cubicBezTo>
                      <a:pt x="265270" y="157302"/>
                      <a:pt x="267956" y="156054"/>
                      <a:pt x="270643" y="157302"/>
                    </a:cubicBezTo>
                    <a:close/>
                    <a:moveTo>
                      <a:pt x="24702" y="157302"/>
                    </a:moveTo>
                    <a:cubicBezTo>
                      <a:pt x="27267" y="156054"/>
                      <a:pt x="31114" y="157302"/>
                      <a:pt x="31114" y="159796"/>
                    </a:cubicBezTo>
                    <a:cubicBezTo>
                      <a:pt x="32396" y="162291"/>
                      <a:pt x="31114" y="166033"/>
                      <a:pt x="28549" y="167280"/>
                    </a:cubicBezTo>
                    <a:cubicBezTo>
                      <a:pt x="28549" y="167280"/>
                      <a:pt x="28549" y="167280"/>
                      <a:pt x="6751" y="173517"/>
                    </a:cubicBezTo>
                    <a:cubicBezTo>
                      <a:pt x="6751" y="173517"/>
                      <a:pt x="5469" y="173517"/>
                      <a:pt x="5469" y="173517"/>
                    </a:cubicBezTo>
                    <a:cubicBezTo>
                      <a:pt x="2905" y="173517"/>
                      <a:pt x="1622" y="172270"/>
                      <a:pt x="340" y="169775"/>
                    </a:cubicBezTo>
                    <a:cubicBezTo>
                      <a:pt x="-942" y="167280"/>
                      <a:pt x="1622" y="164786"/>
                      <a:pt x="4187" y="163538"/>
                    </a:cubicBezTo>
                    <a:cubicBezTo>
                      <a:pt x="4187" y="163538"/>
                      <a:pt x="4187" y="163538"/>
                      <a:pt x="24702" y="157302"/>
                    </a:cubicBezTo>
                    <a:close/>
                    <a:moveTo>
                      <a:pt x="174683" y="85640"/>
                    </a:moveTo>
                    <a:cubicBezTo>
                      <a:pt x="175977" y="83029"/>
                      <a:pt x="179857" y="83029"/>
                      <a:pt x="182444" y="85640"/>
                    </a:cubicBezTo>
                    <a:cubicBezTo>
                      <a:pt x="182444" y="85640"/>
                      <a:pt x="182444" y="85640"/>
                      <a:pt x="205728" y="109135"/>
                    </a:cubicBezTo>
                    <a:cubicBezTo>
                      <a:pt x="205728" y="110440"/>
                      <a:pt x="207021" y="111746"/>
                      <a:pt x="207021" y="113051"/>
                    </a:cubicBezTo>
                    <a:cubicBezTo>
                      <a:pt x="207021" y="113051"/>
                      <a:pt x="207021" y="113051"/>
                      <a:pt x="207021" y="136546"/>
                    </a:cubicBezTo>
                    <a:cubicBezTo>
                      <a:pt x="207021" y="139157"/>
                      <a:pt x="204434" y="141767"/>
                      <a:pt x="201847" y="141767"/>
                    </a:cubicBezTo>
                    <a:cubicBezTo>
                      <a:pt x="197966" y="141767"/>
                      <a:pt x="196673" y="139157"/>
                      <a:pt x="196673" y="136546"/>
                    </a:cubicBezTo>
                    <a:cubicBezTo>
                      <a:pt x="196673" y="136546"/>
                      <a:pt x="196673" y="136546"/>
                      <a:pt x="196673" y="115661"/>
                    </a:cubicBezTo>
                    <a:lnTo>
                      <a:pt x="174683" y="93472"/>
                    </a:lnTo>
                    <a:cubicBezTo>
                      <a:pt x="172096" y="90861"/>
                      <a:pt x="172096" y="88250"/>
                      <a:pt x="174683" y="85640"/>
                    </a:cubicBezTo>
                    <a:close/>
                    <a:moveTo>
                      <a:pt x="289449" y="71916"/>
                    </a:moveTo>
                    <a:cubicBezTo>
                      <a:pt x="292135" y="71916"/>
                      <a:pt x="294822" y="73276"/>
                      <a:pt x="296165" y="75998"/>
                    </a:cubicBezTo>
                    <a:cubicBezTo>
                      <a:pt x="297508" y="78719"/>
                      <a:pt x="296165" y="82801"/>
                      <a:pt x="292135" y="82801"/>
                    </a:cubicBezTo>
                    <a:cubicBezTo>
                      <a:pt x="292135" y="82801"/>
                      <a:pt x="292135" y="82801"/>
                      <a:pt x="270643" y="90966"/>
                    </a:cubicBezTo>
                    <a:cubicBezTo>
                      <a:pt x="270643" y="90966"/>
                      <a:pt x="269299" y="90966"/>
                      <a:pt x="269299" y="90966"/>
                    </a:cubicBezTo>
                    <a:cubicBezTo>
                      <a:pt x="266613" y="90966"/>
                      <a:pt x="263926" y="89606"/>
                      <a:pt x="263926" y="86884"/>
                    </a:cubicBezTo>
                    <a:cubicBezTo>
                      <a:pt x="262583" y="84163"/>
                      <a:pt x="263926" y="80080"/>
                      <a:pt x="267956" y="80080"/>
                    </a:cubicBezTo>
                    <a:cubicBezTo>
                      <a:pt x="267956" y="80080"/>
                      <a:pt x="267956" y="80080"/>
                      <a:pt x="289449" y="71916"/>
                    </a:cubicBezTo>
                    <a:close/>
                    <a:moveTo>
                      <a:pt x="6751" y="71916"/>
                    </a:moveTo>
                    <a:cubicBezTo>
                      <a:pt x="6751" y="71916"/>
                      <a:pt x="6751" y="71916"/>
                      <a:pt x="28549" y="80080"/>
                    </a:cubicBezTo>
                    <a:cubicBezTo>
                      <a:pt x="31114" y="80080"/>
                      <a:pt x="32396" y="84163"/>
                      <a:pt x="31114" y="86884"/>
                    </a:cubicBezTo>
                    <a:cubicBezTo>
                      <a:pt x="31114" y="89606"/>
                      <a:pt x="28549" y="90966"/>
                      <a:pt x="25985" y="90966"/>
                    </a:cubicBezTo>
                    <a:cubicBezTo>
                      <a:pt x="25985" y="90966"/>
                      <a:pt x="24702" y="90966"/>
                      <a:pt x="24702" y="90966"/>
                    </a:cubicBezTo>
                    <a:cubicBezTo>
                      <a:pt x="24702" y="90966"/>
                      <a:pt x="24702" y="90966"/>
                      <a:pt x="4187" y="82801"/>
                    </a:cubicBezTo>
                    <a:cubicBezTo>
                      <a:pt x="1622" y="82801"/>
                      <a:pt x="-942" y="78719"/>
                      <a:pt x="340" y="75998"/>
                    </a:cubicBezTo>
                    <a:cubicBezTo>
                      <a:pt x="1622" y="73276"/>
                      <a:pt x="4187" y="71916"/>
                      <a:pt x="6751" y="71916"/>
                    </a:cubicBezTo>
                    <a:close/>
                    <a:moveTo>
                      <a:pt x="117171" y="67154"/>
                    </a:moveTo>
                    <a:cubicBezTo>
                      <a:pt x="117171" y="67154"/>
                      <a:pt x="117171" y="67154"/>
                      <a:pt x="73671" y="110571"/>
                    </a:cubicBezTo>
                    <a:lnTo>
                      <a:pt x="73671" y="172408"/>
                    </a:lnTo>
                    <a:cubicBezTo>
                      <a:pt x="73671" y="172408"/>
                      <a:pt x="73671" y="172408"/>
                      <a:pt x="118490" y="217141"/>
                    </a:cubicBezTo>
                    <a:cubicBezTo>
                      <a:pt x="118490" y="218456"/>
                      <a:pt x="119808" y="218456"/>
                      <a:pt x="119808" y="219772"/>
                    </a:cubicBezTo>
                    <a:cubicBezTo>
                      <a:pt x="119808" y="221088"/>
                      <a:pt x="121126" y="221088"/>
                      <a:pt x="121126" y="222403"/>
                    </a:cubicBezTo>
                    <a:cubicBezTo>
                      <a:pt x="121126" y="222403"/>
                      <a:pt x="121126" y="243454"/>
                      <a:pt x="121126" y="248717"/>
                    </a:cubicBezTo>
                    <a:cubicBezTo>
                      <a:pt x="121126" y="248717"/>
                      <a:pt x="121126" y="248717"/>
                      <a:pt x="127717" y="259242"/>
                    </a:cubicBezTo>
                    <a:cubicBezTo>
                      <a:pt x="127717" y="259242"/>
                      <a:pt x="127717" y="259242"/>
                      <a:pt x="167263" y="259242"/>
                    </a:cubicBezTo>
                    <a:cubicBezTo>
                      <a:pt x="167263" y="259242"/>
                      <a:pt x="167263" y="259242"/>
                      <a:pt x="175172" y="248717"/>
                    </a:cubicBezTo>
                    <a:cubicBezTo>
                      <a:pt x="175172" y="248717"/>
                      <a:pt x="175172" y="248717"/>
                      <a:pt x="175172" y="222403"/>
                    </a:cubicBezTo>
                    <a:cubicBezTo>
                      <a:pt x="175172" y="222403"/>
                      <a:pt x="175172" y="222403"/>
                      <a:pt x="175172" y="221088"/>
                    </a:cubicBezTo>
                    <a:cubicBezTo>
                      <a:pt x="175172" y="219772"/>
                      <a:pt x="175172" y="218456"/>
                      <a:pt x="176490" y="217141"/>
                    </a:cubicBezTo>
                    <a:cubicBezTo>
                      <a:pt x="176490" y="217141"/>
                      <a:pt x="176490" y="217141"/>
                      <a:pt x="221309" y="172408"/>
                    </a:cubicBezTo>
                    <a:cubicBezTo>
                      <a:pt x="221309" y="172408"/>
                      <a:pt x="221309" y="172408"/>
                      <a:pt x="221309" y="110571"/>
                    </a:cubicBezTo>
                    <a:cubicBezTo>
                      <a:pt x="221309" y="110571"/>
                      <a:pt x="221309" y="110571"/>
                      <a:pt x="177809" y="67154"/>
                    </a:cubicBezTo>
                    <a:cubicBezTo>
                      <a:pt x="177809" y="67154"/>
                      <a:pt x="177809" y="67154"/>
                      <a:pt x="117171" y="67154"/>
                    </a:cubicBezTo>
                    <a:close/>
                    <a:moveTo>
                      <a:pt x="115312" y="57629"/>
                    </a:moveTo>
                    <a:cubicBezTo>
                      <a:pt x="115312" y="57629"/>
                      <a:pt x="115312" y="57629"/>
                      <a:pt x="181254" y="57629"/>
                    </a:cubicBezTo>
                    <a:cubicBezTo>
                      <a:pt x="182573" y="57629"/>
                      <a:pt x="183892" y="57629"/>
                      <a:pt x="185211" y="58942"/>
                    </a:cubicBezTo>
                    <a:cubicBezTo>
                      <a:pt x="185211" y="58942"/>
                      <a:pt x="185211" y="58942"/>
                      <a:pt x="232689" y="106215"/>
                    </a:cubicBezTo>
                    <a:cubicBezTo>
                      <a:pt x="232689" y="106215"/>
                      <a:pt x="234008" y="107528"/>
                      <a:pt x="234008" y="110154"/>
                    </a:cubicBezTo>
                    <a:cubicBezTo>
                      <a:pt x="234008" y="110154"/>
                      <a:pt x="234008" y="110154"/>
                      <a:pt x="234008" y="175810"/>
                    </a:cubicBezTo>
                    <a:cubicBezTo>
                      <a:pt x="234008" y="177123"/>
                      <a:pt x="232689" y="178436"/>
                      <a:pt x="232689" y="179749"/>
                    </a:cubicBezTo>
                    <a:cubicBezTo>
                      <a:pt x="232689" y="179749"/>
                      <a:pt x="232689" y="179749"/>
                      <a:pt x="186530" y="224395"/>
                    </a:cubicBezTo>
                    <a:cubicBezTo>
                      <a:pt x="186530" y="224395"/>
                      <a:pt x="186530" y="224395"/>
                      <a:pt x="186530" y="250657"/>
                    </a:cubicBezTo>
                    <a:cubicBezTo>
                      <a:pt x="186530" y="251971"/>
                      <a:pt x="186530" y="253284"/>
                      <a:pt x="185211" y="254597"/>
                    </a:cubicBezTo>
                    <a:cubicBezTo>
                      <a:pt x="185211" y="254597"/>
                      <a:pt x="185211" y="254597"/>
                      <a:pt x="175979" y="267728"/>
                    </a:cubicBezTo>
                    <a:cubicBezTo>
                      <a:pt x="174660" y="269041"/>
                      <a:pt x="173341" y="270354"/>
                      <a:pt x="172022" y="270354"/>
                    </a:cubicBezTo>
                    <a:cubicBezTo>
                      <a:pt x="172022" y="270354"/>
                      <a:pt x="172022" y="270354"/>
                      <a:pt x="125862" y="270354"/>
                    </a:cubicBezTo>
                    <a:cubicBezTo>
                      <a:pt x="124544" y="270354"/>
                      <a:pt x="123225" y="269041"/>
                      <a:pt x="121906" y="267728"/>
                    </a:cubicBezTo>
                    <a:cubicBezTo>
                      <a:pt x="121906" y="267728"/>
                      <a:pt x="121906" y="267728"/>
                      <a:pt x="112674" y="255910"/>
                    </a:cubicBezTo>
                    <a:cubicBezTo>
                      <a:pt x="112674" y="255910"/>
                      <a:pt x="111355" y="254597"/>
                      <a:pt x="111355" y="254597"/>
                    </a:cubicBezTo>
                    <a:cubicBezTo>
                      <a:pt x="110036" y="251971"/>
                      <a:pt x="110036" y="245405"/>
                      <a:pt x="110036" y="224395"/>
                    </a:cubicBezTo>
                    <a:cubicBezTo>
                      <a:pt x="110036" y="224395"/>
                      <a:pt x="110036" y="224395"/>
                      <a:pt x="65196" y="179749"/>
                    </a:cubicBezTo>
                    <a:cubicBezTo>
                      <a:pt x="63877" y="178436"/>
                      <a:pt x="62558" y="177123"/>
                      <a:pt x="62558" y="175810"/>
                    </a:cubicBezTo>
                    <a:cubicBezTo>
                      <a:pt x="62558" y="175810"/>
                      <a:pt x="62558" y="175810"/>
                      <a:pt x="62558" y="110154"/>
                    </a:cubicBezTo>
                    <a:cubicBezTo>
                      <a:pt x="62558" y="107528"/>
                      <a:pt x="63877" y="106215"/>
                      <a:pt x="65196" y="106215"/>
                    </a:cubicBezTo>
                    <a:cubicBezTo>
                      <a:pt x="65196" y="106215"/>
                      <a:pt x="65196" y="106215"/>
                      <a:pt x="111355" y="58942"/>
                    </a:cubicBezTo>
                    <a:cubicBezTo>
                      <a:pt x="112674" y="57629"/>
                      <a:pt x="113993" y="57629"/>
                      <a:pt x="115312" y="57629"/>
                    </a:cubicBezTo>
                    <a:close/>
                    <a:moveTo>
                      <a:pt x="233373" y="1514"/>
                    </a:moveTo>
                    <a:cubicBezTo>
                      <a:pt x="234643" y="202"/>
                      <a:pt x="237183" y="-1109"/>
                      <a:pt x="239723" y="1514"/>
                    </a:cubicBezTo>
                    <a:cubicBezTo>
                      <a:pt x="242263" y="2825"/>
                      <a:pt x="243533" y="5448"/>
                      <a:pt x="240993" y="8071"/>
                    </a:cubicBezTo>
                    <a:cubicBezTo>
                      <a:pt x="240993" y="8071"/>
                      <a:pt x="240993" y="8071"/>
                      <a:pt x="228293" y="26431"/>
                    </a:cubicBezTo>
                    <a:cubicBezTo>
                      <a:pt x="227023" y="27742"/>
                      <a:pt x="225753" y="29054"/>
                      <a:pt x="224483" y="29054"/>
                    </a:cubicBezTo>
                    <a:cubicBezTo>
                      <a:pt x="223213" y="29054"/>
                      <a:pt x="221943" y="29054"/>
                      <a:pt x="220673" y="27742"/>
                    </a:cubicBezTo>
                    <a:cubicBezTo>
                      <a:pt x="218133" y="26431"/>
                      <a:pt x="218133" y="22497"/>
                      <a:pt x="219403" y="19874"/>
                    </a:cubicBezTo>
                    <a:cubicBezTo>
                      <a:pt x="219403" y="19874"/>
                      <a:pt x="219403" y="19874"/>
                      <a:pt x="233373" y="1514"/>
                    </a:cubicBezTo>
                    <a:close/>
                    <a:moveTo>
                      <a:pt x="55707" y="1514"/>
                    </a:moveTo>
                    <a:cubicBezTo>
                      <a:pt x="58380" y="-1109"/>
                      <a:pt x="61054" y="202"/>
                      <a:pt x="63728" y="1514"/>
                    </a:cubicBezTo>
                    <a:cubicBezTo>
                      <a:pt x="63728" y="1514"/>
                      <a:pt x="63728" y="1514"/>
                      <a:pt x="77096" y="19874"/>
                    </a:cubicBezTo>
                    <a:cubicBezTo>
                      <a:pt x="78433" y="22497"/>
                      <a:pt x="78433" y="26431"/>
                      <a:pt x="75759" y="27742"/>
                    </a:cubicBezTo>
                    <a:cubicBezTo>
                      <a:pt x="74422" y="29054"/>
                      <a:pt x="73086" y="29054"/>
                      <a:pt x="71749" y="29054"/>
                    </a:cubicBezTo>
                    <a:cubicBezTo>
                      <a:pt x="70412" y="29054"/>
                      <a:pt x="69075" y="27742"/>
                      <a:pt x="67738" y="26431"/>
                    </a:cubicBezTo>
                    <a:lnTo>
                      <a:pt x="54370" y="8071"/>
                    </a:lnTo>
                    <a:cubicBezTo>
                      <a:pt x="53033" y="5448"/>
                      <a:pt x="53033" y="2825"/>
                      <a:pt x="55707" y="1514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1" name="íṣḷíďè"/>
              <p:cNvSpPr/>
              <p:nvPr/>
            </p:nvSpPr>
            <p:spPr>
              <a:xfrm>
                <a:off x="1805370" y="3597698"/>
                <a:ext cx="187968" cy="380620"/>
              </a:xfrm>
              <a:custGeom>
                <a:avLst/>
                <a:gdLst>
                  <a:gd name="connsiteX0" fmla="*/ 100692 w 165420"/>
                  <a:gd name="connsiteY0" fmla="*/ 128588 h 334963"/>
                  <a:gd name="connsiteX1" fmla="*/ 121442 w 165420"/>
                  <a:gd name="connsiteY1" fmla="*/ 319141 h 334963"/>
                  <a:gd name="connsiteX2" fmla="*/ 120145 w 165420"/>
                  <a:gd name="connsiteY2" fmla="*/ 325712 h 334963"/>
                  <a:gd name="connsiteX3" fmla="*/ 121442 w 165420"/>
                  <a:gd name="connsiteY3" fmla="*/ 327026 h 334963"/>
                  <a:gd name="connsiteX4" fmla="*/ 127926 w 165420"/>
                  <a:gd name="connsiteY4" fmla="*/ 325712 h 334963"/>
                  <a:gd name="connsiteX5" fmla="*/ 122738 w 165420"/>
                  <a:gd name="connsiteY5" fmla="*/ 128588 h 334963"/>
                  <a:gd name="connsiteX6" fmla="*/ 100692 w 165420"/>
                  <a:gd name="connsiteY6" fmla="*/ 128588 h 334963"/>
                  <a:gd name="connsiteX7" fmla="*/ 43341 w 165420"/>
                  <a:gd name="connsiteY7" fmla="*/ 128588 h 334963"/>
                  <a:gd name="connsiteX8" fmla="*/ 38065 w 165420"/>
                  <a:gd name="connsiteY8" fmla="*/ 325712 h 334963"/>
                  <a:gd name="connsiteX9" fmla="*/ 44661 w 165420"/>
                  <a:gd name="connsiteY9" fmla="*/ 327026 h 334963"/>
                  <a:gd name="connsiteX10" fmla="*/ 45980 w 165420"/>
                  <a:gd name="connsiteY10" fmla="*/ 325712 h 334963"/>
                  <a:gd name="connsiteX11" fmla="*/ 44661 w 165420"/>
                  <a:gd name="connsiteY11" fmla="*/ 319141 h 334963"/>
                  <a:gd name="connsiteX12" fmla="*/ 65768 w 165420"/>
                  <a:gd name="connsiteY12" fmla="*/ 128588 h 334963"/>
                  <a:gd name="connsiteX13" fmla="*/ 43341 w 165420"/>
                  <a:gd name="connsiteY13" fmla="*/ 128588 h 334963"/>
                  <a:gd name="connsiteX14" fmla="*/ 87149 w 165420"/>
                  <a:gd name="connsiteY14" fmla="*/ 120650 h 334963"/>
                  <a:gd name="connsiteX15" fmla="*/ 125035 w 165420"/>
                  <a:gd name="connsiteY15" fmla="*/ 120650 h 334963"/>
                  <a:gd name="connsiteX16" fmla="*/ 127647 w 165420"/>
                  <a:gd name="connsiteY16" fmla="*/ 121965 h 334963"/>
                  <a:gd name="connsiteX17" fmla="*/ 134179 w 165420"/>
                  <a:gd name="connsiteY17" fmla="*/ 331019 h 334963"/>
                  <a:gd name="connsiteX18" fmla="*/ 131567 w 165420"/>
                  <a:gd name="connsiteY18" fmla="*/ 333648 h 334963"/>
                  <a:gd name="connsiteX19" fmla="*/ 121115 w 165420"/>
                  <a:gd name="connsiteY19" fmla="*/ 334963 h 334963"/>
                  <a:gd name="connsiteX20" fmla="*/ 111971 w 165420"/>
                  <a:gd name="connsiteY20" fmla="*/ 329704 h 334963"/>
                  <a:gd name="connsiteX21" fmla="*/ 113277 w 165420"/>
                  <a:gd name="connsiteY21" fmla="*/ 315241 h 334963"/>
                  <a:gd name="connsiteX22" fmla="*/ 85843 w 165420"/>
                  <a:gd name="connsiteY22" fmla="*/ 128539 h 334963"/>
                  <a:gd name="connsiteX23" fmla="*/ 83230 w 165420"/>
                  <a:gd name="connsiteY23" fmla="*/ 123279 h 334963"/>
                  <a:gd name="connsiteX24" fmla="*/ 87149 w 165420"/>
                  <a:gd name="connsiteY24" fmla="*/ 120650 h 334963"/>
                  <a:gd name="connsiteX25" fmla="*/ 40896 w 165420"/>
                  <a:gd name="connsiteY25" fmla="*/ 120650 h 334963"/>
                  <a:gd name="connsiteX26" fmla="*/ 79261 w 165420"/>
                  <a:gd name="connsiteY26" fmla="*/ 120650 h 334963"/>
                  <a:gd name="connsiteX27" fmla="*/ 83230 w 165420"/>
                  <a:gd name="connsiteY27" fmla="*/ 123279 h 334963"/>
                  <a:gd name="connsiteX28" fmla="*/ 80584 w 165420"/>
                  <a:gd name="connsiteY28" fmla="*/ 128539 h 334963"/>
                  <a:gd name="connsiteX29" fmla="*/ 52803 w 165420"/>
                  <a:gd name="connsiteY29" fmla="*/ 315241 h 334963"/>
                  <a:gd name="connsiteX30" fmla="*/ 54126 w 165420"/>
                  <a:gd name="connsiteY30" fmla="*/ 329704 h 334963"/>
                  <a:gd name="connsiteX31" fmla="*/ 44865 w 165420"/>
                  <a:gd name="connsiteY31" fmla="*/ 334963 h 334963"/>
                  <a:gd name="connsiteX32" fmla="*/ 34282 w 165420"/>
                  <a:gd name="connsiteY32" fmla="*/ 333648 h 334963"/>
                  <a:gd name="connsiteX33" fmla="*/ 31636 w 165420"/>
                  <a:gd name="connsiteY33" fmla="*/ 331019 h 334963"/>
                  <a:gd name="connsiteX34" fmla="*/ 38251 w 165420"/>
                  <a:gd name="connsiteY34" fmla="*/ 121965 h 334963"/>
                  <a:gd name="connsiteX35" fmla="*/ 40896 w 165420"/>
                  <a:gd name="connsiteY35" fmla="*/ 120650 h 334963"/>
                  <a:gd name="connsiteX36" fmla="*/ 56193 w 165420"/>
                  <a:gd name="connsiteY36" fmla="*/ 9525 h 334963"/>
                  <a:gd name="connsiteX37" fmla="*/ 18142 w 165420"/>
                  <a:gd name="connsiteY37" fmla="*/ 55562 h 334963"/>
                  <a:gd name="connsiteX38" fmla="*/ 44384 w 165420"/>
                  <a:gd name="connsiteY38" fmla="*/ 88446 h 334963"/>
                  <a:gd name="connsiteX39" fmla="*/ 47008 w 165420"/>
                  <a:gd name="connsiteY39" fmla="*/ 92392 h 334963"/>
                  <a:gd name="connsiteX40" fmla="*/ 47008 w 165420"/>
                  <a:gd name="connsiteY40" fmla="*/ 101600 h 334963"/>
                  <a:gd name="connsiteX41" fmla="*/ 117864 w 165420"/>
                  <a:gd name="connsiteY41" fmla="*/ 101600 h 334963"/>
                  <a:gd name="connsiteX42" fmla="*/ 117864 w 165420"/>
                  <a:gd name="connsiteY42" fmla="*/ 92392 h 334963"/>
                  <a:gd name="connsiteX43" fmla="*/ 120488 w 165420"/>
                  <a:gd name="connsiteY43" fmla="*/ 88446 h 334963"/>
                  <a:gd name="connsiteX44" fmla="*/ 146730 w 165420"/>
                  <a:gd name="connsiteY44" fmla="*/ 55562 h 334963"/>
                  <a:gd name="connsiteX45" fmla="*/ 108679 w 165420"/>
                  <a:gd name="connsiteY45" fmla="*/ 9525 h 334963"/>
                  <a:gd name="connsiteX46" fmla="*/ 115239 w 165420"/>
                  <a:gd name="connsiteY46" fmla="*/ 21363 h 334963"/>
                  <a:gd name="connsiteX47" fmla="*/ 136233 w 165420"/>
                  <a:gd name="connsiteY47" fmla="*/ 51616 h 334963"/>
                  <a:gd name="connsiteX48" fmla="*/ 127048 w 165420"/>
                  <a:gd name="connsiteY48" fmla="*/ 71347 h 334963"/>
                  <a:gd name="connsiteX49" fmla="*/ 82436 w 165420"/>
                  <a:gd name="connsiteY49" fmla="*/ 85816 h 334963"/>
                  <a:gd name="connsiteX50" fmla="*/ 37824 w 165420"/>
                  <a:gd name="connsiteY50" fmla="*/ 71347 h 334963"/>
                  <a:gd name="connsiteX51" fmla="*/ 28639 w 165420"/>
                  <a:gd name="connsiteY51" fmla="*/ 51616 h 334963"/>
                  <a:gd name="connsiteX52" fmla="*/ 49633 w 165420"/>
                  <a:gd name="connsiteY52" fmla="*/ 21363 h 334963"/>
                  <a:gd name="connsiteX53" fmla="*/ 56193 w 165420"/>
                  <a:gd name="connsiteY53" fmla="*/ 9525 h 334963"/>
                  <a:gd name="connsiteX54" fmla="*/ 64050 w 165420"/>
                  <a:gd name="connsiteY54" fmla="*/ 0 h 334963"/>
                  <a:gd name="connsiteX55" fmla="*/ 67990 w 165420"/>
                  <a:gd name="connsiteY55" fmla="*/ 2646 h 334963"/>
                  <a:gd name="connsiteX56" fmla="*/ 67990 w 165420"/>
                  <a:gd name="connsiteY56" fmla="*/ 6614 h 334963"/>
                  <a:gd name="connsiteX57" fmla="*/ 56170 w 165420"/>
                  <a:gd name="connsiteY57" fmla="*/ 26458 h 334963"/>
                  <a:gd name="connsiteX58" fmla="*/ 52230 w 165420"/>
                  <a:gd name="connsiteY58" fmla="*/ 29104 h 334963"/>
                  <a:gd name="connsiteX59" fmla="*/ 36471 w 165420"/>
                  <a:gd name="connsiteY59" fmla="*/ 51594 h 334963"/>
                  <a:gd name="connsiteX60" fmla="*/ 43037 w 165420"/>
                  <a:gd name="connsiteY60" fmla="*/ 66146 h 334963"/>
                  <a:gd name="connsiteX61" fmla="*/ 82436 w 165420"/>
                  <a:gd name="connsiteY61" fmla="*/ 78052 h 334963"/>
                  <a:gd name="connsiteX62" fmla="*/ 121836 w 165420"/>
                  <a:gd name="connsiteY62" fmla="*/ 66146 h 334963"/>
                  <a:gd name="connsiteX63" fmla="*/ 128402 w 165420"/>
                  <a:gd name="connsiteY63" fmla="*/ 51594 h 334963"/>
                  <a:gd name="connsiteX64" fmla="*/ 112643 w 165420"/>
                  <a:gd name="connsiteY64" fmla="*/ 29104 h 334963"/>
                  <a:gd name="connsiteX65" fmla="*/ 108703 w 165420"/>
                  <a:gd name="connsiteY65" fmla="*/ 26458 h 334963"/>
                  <a:gd name="connsiteX66" fmla="*/ 96883 w 165420"/>
                  <a:gd name="connsiteY66" fmla="*/ 6614 h 334963"/>
                  <a:gd name="connsiteX67" fmla="*/ 96883 w 165420"/>
                  <a:gd name="connsiteY67" fmla="*/ 2646 h 334963"/>
                  <a:gd name="connsiteX68" fmla="*/ 100823 w 165420"/>
                  <a:gd name="connsiteY68" fmla="*/ 0 h 334963"/>
                  <a:gd name="connsiteX69" fmla="*/ 154668 w 165420"/>
                  <a:gd name="connsiteY69" fmla="*/ 55562 h 334963"/>
                  <a:gd name="connsiteX70" fmla="*/ 125776 w 165420"/>
                  <a:gd name="connsiteY70" fmla="*/ 95250 h 334963"/>
                  <a:gd name="connsiteX71" fmla="*/ 125776 w 165420"/>
                  <a:gd name="connsiteY71" fmla="*/ 105833 h 334963"/>
                  <a:gd name="connsiteX72" fmla="*/ 121836 w 165420"/>
                  <a:gd name="connsiteY72" fmla="*/ 111125 h 334963"/>
                  <a:gd name="connsiteX73" fmla="*/ 43037 w 165420"/>
                  <a:gd name="connsiteY73" fmla="*/ 111125 h 334963"/>
                  <a:gd name="connsiteX74" fmla="*/ 39097 w 165420"/>
                  <a:gd name="connsiteY74" fmla="*/ 105833 h 334963"/>
                  <a:gd name="connsiteX75" fmla="*/ 39097 w 165420"/>
                  <a:gd name="connsiteY75" fmla="*/ 95250 h 334963"/>
                  <a:gd name="connsiteX76" fmla="*/ 10205 w 165420"/>
                  <a:gd name="connsiteY76" fmla="*/ 55562 h 334963"/>
                  <a:gd name="connsiteX77" fmla="*/ 64050 w 165420"/>
                  <a:gd name="connsiteY77" fmla="*/ 0 h 33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165420" h="334963">
                    <a:moveTo>
                      <a:pt x="100692" y="128588"/>
                    </a:moveTo>
                    <a:cubicBezTo>
                      <a:pt x="122738" y="149615"/>
                      <a:pt x="173315" y="210066"/>
                      <a:pt x="121442" y="319141"/>
                    </a:cubicBezTo>
                    <a:cubicBezTo>
                      <a:pt x="120145" y="321769"/>
                      <a:pt x="118848" y="325712"/>
                      <a:pt x="120145" y="325712"/>
                    </a:cubicBezTo>
                    <a:cubicBezTo>
                      <a:pt x="120145" y="325712"/>
                      <a:pt x="120145" y="327026"/>
                      <a:pt x="121442" y="327026"/>
                    </a:cubicBezTo>
                    <a:cubicBezTo>
                      <a:pt x="124035" y="327026"/>
                      <a:pt x="125332" y="325712"/>
                      <a:pt x="127926" y="325712"/>
                    </a:cubicBezTo>
                    <a:cubicBezTo>
                      <a:pt x="135707" y="313885"/>
                      <a:pt x="192767" y="214008"/>
                      <a:pt x="122738" y="128588"/>
                    </a:cubicBezTo>
                    <a:cubicBezTo>
                      <a:pt x="122738" y="128588"/>
                      <a:pt x="122738" y="128588"/>
                      <a:pt x="100692" y="128588"/>
                    </a:cubicBezTo>
                    <a:close/>
                    <a:moveTo>
                      <a:pt x="43341" y="128588"/>
                    </a:moveTo>
                    <a:cubicBezTo>
                      <a:pt x="-27895" y="214008"/>
                      <a:pt x="30149" y="313885"/>
                      <a:pt x="38065" y="325712"/>
                    </a:cubicBezTo>
                    <a:cubicBezTo>
                      <a:pt x="40703" y="325712"/>
                      <a:pt x="42022" y="327026"/>
                      <a:pt x="44661" y="327026"/>
                    </a:cubicBezTo>
                    <a:cubicBezTo>
                      <a:pt x="45980" y="327026"/>
                      <a:pt x="45980" y="325712"/>
                      <a:pt x="45980" y="325712"/>
                    </a:cubicBezTo>
                    <a:cubicBezTo>
                      <a:pt x="47299" y="325712"/>
                      <a:pt x="45980" y="321769"/>
                      <a:pt x="44661" y="319141"/>
                    </a:cubicBezTo>
                    <a:cubicBezTo>
                      <a:pt x="-8107" y="210066"/>
                      <a:pt x="43341" y="149615"/>
                      <a:pt x="65768" y="128588"/>
                    </a:cubicBezTo>
                    <a:cubicBezTo>
                      <a:pt x="65768" y="128588"/>
                      <a:pt x="65768" y="128588"/>
                      <a:pt x="43341" y="128588"/>
                    </a:cubicBezTo>
                    <a:close/>
                    <a:moveTo>
                      <a:pt x="87149" y="120650"/>
                    </a:moveTo>
                    <a:cubicBezTo>
                      <a:pt x="87149" y="120650"/>
                      <a:pt x="87149" y="120650"/>
                      <a:pt x="125035" y="120650"/>
                    </a:cubicBezTo>
                    <a:cubicBezTo>
                      <a:pt x="125035" y="120650"/>
                      <a:pt x="126341" y="121965"/>
                      <a:pt x="127647" y="121965"/>
                    </a:cubicBezTo>
                    <a:cubicBezTo>
                      <a:pt x="208643" y="216631"/>
                      <a:pt x="134179" y="329704"/>
                      <a:pt x="134179" y="331019"/>
                    </a:cubicBezTo>
                    <a:cubicBezTo>
                      <a:pt x="132873" y="332334"/>
                      <a:pt x="132873" y="332334"/>
                      <a:pt x="131567" y="333648"/>
                    </a:cubicBezTo>
                    <a:cubicBezTo>
                      <a:pt x="127647" y="333648"/>
                      <a:pt x="123728" y="334963"/>
                      <a:pt x="121115" y="334963"/>
                    </a:cubicBezTo>
                    <a:cubicBezTo>
                      <a:pt x="115890" y="334963"/>
                      <a:pt x="113277" y="332334"/>
                      <a:pt x="111971" y="329704"/>
                    </a:cubicBezTo>
                    <a:cubicBezTo>
                      <a:pt x="109358" y="324445"/>
                      <a:pt x="113277" y="316556"/>
                      <a:pt x="113277" y="315241"/>
                    </a:cubicBezTo>
                    <a:cubicBezTo>
                      <a:pt x="175984" y="185076"/>
                      <a:pt x="89762" y="131169"/>
                      <a:pt x="85843" y="128539"/>
                    </a:cubicBezTo>
                    <a:cubicBezTo>
                      <a:pt x="84536" y="127224"/>
                      <a:pt x="83230" y="125909"/>
                      <a:pt x="83230" y="123279"/>
                    </a:cubicBezTo>
                    <a:cubicBezTo>
                      <a:pt x="84536" y="121965"/>
                      <a:pt x="85843" y="120650"/>
                      <a:pt x="87149" y="120650"/>
                    </a:cubicBezTo>
                    <a:close/>
                    <a:moveTo>
                      <a:pt x="40896" y="120650"/>
                    </a:moveTo>
                    <a:cubicBezTo>
                      <a:pt x="40896" y="120650"/>
                      <a:pt x="40896" y="120650"/>
                      <a:pt x="79261" y="120650"/>
                    </a:cubicBezTo>
                    <a:cubicBezTo>
                      <a:pt x="80584" y="120650"/>
                      <a:pt x="81907" y="121965"/>
                      <a:pt x="83230" y="123279"/>
                    </a:cubicBezTo>
                    <a:cubicBezTo>
                      <a:pt x="83230" y="125909"/>
                      <a:pt x="81907" y="127224"/>
                      <a:pt x="80584" y="128539"/>
                    </a:cubicBezTo>
                    <a:cubicBezTo>
                      <a:pt x="76615" y="131169"/>
                      <a:pt x="-10697" y="185076"/>
                      <a:pt x="52803" y="315241"/>
                    </a:cubicBezTo>
                    <a:cubicBezTo>
                      <a:pt x="52803" y="316556"/>
                      <a:pt x="56771" y="324445"/>
                      <a:pt x="54126" y="329704"/>
                    </a:cubicBezTo>
                    <a:cubicBezTo>
                      <a:pt x="52803" y="332334"/>
                      <a:pt x="50157" y="334963"/>
                      <a:pt x="44865" y="334963"/>
                    </a:cubicBezTo>
                    <a:cubicBezTo>
                      <a:pt x="42219" y="334963"/>
                      <a:pt x="38251" y="333648"/>
                      <a:pt x="34282" y="333648"/>
                    </a:cubicBezTo>
                    <a:cubicBezTo>
                      <a:pt x="32959" y="332334"/>
                      <a:pt x="32959" y="332334"/>
                      <a:pt x="31636" y="331019"/>
                    </a:cubicBezTo>
                    <a:cubicBezTo>
                      <a:pt x="31636" y="329704"/>
                      <a:pt x="-43770" y="216631"/>
                      <a:pt x="38251" y="121965"/>
                    </a:cubicBezTo>
                    <a:cubicBezTo>
                      <a:pt x="39574" y="121965"/>
                      <a:pt x="40896" y="120650"/>
                      <a:pt x="40896" y="120650"/>
                    </a:cubicBezTo>
                    <a:close/>
                    <a:moveTo>
                      <a:pt x="56193" y="9525"/>
                    </a:moveTo>
                    <a:cubicBezTo>
                      <a:pt x="19454" y="12156"/>
                      <a:pt x="18142" y="39778"/>
                      <a:pt x="18142" y="55562"/>
                    </a:cubicBezTo>
                    <a:cubicBezTo>
                      <a:pt x="18142" y="76608"/>
                      <a:pt x="44384" y="88446"/>
                      <a:pt x="44384" y="88446"/>
                    </a:cubicBezTo>
                    <a:cubicBezTo>
                      <a:pt x="45696" y="89762"/>
                      <a:pt x="47008" y="91077"/>
                      <a:pt x="47008" y="92392"/>
                    </a:cubicBezTo>
                    <a:cubicBezTo>
                      <a:pt x="47008" y="92392"/>
                      <a:pt x="47008" y="92392"/>
                      <a:pt x="47008" y="101600"/>
                    </a:cubicBezTo>
                    <a:cubicBezTo>
                      <a:pt x="47008" y="101600"/>
                      <a:pt x="47008" y="101600"/>
                      <a:pt x="117864" y="101600"/>
                    </a:cubicBezTo>
                    <a:cubicBezTo>
                      <a:pt x="117864" y="101600"/>
                      <a:pt x="117864" y="101600"/>
                      <a:pt x="117864" y="92392"/>
                    </a:cubicBezTo>
                    <a:cubicBezTo>
                      <a:pt x="117864" y="91077"/>
                      <a:pt x="119176" y="89762"/>
                      <a:pt x="120488" y="88446"/>
                    </a:cubicBezTo>
                    <a:cubicBezTo>
                      <a:pt x="120488" y="88446"/>
                      <a:pt x="146730" y="76608"/>
                      <a:pt x="146730" y="55562"/>
                    </a:cubicBezTo>
                    <a:cubicBezTo>
                      <a:pt x="146730" y="39778"/>
                      <a:pt x="145418" y="12156"/>
                      <a:pt x="108679" y="9525"/>
                    </a:cubicBezTo>
                    <a:cubicBezTo>
                      <a:pt x="108679" y="9525"/>
                      <a:pt x="108679" y="9525"/>
                      <a:pt x="115239" y="21363"/>
                    </a:cubicBezTo>
                    <a:cubicBezTo>
                      <a:pt x="120488" y="22678"/>
                      <a:pt x="136233" y="27940"/>
                      <a:pt x="136233" y="51616"/>
                    </a:cubicBezTo>
                    <a:cubicBezTo>
                      <a:pt x="136233" y="52932"/>
                      <a:pt x="136233" y="62139"/>
                      <a:pt x="127048" y="71347"/>
                    </a:cubicBezTo>
                    <a:cubicBezTo>
                      <a:pt x="117864" y="81870"/>
                      <a:pt x="103430" y="85816"/>
                      <a:pt x="82436" y="85816"/>
                    </a:cubicBezTo>
                    <a:cubicBezTo>
                      <a:pt x="61442" y="85816"/>
                      <a:pt x="47008" y="81870"/>
                      <a:pt x="37824" y="71347"/>
                    </a:cubicBezTo>
                    <a:cubicBezTo>
                      <a:pt x="28639" y="62139"/>
                      <a:pt x="28639" y="52932"/>
                      <a:pt x="28639" y="51616"/>
                    </a:cubicBezTo>
                    <a:cubicBezTo>
                      <a:pt x="28639" y="27940"/>
                      <a:pt x="44384" y="22678"/>
                      <a:pt x="49633" y="21363"/>
                    </a:cubicBezTo>
                    <a:cubicBezTo>
                      <a:pt x="49633" y="21363"/>
                      <a:pt x="49633" y="21363"/>
                      <a:pt x="56193" y="9525"/>
                    </a:cubicBezTo>
                    <a:close/>
                    <a:moveTo>
                      <a:pt x="64050" y="0"/>
                    </a:moveTo>
                    <a:cubicBezTo>
                      <a:pt x="65363" y="0"/>
                      <a:pt x="66677" y="1323"/>
                      <a:pt x="67990" y="2646"/>
                    </a:cubicBezTo>
                    <a:cubicBezTo>
                      <a:pt x="67990" y="3969"/>
                      <a:pt x="67990" y="5292"/>
                      <a:pt x="67990" y="6614"/>
                    </a:cubicBezTo>
                    <a:cubicBezTo>
                      <a:pt x="67990" y="6614"/>
                      <a:pt x="67990" y="6614"/>
                      <a:pt x="56170" y="26458"/>
                    </a:cubicBezTo>
                    <a:cubicBezTo>
                      <a:pt x="54857" y="27781"/>
                      <a:pt x="53544" y="29104"/>
                      <a:pt x="52230" y="29104"/>
                    </a:cubicBezTo>
                    <a:cubicBezTo>
                      <a:pt x="50917" y="29104"/>
                      <a:pt x="36471" y="30427"/>
                      <a:pt x="36471" y="51594"/>
                    </a:cubicBezTo>
                    <a:cubicBezTo>
                      <a:pt x="36471" y="52917"/>
                      <a:pt x="36471" y="59531"/>
                      <a:pt x="43037" y="66146"/>
                    </a:cubicBezTo>
                    <a:cubicBezTo>
                      <a:pt x="50917" y="74083"/>
                      <a:pt x="64050" y="78052"/>
                      <a:pt x="82436" y="78052"/>
                    </a:cubicBezTo>
                    <a:cubicBezTo>
                      <a:pt x="100823" y="78052"/>
                      <a:pt x="113956" y="74083"/>
                      <a:pt x="121836" y="66146"/>
                    </a:cubicBezTo>
                    <a:cubicBezTo>
                      <a:pt x="128402" y="59531"/>
                      <a:pt x="128402" y="52917"/>
                      <a:pt x="128402" y="51594"/>
                    </a:cubicBezTo>
                    <a:cubicBezTo>
                      <a:pt x="128402" y="30427"/>
                      <a:pt x="113956" y="29104"/>
                      <a:pt x="112643" y="29104"/>
                    </a:cubicBezTo>
                    <a:cubicBezTo>
                      <a:pt x="111329" y="29104"/>
                      <a:pt x="110016" y="27781"/>
                      <a:pt x="108703" y="26458"/>
                    </a:cubicBezTo>
                    <a:cubicBezTo>
                      <a:pt x="108703" y="26458"/>
                      <a:pt x="108703" y="26458"/>
                      <a:pt x="96883" y="6614"/>
                    </a:cubicBezTo>
                    <a:cubicBezTo>
                      <a:pt x="96883" y="5292"/>
                      <a:pt x="96883" y="3969"/>
                      <a:pt x="96883" y="2646"/>
                    </a:cubicBezTo>
                    <a:cubicBezTo>
                      <a:pt x="98196" y="1323"/>
                      <a:pt x="99509" y="0"/>
                      <a:pt x="100823" y="0"/>
                    </a:cubicBezTo>
                    <a:cubicBezTo>
                      <a:pt x="153355" y="0"/>
                      <a:pt x="154668" y="38364"/>
                      <a:pt x="154668" y="55562"/>
                    </a:cubicBezTo>
                    <a:cubicBezTo>
                      <a:pt x="154668" y="78052"/>
                      <a:pt x="133655" y="91281"/>
                      <a:pt x="125776" y="95250"/>
                    </a:cubicBezTo>
                    <a:cubicBezTo>
                      <a:pt x="125776" y="95250"/>
                      <a:pt x="125776" y="95250"/>
                      <a:pt x="125776" y="105833"/>
                    </a:cubicBezTo>
                    <a:cubicBezTo>
                      <a:pt x="125776" y="108479"/>
                      <a:pt x="124462" y="111125"/>
                      <a:pt x="121836" y="111125"/>
                    </a:cubicBezTo>
                    <a:cubicBezTo>
                      <a:pt x="121836" y="111125"/>
                      <a:pt x="121836" y="111125"/>
                      <a:pt x="43037" y="111125"/>
                    </a:cubicBezTo>
                    <a:cubicBezTo>
                      <a:pt x="40411" y="111125"/>
                      <a:pt x="39097" y="108479"/>
                      <a:pt x="39097" y="105833"/>
                    </a:cubicBezTo>
                    <a:cubicBezTo>
                      <a:pt x="39097" y="105833"/>
                      <a:pt x="39097" y="105833"/>
                      <a:pt x="39097" y="95250"/>
                    </a:cubicBezTo>
                    <a:cubicBezTo>
                      <a:pt x="31218" y="91281"/>
                      <a:pt x="10205" y="78052"/>
                      <a:pt x="10205" y="55562"/>
                    </a:cubicBezTo>
                    <a:cubicBezTo>
                      <a:pt x="10205" y="38364"/>
                      <a:pt x="11518" y="0"/>
                      <a:pt x="6405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2" name="íŝ1ïḓè"/>
              <p:cNvSpPr/>
              <p:nvPr/>
            </p:nvSpPr>
            <p:spPr>
              <a:xfrm>
                <a:off x="4073211" y="2689216"/>
                <a:ext cx="380620" cy="369898"/>
              </a:xfrm>
              <a:custGeom>
                <a:avLst/>
                <a:gdLst>
                  <a:gd name="connsiteX0" fmla="*/ 80786 w 338138"/>
                  <a:gd name="connsiteY0" fmla="*/ 271462 h 328612"/>
                  <a:gd name="connsiteX1" fmla="*/ 85725 w 338138"/>
                  <a:gd name="connsiteY1" fmla="*/ 277956 h 328612"/>
                  <a:gd name="connsiteX2" fmla="*/ 85725 w 338138"/>
                  <a:gd name="connsiteY2" fmla="*/ 322118 h 328612"/>
                  <a:gd name="connsiteX3" fmla="*/ 80786 w 338138"/>
                  <a:gd name="connsiteY3" fmla="*/ 328612 h 328612"/>
                  <a:gd name="connsiteX4" fmla="*/ 74612 w 338138"/>
                  <a:gd name="connsiteY4" fmla="*/ 322118 h 328612"/>
                  <a:gd name="connsiteX5" fmla="*/ 74612 w 338138"/>
                  <a:gd name="connsiteY5" fmla="*/ 277956 h 328612"/>
                  <a:gd name="connsiteX6" fmla="*/ 80786 w 338138"/>
                  <a:gd name="connsiteY6" fmla="*/ 271462 h 328612"/>
                  <a:gd name="connsiteX7" fmla="*/ 59490 w 338138"/>
                  <a:gd name="connsiteY7" fmla="*/ 261436 h 328612"/>
                  <a:gd name="connsiteX8" fmla="*/ 67260 w 338138"/>
                  <a:gd name="connsiteY8" fmla="*/ 261436 h 328612"/>
                  <a:gd name="connsiteX9" fmla="*/ 67260 w 338138"/>
                  <a:gd name="connsiteY9" fmla="*/ 269457 h 328612"/>
                  <a:gd name="connsiteX10" fmla="*/ 30998 w 338138"/>
                  <a:gd name="connsiteY10" fmla="*/ 306888 h 328612"/>
                  <a:gd name="connsiteX11" fmla="*/ 27113 w 338138"/>
                  <a:gd name="connsiteY11" fmla="*/ 309562 h 328612"/>
                  <a:gd name="connsiteX12" fmla="*/ 21932 w 338138"/>
                  <a:gd name="connsiteY12" fmla="*/ 306888 h 328612"/>
                  <a:gd name="connsiteX13" fmla="*/ 21932 w 338138"/>
                  <a:gd name="connsiteY13" fmla="*/ 298867 h 328612"/>
                  <a:gd name="connsiteX14" fmla="*/ 59490 w 338138"/>
                  <a:gd name="connsiteY14" fmla="*/ 261436 h 328612"/>
                  <a:gd name="connsiteX15" fmla="*/ 5317 w 338138"/>
                  <a:gd name="connsiteY15" fmla="*/ 236537 h 328612"/>
                  <a:gd name="connsiteX16" fmla="*/ 51834 w 338138"/>
                  <a:gd name="connsiteY16" fmla="*/ 236537 h 328612"/>
                  <a:gd name="connsiteX17" fmla="*/ 57150 w 338138"/>
                  <a:gd name="connsiteY17" fmla="*/ 243593 h 328612"/>
                  <a:gd name="connsiteX18" fmla="*/ 51834 w 338138"/>
                  <a:gd name="connsiteY18" fmla="*/ 249237 h 328612"/>
                  <a:gd name="connsiteX19" fmla="*/ 5317 w 338138"/>
                  <a:gd name="connsiteY19" fmla="*/ 249237 h 328612"/>
                  <a:gd name="connsiteX20" fmla="*/ 0 w 338138"/>
                  <a:gd name="connsiteY20" fmla="*/ 243593 h 328612"/>
                  <a:gd name="connsiteX21" fmla="*/ 5317 w 338138"/>
                  <a:gd name="connsiteY21" fmla="*/ 236537 h 328612"/>
                  <a:gd name="connsiteX22" fmla="*/ 81448 w 338138"/>
                  <a:gd name="connsiteY22" fmla="*/ 192087 h 328612"/>
                  <a:gd name="connsiteX23" fmla="*/ 85403 w 338138"/>
                  <a:gd name="connsiteY23" fmla="*/ 252735 h 328612"/>
                  <a:gd name="connsiteX24" fmla="*/ 146051 w 338138"/>
                  <a:gd name="connsiteY24" fmla="*/ 256691 h 328612"/>
                  <a:gd name="connsiteX25" fmla="*/ 81448 w 338138"/>
                  <a:gd name="connsiteY25" fmla="*/ 192087 h 328612"/>
                  <a:gd name="connsiteX26" fmla="*/ 97142 w 338138"/>
                  <a:gd name="connsiteY26" fmla="*/ 160337 h 328612"/>
                  <a:gd name="connsiteX27" fmla="*/ 82550 w 338138"/>
                  <a:gd name="connsiteY27" fmla="*/ 174929 h 328612"/>
                  <a:gd name="connsiteX28" fmla="*/ 82550 w 338138"/>
                  <a:gd name="connsiteY28" fmla="*/ 176255 h 328612"/>
                  <a:gd name="connsiteX29" fmla="*/ 160817 w 338138"/>
                  <a:gd name="connsiteY29" fmla="*/ 255849 h 328612"/>
                  <a:gd name="connsiteX30" fmla="*/ 162143 w 338138"/>
                  <a:gd name="connsiteY30" fmla="*/ 255849 h 328612"/>
                  <a:gd name="connsiteX31" fmla="*/ 163470 w 338138"/>
                  <a:gd name="connsiteY31" fmla="*/ 255849 h 328612"/>
                  <a:gd name="connsiteX32" fmla="*/ 178062 w 338138"/>
                  <a:gd name="connsiteY32" fmla="*/ 241257 h 328612"/>
                  <a:gd name="connsiteX33" fmla="*/ 178062 w 338138"/>
                  <a:gd name="connsiteY33" fmla="*/ 239930 h 328612"/>
                  <a:gd name="connsiteX34" fmla="*/ 105102 w 338138"/>
                  <a:gd name="connsiteY34" fmla="*/ 166970 h 328612"/>
                  <a:gd name="connsiteX35" fmla="*/ 102448 w 338138"/>
                  <a:gd name="connsiteY35" fmla="*/ 162990 h 328612"/>
                  <a:gd name="connsiteX36" fmla="*/ 98469 w 338138"/>
                  <a:gd name="connsiteY36" fmla="*/ 160337 h 328612"/>
                  <a:gd name="connsiteX37" fmla="*/ 97142 w 338138"/>
                  <a:gd name="connsiteY37" fmla="*/ 160337 h 328612"/>
                  <a:gd name="connsiteX38" fmla="*/ 127977 w 338138"/>
                  <a:gd name="connsiteY38" fmla="*/ 152125 h 328612"/>
                  <a:gd name="connsiteX39" fmla="*/ 117475 w 338138"/>
                  <a:gd name="connsiteY39" fmla="*/ 162627 h 328612"/>
                  <a:gd name="connsiteX40" fmla="*/ 173923 w 338138"/>
                  <a:gd name="connsiteY40" fmla="*/ 219075 h 328612"/>
                  <a:gd name="connsiteX41" fmla="*/ 184425 w 338138"/>
                  <a:gd name="connsiteY41" fmla="*/ 208573 h 328612"/>
                  <a:gd name="connsiteX42" fmla="*/ 184425 w 338138"/>
                  <a:gd name="connsiteY42" fmla="*/ 207260 h 328612"/>
                  <a:gd name="connsiteX43" fmla="*/ 181800 w 338138"/>
                  <a:gd name="connsiteY43" fmla="*/ 203322 h 328612"/>
                  <a:gd name="connsiteX44" fmla="*/ 133228 w 338138"/>
                  <a:gd name="connsiteY44" fmla="*/ 154750 h 328612"/>
                  <a:gd name="connsiteX45" fmla="*/ 130603 w 338138"/>
                  <a:gd name="connsiteY45" fmla="*/ 152125 h 328612"/>
                  <a:gd name="connsiteX46" fmla="*/ 127977 w 338138"/>
                  <a:gd name="connsiteY46" fmla="*/ 152125 h 328612"/>
                  <a:gd name="connsiteX47" fmla="*/ 185738 w 338138"/>
                  <a:gd name="connsiteY47" fmla="*/ 142875 h 328612"/>
                  <a:gd name="connsiteX48" fmla="*/ 193675 w 338138"/>
                  <a:gd name="connsiteY48" fmla="*/ 150813 h 328612"/>
                  <a:gd name="connsiteX49" fmla="*/ 179388 w 338138"/>
                  <a:gd name="connsiteY49" fmla="*/ 166688 h 328612"/>
                  <a:gd name="connsiteX50" fmla="*/ 171450 w 338138"/>
                  <a:gd name="connsiteY50" fmla="*/ 158750 h 328612"/>
                  <a:gd name="connsiteX51" fmla="*/ 199232 w 338138"/>
                  <a:gd name="connsiteY51" fmla="*/ 134937 h 328612"/>
                  <a:gd name="connsiteX52" fmla="*/ 204788 w 338138"/>
                  <a:gd name="connsiteY52" fmla="*/ 139700 h 328612"/>
                  <a:gd name="connsiteX53" fmla="*/ 199232 w 338138"/>
                  <a:gd name="connsiteY53" fmla="*/ 144464 h 328612"/>
                  <a:gd name="connsiteX54" fmla="*/ 193675 w 338138"/>
                  <a:gd name="connsiteY54" fmla="*/ 139700 h 328612"/>
                  <a:gd name="connsiteX55" fmla="*/ 199232 w 338138"/>
                  <a:gd name="connsiteY55" fmla="*/ 134937 h 328612"/>
                  <a:gd name="connsiteX56" fmla="*/ 219075 w 338138"/>
                  <a:gd name="connsiteY56" fmla="*/ 111125 h 328612"/>
                  <a:gd name="connsiteX57" fmla="*/ 227012 w 338138"/>
                  <a:gd name="connsiteY57" fmla="*/ 119063 h 328612"/>
                  <a:gd name="connsiteX58" fmla="*/ 209550 w 338138"/>
                  <a:gd name="connsiteY58" fmla="*/ 134938 h 328612"/>
                  <a:gd name="connsiteX59" fmla="*/ 201612 w 338138"/>
                  <a:gd name="connsiteY59" fmla="*/ 127000 h 328612"/>
                  <a:gd name="connsiteX60" fmla="*/ 214313 w 338138"/>
                  <a:gd name="connsiteY60" fmla="*/ 90487 h 328612"/>
                  <a:gd name="connsiteX61" fmla="*/ 149225 w 338138"/>
                  <a:gd name="connsiteY61" fmla="*/ 155575 h 328612"/>
                  <a:gd name="connsiteX62" fmla="*/ 182563 w 338138"/>
                  <a:gd name="connsiteY62" fmla="*/ 187325 h 328612"/>
                  <a:gd name="connsiteX63" fmla="*/ 247650 w 338138"/>
                  <a:gd name="connsiteY63" fmla="*/ 123825 h 328612"/>
                  <a:gd name="connsiteX64" fmla="*/ 234950 w 338138"/>
                  <a:gd name="connsiteY64" fmla="*/ 71437 h 328612"/>
                  <a:gd name="connsiteX65" fmla="*/ 227012 w 338138"/>
                  <a:gd name="connsiteY65" fmla="*/ 79374 h 328612"/>
                  <a:gd name="connsiteX66" fmla="*/ 223837 w 338138"/>
                  <a:gd name="connsiteY66" fmla="*/ 82549 h 328612"/>
                  <a:gd name="connsiteX67" fmla="*/ 255588 w 338138"/>
                  <a:gd name="connsiteY67" fmla="*/ 115887 h 328612"/>
                  <a:gd name="connsiteX68" fmla="*/ 266700 w 338138"/>
                  <a:gd name="connsiteY68" fmla="*/ 103187 h 328612"/>
                  <a:gd name="connsiteX69" fmla="*/ 266700 w 338138"/>
                  <a:gd name="connsiteY69" fmla="*/ 38100 h 328612"/>
                  <a:gd name="connsiteX70" fmla="*/ 242887 w 338138"/>
                  <a:gd name="connsiteY70" fmla="*/ 63500 h 328612"/>
                  <a:gd name="connsiteX71" fmla="*/ 274637 w 338138"/>
                  <a:gd name="connsiteY71" fmla="*/ 95250 h 328612"/>
                  <a:gd name="connsiteX72" fmla="*/ 300037 w 338138"/>
                  <a:gd name="connsiteY72" fmla="*/ 71437 h 328612"/>
                  <a:gd name="connsiteX73" fmla="*/ 274902 w 338138"/>
                  <a:gd name="connsiteY73" fmla="*/ 14287 h 328612"/>
                  <a:gd name="connsiteX74" fmla="*/ 274902 w 338138"/>
                  <a:gd name="connsiteY74" fmla="*/ 15616 h 328612"/>
                  <a:gd name="connsiteX75" fmla="*/ 268287 w 338138"/>
                  <a:gd name="connsiteY75" fmla="*/ 20932 h 328612"/>
                  <a:gd name="connsiteX76" fmla="*/ 268287 w 338138"/>
                  <a:gd name="connsiteY76" fmla="*/ 23590 h 328612"/>
                  <a:gd name="connsiteX77" fmla="*/ 314590 w 338138"/>
                  <a:gd name="connsiteY77" fmla="*/ 70108 h 328612"/>
                  <a:gd name="connsiteX78" fmla="*/ 317236 w 338138"/>
                  <a:gd name="connsiteY78" fmla="*/ 70108 h 328612"/>
                  <a:gd name="connsiteX79" fmla="*/ 323850 w 338138"/>
                  <a:gd name="connsiteY79" fmla="*/ 63462 h 328612"/>
                  <a:gd name="connsiteX80" fmla="*/ 323850 w 338138"/>
                  <a:gd name="connsiteY80" fmla="*/ 62133 h 328612"/>
                  <a:gd name="connsiteX81" fmla="*/ 276225 w 338138"/>
                  <a:gd name="connsiteY81" fmla="*/ 15616 h 328612"/>
                  <a:gd name="connsiteX82" fmla="*/ 274902 w 338138"/>
                  <a:gd name="connsiteY82" fmla="*/ 14287 h 328612"/>
                  <a:gd name="connsiteX83" fmla="*/ 307212 w 338138"/>
                  <a:gd name="connsiteY83" fmla="*/ 12567 h 328612"/>
                  <a:gd name="connsiteX84" fmla="*/ 292100 w 338138"/>
                  <a:gd name="connsiteY84" fmla="*/ 14992 h 328612"/>
                  <a:gd name="connsiteX85" fmla="*/ 324339 w 338138"/>
                  <a:gd name="connsiteY85" fmla="*/ 46037 h 328612"/>
                  <a:gd name="connsiteX86" fmla="*/ 327025 w 338138"/>
                  <a:gd name="connsiteY86" fmla="*/ 34395 h 328612"/>
                  <a:gd name="connsiteX87" fmla="*/ 320309 w 338138"/>
                  <a:gd name="connsiteY87" fmla="*/ 18873 h 328612"/>
                  <a:gd name="connsiteX88" fmla="*/ 307212 w 338138"/>
                  <a:gd name="connsiteY88" fmla="*/ 12567 h 328612"/>
                  <a:gd name="connsiteX89" fmla="*/ 303774 w 338138"/>
                  <a:gd name="connsiteY89" fmla="*/ 0 h 328612"/>
                  <a:gd name="connsiteX90" fmla="*/ 327565 w 338138"/>
                  <a:gd name="connsiteY90" fmla="*/ 10533 h 328612"/>
                  <a:gd name="connsiteX91" fmla="*/ 338138 w 338138"/>
                  <a:gd name="connsiteY91" fmla="*/ 34233 h 328612"/>
                  <a:gd name="connsiteX92" fmla="*/ 331530 w 338138"/>
                  <a:gd name="connsiteY92" fmla="*/ 53982 h 328612"/>
                  <a:gd name="connsiteX93" fmla="*/ 331530 w 338138"/>
                  <a:gd name="connsiteY93" fmla="*/ 72416 h 328612"/>
                  <a:gd name="connsiteX94" fmla="*/ 324921 w 338138"/>
                  <a:gd name="connsiteY94" fmla="*/ 77682 h 328612"/>
                  <a:gd name="connsiteX95" fmla="*/ 315670 w 338138"/>
                  <a:gd name="connsiteY95" fmla="*/ 81632 h 328612"/>
                  <a:gd name="connsiteX96" fmla="*/ 307739 w 338138"/>
                  <a:gd name="connsiteY96" fmla="*/ 78999 h 328612"/>
                  <a:gd name="connsiteX97" fmla="*/ 190109 w 338138"/>
                  <a:gd name="connsiteY97" fmla="*/ 196181 h 328612"/>
                  <a:gd name="connsiteX98" fmla="*/ 194074 w 338138"/>
                  <a:gd name="connsiteY98" fmla="*/ 198814 h 328612"/>
                  <a:gd name="connsiteX99" fmla="*/ 194074 w 338138"/>
                  <a:gd name="connsiteY99" fmla="*/ 217247 h 328612"/>
                  <a:gd name="connsiteX100" fmla="*/ 182179 w 338138"/>
                  <a:gd name="connsiteY100" fmla="*/ 229097 h 328612"/>
                  <a:gd name="connsiteX101" fmla="*/ 184822 w 338138"/>
                  <a:gd name="connsiteY101" fmla="*/ 231730 h 328612"/>
                  <a:gd name="connsiteX102" fmla="*/ 184822 w 338138"/>
                  <a:gd name="connsiteY102" fmla="*/ 248847 h 328612"/>
                  <a:gd name="connsiteX103" fmla="*/ 170284 w 338138"/>
                  <a:gd name="connsiteY103" fmla="*/ 264647 h 328612"/>
                  <a:gd name="connsiteX104" fmla="*/ 162354 w 338138"/>
                  <a:gd name="connsiteY104" fmla="*/ 267280 h 328612"/>
                  <a:gd name="connsiteX105" fmla="*/ 153102 w 338138"/>
                  <a:gd name="connsiteY105" fmla="*/ 264647 h 328612"/>
                  <a:gd name="connsiteX106" fmla="*/ 117416 w 338138"/>
                  <a:gd name="connsiteY106" fmla="*/ 277813 h 328612"/>
                  <a:gd name="connsiteX107" fmla="*/ 76444 w 338138"/>
                  <a:gd name="connsiteY107" fmla="*/ 260697 h 328612"/>
                  <a:gd name="connsiteX108" fmla="*/ 72479 w 338138"/>
                  <a:gd name="connsiteY108" fmla="*/ 184331 h 328612"/>
                  <a:gd name="connsiteX109" fmla="*/ 69836 w 338138"/>
                  <a:gd name="connsiteY109" fmla="*/ 176431 h 328612"/>
                  <a:gd name="connsiteX110" fmla="*/ 73801 w 338138"/>
                  <a:gd name="connsiteY110" fmla="*/ 167214 h 328612"/>
                  <a:gd name="connsiteX111" fmla="*/ 88339 w 338138"/>
                  <a:gd name="connsiteY111" fmla="*/ 152731 h 328612"/>
                  <a:gd name="connsiteX112" fmla="*/ 105521 w 338138"/>
                  <a:gd name="connsiteY112" fmla="*/ 152731 h 328612"/>
                  <a:gd name="connsiteX113" fmla="*/ 109486 w 338138"/>
                  <a:gd name="connsiteY113" fmla="*/ 155364 h 328612"/>
                  <a:gd name="connsiteX114" fmla="*/ 120060 w 338138"/>
                  <a:gd name="connsiteY114" fmla="*/ 144831 h 328612"/>
                  <a:gd name="connsiteX115" fmla="*/ 138563 w 338138"/>
                  <a:gd name="connsiteY115" fmla="*/ 144831 h 328612"/>
                  <a:gd name="connsiteX116" fmla="*/ 141207 w 338138"/>
                  <a:gd name="connsiteY116" fmla="*/ 147465 h 328612"/>
                  <a:gd name="connsiteX117" fmla="*/ 205969 w 338138"/>
                  <a:gd name="connsiteY117" fmla="*/ 82949 h 328612"/>
                  <a:gd name="connsiteX118" fmla="*/ 216543 w 338138"/>
                  <a:gd name="connsiteY118" fmla="*/ 72416 h 328612"/>
                  <a:gd name="connsiteX119" fmla="*/ 258837 w 338138"/>
                  <a:gd name="connsiteY119" fmla="*/ 30283 h 328612"/>
                  <a:gd name="connsiteX120" fmla="*/ 260159 w 338138"/>
                  <a:gd name="connsiteY120" fmla="*/ 13166 h 328612"/>
                  <a:gd name="connsiteX121" fmla="*/ 266767 w 338138"/>
                  <a:gd name="connsiteY121" fmla="*/ 7900 h 328612"/>
                  <a:gd name="connsiteX122" fmla="*/ 283949 w 338138"/>
                  <a:gd name="connsiteY122" fmla="*/ 6583 h 328612"/>
                  <a:gd name="connsiteX123" fmla="*/ 303774 w 338138"/>
                  <a:gd name="connsiteY123" fmla="*/ 0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338138" h="328612">
                    <a:moveTo>
                      <a:pt x="80786" y="271462"/>
                    </a:moveTo>
                    <a:cubicBezTo>
                      <a:pt x="83256" y="271462"/>
                      <a:pt x="85725" y="274060"/>
                      <a:pt x="85725" y="277956"/>
                    </a:cubicBezTo>
                    <a:cubicBezTo>
                      <a:pt x="85725" y="277956"/>
                      <a:pt x="85725" y="277956"/>
                      <a:pt x="85725" y="322118"/>
                    </a:cubicBezTo>
                    <a:cubicBezTo>
                      <a:pt x="85725" y="326014"/>
                      <a:pt x="83256" y="328612"/>
                      <a:pt x="80786" y="328612"/>
                    </a:cubicBezTo>
                    <a:cubicBezTo>
                      <a:pt x="77082" y="328612"/>
                      <a:pt x="74612" y="326014"/>
                      <a:pt x="74612" y="322118"/>
                    </a:cubicBezTo>
                    <a:cubicBezTo>
                      <a:pt x="74612" y="322118"/>
                      <a:pt x="74612" y="322118"/>
                      <a:pt x="74612" y="277956"/>
                    </a:cubicBezTo>
                    <a:cubicBezTo>
                      <a:pt x="74612" y="274060"/>
                      <a:pt x="77082" y="271462"/>
                      <a:pt x="80786" y="271462"/>
                    </a:cubicBezTo>
                    <a:close/>
                    <a:moveTo>
                      <a:pt x="59490" y="261436"/>
                    </a:moveTo>
                    <a:cubicBezTo>
                      <a:pt x="60785" y="258762"/>
                      <a:pt x="64670" y="258762"/>
                      <a:pt x="67260" y="261436"/>
                    </a:cubicBezTo>
                    <a:cubicBezTo>
                      <a:pt x="69850" y="264109"/>
                      <a:pt x="69850" y="266783"/>
                      <a:pt x="67260" y="269457"/>
                    </a:cubicBezTo>
                    <a:cubicBezTo>
                      <a:pt x="67260" y="269457"/>
                      <a:pt x="67260" y="269457"/>
                      <a:pt x="30998" y="306888"/>
                    </a:cubicBezTo>
                    <a:cubicBezTo>
                      <a:pt x="29703" y="308225"/>
                      <a:pt x="28408" y="309562"/>
                      <a:pt x="27113" y="309562"/>
                    </a:cubicBezTo>
                    <a:cubicBezTo>
                      <a:pt x="24522" y="309562"/>
                      <a:pt x="23227" y="308225"/>
                      <a:pt x="21932" y="306888"/>
                    </a:cubicBezTo>
                    <a:cubicBezTo>
                      <a:pt x="20637" y="305552"/>
                      <a:pt x="20637" y="301541"/>
                      <a:pt x="21932" y="298867"/>
                    </a:cubicBezTo>
                    <a:cubicBezTo>
                      <a:pt x="21932" y="298867"/>
                      <a:pt x="21932" y="298867"/>
                      <a:pt x="59490" y="261436"/>
                    </a:cubicBezTo>
                    <a:close/>
                    <a:moveTo>
                      <a:pt x="5317" y="236537"/>
                    </a:moveTo>
                    <a:cubicBezTo>
                      <a:pt x="5317" y="236537"/>
                      <a:pt x="5317" y="236537"/>
                      <a:pt x="51834" y="236537"/>
                    </a:cubicBezTo>
                    <a:cubicBezTo>
                      <a:pt x="54492" y="236537"/>
                      <a:pt x="57150" y="239359"/>
                      <a:pt x="57150" y="243593"/>
                    </a:cubicBezTo>
                    <a:cubicBezTo>
                      <a:pt x="57150" y="246415"/>
                      <a:pt x="54492" y="249237"/>
                      <a:pt x="51834" y="249237"/>
                    </a:cubicBezTo>
                    <a:cubicBezTo>
                      <a:pt x="51834" y="249237"/>
                      <a:pt x="51834" y="249237"/>
                      <a:pt x="5317" y="249237"/>
                    </a:cubicBezTo>
                    <a:cubicBezTo>
                      <a:pt x="2658" y="249237"/>
                      <a:pt x="0" y="246415"/>
                      <a:pt x="0" y="243593"/>
                    </a:cubicBezTo>
                    <a:cubicBezTo>
                      <a:pt x="0" y="239359"/>
                      <a:pt x="2658" y="236537"/>
                      <a:pt x="5317" y="236537"/>
                    </a:cubicBezTo>
                    <a:close/>
                    <a:moveTo>
                      <a:pt x="81448" y="192087"/>
                    </a:moveTo>
                    <a:cubicBezTo>
                      <a:pt x="68263" y="210545"/>
                      <a:pt x="69582" y="235595"/>
                      <a:pt x="85403" y="252735"/>
                    </a:cubicBezTo>
                    <a:cubicBezTo>
                      <a:pt x="102543" y="268557"/>
                      <a:pt x="128912" y="269875"/>
                      <a:pt x="146051" y="256691"/>
                    </a:cubicBezTo>
                    <a:cubicBezTo>
                      <a:pt x="146051" y="256691"/>
                      <a:pt x="146051" y="256691"/>
                      <a:pt x="81448" y="192087"/>
                    </a:cubicBezTo>
                    <a:close/>
                    <a:moveTo>
                      <a:pt x="97142" y="160337"/>
                    </a:moveTo>
                    <a:cubicBezTo>
                      <a:pt x="97142" y="160337"/>
                      <a:pt x="97142" y="160337"/>
                      <a:pt x="82550" y="174929"/>
                    </a:cubicBezTo>
                    <a:cubicBezTo>
                      <a:pt x="82550" y="174929"/>
                      <a:pt x="82550" y="174929"/>
                      <a:pt x="82550" y="176255"/>
                    </a:cubicBezTo>
                    <a:cubicBezTo>
                      <a:pt x="82550" y="176255"/>
                      <a:pt x="82550" y="176255"/>
                      <a:pt x="160817" y="255849"/>
                    </a:cubicBezTo>
                    <a:cubicBezTo>
                      <a:pt x="160817" y="255849"/>
                      <a:pt x="160817" y="255849"/>
                      <a:pt x="162143" y="255849"/>
                    </a:cubicBezTo>
                    <a:cubicBezTo>
                      <a:pt x="162143" y="257175"/>
                      <a:pt x="163470" y="257175"/>
                      <a:pt x="163470" y="255849"/>
                    </a:cubicBezTo>
                    <a:cubicBezTo>
                      <a:pt x="163470" y="255849"/>
                      <a:pt x="163470" y="255849"/>
                      <a:pt x="178062" y="241257"/>
                    </a:cubicBezTo>
                    <a:cubicBezTo>
                      <a:pt x="179388" y="241257"/>
                      <a:pt x="179388" y="239930"/>
                      <a:pt x="178062" y="239930"/>
                    </a:cubicBezTo>
                    <a:cubicBezTo>
                      <a:pt x="178062" y="239930"/>
                      <a:pt x="178062" y="239930"/>
                      <a:pt x="105102" y="166970"/>
                    </a:cubicBezTo>
                    <a:cubicBezTo>
                      <a:pt x="105102" y="166970"/>
                      <a:pt x="105102" y="166970"/>
                      <a:pt x="102448" y="162990"/>
                    </a:cubicBezTo>
                    <a:cubicBezTo>
                      <a:pt x="102448" y="162990"/>
                      <a:pt x="102448" y="162990"/>
                      <a:pt x="98469" y="160337"/>
                    </a:cubicBezTo>
                    <a:cubicBezTo>
                      <a:pt x="98469" y="160337"/>
                      <a:pt x="97142" y="160337"/>
                      <a:pt x="97142" y="160337"/>
                    </a:cubicBezTo>
                    <a:close/>
                    <a:moveTo>
                      <a:pt x="127977" y="152125"/>
                    </a:moveTo>
                    <a:cubicBezTo>
                      <a:pt x="127977" y="152125"/>
                      <a:pt x="127977" y="152125"/>
                      <a:pt x="117475" y="162627"/>
                    </a:cubicBezTo>
                    <a:cubicBezTo>
                      <a:pt x="117475" y="162627"/>
                      <a:pt x="117475" y="162627"/>
                      <a:pt x="173923" y="219075"/>
                    </a:cubicBezTo>
                    <a:cubicBezTo>
                      <a:pt x="173923" y="219075"/>
                      <a:pt x="173923" y="219075"/>
                      <a:pt x="184425" y="208573"/>
                    </a:cubicBezTo>
                    <a:cubicBezTo>
                      <a:pt x="185738" y="207260"/>
                      <a:pt x="185738" y="207260"/>
                      <a:pt x="184425" y="207260"/>
                    </a:cubicBezTo>
                    <a:lnTo>
                      <a:pt x="181800" y="203322"/>
                    </a:lnTo>
                    <a:cubicBezTo>
                      <a:pt x="181800" y="203322"/>
                      <a:pt x="181800" y="203322"/>
                      <a:pt x="133228" y="154750"/>
                    </a:cubicBezTo>
                    <a:cubicBezTo>
                      <a:pt x="133228" y="154750"/>
                      <a:pt x="133228" y="154750"/>
                      <a:pt x="130603" y="152125"/>
                    </a:cubicBezTo>
                    <a:cubicBezTo>
                      <a:pt x="129290" y="150812"/>
                      <a:pt x="129290" y="150812"/>
                      <a:pt x="127977" y="152125"/>
                    </a:cubicBezTo>
                    <a:close/>
                    <a:moveTo>
                      <a:pt x="185738" y="142875"/>
                    </a:moveTo>
                    <a:lnTo>
                      <a:pt x="193675" y="150813"/>
                    </a:lnTo>
                    <a:lnTo>
                      <a:pt x="179388" y="166688"/>
                    </a:lnTo>
                    <a:lnTo>
                      <a:pt x="171450" y="158750"/>
                    </a:lnTo>
                    <a:close/>
                    <a:moveTo>
                      <a:pt x="199232" y="134937"/>
                    </a:moveTo>
                    <a:cubicBezTo>
                      <a:pt x="202300" y="134937"/>
                      <a:pt x="204788" y="137070"/>
                      <a:pt x="204788" y="139700"/>
                    </a:cubicBezTo>
                    <a:cubicBezTo>
                      <a:pt x="204788" y="142331"/>
                      <a:pt x="202300" y="144464"/>
                      <a:pt x="199232" y="144464"/>
                    </a:cubicBezTo>
                    <a:cubicBezTo>
                      <a:pt x="196163" y="144464"/>
                      <a:pt x="193675" y="142331"/>
                      <a:pt x="193675" y="139700"/>
                    </a:cubicBezTo>
                    <a:cubicBezTo>
                      <a:pt x="193675" y="137070"/>
                      <a:pt x="196163" y="134937"/>
                      <a:pt x="199232" y="134937"/>
                    </a:cubicBezTo>
                    <a:close/>
                    <a:moveTo>
                      <a:pt x="219075" y="111125"/>
                    </a:moveTo>
                    <a:lnTo>
                      <a:pt x="227012" y="119063"/>
                    </a:lnTo>
                    <a:lnTo>
                      <a:pt x="209550" y="134938"/>
                    </a:lnTo>
                    <a:lnTo>
                      <a:pt x="201612" y="127000"/>
                    </a:lnTo>
                    <a:close/>
                    <a:moveTo>
                      <a:pt x="214313" y="90487"/>
                    </a:moveTo>
                    <a:lnTo>
                      <a:pt x="149225" y="155575"/>
                    </a:lnTo>
                    <a:lnTo>
                      <a:pt x="182563" y="187325"/>
                    </a:lnTo>
                    <a:lnTo>
                      <a:pt x="247650" y="123825"/>
                    </a:lnTo>
                    <a:close/>
                    <a:moveTo>
                      <a:pt x="234950" y="71437"/>
                    </a:moveTo>
                    <a:lnTo>
                      <a:pt x="227012" y="79374"/>
                    </a:lnTo>
                    <a:lnTo>
                      <a:pt x="223837" y="82549"/>
                    </a:lnTo>
                    <a:lnTo>
                      <a:pt x="255588" y="115887"/>
                    </a:lnTo>
                    <a:lnTo>
                      <a:pt x="266700" y="103187"/>
                    </a:lnTo>
                    <a:close/>
                    <a:moveTo>
                      <a:pt x="266700" y="38100"/>
                    </a:moveTo>
                    <a:lnTo>
                      <a:pt x="242887" y="63500"/>
                    </a:lnTo>
                    <a:lnTo>
                      <a:pt x="274637" y="95250"/>
                    </a:lnTo>
                    <a:lnTo>
                      <a:pt x="300037" y="71437"/>
                    </a:lnTo>
                    <a:close/>
                    <a:moveTo>
                      <a:pt x="274902" y="14287"/>
                    </a:moveTo>
                    <a:cubicBezTo>
                      <a:pt x="274902" y="14287"/>
                      <a:pt x="274902" y="14287"/>
                      <a:pt x="274902" y="15616"/>
                    </a:cubicBezTo>
                    <a:cubicBezTo>
                      <a:pt x="274902" y="15616"/>
                      <a:pt x="274902" y="15616"/>
                      <a:pt x="268287" y="20932"/>
                    </a:cubicBezTo>
                    <a:cubicBezTo>
                      <a:pt x="268287" y="22261"/>
                      <a:pt x="268287" y="22261"/>
                      <a:pt x="268287" y="23590"/>
                    </a:cubicBezTo>
                    <a:cubicBezTo>
                      <a:pt x="268287" y="23590"/>
                      <a:pt x="268287" y="23590"/>
                      <a:pt x="314590" y="70108"/>
                    </a:cubicBezTo>
                    <a:cubicBezTo>
                      <a:pt x="315913" y="71437"/>
                      <a:pt x="317236" y="71437"/>
                      <a:pt x="317236" y="70108"/>
                    </a:cubicBezTo>
                    <a:cubicBezTo>
                      <a:pt x="317236" y="70108"/>
                      <a:pt x="317236" y="70108"/>
                      <a:pt x="323850" y="63462"/>
                    </a:cubicBezTo>
                    <a:cubicBezTo>
                      <a:pt x="323850" y="63462"/>
                      <a:pt x="323850" y="62133"/>
                      <a:pt x="323850" y="62133"/>
                    </a:cubicBezTo>
                    <a:cubicBezTo>
                      <a:pt x="323850" y="62133"/>
                      <a:pt x="323850" y="62133"/>
                      <a:pt x="276225" y="15616"/>
                    </a:cubicBezTo>
                    <a:cubicBezTo>
                      <a:pt x="276225" y="14287"/>
                      <a:pt x="276225" y="14287"/>
                      <a:pt x="274902" y="14287"/>
                    </a:cubicBezTo>
                    <a:close/>
                    <a:moveTo>
                      <a:pt x="307212" y="12567"/>
                    </a:moveTo>
                    <a:cubicBezTo>
                      <a:pt x="302175" y="12082"/>
                      <a:pt x="296802" y="13052"/>
                      <a:pt x="292100" y="14992"/>
                    </a:cubicBezTo>
                    <a:cubicBezTo>
                      <a:pt x="292100" y="14992"/>
                      <a:pt x="292100" y="14992"/>
                      <a:pt x="324339" y="46037"/>
                    </a:cubicBezTo>
                    <a:cubicBezTo>
                      <a:pt x="325682" y="42156"/>
                      <a:pt x="327025" y="38276"/>
                      <a:pt x="327025" y="34395"/>
                    </a:cubicBezTo>
                    <a:cubicBezTo>
                      <a:pt x="327025" y="29221"/>
                      <a:pt x="325682" y="22754"/>
                      <a:pt x="320309" y="18873"/>
                    </a:cubicBezTo>
                    <a:cubicBezTo>
                      <a:pt x="316951" y="14992"/>
                      <a:pt x="312249" y="13052"/>
                      <a:pt x="307212" y="12567"/>
                    </a:cubicBezTo>
                    <a:close/>
                    <a:moveTo>
                      <a:pt x="303774" y="0"/>
                    </a:moveTo>
                    <a:cubicBezTo>
                      <a:pt x="313026" y="0"/>
                      <a:pt x="320956" y="3950"/>
                      <a:pt x="327565" y="10533"/>
                    </a:cubicBezTo>
                    <a:cubicBezTo>
                      <a:pt x="334173" y="17116"/>
                      <a:pt x="338138" y="25016"/>
                      <a:pt x="338138" y="34233"/>
                    </a:cubicBezTo>
                    <a:cubicBezTo>
                      <a:pt x="338138" y="42133"/>
                      <a:pt x="335495" y="48716"/>
                      <a:pt x="331530" y="53982"/>
                    </a:cubicBezTo>
                    <a:cubicBezTo>
                      <a:pt x="335495" y="59249"/>
                      <a:pt x="335495" y="67149"/>
                      <a:pt x="331530" y="72416"/>
                    </a:cubicBezTo>
                    <a:cubicBezTo>
                      <a:pt x="331530" y="72416"/>
                      <a:pt x="331530" y="72416"/>
                      <a:pt x="324921" y="77682"/>
                    </a:cubicBezTo>
                    <a:cubicBezTo>
                      <a:pt x="322278" y="80315"/>
                      <a:pt x="319635" y="81632"/>
                      <a:pt x="315670" y="81632"/>
                    </a:cubicBezTo>
                    <a:cubicBezTo>
                      <a:pt x="313026" y="81632"/>
                      <a:pt x="310383" y="80315"/>
                      <a:pt x="307739" y="78999"/>
                    </a:cubicBezTo>
                    <a:cubicBezTo>
                      <a:pt x="307739" y="78999"/>
                      <a:pt x="307739" y="78999"/>
                      <a:pt x="190109" y="196181"/>
                    </a:cubicBezTo>
                    <a:cubicBezTo>
                      <a:pt x="190109" y="196181"/>
                      <a:pt x="190109" y="196181"/>
                      <a:pt x="194074" y="198814"/>
                    </a:cubicBezTo>
                    <a:cubicBezTo>
                      <a:pt x="198039" y="204081"/>
                      <a:pt x="198039" y="211980"/>
                      <a:pt x="194074" y="217247"/>
                    </a:cubicBezTo>
                    <a:cubicBezTo>
                      <a:pt x="194074" y="217247"/>
                      <a:pt x="194074" y="217247"/>
                      <a:pt x="182179" y="229097"/>
                    </a:cubicBezTo>
                    <a:cubicBezTo>
                      <a:pt x="182179" y="229097"/>
                      <a:pt x="182179" y="229097"/>
                      <a:pt x="184822" y="231730"/>
                    </a:cubicBezTo>
                    <a:cubicBezTo>
                      <a:pt x="190109" y="236997"/>
                      <a:pt x="190109" y="244897"/>
                      <a:pt x="184822" y="248847"/>
                    </a:cubicBezTo>
                    <a:cubicBezTo>
                      <a:pt x="184822" y="248847"/>
                      <a:pt x="184822" y="248847"/>
                      <a:pt x="170284" y="264647"/>
                    </a:cubicBezTo>
                    <a:cubicBezTo>
                      <a:pt x="167640" y="265963"/>
                      <a:pt x="164997" y="267280"/>
                      <a:pt x="162354" y="267280"/>
                    </a:cubicBezTo>
                    <a:cubicBezTo>
                      <a:pt x="158389" y="267280"/>
                      <a:pt x="155745" y="267280"/>
                      <a:pt x="153102" y="264647"/>
                    </a:cubicBezTo>
                    <a:cubicBezTo>
                      <a:pt x="142528" y="272547"/>
                      <a:pt x="130633" y="277813"/>
                      <a:pt x="117416" y="277813"/>
                    </a:cubicBezTo>
                    <a:cubicBezTo>
                      <a:pt x="102878" y="277813"/>
                      <a:pt x="88339" y="272547"/>
                      <a:pt x="76444" y="260697"/>
                    </a:cubicBezTo>
                    <a:cubicBezTo>
                      <a:pt x="55297" y="239630"/>
                      <a:pt x="53975" y="206714"/>
                      <a:pt x="72479" y="184331"/>
                    </a:cubicBezTo>
                    <a:cubicBezTo>
                      <a:pt x="71157" y="181697"/>
                      <a:pt x="69836" y="179064"/>
                      <a:pt x="69836" y="176431"/>
                    </a:cubicBezTo>
                    <a:cubicBezTo>
                      <a:pt x="69836" y="172481"/>
                      <a:pt x="71157" y="169848"/>
                      <a:pt x="73801" y="167214"/>
                    </a:cubicBezTo>
                    <a:cubicBezTo>
                      <a:pt x="73801" y="167214"/>
                      <a:pt x="73801" y="167214"/>
                      <a:pt x="88339" y="152731"/>
                    </a:cubicBezTo>
                    <a:cubicBezTo>
                      <a:pt x="92304" y="147465"/>
                      <a:pt x="101556" y="147465"/>
                      <a:pt x="105521" y="152731"/>
                    </a:cubicBezTo>
                    <a:cubicBezTo>
                      <a:pt x="105521" y="152731"/>
                      <a:pt x="105521" y="152731"/>
                      <a:pt x="109486" y="155364"/>
                    </a:cubicBezTo>
                    <a:cubicBezTo>
                      <a:pt x="109486" y="155364"/>
                      <a:pt x="109486" y="155364"/>
                      <a:pt x="120060" y="144831"/>
                    </a:cubicBezTo>
                    <a:cubicBezTo>
                      <a:pt x="125346" y="139565"/>
                      <a:pt x="133277" y="139565"/>
                      <a:pt x="138563" y="144831"/>
                    </a:cubicBezTo>
                    <a:cubicBezTo>
                      <a:pt x="138563" y="144831"/>
                      <a:pt x="138563" y="144831"/>
                      <a:pt x="141207" y="147465"/>
                    </a:cubicBezTo>
                    <a:cubicBezTo>
                      <a:pt x="141207" y="147465"/>
                      <a:pt x="141207" y="147465"/>
                      <a:pt x="205969" y="82949"/>
                    </a:cubicBezTo>
                    <a:cubicBezTo>
                      <a:pt x="205969" y="82949"/>
                      <a:pt x="205969" y="82949"/>
                      <a:pt x="216543" y="72416"/>
                    </a:cubicBezTo>
                    <a:cubicBezTo>
                      <a:pt x="216543" y="72416"/>
                      <a:pt x="216543" y="72416"/>
                      <a:pt x="258837" y="30283"/>
                    </a:cubicBezTo>
                    <a:cubicBezTo>
                      <a:pt x="254872" y="25016"/>
                      <a:pt x="254872" y="18433"/>
                      <a:pt x="260159" y="13166"/>
                    </a:cubicBezTo>
                    <a:cubicBezTo>
                      <a:pt x="260159" y="13166"/>
                      <a:pt x="260159" y="13166"/>
                      <a:pt x="266767" y="7900"/>
                    </a:cubicBezTo>
                    <a:cubicBezTo>
                      <a:pt x="270732" y="2633"/>
                      <a:pt x="278662" y="2633"/>
                      <a:pt x="283949" y="6583"/>
                    </a:cubicBezTo>
                    <a:cubicBezTo>
                      <a:pt x="289236" y="2633"/>
                      <a:pt x="295844" y="0"/>
                      <a:pt x="30377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33" name="ïS1íde"/>
              <p:cNvSpPr/>
              <p:nvPr/>
            </p:nvSpPr>
            <p:spPr>
              <a:xfrm>
                <a:off x="4162559" y="3597697"/>
                <a:ext cx="201926" cy="380622"/>
              </a:xfrm>
              <a:custGeom>
                <a:avLst/>
                <a:gdLst>
                  <a:gd name="connsiteX0" fmla="*/ 128587 w 179388"/>
                  <a:gd name="connsiteY0" fmla="*/ 160338 h 338138"/>
                  <a:gd name="connsiteX1" fmla="*/ 128587 w 179388"/>
                  <a:gd name="connsiteY1" fmla="*/ 231776 h 338138"/>
                  <a:gd name="connsiteX2" fmla="*/ 133350 w 179388"/>
                  <a:gd name="connsiteY2" fmla="*/ 231776 h 338138"/>
                  <a:gd name="connsiteX3" fmla="*/ 134937 w 179388"/>
                  <a:gd name="connsiteY3" fmla="*/ 296863 h 338138"/>
                  <a:gd name="connsiteX4" fmla="*/ 136525 w 179388"/>
                  <a:gd name="connsiteY4" fmla="*/ 231776 h 338138"/>
                  <a:gd name="connsiteX5" fmla="*/ 142875 w 179388"/>
                  <a:gd name="connsiteY5" fmla="*/ 231776 h 338138"/>
                  <a:gd name="connsiteX6" fmla="*/ 142875 w 179388"/>
                  <a:gd name="connsiteY6" fmla="*/ 160338 h 338138"/>
                  <a:gd name="connsiteX7" fmla="*/ 39687 w 179388"/>
                  <a:gd name="connsiteY7" fmla="*/ 160338 h 338138"/>
                  <a:gd name="connsiteX8" fmla="*/ 39687 w 179388"/>
                  <a:gd name="connsiteY8" fmla="*/ 231776 h 338138"/>
                  <a:gd name="connsiteX9" fmla="*/ 44450 w 179388"/>
                  <a:gd name="connsiteY9" fmla="*/ 231776 h 338138"/>
                  <a:gd name="connsiteX10" fmla="*/ 46037 w 179388"/>
                  <a:gd name="connsiteY10" fmla="*/ 296863 h 338138"/>
                  <a:gd name="connsiteX11" fmla="*/ 47625 w 179388"/>
                  <a:gd name="connsiteY11" fmla="*/ 231776 h 338138"/>
                  <a:gd name="connsiteX12" fmla="*/ 52387 w 179388"/>
                  <a:gd name="connsiteY12" fmla="*/ 231776 h 338138"/>
                  <a:gd name="connsiteX13" fmla="*/ 52387 w 179388"/>
                  <a:gd name="connsiteY13" fmla="*/ 160338 h 338138"/>
                  <a:gd name="connsiteX14" fmla="*/ 89694 w 179388"/>
                  <a:gd name="connsiteY14" fmla="*/ 7938 h 338138"/>
                  <a:gd name="connsiteX15" fmla="*/ 34310 w 179388"/>
                  <a:gd name="connsiteY15" fmla="*/ 63097 h 338138"/>
                  <a:gd name="connsiteX16" fmla="*/ 34310 w 179388"/>
                  <a:gd name="connsiteY16" fmla="*/ 132702 h 338138"/>
                  <a:gd name="connsiteX17" fmla="*/ 7937 w 179388"/>
                  <a:gd name="connsiteY17" fmla="*/ 132702 h 338138"/>
                  <a:gd name="connsiteX18" fmla="*/ 7937 w 179388"/>
                  <a:gd name="connsiteY18" fmla="*/ 152401 h 338138"/>
                  <a:gd name="connsiteX19" fmla="*/ 171450 w 179388"/>
                  <a:gd name="connsiteY19" fmla="*/ 152401 h 338138"/>
                  <a:gd name="connsiteX20" fmla="*/ 171450 w 179388"/>
                  <a:gd name="connsiteY20" fmla="*/ 132702 h 338138"/>
                  <a:gd name="connsiteX21" fmla="*/ 145077 w 179388"/>
                  <a:gd name="connsiteY21" fmla="*/ 132702 h 338138"/>
                  <a:gd name="connsiteX22" fmla="*/ 145077 w 179388"/>
                  <a:gd name="connsiteY22" fmla="*/ 63097 h 338138"/>
                  <a:gd name="connsiteX23" fmla="*/ 89694 w 179388"/>
                  <a:gd name="connsiteY23" fmla="*/ 7938 h 338138"/>
                  <a:gd name="connsiteX24" fmla="*/ 89694 w 179388"/>
                  <a:gd name="connsiteY24" fmla="*/ 0 h 338138"/>
                  <a:gd name="connsiteX25" fmla="*/ 153008 w 179388"/>
                  <a:gd name="connsiteY25" fmla="*/ 63401 h 338138"/>
                  <a:gd name="connsiteX26" fmla="*/ 153008 w 179388"/>
                  <a:gd name="connsiteY26" fmla="*/ 126802 h 338138"/>
                  <a:gd name="connsiteX27" fmla="*/ 179388 w 179388"/>
                  <a:gd name="connsiteY27" fmla="*/ 126802 h 338138"/>
                  <a:gd name="connsiteX28" fmla="*/ 179388 w 179388"/>
                  <a:gd name="connsiteY28" fmla="*/ 161144 h 338138"/>
                  <a:gd name="connsiteX29" fmla="*/ 150370 w 179388"/>
                  <a:gd name="connsiteY29" fmla="*/ 161144 h 338138"/>
                  <a:gd name="connsiteX30" fmla="*/ 150370 w 179388"/>
                  <a:gd name="connsiteY30" fmla="*/ 240395 h 338138"/>
                  <a:gd name="connsiteX31" fmla="*/ 143774 w 179388"/>
                  <a:gd name="connsiteY31" fmla="*/ 240395 h 338138"/>
                  <a:gd name="connsiteX32" fmla="*/ 142455 w 179388"/>
                  <a:gd name="connsiteY32" fmla="*/ 338138 h 338138"/>
                  <a:gd name="connsiteX33" fmla="*/ 127946 w 179388"/>
                  <a:gd name="connsiteY33" fmla="*/ 338138 h 338138"/>
                  <a:gd name="connsiteX34" fmla="*/ 125308 w 179388"/>
                  <a:gd name="connsiteY34" fmla="*/ 240395 h 338138"/>
                  <a:gd name="connsiteX35" fmla="*/ 120032 w 179388"/>
                  <a:gd name="connsiteY35" fmla="*/ 240395 h 338138"/>
                  <a:gd name="connsiteX36" fmla="*/ 120032 w 179388"/>
                  <a:gd name="connsiteY36" fmla="*/ 161144 h 338138"/>
                  <a:gd name="connsiteX37" fmla="*/ 60676 w 179388"/>
                  <a:gd name="connsiteY37" fmla="*/ 161144 h 338138"/>
                  <a:gd name="connsiteX38" fmla="*/ 60676 w 179388"/>
                  <a:gd name="connsiteY38" fmla="*/ 240395 h 338138"/>
                  <a:gd name="connsiteX39" fmla="*/ 55399 w 179388"/>
                  <a:gd name="connsiteY39" fmla="*/ 240395 h 338138"/>
                  <a:gd name="connsiteX40" fmla="*/ 52761 w 179388"/>
                  <a:gd name="connsiteY40" fmla="*/ 338138 h 338138"/>
                  <a:gd name="connsiteX41" fmla="*/ 39571 w 179388"/>
                  <a:gd name="connsiteY41" fmla="*/ 338138 h 338138"/>
                  <a:gd name="connsiteX42" fmla="*/ 36933 w 179388"/>
                  <a:gd name="connsiteY42" fmla="*/ 240395 h 338138"/>
                  <a:gd name="connsiteX43" fmla="*/ 31657 w 179388"/>
                  <a:gd name="connsiteY43" fmla="*/ 240395 h 338138"/>
                  <a:gd name="connsiteX44" fmla="*/ 31657 w 179388"/>
                  <a:gd name="connsiteY44" fmla="*/ 161144 h 338138"/>
                  <a:gd name="connsiteX45" fmla="*/ 0 w 179388"/>
                  <a:gd name="connsiteY45" fmla="*/ 161144 h 338138"/>
                  <a:gd name="connsiteX46" fmla="*/ 0 w 179388"/>
                  <a:gd name="connsiteY46" fmla="*/ 126802 h 338138"/>
                  <a:gd name="connsiteX47" fmla="*/ 26381 w 179388"/>
                  <a:gd name="connsiteY47" fmla="*/ 126802 h 338138"/>
                  <a:gd name="connsiteX48" fmla="*/ 26381 w 179388"/>
                  <a:gd name="connsiteY48" fmla="*/ 63401 h 338138"/>
                  <a:gd name="connsiteX49" fmla="*/ 89694 w 179388"/>
                  <a:gd name="connsiteY49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79388" h="338138">
                    <a:moveTo>
                      <a:pt x="128587" y="160338"/>
                    </a:moveTo>
                    <a:lnTo>
                      <a:pt x="128587" y="231776"/>
                    </a:lnTo>
                    <a:lnTo>
                      <a:pt x="133350" y="231776"/>
                    </a:lnTo>
                    <a:lnTo>
                      <a:pt x="134937" y="296863"/>
                    </a:lnTo>
                    <a:lnTo>
                      <a:pt x="136525" y="231776"/>
                    </a:lnTo>
                    <a:lnTo>
                      <a:pt x="142875" y="231776"/>
                    </a:lnTo>
                    <a:lnTo>
                      <a:pt x="142875" y="160338"/>
                    </a:lnTo>
                    <a:close/>
                    <a:moveTo>
                      <a:pt x="39687" y="160338"/>
                    </a:moveTo>
                    <a:lnTo>
                      <a:pt x="39687" y="231776"/>
                    </a:lnTo>
                    <a:lnTo>
                      <a:pt x="44450" y="231776"/>
                    </a:lnTo>
                    <a:lnTo>
                      <a:pt x="46037" y="296863"/>
                    </a:lnTo>
                    <a:lnTo>
                      <a:pt x="47625" y="231776"/>
                    </a:lnTo>
                    <a:lnTo>
                      <a:pt x="52387" y="231776"/>
                    </a:lnTo>
                    <a:lnTo>
                      <a:pt x="52387" y="160338"/>
                    </a:lnTo>
                    <a:close/>
                    <a:moveTo>
                      <a:pt x="89694" y="7938"/>
                    </a:moveTo>
                    <a:cubicBezTo>
                      <a:pt x="59365" y="7938"/>
                      <a:pt x="34310" y="32891"/>
                      <a:pt x="34310" y="63097"/>
                    </a:cubicBezTo>
                    <a:cubicBezTo>
                      <a:pt x="34310" y="63097"/>
                      <a:pt x="34310" y="63097"/>
                      <a:pt x="34310" y="132702"/>
                    </a:cubicBezTo>
                    <a:cubicBezTo>
                      <a:pt x="34310" y="132702"/>
                      <a:pt x="34310" y="132702"/>
                      <a:pt x="7937" y="132702"/>
                    </a:cubicBezTo>
                    <a:cubicBezTo>
                      <a:pt x="7937" y="132702"/>
                      <a:pt x="7937" y="132702"/>
                      <a:pt x="7937" y="152401"/>
                    </a:cubicBezTo>
                    <a:cubicBezTo>
                      <a:pt x="7937" y="152401"/>
                      <a:pt x="7937" y="152401"/>
                      <a:pt x="171450" y="152401"/>
                    </a:cubicBezTo>
                    <a:cubicBezTo>
                      <a:pt x="171450" y="152401"/>
                      <a:pt x="171450" y="152401"/>
                      <a:pt x="171450" y="132702"/>
                    </a:cubicBezTo>
                    <a:cubicBezTo>
                      <a:pt x="171450" y="132702"/>
                      <a:pt x="171450" y="132702"/>
                      <a:pt x="145077" y="132702"/>
                    </a:cubicBezTo>
                    <a:cubicBezTo>
                      <a:pt x="145077" y="132702"/>
                      <a:pt x="145077" y="132702"/>
                      <a:pt x="145077" y="63097"/>
                    </a:cubicBezTo>
                    <a:cubicBezTo>
                      <a:pt x="145077" y="32891"/>
                      <a:pt x="120023" y="7938"/>
                      <a:pt x="89694" y="7938"/>
                    </a:cubicBezTo>
                    <a:close/>
                    <a:moveTo>
                      <a:pt x="89694" y="0"/>
                    </a:moveTo>
                    <a:cubicBezTo>
                      <a:pt x="125308" y="0"/>
                      <a:pt x="153008" y="29059"/>
                      <a:pt x="153008" y="63401"/>
                    </a:cubicBezTo>
                    <a:cubicBezTo>
                      <a:pt x="153008" y="63401"/>
                      <a:pt x="153008" y="63401"/>
                      <a:pt x="153008" y="126802"/>
                    </a:cubicBezTo>
                    <a:lnTo>
                      <a:pt x="179388" y="126802"/>
                    </a:lnTo>
                    <a:cubicBezTo>
                      <a:pt x="179388" y="126802"/>
                      <a:pt x="179388" y="126802"/>
                      <a:pt x="179388" y="161144"/>
                    </a:cubicBezTo>
                    <a:cubicBezTo>
                      <a:pt x="179388" y="161144"/>
                      <a:pt x="179388" y="161144"/>
                      <a:pt x="150370" y="161144"/>
                    </a:cubicBezTo>
                    <a:cubicBezTo>
                      <a:pt x="150370" y="161144"/>
                      <a:pt x="150370" y="161144"/>
                      <a:pt x="150370" y="240395"/>
                    </a:cubicBezTo>
                    <a:cubicBezTo>
                      <a:pt x="150370" y="240395"/>
                      <a:pt x="150370" y="240395"/>
                      <a:pt x="143774" y="240395"/>
                    </a:cubicBezTo>
                    <a:cubicBezTo>
                      <a:pt x="143774" y="240395"/>
                      <a:pt x="143774" y="240395"/>
                      <a:pt x="142455" y="338138"/>
                    </a:cubicBezTo>
                    <a:cubicBezTo>
                      <a:pt x="142455" y="338138"/>
                      <a:pt x="142455" y="338138"/>
                      <a:pt x="127946" y="338138"/>
                    </a:cubicBezTo>
                    <a:cubicBezTo>
                      <a:pt x="127946" y="338138"/>
                      <a:pt x="127946" y="338138"/>
                      <a:pt x="125308" y="240395"/>
                    </a:cubicBezTo>
                    <a:cubicBezTo>
                      <a:pt x="125308" y="240395"/>
                      <a:pt x="125308" y="240395"/>
                      <a:pt x="120032" y="240395"/>
                    </a:cubicBezTo>
                    <a:cubicBezTo>
                      <a:pt x="120032" y="240395"/>
                      <a:pt x="120032" y="240395"/>
                      <a:pt x="120032" y="161144"/>
                    </a:cubicBezTo>
                    <a:cubicBezTo>
                      <a:pt x="120032" y="161144"/>
                      <a:pt x="120032" y="161144"/>
                      <a:pt x="60676" y="161144"/>
                    </a:cubicBezTo>
                    <a:cubicBezTo>
                      <a:pt x="60676" y="161144"/>
                      <a:pt x="60676" y="161144"/>
                      <a:pt x="60676" y="240395"/>
                    </a:cubicBezTo>
                    <a:cubicBezTo>
                      <a:pt x="60676" y="240395"/>
                      <a:pt x="60676" y="240395"/>
                      <a:pt x="55399" y="240395"/>
                    </a:cubicBezTo>
                    <a:cubicBezTo>
                      <a:pt x="55399" y="240395"/>
                      <a:pt x="55399" y="240395"/>
                      <a:pt x="52761" y="338138"/>
                    </a:cubicBezTo>
                    <a:cubicBezTo>
                      <a:pt x="52761" y="338138"/>
                      <a:pt x="52761" y="338138"/>
                      <a:pt x="39571" y="338138"/>
                    </a:cubicBezTo>
                    <a:cubicBezTo>
                      <a:pt x="39571" y="338138"/>
                      <a:pt x="39571" y="338138"/>
                      <a:pt x="36933" y="240395"/>
                    </a:cubicBezTo>
                    <a:cubicBezTo>
                      <a:pt x="36933" y="240395"/>
                      <a:pt x="36933" y="240395"/>
                      <a:pt x="31657" y="240395"/>
                    </a:cubicBezTo>
                    <a:cubicBezTo>
                      <a:pt x="31657" y="240395"/>
                      <a:pt x="31657" y="240395"/>
                      <a:pt x="31657" y="161144"/>
                    </a:cubicBezTo>
                    <a:cubicBezTo>
                      <a:pt x="31657" y="161144"/>
                      <a:pt x="31657" y="161144"/>
                      <a:pt x="0" y="161144"/>
                    </a:cubicBezTo>
                    <a:cubicBezTo>
                      <a:pt x="0" y="161144"/>
                      <a:pt x="0" y="161144"/>
                      <a:pt x="0" y="126802"/>
                    </a:cubicBezTo>
                    <a:cubicBezTo>
                      <a:pt x="0" y="126802"/>
                      <a:pt x="0" y="126802"/>
                      <a:pt x="26381" y="126802"/>
                    </a:cubicBezTo>
                    <a:cubicBezTo>
                      <a:pt x="26381" y="126802"/>
                      <a:pt x="26381" y="126802"/>
                      <a:pt x="26381" y="63401"/>
                    </a:cubicBezTo>
                    <a:cubicBezTo>
                      <a:pt x="26381" y="29059"/>
                      <a:pt x="54080" y="0"/>
                      <a:pt x="8969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  <p:grpSp>
          <p:nvGrpSpPr>
            <p:cNvPr id="7" name="i$ľíḓé"/>
            <p:cNvGrpSpPr/>
            <p:nvPr/>
          </p:nvGrpSpPr>
          <p:grpSpPr>
            <a:xfrm>
              <a:off x="6074475" y="1849851"/>
              <a:ext cx="4909087" cy="2795468"/>
              <a:chOff x="6074475" y="1849851"/>
              <a:chExt cx="4909087" cy="2795468"/>
            </a:xfrm>
          </p:grpSpPr>
          <p:grpSp>
            <p:nvGrpSpPr>
              <p:cNvPr id="8" name="iṡļiďé"/>
              <p:cNvGrpSpPr/>
              <p:nvPr/>
            </p:nvGrpSpPr>
            <p:grpSpPr>
              <a:xfrm>
                <a:off x="6074475" y="1849851"/>
                <a:ext cx="4909087" cy="2795468"/>
                <a:chOff x="2448694" y="1658840"/>
                <a:chExt cx="7294610" cy="4153896"/>
              </a:xfrm>
            </p:grpSpPr>
            <p:grpSp>
              <p:nvGrpSpPr>
                <p:cNvPr id="10" name="îŝlîde"/>
                <p:cNvGrpSpPr/>
                <p:nvPr/>
              </p:nvGrpSpPr>
              <p:grpSpPr bwMode="auto">
                <a:xfrm>
                  <a:off x="2448694" y="1658840"/>
                  <a:ext cx="7294610" cy="4153896"/>
                  <a:chOff x="8540751" y="4843463"/>
                  <a:chExt cx="8012112" cy="4562475"/>
                </a:xfrm>
                <a:effectLst/>
              </p:grpSpPr>
              <p:sp>
                <p:nvSpPr>
                  <p:cNvPr id="12" name="iṡlîďè"/>
                  <p:cNvSpPr/>
                  <p:nvPr/>
                </p:nvSpPr>
                <p:spPr bwMode="auto">
                  <a:xfrm>
                    <a:off x="9321800" y="4843463"/>
                    <a:ext cx="6480176" cy="4421188"/>
                  </a:xfrm>
                  <a:custGeom>
                    <a:avLst/>
                    <a:gdLst>
                      <a:gd name="T0" fmla="*/ 17508 w 18000"/>
                      <a:gd name="T1" fmla="*/ 12280 h 12281"/>
                      <a:gd name="T2" fmla="*/ 491 w 18000"/>
                      <a:gd name="T3" fmla="*/ 12280 h 12281"/>
                      <a:gd name="T4" fmla="*/ 0 w 18000"/>
                      <a:gd name="T5" fmla="*/ 11792 h 12281"/>
                      <a:gd name="T6" fmla="*/ 0 w 18000"/>
                      <a:gd name="T7" fmla="*/ 488 h 12281"/>
                      <a:gd name="T8" fmla="*/ 491 w 18000"/>
                      <a:gd name="T9" fmla="*/ 0 h 12281"/>
                      <a:gd name="T10" fmla="*/ 17508 w 18000"/>
                      <a:gd name="T11" fmla="*/ 0 h 12281"/>
                      <a:gd name="T12" fmla="*/ 17999 w 18000"/>
                      <a:gd name="T13" fmla="*/ 488 h 12281"/>
                      <a:gd name="T14" fmla="*/ 17999 w 18000"/>
                      <a:gd name="T15" fmla="*/ 11792 h 12281"/>
                      <a:gd name="T16" fmla="*/ 17508 w 18000"/>
                      <a:gd name="T17" fmla="*/ 12280 h 1228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8000"/>
                      <a:gd name="T28" fmla="*/ 0 h 12281"/>
                      <a:gd name="T29" fmla="*/ 18000 w 18000"/>
                      <a:gd name="T30" fmla="*/ 12281 h 1228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8000" h="12281">
                        <a:moveTo>
                          <a:pt x="17508" y="12280"/>
                        </a:moveTo>
                        <a:lnTo>
                          <a:pt x="491" y="12280"/>
                        </a:lnTo>
                        <a:cubicBezTo>
                          <a:pt x="220" y="12280"/>
                          <a:pt x="0" y="12061"/>
                          <a:pt x="0" y="11792"/>
                        </a:cubicBezTo>
                        <a:lnTo>
                          <a:pt x="0" y="488"/>
                        </a:lnTo>
                        <a:cubicBezTo>
                          <a:pt x="0" y="219"/>
                          <a:pt x="220" y="0"/>
                          <a:pt x="491" y="0"/>
                        </a:cubicBezTo>
                        <a:lnTo>
                          <a:pt x="17508" y="0"/>
                        </a:lnTo>
                        <a:cubicBezTo>
                          <a:pt x="17779" y="0"/>
                          <a:pt x="17999" y="219"/>
                          <a:pt x="17999" y="488"/>
                        </a:cubicBezTo>
                        <a:lnTo>
                          <a:pt x="17999" y="11792"/>
                        </a:lnTo>
                        <a:cubicBezTo>
                          <a:pt x="17999" y="12061"/>
                          <a:pt x="17779" y="12280"/>
                          <a:pt x="17508" y="12280"/>
                        </a:cubicBez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3" name="iśļíḍé"/>
                  <p:cNvSpPr/>
                  <p:nvPr/>
                </p:nvSpPr>
                <p:spPr bwMode="auto">
                  <a:xfrm>
                    <a:off x="8542336" y="9169402"/>
                    <a:ext cx="8008936" cy="142874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4" name="iṩ1ídè"/>
                  <p:cNvSpPr/>
                  <p:nvPr/>
                </p:nvSpPr>
                <p:spPr bwMode="auto">
                  <a:xfrm>
                    <a:off x="8542339" y="9169399"/>
                    <a:ext cx="8008939" cy="236539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noFill/>
                  <a:ln w="10080">
                    <a:solidFill>
                      <a:schemeClr val="tx2"/>
                    </a:solidFill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5" name="ïš1ïďê"/>
                  <p:cNvSpPr/>
                  <p:nvPr/>
                </p:nvSpPr>
                <p:spPr bwMode="auto">
                  <a:xfrm>
                    <a:off x="8540751" y="9312275"/>
                    <a:ext cx="8012112" cy="93663"/>
                  </a:xfrm>
                  <a:custGeom>
                    <a:avLst/>
                    <a:gdLst>
                      <a:gd name="T0" fmla="*/ 0 w 22256"/>
                      <a:gd name="T1" fmla="*/ 0 h 262"/>
                      <a:gd name="T2" fmla="*/ 870 w 22256"/>
                      <a:gd name="T3" fmla="*/ 261 h 262"/>
                      <a:gd name="T4" fmla="*/ 21418 w 22256"/>
                      <a:gd name="T5" fmla="*/ 261 h 262"/>
                      <a:gd name="T6" fmla="*/ 22255 w 22256"/>
                      <a:gd name="T7" fmla="*/ 0 h 262"/>
                      <a:gd name="T8" fmla="*/ 0 w 22256"/>
                      <a:gd name="T9" fmla="*/ 0 h 26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256"/>
                      <a:gd name="T16" fmla="*/ 0 h 262"/>
                      <a:gd name="T17" fmla="*/ 22256 w 22256"/>
                      <a:gd name="T18" fmla="*/ 262 h 26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256" h="262">
                        <a:moveTo>
                          <a:pt x="0" y="0"/>
                        </a:moveTo>
                        <a:cubicBezTo>
                          <a:pt x="0" y="0"/>
                          <a:pt x="462" y="261"/>
                          <a:pt x="870" y="261"/>
                        </a:cubicBezTo>
                        <a:lnTo>
                          <a:pt x="21418" y="261"/>
                        </a:lnTo>
                        <a:cubicBezTo>
                          <a:pt x="21898" y="261"/>
                          <a:pt x="22255" y="0"/>
                          <a:pt x="22255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6" name="ïśľîḓè"/>
                  <p:cNvSpPr/>
                  <p:nvPr/>
                </p:nvSpPr>
                <p:spPr bwMode="auto">
                  <a:xfrm>
                    <a:off x="11979275" y="9167813"/>
                    <a:ext cx="1141413" cy="88900"/>
                  </a:xfrm>
                  <a:custGeom>
                    <a:avLst/>
                    <a:gdLst>
                      <a:gd name="T0" fmla="*/ 0 w 3171"/>
                      <a:gd name="T1" fmla="*/ 0 h 249"/>
                      <a:gd name="T2" fmla="*/ 349 w 3171"/>
                      <a:gd name="T3" fmla="*/ 248 h 249"/>
                      <a:gd name="T4" fmla="*/ 2821 w 3171"/>
                      <a:gd name="T5" fmla="*/ 248 h 249"/>
                      <a:gd name="T6" fmla="*/ 3170 w 3171"/>
                      <a:gd name="T7" fmla="*/ 0 h 249"/>
                      <a:gd name="T8" fmla="*/ 0 w 3171"/>
                      <a:gd name="T9" fmla="*/ 0 h 2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171"/>
                      <a:gd name="T16" fmla="*/ 0 h 249"/>
                      <a:gd name="T17" fmla="*/ 3171 w 3171"/>
                      <a:gd name="T18" fmla="*/ 249 h 2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171" h="249">
                        <a:moveTo>
                          <a:pt x="0" y="0"/>
                        </a:moveTo>
                        <a:cubicBezTo>
                          <a:pt x="49" y="144"/>
                          <a:pt x="187" y="248"/>
                          <a:pt x="349" y="248"/>
                        </a:cubicBezTo>
                        <a:lnTo>
                          <a:pt x="2821" y="248"/>
                        </a:lnTo>
                        <a:cubicBezTo>
                          <a:pt x="2983" y="248"/>
                          <a:pt x="3120" y="144"/>
                          <a:pt x="3170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  <p:sp>
                <p:nvSpPr>
                  <p:cNvPr id="17" name="íṧ1íḋé"/>
                  <p:cNvSpPr/>
                  <p:nvPr/>
                </p:nvSpPr>
                <p:spPr bwMode="auto">
                  <a:xfrm>
                    <a:off x="12571413" y="4937125"/>
                    <a:ext cx="38100" cy="36513"/>
                  </a:xfrm>
                  <a:custGeom>
                    <a:avLst/>
                    <a:gdLst>
                      <a:gd name="T0" fmla="*/ 51 w 104"/>
                      <a:gd name="T1" fmla="*/ 102 h 103"/>
                      <a:gd name="T2" fmla="*/ 0 w 104"/>
                      <a:gd name="T3" fmla="*/ 51 h 103"/>
                      <a:gd name="T4" fmla="*/ 51 w 104"/>
                      <a:gd name="T5" fmla="*/ 0 h 103"/>
                      <a:gd name="T6" fmla="*/ 103 w 104"/>
                      <a:gd name="T7" fmla="*/ 51 h 103"/>
                      <a:gd name="T8" fmla="*/ 51 w 104"/>
                      <a:gd name="T9" fmla="*/ 102 h 1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4"/>
                      <a:gd name="T16" fmla="*/ 0 h 103"/>
                      <a:gd name="T17" fmla="*/ 104 w 104"/>
                      <a:gd name="T18" fmla="*/ 103 h 10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4" h="103">
                        <a:moveTo>
                          <a:pt x="51" y="102"/>
                        </a:moveTo>
                        <a:cubicBezTo>
                          <a:pt x="23" y="102"/>
                          <a:pt x="0" y="79"/>
                          <a:pt x="0" y="51"/>
                        </a:cubicBezTo>
                        <a:cubicBezTo>
                          <a:pt x="0" y="22"/>
                          <a:pt x="23" y="0"/>
                          <a:pt x="51" y="0"/>
                        </a:cubicBezTo>
                        <a:cubicBezTo>
                          <a:pt x="80" y="0"/>
                          <a:pt x="103" y="22"/>
                          <a:pt x="103" y="51"/>
                        </a:cubicBezTo>
                        <a:cubicBezTo>
                          <a:pt x="103" y="79"/>
                          <a:pt x="80" y="102"/>
                          <a:pt x="51" y="102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方正行楷简体" panose="03000509000000000000" pitchFamily="65" charset="-122"/>
                      <a:ea typeface="方正行楷简体" panose="03000509000000000000" pitchFamily="65" charset="-122"/>
                    </a:endParaRPr>
                  </a:p>
                </p:txBody>
              </p:sp>
            </p:grpSp>
            <p:sp>
              <p:nvSpPr>
                <p:cNvPr id="11" name="išḷíḋé"/>
                <p:cNvSpPr/>
                <p:nvPr/>
              </p:nvSpPr>
              <p:spPr>
                <a:xfrm>
                  <a:off x="3387047" y="1980045"/>
                  <a:ext cx="5417906" cy="34178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方正行楷简体" panose="03000509000000000000" pitchFamily="65" charset="-122"/>
                    <a:ea typeface="方正行楷简体" panose="03000509000000000000" pitchFamily="65" charset="-122"/>
                  </a:endParaRPr>
                </a:p>
              </p:txBody>
            </p:sp>
          </p:grpSp>
          <p:sp>
            <p:nvSpPr>
              <p:cNvPr id="9" name="ïşľíḓe"/>
              <p:cNvSpPr/>
              <p:nvPr/>
            </p:nvSpPr>
            <p:spPr>
              <a:xfrm>
                <a:off x="6705961" y="2061151"/>
                <a:ext cx="3646113" cy="22897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98" y="52388"/>
            <a:ext cx="1476502" cy="1803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5400000" flipH="1">
            <a:off x="4384800" y="-2311226"/>
            <a:ext cx="3499008" cy="8153400"/>
          </a:xfrm>
          <a:prstGeom prst="rect">
            <a:avLst/>
          </a:prstGeom>
          <a:blipFill dpi="0" rotWithShape="1">
            <a:blip r:embed="rId1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0"/>
            <a:ext cx="12220047" cy="5207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733647" y="2499315"/>
            <a:ext cx="4801314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smtClean="0">
                <a:latin typeface="段宁毛笔行书(修订版）" panose="03000509000000000000" pitchFamily="65" charset="-122"/>
                <a:ea typeface="段宁毛笔行书(修订版）" panose="03000509000000000000" pitchFamily="65" charset="-122"/>
              </a:rPr>
              <a:t>感谢您的聆听</a:t>
            </a:r>
            <a:endParaRPr lang="zh-CN" altLang="en-US" sz="6000">
              <a:latin typeface="段宁毛笔行书(修订版）" panose="03000509000000000000" pitchFamily="65" charset="-122"/>
              <a:ea typeface="段宁毛笔行书(修订版）" panose="03000509000000000000" pitchFamily="65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537516" y="3448101"/>
            <a:ext cx="509197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343797" y="3514978"/>
            <a:ext cx="322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Annual meeting of Chinese wind</a:t>
            </a:r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747" y="5768252"/>
            <a:ext cx="1042882" cy="1112226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1114724" y="5829978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latin typeface="方正小篆体" panose="03000509000000000000" pitchFamily="65" charset="-122"/>
                <a:ea typeface="方正小篆体" panose="03000509000000000000" pitchFamily="65" charset="-122"/>
              </a:rPr>
              <a:t>中国</a:t>
            </a:r>
            <a:endParaRPr lang="en-US" altLang="zh-CN" sz="2800" smtClean="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  <a:p>
            <a:r>
              <a:rPr lang="zh-CN" altLang="en-US" sz="2800">
                <a:latin typeface="方正小篆体" panose="03000509000000000000" pitchFamily="65" charset="-122"/>
                <a:ea typeface="方正小篆体" panose="03000509000000000000" pitchFamily="65" charset="-122"/>
              </a:rPr>
              <a:t>印象</a:t>
            </a:r>
            <a:endParaRPr lang="zh-CN" altLang="en-US" sz="2800">
              <a:latin typeface="方正小篆体" panose="03000509000000000000" pitchFamily="65" charset="-122"/>
              <a:ea typeface="方正小篆体" panose="03000509000000000000" pitchFamily="65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918" y="485505"/>
            <a:ext cx="2028825" cy="1165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000">
        <p:cover/>
      </p:transition>
    </mc:Choice>
    <mc:Fallback>
      <p:transition spd="slow" advClick="0" advTm="2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49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9" grpId="0"/>
      <p:bldP spid="21" grpId="0"/>
    </p:bldLst>
  </p:timing>
</p:sld>
</file>

<file path=ppt/tags/tag1.xml><?xml version="1.0" encoding="utf-8"?>
<p:tagLst xmlns:p="http://schemas.openxmlformats.org/presentationml/2006/main">
  <p:tag name="ISLIDE.DIAGRAM" val="0827be49-59f1-4838-b091-579422b2553e"/>
</p:tagLst>
</file>

<file path=ppt/tags/tag2.xml><?xml version="1.0" encoding="utf-8"?>
<p:tagLst xmlns:p="http://schemas.openxmlformats.org/presentationml/2006/main">
  <p:tag name="ISLIDE.DIAGRAM" val="79d02cf0-4a8a-4a0d-8faa-9a3f8c333735"/>
</p:tagLst>
</file>

<file path=ppt/tags/tag3.xml><?xml version="1.0" encoding="utf-8"?>
<p:tagLst xmlns:p="http://schemas.openxmlformats.org/presentationml/2006/main">
  <p:tag name="ISLIDE.DIAGRAM" val="0e29dc52-4aeb-4aa0-9c1a-8e683e4d5558"/>
</p:tagLst>
</file>

<file path=ppt/tags/tag4.xml><?xml version="1.0" encoding="utf-8"?>
<p:tagLst xmlns:p="http://schemas.openxmlformats.org/presentationml/2006/main">
  <p:tag name="ISLIDE.DIAGRAM" val="06b0bb2b-6127-4216-b21e-613f445e83b1"/>
</p:tagLst>
</file>

<file path=ppt/tags/tag5.xml><?xml version="1.0" encoding="utf-8"?>
<p:tagLst xmlns:p="http://schemas.openxmlformats.org/presentationml/2006/main">
  <p:tag name="ISLIDE.DIAGRAM" val="15c58f3c-2a52-43f8-9930-70ccd083cf6a"/>
</p:tagLst>
</file>

<file path=ppt/tags/tag6.xml><?xml version="1.0" encoding="utf-8"?>
<p:tagLst xmlns:p="http://schemas.openxmlformats.org/presentationml/2006/main">
  <p:tag name="ISLIDE.DIAGRAM" val="448b2e50-ede2-4ea2-a45b-d347747b11d2"/>
</p:tagLst>
</file>

<file path=ppt/tags/tag7.xml><?xml version="1.0" encoding="utf-8"?>
<p:tagLst xmlns:p="http://schemas.openxmlformats.org/presentationml/2006/main">
  <p:tag name="ISLIDE.DIAGRAM" val="de1ffbe9-936a-4bc2-91a5-102e309e1217"/>
</p:tagLst>
</file>

<file path=ppt/tags/tag8.xml><?xml version="1.0" encoding="utf-8"?>
<p:tagLst xmlns:p="http://schemas.openxmlformats.org/presentationml/2006/main">
  <p:tag name="ISLIDE.DIAGRAM" val="0f4157a8-cc53-4451-b641-b93f4ec538e9"/>
</p:tagLst>
</file>

<file path=ppt/tags/tag9.xml><?xml version="1.0" encoding="utf-8"?>
<p:tagLst xmlns:p="http://schemas.openxmlformats.org/presentationml/2006/main">
  <p:tag name="ISLIDE.DIAGRAM" val="0e291731-89f1-41aa-9628-932b817332ab"/>
</p:tagLst>
</file>

<file path=ppt/tags/tag10.xml><?xml version="1.0" encoding="utf-8"?>
<p:tagLst xmlns:p="http://schemas.openxmlformats.org/presentationml/2006/main">
  <p:tag name="ISLIDE.DIAGRAM" val="1427bb3c-c702-4556-83c9-7375f3216755"/>
</p:tagLst>
</file>

<file path=ppt/tags/tag11.xml><?xml version="1.0" encoding="utf-8"?>
<p:tagLst xmlns:p="http://schemas.openxmlformats.org/presentationml/2006/main">
  <p:tag name="ISLIDE.DIAGRAM" val="0b4e669e-5c92-4b13-b4e7-ad5f6c4d212e"/>
</p:tagLst>
</file>

<file path=ppt/tags/tag12.xml><?xml version="1.0" encoding="utf-8"?>
<p:tagLst xmlns:p="http://schemas.openxmlformats.org/presentationml/2006/main">
  <p:tag name="ISLIDE.DIAGRAM" val="1279d972-b8d1-4d15-bfb8-8f7281bdde46"/>
</p:tagLst>
</file>

<file path=ppt/tags/tag13.xml><?xml version="1.0" encoding="utf-8"?>
<p:tagLst xmlns:p="http://schemas.openxmlformats.org/presentationml/2006/main">
  <p:tag name="ISLIDE.DIAGRAM" val="5ab9f1df-03b2-47b0-9725-ab622c638e23"/>
</p:tagLst>
</file>

<file path=ppt/tags/tag14.xml><?xml version="1.0" encoding="utf-8"?>
<p:tagLst xmlns:p="http://schemas.openxmlformats.org/presentationml/2006/main">
  <p:tag name="ISLIDE.DIAGRAM" val="1241b887-fc94-4c62-94bc-5f612cc6c6dc"/>
</p:tagLst>
</file>

<file path=ppt/tags/tag15.xml><?xml version="1.0" encoding="utf-8"?>
<p:tagLst xmlns:p="http://schemas.openxmlformats.org/presentationml/2006/main">
  <p:tag name="ISLIDE.DIAGRAM" val="c69eb51f-793d-4b9c-9cd8-2403d0ec3da5"/>
</p:tagLst>
</file>

<file path=ppt/tags/tag16.xml><?xml version="1.0" encoding="utf-8"?>
<p:tagLst xmlns:p="http://schemas.openxmlformats.org/presentationml/2006/main">
  <p:tag name="ISLIDE.DIAGRAM" val="f191f848-82d3-424e-912e-0c3ea535267a"/>
</p:tagLst>
</file>

<file path=ppt/tags/tag17.xml><?xml version="1.0" encoding="utf-8"?>
<p:tagLst xmlns:p="http://schemas.openxmlformats.org/presentationml/2006/main">
  <p:tag name="ISLIDE.DIAGRAM" val="0090b5cc-703b-494d-be03-f305a0eb7e4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2749</Words>
  <Application>WPS 演示</Application>
  <PresentationFormat>宽屏</PresentationFormat>
  <Paragraphs>441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段宁毛笔行书(修订版）</vt:lpstr>
      <vt:lpstr>方正小篆体</vt:lpstr>
      <vt:lpstr>方正硬笔行书简体</vt:lpstr>
      <vt:lpstr>方正行楷简体</vt:lpstr>
      <vt:lpstr>等线</vt:lpstr>
      <vt:lpstr>Segoe Print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中国风乡镇年会PPT模板.pptx</dc:title>
  <dc:creator>lxl</dc:creator>
  <cp:lastModifiedBy>admin</cp:lastModifiedBy>
  <cp:revision>20</cp:revision>
  <dcterms:created xsi:type="dcterms:W3CDTF">2017-10-08T01:57:00Z</dcterms:created>
  <dcterms:modified xsi:type="dcterms:W3CDTF">2017-12-14T07:37:07Z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