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7" r:id="rId7"/>
    <p:sldId id="268" r:id="rId8"/>
    <p:sldId id="269" r:id="rId9"/>
    <p:sldId id="270" r:id="rId10"/>
    <p:sldId id="271" r:id="rId11"/>
    <p:sldId id="264" r:id="rId12"/>
    <p:sldId id="272" r:id="rId13"/>
    <p:sldId id="273" r:id="rId14"/>
    <p:sldId id="274" r:id="rId15"/>
    <p:sldId id="275" r:id="rId16"/>
    <p:sldId id="265" r:id="rId17"/>
    <p:sldId id="276" r:id="rId18"/>
    <p:sldId id="277" r:id="rId19"/>
    <p:sldId id="278" r:id="rId20"/>
    <p:sldId id="279" r:id="rId21"/>
    <p:sldId id="266" r:id="rId22"/>
    <p:sldId id="280" r:id="rId23"/>
    <p:sldId id="281" r:id="rId24"/>
    <p:sldId id="282" r:id="rId25"/>
    <p:sldId id="283" r:id="rId26"/>
    <p:sldId id="284"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C9A8"/>
    <a:srgbClr val="4F0010"/>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9" autoAdjust="0"/>
    <p:restoredTop sz="94618" autoAdjust="0"/>
  </p:normalViewPr>
  <p:slideViewPr>
    <p:cSldViewPr snapToGrid="0" showGuides="1">
      <p:cViewPr varScale="1">
        <p:scale>
          <a:sx n="107" d="100"/>
          <a:sy n="107" d="100"/>
        </p:scale>
        <p:origin x="756" y="114"/>
      </p:cViewPr>
      <p:guideLst>
        <p:guide orient="horz" pos="129"/>
        <p:guide orient="horz" pos="4190"/>
        <p:guide pos="230"/>
        <p:guide pos="7449"/>
        <p:guide orient="horz" pos="561"/>
        <p:guide orient="horz" pos="691"/>
        <p:guide orient="horz" pos="4017"/>
        <p:guide orient="horz" pos="3888"/>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63D2BFB-DD82-42D2-97CC-CDE9DBFAE47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74D5D304-3980-49D4-9CFC-851B98882A9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66C564-2D09-4254-BE17-ADF6704DC02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66C564-2D09-4254-BE17-ADF6704DC02C}"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l="3406" r="7718"/>
          <a:stretch>
            <a:fillRect/>
          </a:stretch>
        </p:blipFill>
        <p:spPr>
          <a:xfrm>
            <a:off x="0" y="0"/>
            <a:ext cx="12192000" cy="6858000"/>
          </a:xfrm>
          <a:prstGeom prst="rect">
            <a:avLst/>
          </a:prstGeom>
        </p:spPr>
      </p:pic>
      <p:sp>
        <p:nvSpPr>
          <p:cNvPr id="4" name="矩形 3"/>
          <p:cNvSpPr/>
          <p:nvPr userDrawn="1"/>
        </p:nvSpPr>
        <p:spPr>
          <a:xfrm>
            <a:off x="0" y="0"/>
            <a:ext cx="12192000" cy="6858000"/>
          </a:xfrm>
          <a:prstGeom prst="rect">
            <a:avLst/>
          </a:prstGeom>
          <a:solidFill>
            <a:schemeClr val="tx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l="5562" r="5562"/>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doors dir="vert"/>
      </p:transition>
    </mc:Choice>
    <mc:Fallback>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l="5562" r="5562"/>
          <a:stretch>
            <a:fillRect/>
          </a:stretch>
        </p:blipFill>
        <p:spPr>
          <a:xfrm>
            <a:off x="0" y="0"/>
            <a:ext cx="12192000" cy="6858000"/>
          </a:xfrm>
          <a:prstGeom prst="rect">
            <a:avLst/>
          </a:prstGeom>
        </p:spPr>
      </p:pic>
      <p:pic>
        <p:nvPicPr>
          <p:cNvPr id="3" name="图片 2"/>
          <p:cNvPicPr>
            <a:picLocks noChangeAspect="1"/>
          </p:cNvPicPr>
          <p:nvPr userDrawn="1"/>
        </p:nvPicPr>
        <p:blipFill>
          <a:blip r:embed="rId3" cstate="screen">
            <a:biLevel thresh="25000"/>
            <a:extLst>
              <a:ext uri="{28A0092B-C50C-407E-A947-70E740481C1C}">
                <a14:useLocalDpi xmlns:a14="http://schemas.microsoft.com/office/drawing/2010/main" val="0"/>
              </a:ext>
            </a:extLst>
          </a:blip>
          <a:stretch>
            <a:fillRect/>
          </a:stretch>
        </p:blipFill>
        <p:spPr>
          <a:xfrm>
            <a:off x="4083806" y="711199"/>
            <a:ext cx="3459994" cy="346994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129479" y="-122011"/>
            <a:ext cx="12558848" cy="7157324"/>
          </a:xfrm>
          <a:prstGeom prst="rect">
            <a:avLst/>
          </a:prstGeom>
        </p:spPr>
      </p:pic>
      <p:pic>
        <p:nvPicPr>
          <p:cNvPr id="2" name="图片 1"/>
          <p:cNvPicPr>
            <a:picLocks noChangeAspect="1"/>
          </p:cNvPicPr>
          <p:nvPr userDrawn="1"/>
        </p:nvPicPr>
        <p:blipFill rotWithShape="1">
          <a:blip r:embed="rId3" cstate="screen">
            <a:extLst>
              <a:ext uri="{28A0092B-C50C-407E-A947-70E740481C1C}">
                <a14:useLocalDpi xmlns:a14="http://schemas.microsoft.com/office/drawing/2010/main" val="0"/>
              </a:ext>
            </a:extLst>
          </a:blip>
          <a:srcRect l="82812" b="45640"/>
          <a:stretch>
            <a:fillRect/>
          </a:stretch>
        </p:blipFill>
        <p:spPr>
          <a:xfrm>
            <a:off x="3521550" y="0"/>
            <a:ext cx="1075850" cy="1701799"/>
          </a:xfrm>
          <a:custGeom>
            <a:avLst/>
            <a:gdLst>
              <a:gd name="connsiteX0" fmla="*/ 0 w 2095500"/>
              <a:gd name="connsiteY0" fmla="*/ 0 h 3314700"/>
              <a:gd name="connsiteX1" fmla="*/ 2095500 w 2095500"/>
              <a:gd name="connsiteY1" fmla="*/ 0 h 3314700"/>
              <a:gd name="connsiteX2" fmla="*/ 2095500 w 2095500"/>
              <a:gd name="connsiteY2" fmla="*/ 3314700 h 3314700"/>
              <a:gd name="connsiteX3" fmla="*/ 1676400 w 2095500"/>
              <a:gd name="connsiteY3" fmla="*/ 3314700 h 3314700"/>
              <a:gd name="connsiteX4" fmla="*/ 1676400 w 2095500"/>
              <a:gd name="connsiteY4" fmla="*/ 2603499 h 3314700"/>
              <a:gd name="connsiteX5" fmla="*/ 0 w 2095500"/>
              <a:gd name="connsiteY5" fmla="*/ 2603499 h 331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0" h="3314700">
                <a:moveTo>
                  <a:pt x="0" y="0"/>
                </a:moveTo>
                <a:lnTo>
                  <a:pt x="2095500" y="0"/>
                </a:lnTo>
                <a:lnTo>
                  <a:pt x="2095500" y="3314700"/>
                </a:lnTo>
                <a:lnTo>
                  <a:pt x="1676400" y="3314700"/>
                </a:lnTo>
                <a:lnTo>
                  <a:pt x="1676400" y="2603499"/>
                </a:lnTo>
                <a:lnTo>
                  <a:pt x="0" y="2603499"/>
                </a:lnTo>
                <a:close/>
              </a:path>
            </a:pathLst>
          </a:custGeom>
        </p:spPr>
      </p:pic>
      <p:sp>
        <p:nvSpPr>
          <p:cNvPr id="3" name="文本框 58"/>
          <p:cNvSpPr txBox="1"/>
          <p:nvPr userDrawn="1"/>
        </p:nvSpPr>
        <p:spPr>
          <a:xfrm>
            <a:off x="4728050" y="309155"/>
            <a:ext cx="3173070" cy="579843"/>
          </a:xfrm>
          <a:prstGeom prst="rect">
            <a:avLst/>
          </a:prstGeom>
          <a:noFill/>
        </p:spPr>
        <p:txBody>
          <a:bodyPr wrap="square" lIns="86683" tIns="43341" rIns="86683" bIns="43341">
            <a:spAutoFit/>
          </a:bodyPr>
          <a:lstStyle/>
          <a:p>
            <a:pPr>
              <a:defRPr/>
            </a:pPr>
            <a:r>
              <a:rPr lang="zh-CN" altLang="en-US" sz="3200" b="1" dirty="0">
                <a:solidFill>
                  <a:srgbClr val="CE0000"/>
                </a:solidFill>
                <a:latin typeface="腾祥铁山楷书简繁合集" panose="01010104010101010101" pitchFamily="2" charset="-122"/>
                <a:ea typeface="腾祥铁山楷书简繁合集" panose="01010104010101010101" pitchFamily="2" charset="-122"/>
              </a:rPr>
              <a:t>请输入你的标题</a:t>
            </a:r>
            <a:endParaRPr lang="zh-CN" altLang="en-US" sz="3200" b="1" dirty="0">
              <a:solidFill>
                <a:srgbClr val="CE0000"/>
              </a:solidFill>
              <a:latin typeface="腾祥铁山楷书简繁合集" panose="01010104010101010101" pitchFamily="2" charset="-122"/>
              <a:ea typeface="腾祥铁山楷书简繁合集" panose="0101010401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129479" y="-122011"/>
            <a:ext cx="12558848" cy="7157324"/>
          </a:xfrm>
          <a:prstGeom prst="rect">
            <a:avLst/>
          </a:prstGeom>
        </p:spPr>
      </p:pic>
      <p:pic>
        <p:nvPicPr>
          <p:cNvPr id="3" name="图片 2"/>
          <p:cNvPicPr>
            <a:picLocks noChangeAspect="1"/>
          </p:cNvPicPr>
          <p:nvPr userDrawn="1"/>
        </p:nvPicPr>
        <p:blipFill rotWithShape="1">
          <a:blip r:embed="rId3" cstate="screen">
            <a:extLst>
              <a:ext uri="{28A0092B-C50C-407E-A947-70E740481C1C}">
                <a14:useLocalDpi xmlns:a14="http://schemas.microsoft.com/office/drawing/2010/main" val="0"/>
              </a:ext>
            </a:extLst>
          </a:blip>
          <a:srcRect l="82812" b="45640"/>
          <a:stretch>
            <a:fillRect/>
          </a:stretch>
        </p:blipFill>
        <p:spPr>
          <a:xfrm>
            <a:off x="3521550" y="0"/>
            <a:ext cx="1075850" cy="1701799"/>
          </a:xfrm>
          <a:custGeom>
            <a:avLst/>
            <a:gdLst>
              <a:gd name="connsiteX0" fmla="*/ 0 w 2095500"/>
              <a:gd name="connsiteY0" fmla="*/ 0 h 3314700"/>
              <a:gd name="connsiteX1" fmla="*/ 2095500 w 2095500"/>
              <a:gd name="connsiteY1" fmla="*/ 0 h 3314700"/>
              <a:gd name="connsiteX2" fmla="*/ 2095500 w 2095500"/>
              <a:gd name="connsiteY2" fmla="*/ 3314700 h 3314700"/>
              <a:gd name="connsiteX3" fmla="*/ 1676400 w 2095500"/>
              <a:gd name="connsiteY3" fmla="*/ 3314700 h 3314700"/>
              <a:gd name="connsiteX4" fmla="*/ 1676400 w 2095500"/>
              <a:gd name="connsiteY4" fmla="*/ 2603499 h 3314700"/>
              <a:gd name="connsiteX5" fmla="*/ 0 w 2095500"/>
              <a:gd name="connsiteY5" fmla="*/ 2603499 h 331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0" h="3314700">
                <a:moveTo>
                  <a:pt x="0" y="0"/>
                </a:moveTo>
                <a:lnTo>
                  <a:pt x="2095500" y="0"/>
                </a:lnTo>
                <a:lnTo>
                  <a:pt x="2095500" y="3314700"/>
                </a:lnTo>
                <a:lnTo>
                  <a:pt x="1676400" y="3314700"/>
                </a:lnTo>
                <a:lnTo>
                  <a:pt x="1676400" y="2603499"/>
                </a:lnTo>
                <a:lnTo>
                  <a:pt x="0" y="2603499"/>
                </a:lnTo>
                <a:close/>
              </a:path>
            </a:pathLst>
          </a:custGeom>
        </p:spPr>
      </p:pic>
      <p:sp>
        <p:nvSpPr>
          <p:cNvPr id="4" name="文本框 58"/>
          <p:cNvSpPr txBox="1"/>
          <p:nvPr userDrawn="1"/>
        </p:nvSpPr>
        <p:spPr>
          <a:xfrm>
            <a:off x="4728050" y="309155"/>
            <a:ext cx="3173070" cy="579843"/>
          </a:xfrm>
          <a:prstGeom prst="rect">
            <a:avLst/>
          </a:prstGeom>
          <a:noFill/>
        </p:spPr>
        <p:txBody>
          <a:bodyPr wrap="square" lIns="86683" tIns="43341" rIns="86683" bIns="43341">
            <a:spAutoFit/>
          </a:bodyPr>
          <a:lstStyle/>
          <a:p>
            <a:pPr>
              <a:defRPr/>
            </a:pPr>
            <a:r>
              <a:rPr lang="zh-CN" altLang="en-US" sz="3200" b="1" dirty="0">
                <a:solidFill>
                  <a:srgbClr val="CE0000"/>
                </a:solidFill>
                <a:latin typeface="腾祥铁山楷书简繁合集" panose="01010104010101010101" pitchFamily="2" charset="-122"/>
                <a:ea typeface="腾祥铁山楷书简繁合集" panose="01010104010101010101" pitchFamily="2" charset="-122"/>
              </a:rPr>
              <a:t>请输入你的标题</a:t>
            </a:r>
            <a:endParaRPr lang="zh-CN" altLang="en-US" sz="3200" b="1" dirty="0">
              <a:solidFill>
                <a:srgbClr val="CE0000"/>
              </a:solidFill>
              <a:latin typeface="腾祥铁山楷书简繁合集" panose="01010104010101010101" pitchFamily="2" charset="-122"/>
              <a:ea typeface="腾祥铁山楷书简繁合集" panose="0101010401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129479" y="-122011"/>
            <a:ext cx="12558848" cy="7157324"/>
          </a:xfrm>
          <a:prstGeom prst="rect">
            <a:avLst/>
          </a:prstGeom>
        </p:spPr>
      </p:pic>
      <p:pic>
        <p:nvPicPr>
          <p:cNvPr id="3" name="图片 2"/>
          <p:cNvPicPr>
            <a:picLocks noChangeAspect="1"/>
          </p:cNvPicPr>
          <p:nvPr userDrawn="1"/>
        </p:nvPicPr>
        <p:blipFill rotWithShape="1">
          <a:blip r:embed="rId3" cstate="screen">
            <a:extLst>
              <a:ext uri="{28A0092B-C50C-407E-A947-70E740481C1C}">
                <a14:useLocalDpi xmlns:a14="http://schemas.microsoft.com/office/drawing/2010/main" val="0"/>
              </a:ext>
            </a:extLst>
          </a:blip>
          <a:srcRect l="82812" b="45640"/>
          <a:stretch>
            <a:fillRect/>
          </a:stretch>
        </p:blipFill>
        <p:spPr>
          <a:xfrm>
            <a:off x="3521550" y="0"/>
            <a:ext cx="1075850" cy="1701799"/>
          </a:xfrm>
          <a:custGeom>
            <a:avLst/>
            <a:gdLst>
              <a:gd name="connsiteX0" fmla="*/ 0 w 2095500"/>
              <a:gd name="connsiteY0" fmla="*/ 0 h 3314700"/>
              <a:gd name="connsiteX1" fmla="*/ 2095500 w 2095500"/>
              <a:gd name="connsiteY1" fmla="*/ 0 h 3314700"/>
              <a:gd name="connsiteX2" fmla="*/ 2095500 w 2095500"/>
              <a:gd name="connsiteY2" fmla="*/ 3314700 h 3314700"/>
              <a:gd name="connsiteX3" fmla="*/ 1676400 w 2095500"/>
              <a:gd name="connsiteY3" fmla="*/ 3314700 h 3314700"/>
              <a:gd name="connsiteX4" fmla="*/ 1676400 w 2095500"/>
              <a:gd name="connsiteY4" fmla="*/ 2603499 h 3314700"/>
              <a:gd name="connsiteX5" fmla="*/ 0 w 2095500"/>
              <a:gd name="connsiteY5" fmla="*/ 2603499 h 331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0" h="3314700">
                <a:moveTo>
                  <a:pt x="0" y="0"/>
                </a:moveTo>
                <a:lnTo>
                  <a:pt x="2095500" y="0"/>
                </a:lnTo>
                <a:lnTo>
                  <a:pt x="2095500" y="3314700"/>
                </a:lnTo>
                <a:lnTo>
                  <a:pt x="1676400" y="3314700"/>
                </a:lnTo>
                <a:lnTo>
                  <a:pt x="1676400" y="2603499"/>
                </a:lnTo>
                <a:lnTo>
                  <a:pt x="0" y="2603499"/>
                </a:lnTo>
                <a:close/>
              </a:path>
            </a:pathLst>
          </a:custGeom>
        </p:spPr>
      </p:pic>
      <p:sp>
        <p:nvSpPr>
          <p:cNvPr id="4" name="文本框 58"/>
          <p:cNvSpPr txBox="1"/>
          <p:nvPr userDrawn="1"/>
        </p:nvSpPr>
        <p:spPr>
          <a:xfrm>
            <a:off x="4728050" y="309155"/>
            <a:ext cx="3173070" cy="579843"/>
          </a:xfrm>
          <a:prstGeom prst="rect">
            <a:avLst/>
          </a:prstGeom>
          <a:noFill/>
        </p:spPr>
        <p:txBody>
          <a:bodyPr wrap="square" lIns="86683" tIns="43341" rIns="86683" bIns="43341">
            <a:spAutoFit/>
          </a:bodyPr>
          <a:lstStyle/>
          <a:p>
            <a:pPr>
              <a:defRPr/>
            </a:pPr>
            <a:r>
              <a:rPr lang="zh-CN" altLang="en-US" sz="3200" b="1" dirty="0">
                <a:solidFill>
                  <a:srgbClr val="CE0000"/>
                </a:solidFill>
                <a:latin typeface="腾祥铁山楷书简繁合集" panose="01010104010101010101" pitchFamily="2" charset="-122"/>
                <a:ea typeface="腾祥铁山楷书简繁合集" panose="01010104010101010101" pitchFamily="2" charset="-122"/>
              </a:rPr>
              <a:t>请输入你的标题</a:t>
            </a:r>
            <a:endParaRPr lang="zh-CN" altLang="en-US" sz="3200" b="1" dirty="0">
              <a:solidFill>
                <a:srgbClr val="CE0000"/>
              </a:solidFill>
              <a:latin typeface="腾祥铁山楷书简繁合集" panose="01010104010101010101" pitchFamily="2" charset="-122"/>
              <a:ea typeface="腾祥铁山楷书简繁合集" panose="0101010401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129479" y="-122011"/>
            <a:ext cx="12558848" cy="7157324"/>
          </a:xfrm>
          <a:prstGeom prst="rect">
            <a:avLst/>
          </a:prstGeom>
        </p:spPr>
      </p:pic>
      <p:pic>
        <p:nvPicPr>
          <p:cNvPr id="3" name="图片 2"/>
          <p:cNvPicPr>
            <a:picLocks noChangeAspect="1"/>
          </p:cNvPicPr>
          <p:nvPr userDrawn="1"/>
        </p:nvPicPr>
        <p:blipFill rotWithShape="1">
          <a:blip r:embed="rId3" cstate="screen">
            <a:extLst>
              <a:ext uri="{28A0092B-C50C-407E-A947-70E740481C1C}">
                <a14:useLocalDpi xmlns:a14="http://schemas.microsoft.com/office/drawing/2010/main" val="0"/>
              </a:ext>
            </a:extLst>
          </a:blip>
          <a:srcRect l="82812" b="45640"/>
          <a:stretch>
            <a:fillRect/>
          </a:stretch>
        </p:blipFill>
        <p:spPr>
          <a:xfrm>
            <a:off x="3521550" y="0"/>
            <a:ext cx="1075850" cy="1701799"/>
          </a:xfrm>
          <a:custGeom>
            <a:avLst/>
            <a:gdLst>
              <a:gd name="connsiteX0" fmla="*/ 0 w 2095500"/>
              <a:gd name="connsiteY0" fmla="*/ 0 h 3314700"/>
              <a:gd name="connsiteX1" fmla="*/ 2095500 w 2095500"/>
              <a:gd name="connsiteY1" fmla="*/ 0 h 3314700"/>
              <a:gd name="connsiteX2" fmla="*/ 2095500 w 2095500"/>
              <a:gd name="connsiteY2" fmla="*/ 3314700 h 3314700"/>
              <a:gd name="connsiteX3" fmla="*/ 1676400 w 2095500"/>
              <a:gd name="connsiteY3" fmla="*/ 3314700 h 3314700"/>
              <a:gd name="connsiteX4" fmla="*/ 1676400 w 2095500"/>
              <a:gd name="connsiteY4" fmla="*/ 2603499 h 3314700"/>
              <a:gd name="connsiteX5" fmla="*/ 0 w 2095500"/>
              <a:gd name="connsiteY5" fmla="*/ 2603499 h 331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0" h="3314700">
                <a:moveTo>
                  <a:pt x="0" y="0"/>
                </a:moveTo>
                <a:lnTo>
                  <a:pt x="2095500" y="0"/>
                </a:lnTo>
                <a:lnTo>
                  <a:pt x="2095500" y="3314700"/>
                </a:lnTo>
                <a:lnTo>
                  <a:pt x="1676400" y="3314700"/>
                </a:lnTo>
                <a:lnTo>
                  <a:pt x="1676400" y="2603499"/>
                </a:lnTo>
                <a:lnTo>
                  <a:pt x="0" y="2603499"/>
                </a:lnTo>
                <a:close/>
              </a:path>
            </a:pathLst>
          </a:custGeom>
        </p:spPr>
      </p:pic>
      <p:sp>
        <p:nvSpPr>
          <p:cNvPr id="4" name="文本框 58"/>
          <p:cNvSpPr txBox="1"/>
          <p:nvPr userDrawn="1"/>
        </p:nvSpPr>
        <p:spPr>
          <a:xfrm>
            <a:off x="4728050" y="309155"/>
            <a:ext cx="3173070" cy="579843"/>
          </a:xfrm>
          <a:prstGeom prst="rect">
            <a:avLst/>
          </a:prstGeom>
          <a:noFill/>
        </p:spPr>
        <p:txBody>
          <a:bodyPr wrap="square" lIns="86683" tIns="43341" rIns="86683" bIns="43341">
            <a:spAutoFit/>
          </a:bodyPr>
          <a:lstStyle/>
          <a:p>
            <a:pPr>
              <a:defRPr/>
            </a:pPr>
            <a:r>
              <a:rPr lang="zh-CN" altLang="en-US" sz="3200" b="1" dirty="0">
                <a:solidFill>
                  <a:srgbClr val="CE0000"/>
                </a:solidFill>
                <a:latin typeface="腾祥铁山楷书简繁合集" panose="01010104010101010101" pitchFamily="2" charset="-122"/>
                <a:ea typeface="腾祥铁山楷书简繁合集" panose="01010104010101010101" pitchFamily="2" charset="-122"/>
              </a:rPr>
              <a:t>请输入你的标题</a:t>
            </a:r>
            <a:endParaRPr lang="zh-CN" altLang="en-US" sz="3200" b="1" dirty="0">
              <a:solidFill>
                <a:srgbClr val="CE0000"/>
              </a:solidFill>
              <a:latin typeface="腾祥铁山楷书简繁合集" panose="01010104010101010101" pitchFamily="2" charset="-122"/>
              <a:ea typeface="腾祥铁山楷书简繁合集" panose="0101010401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l="5562" r="5562"/>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7.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5" Type="http://schemas.openxmlformats.org/officeDocument/2006/relationships/notesSlide" Target="../notesSlides/notesSlide4.xml"/><Relationship Id="rId14" Type="http://schemas.openxmlformats.org/officeDocument/2006/relationships/slideLayout" Target="../slideLayouts/slideLayout4.xml"/><Relationship Id="rId13" Type="http://schemas.openxmlformats.org/officeDocument/2006/relationships/tags" Target="../tags/tag11.xml"/><Relationship Id="rId12" Type="http://schemas.openxmlformats.org/officeDocument/2006/relationships/image" Target="../media/image9.png"/><Relationship Id="rId11" Type="http://schemas.openxmlformats.org/officeDocument/2006/relationships/tags" Target="../tags/tag10.xml"/><Relationship Id="rId10" Type="http://schemas.openxmlformats.org/officeDocument/2006/relationships/image" Target="../media/image8.png"/><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28270" y="2326323"/>
            <a:ext cx="8935459" cy="1213281"/>
          </a:xfrm>
          <a:prstGeom prst="rect">
            <a:avLst/>
          </a:prstGeom>
          <a:noFill/>
        </p:spPr>
        <p:txBody>
          <a:bodyPr wrap="none" rtlCol="0" anchor="ctr">
            <a:spAutoFit/>
          </a:bodyPr>
          <a:lstStyle/>
          <a:p>
            <a:pPr>
              <a:lnSpc>
                <a:spcPct val="120000"/>
              </a:lnSpc>
            </a:pPr>
            <a:r>
              <a:rPr lang="zh-CN" altLang="en-US" sz="6600" dirty="0">
                <a:solidFill>
                  <a:schemeClr val="bg1"/>
                </a:solidFill>
                <a:latin typeface="汉仪菱心体简" panose="02010400000101010101" pitchFamily="2" charset="-122"/>
                <a:ea typeface="汉仪菱心体简" panose="02010400000101010101" pitchFamily="2" charset="-122"/>
              </a:rPr>
              <a:t>年终总结企业年会</a:t>
            </a:r>
            <a:r>
              <a:rPr lang="en-US" altLang="zh-CN" sz="6600" dirty="0">
                <a:solidFill>
                  <a:schemeClr val="bg1"/>
                </a:solidFill>
                <a:latin typeface="汉仪菱心体简" panose="02010400000101010101" pitchFamily="2" charset="-122"/>
                <a:ea typeface="汉仪菱心体简" panose="02010400000101010101" pitchFamily="2" charset="-122"/>
              </a:rPr>
              <a:t>PPT</a:t>
            </a:r>
            <a:endParaRPr lang="zh-CN" altLang="en-US" sz="6600" dirty="0">
              <a:solidFill>
                <a:schemeClr val="bg1"/>
              </a:solidFill>
              <a:latin typeface="汉仪菱心体简" panose="02010400000101010101" pitchFamily="2" charset="-122"/>
              <a:ea typeface="汉仪菱心体简" panose="02010400000101010101" pitchFamily="2" charset="-122"/>
            </a:endParaRPr>
          </a:p>
        </p:txBody>
      </p:sp>
      <p:sp>
        <p:nvSpPr>
          <p:cNvPr id="5" name="文本框 4"/>
          <p:cNvSpPr txBox="1"/>
          <p:nvPr/>
        </p:nvSpPr>
        <p:spPr>
          <a:xfrm>
            <a:off x="3079097" y="3521553"/>
            <a:ext cx="5724644" cy="396134"/>
          </a:xfrm>
          <a:prstGeom prst="rect">
            <a:avLst/>
          </a:prstGeom>
          <a:noFill/>
        </p:spPr>
        <p:txBody>
          <a:bodyPr wrap="none" rtlCol="0" anchor="ctr">
            <a:spAutoFit/>
          </a:bodyPr>
          <a:lstStyle/>
          <a:p>
            <a:pPr>
              <a:lnSpc>
                <a:spcPct val="120000"/>
              </a:lnSpc>
            </a:pPr>
            <a:r>
              <a:rPr lang="en-US" altLang="zh-CN" dirty="0">
                <a:solidFill>
                  <a:schemeClr val="bg1"/>
                </a:solidFill>
              </a:rPr>
              <a:t>【</a:t>
            </a:r>
            <a:r>
              <a:rPr lang="zh-CN" altLang="en-US" dirty="0">
                <a:solidFill>
                  <a:schemeClr val="bg1"/>
                </a:solidFill>
              </a:rPr>
              <a:t>汇报总结</a:t>
            </a:r>
            <a:r>
              <a:rPr lang="en-US" altLang="zh-CN" dirty="0">
                <a:solidFill>
                  <a:schemeClr val="bg1"/>
                </a:solidFill>
              </a:rPr>
              <a:t>】【</a:t>
            </a:r>
            <a:r>
              <a:rPr lang="zh-CN" altLang="en-US" dirty="0">
                <a:solidFill>
                  <a:schemeClr val="bg1"/>
                </a:solidFill>
              </a:rPr>
              <a:t>企业年会</a:t>
            </a:r>
            <a:r>
              <a:rPr lang="en-US" altLang="zh-CN" dirty="0">
                <a:solidFill>
                  <a:schemeClr val="bg1"/>
                </a:solidFill>
              </a:rPr>
              <a:t>】【</a:t>
            </a:r>
            <a:r>
              <a:rPr lang="zh-CN" altLang="en-US" dirty="0">
                <a:solidFill>
                  <a:schemeClr val="bg1"/>
                </a:solidFill>
              </a:rPr>
              <a:t>年终策划</a:t>
            </a:r>
            <a:r>
              <a:rPr lang="en-US" altLang="zh-CN" dirty="0">
                <a:solidFill>
                  <a:schemeClr val="bg1"/>
                </a:solidFill>
              </a:rPr>
              <a:t>】【</a:t>
            </a:r>
            <a:r>
              <a:rPr lang="zh-CN" altLang="en-US" dirty="0">
                <a:solidFill>
                  <a:schemeClr val="bg1"/>
                </a:solidFill>
              </a:rPr>
              <a:t>新春快乐</a:t>
            </a:r>
            <a:r>
              <a:rPr lang="en-US" altLang="zh-CN" dirty="0">
                <a:solidFill>
                  <a:schemeClr val="bg1"/>
                </a:solidFill>
              </a:rPr>
              <a:t>】</a:t>
            </a:r>
            <a:endParaRPr lang="zh-CN" altLang="en-US" dirty="0">
              <a:solidFill>
                <a:schemeClr val="bg1"/>
              </a:solidFill>
            </a:endParaRPr>
          </a:p>
        </p:txBody>
      </p:sp>
      <p:sp>
        <p:nvSpPr>
          <p:cNvPr id="6" name="矩形 5"/>
          <p:cNvSpPr/>
          <p:nvPr/>
        </p:nvSpPr>
        <p:spPr>
          <a:xfrm>
            <a:off x="2315835" y="3908802"/>
            <a:ext cx="7342159" cy="523220"/>
          </a:xfrm>
          <a:prstGeom prst="rect">
            <a:avLst/>
          </a:prstGeom>
        </p:spPr>
        <p:txBody>
          <a:bodyPr wrap="square">
            <a:spAutoFit/>
          </a:bodyPr>
          <a:lstStyle/>
          <a:p>
            <a:pPr algn="ctr"/>
            <a:r>
              <a:rPr lang="zh-CN" altLang="en-US" sz="1400" dirty="0">
                <a:solidFill>
                  <a:schemeClr val="bg1"/>
                </a:solidFill>
              </a:rPr>
              <a:t>Lorem ipsum dolor sit amet, consectetuer adipiscing elit.Aenean commodo ligula eget dolor. Aenean massa. natoque penatibus et magnis dis parturient montes, Donec quam felis, </a:t>
            </a:r>
            <a:endParaRPr lang="zh-CN" altLang="en-US" sz="1400" dirty="0">
              <a:solidFill>
                <a:schemeClr val="bg1"/>
              </a:solidFill>
            </a:endParaRPr>
          </a:p>
        </p:txBody>
      </p:sp>
      <p:sp>
        <p:nvSpPr>
          <p:cNvPr id="7" name="文本框 6"/>
          <p:cNvSpPr txBox="1"/>
          <p:nvPr/>
        </p:nvSpPr>
        <p:spPr>
          <a:xfrm>
            <a:off x="4227539" y="4421462"/>
            <a:ext cx="3472180" cy="423545"/>
          </a:xfrm>
          <a:prstGeom prst="rect">
            <a:avLst/>
          </a:prstGeom>
          <a:noFill/>
        </p:spPr>
        <p:txBody>
          <a:bodyPr wrap="none" rtlCol="0" anchor="ctr">
            <a:spAutoFit/>
          </a:bodyPr>
          <a:lstStyle/>
          <a:p>
            <a:pPr>
              <a:lnSpc>
                <a:spcPct val="120000"/>
              </a:lnSpc>
            </a:pPr>
            <a:r>
              <a:rPr lang="zh-CN" altLang="en-US" dirty="0">
                <a:solidFill>
                  <a:schemeClr val="bg1"/>
                </a:solidFill>
              </a:rPr>
              <a:t>部门： </a:t>
            </a:r>
            <a:r>
              <a:rPr lang="en-US" altLang="zh-CN" dirty="0">
                <a:solidFill>
                  <a:schemeClr val="bg1"/>
                </a:solidFill>
              </a:rPr>
              <a:t>XXX</a:t>
            </a:r>
            <a:r>
              <a:rPr lang="zh-CN" altLang="en-US" dirty="0">
                <a:solidFill>
                  <a:schemeClr val="bg1"/>
                </a:solidFill>
              </a:rPr>
              <a:t>    日期：</a:t>
            </a:r>
            <a:r>
              <a:rPr lang="en-US" altLang="zh-CN" dirty="0">
                <a:solidFill>
                  <a:schemeClr val="bg1"/>
                </a:solidFill>
              </a:rPr>
              <a:t>2017/12/30</a:t>
            </a:r>
            <a:endParaRPr lang="zh-CN" altLang="en-US" dirty="0">
              <a:solidFill>
                <a:schemeClr val="bg1"/>
              </a:solidFill>
            </a:endParaRPr>
          </a:p>
        </p:txBody>
      </p:sp>
      <p:pic>
        <p:nvPicPr>
          <p:cNvPr id="8" name="橙光原创音乐、米豆音乐 - 张灯结彩">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0429875" y="-1406525"/>
            <a:ext cx="609600" cy="6096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Click="0" advTm="5000">
        <p15:prstTrans prst="curtains"/>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55"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strVal val="#ppt_w*0.70"/>
                                          </p:val>
                                        </p:tav>
                                        <p:tav tm="100000">
                                          <p:val>
                                            <p:strVal val="#ppt_w"/>
                                          </p:val>
                                        </p:tav>
                                      </p:tavLst>
                                    </p:anim>
                                    <p:anim calcmode="lin" valueType="num">
                                      <p:cBhvr>
                                        <p:cTn id="11" dur="1000" fill="hold"/>
                                        <p:tgtEl>
                                          <p:spTgt spid="4"/>
                                        </p:tgtEl>
                                        <p:attrNameLst>
                                          <p:attrName>ppt_h</p:attrName>
                                        </p:attrNameLst>
                                      </p:cBhvr>
                                      <p:tavLst>
                                        <p:tav tm="0">
                                          <p:val>
                                            <p:strVal val="#ppt_h"/>
                                          </p:val>
                                        </p:tav>
                                        <p:tav tm="100000">
                                          <p:val>
                                            <p:strVal val="#ppt_h"/>
                                          </p:val>
                                        </p:tav>
                                      </p:tavLst>
                                    </p:anim>
                                    <p:animEffect transition="in" filter="fade">
                                      <p:cBhvr>
                                        <p:cTn id="12" dur="1000"/>
                                        <p:tgtEl>
                                          <p:spTgt spid="4"/>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remove" display="0">
                  <p:stCondLst>
                    <p:cond delay="indefinite"/>
                  </p:stCondLst>
                  <p:endCondLst>
                    <p:cond evt="onStopAudio" delay="0">
                      <p:tgtEl>
                        <p:sldTgt/>
                      </p:tgtEl>
                    </p:cond>
                  </p:endCondLst>
                </p:cTn>
                <p:tgtEl>
                  <p:spTgt spid="8"/>
                </p:tgtEl>
              </p:cMediaNode>
            </p:audio>
          </p:childTnLst>
        </p:cTn>
      </p:par>
    </p:tnLst>
    <p:bldLst>
      <p:bldP spid="4" grpId="0"/>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107370" y="1719109"/>
            <a:ext cx="4517261" cy="988629"/>
            <a:chOff x="3974544" y="1008636"/>
            <a:chExt cx="3387946" cy="741472"/>
          </a:xfrm>
        </p:grpSpPr>
        <p:grpSp>
          <p:nvGrpSpPr>
            <p:cNvPr id="6" name="组合 5"/>
            <p:cNvGrpSpPr/>
            <p:nvPr/>
          </p:nvGrpSpPr>
          <p:grpSpPr>
            <a:xfrm>
              <a:off x="3974544" y="1008636"/>
              <a:ext cx="741472" cy="741472"/>
              <a:chOff x="3059832" y="3339719"/>
              <a:chExt cx="3607562" cy="3607562"/>
            </a:xfrm>
          </p:grpSpPr>
          <p:sp>
            <p:nvSpPr>
              <p:cNvPr id="12" name="椭圆 11"/>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ea"/>
                  <a:sym typeface="+mn-lt"/>
                </a:endParaRPr>
              </a:p>
            </p:txBody>
          </p:sp>
          <p:sp>
            <p:nvSpPr>
              <p:cNvPr id="13"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grpSp>
        <p:grpSp>
          <p:nvGrpSpPr>
            <p:cNvPr id="7" name="Group 5"/>
            <p:cNvGrpSpPr/>
            <p:nvPr/>
          </p:nvGrpSpPr>
          <p:grpSpPr>
            <a:xfrm>
              <a:off x="4039521" y="1170991"/>
              <a:ext cx="3322969" cy="530915"/>
              <a:chOff x="1598315" y="1418185"/>
              <a:chExt cx="4430626" cy="707886"/>
            </a:xfrm>
          </p:grpSpPr>
          <p:sp>
            <p:nvSpPr>
              <p:cNvPr id="8" name="TextBox 6"/>
              <p:cNvSpPr txBox="1"/>
              <p:nvPr/>
            </p:nvSpPr>
            <p:spPr>
              <a:xfrm>
                <a:off x="1598315" y="1418185"/>
                <a:ext cx="655949"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01</a:t>
                </a:r>
                <a:endParaRPr kumimoji="0" lang="en-US" altLang="zh-CN" sz="5335"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grpSp>
            <p:nvGrpSpPr>
              <p:cNvPr id="9" name="Group 7"/>
              <p:cNvGrpSpPr/>
              <p:nvPr/>
            </p:nvGrpSpPr>
            <p:grpSpPr>
              <a:xfrm>
                <a:off x="2066367" y="1529264"/>
                <a:ext cx="3962574" cy="563232"/>
                <a:chOff x="3943834" y="704409"/>
                <a:chExt cx="3962574" cy="563232"/>
              </a:xfrm>
            </p:grpSpPr>
            <p:sp>
              <p:nvSpPr>
                <p:cNvPr id="10" name="TextBox 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请输入您的标题</a:t>
                  </a:r>
                  <a:endParaRPr kumimoji="0" lang="zh-CN" altLang="en-US" sz="2135" b="1"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sp>
              <p:nvSpPr>
                <p:cNvPr id="11" name="TextBox 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此部分内容作为文字排版占位显示 （建议使用主题字体）</a:t>
                  </a:r>
                  <a:endParaRPr kumimoji="0" lang="zh-CN" altLang="en-US" sz="14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grpSp>
        </p:grpSp>
      </p:grpSp>
      <p:grpSp>
        <p:nvGrpSpPr>
          <p:cNvPr id="14" name="组合 13"/>
          <p:cNvGrpSpPr/>
          <p:nvPr/>
        </p:nvGrpSpPr>
        <p:grpSpPr>
          <a:xfrm>
            <a:off x="5107370" y="2836277"/>
            <a:ext cx="4517261" cy="988629"/>
            <a:chOff x="3974544" y="1846512"/>
            <a:chExt cx="3387946" cy="741472"/>
          </a:xfrm>
        </p:grpSpPr>
        <p:grpSp>
          <p:nvGrpSpPr>
            <p:cNvPr id="15" name="组合 14"/>
            <p:cNvGrpSpPr/>
            <p:nvPr/>
          </p:nvGrpSpPr>
          <p:grpSpPr>
            <a:xfrm>
              <a:off x="3974544" y="1846512"/>
              <a:ext cx="741472" cy="741472"/>
              <a:chOff x="3059832" y="3339719"/>
              <a:chExt cx="3607562" cy="3607562"/>
            </a:xfrm>
          </p:grpSpPr>
          <p:sp>
            <p:nvSpPr>
              <p:cNvPr id="21" name="椭圆 20"/>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ea"/>
                  <a:sym typeface="+mn-lt"/>
                </a:endParaRPr>
              </a:p>
            </p:txBody>
          </p:sp>
          <p:sp>
            <p:nvSpPr>
              <p:cNvPr id="22"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grpSp>
        <p:grpSp>
          <p:nvGrpSpPr>
            <p:cNvPr id="16" name="Group 10"/>
            <p:cNvGrpSpPr/>
            <p:nvPr/>
          </p:nvGrpSpPr>
          <p:grpSpPr>
            <a:xfrm>
              <a:off x="4039521" y="2008868"/>
              <a:ext cx="3322969" cy="530915"/>
              <a:chOff x="1598315" y="2786337"/>
              <a:chExt cx="4430626" cy="707886"/>
            </a:xfrm>
          </p:grpSpPr>
          <p:sp>
            <p:nvSpPr>
              <p:cNvPr id="17" name="TextBox 11"/>
              <p:cNvSpPr txBox="1"/>
              <p:nvPr/>
            </p:nvSpPr>
            <p:spPr>
              <a:xfrm>
                <a:off x="1598315" y="2786337"/>
                <a:ext cx="718466"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ea"/>
                    <a:sym typeface="+mn-lt"/>
                  </a:rPr>
                  <a:t>02</a:t>
                </a:r>
                <a:endParaRPr kumimoji="0" lang="en-US" altLang="zh-CN" sz="5335"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ea"/>
                  <a:sym typeface="+mn-lt"/>
                </a:endParaRPr>
              </a:p>
            </p:txBody>
          </p:sp>
          <p:grpSp>
            <p:nvGrpSpPr>
              <p:cNvPr id="18" name="Group 12"/>
              <p:cNvGrpSpPr/>
              <p:nvPr/>
            </p:nvGrpSpPr>
            <p:grpSpPr>
              <a:xfrm>
                <a:off x="2066367" y="2897416"/>
                <a:ext cx="3962574" cy="563232"/>
                <a:chOff x="3943834" y="704409"/>
                <a:chExt cx="3962574" cy="563232"/>
              </a:xfrm>
            </p:grpSpPr>
            <p:sp>
              <p:nvSpPr>
                <p:cNvPr id="19" name="TextBox 1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请输入您的标题</a:t>
                  </a:r>
                  <a:endParaRPr kumimoji="0" lang="zh-CN" altLang="en-US" sz="2135" b="1"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sp>
              <p:nvSpPr>
                <p:cNvPr id="20" name="TextBox 1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ea"/>
                      <a:sym typeface="+mn-lt"/>
                    </a:rPr>
                    <a:t>此部分内容作为文字排版占位显示 （建议使用主题字体）</a:t>
                  </a:r>
                  <a:endParaRPr kumimoji="0" lang="zh-CN" altLang="en-US" sz="14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ea"/>
                    <a:sym typeface="+mn-lt"/>
                  </a:endParaRPr>
                </a:p>
              </p:txBody>
            </p:sp>
          </p:grpSp>
        </p:grpSp>
      </p:grpSp>
      <p:grpSp>
        <p:nvGrpSpPr>
          <p:cNvPr id="23" name="组合 22"/>
          <p:cNvGrpSpPr/>
          <p:nvPr/>
        </p:nvGrpSpPr>
        <p:grpSpPr>
          <a:xfrm>
            <a:off x="5107370" y="3953445"/>
            <a:ext cx="4517261" cy="988629"/>
            <a:chOff x="3974544" y="2684388"/>
            <a:chExt cx="3387946" cy="741472"/>
          </a:xfrm>
        </p:grpSpPr>
        <p:grpSp>
          <p:nvGrpSpPr>
            <p:cNvPr id="24" name="组合 23"/>
            <p:cNvGrpSpPr/>
            <p:nvPr/>
          </p:nvGrpSpPr>
          <p:grpSpPr>
            <a:xfrm>
              <a:off x="3974544" y="2684388"/>
              <a:ext cx="741472" cy="741472"/>
              <a:chOff x="3059832" y="3339719"/>
              <a:chExt cx="3607562" cy="3607562"/>
            </a:xfrm>
          </p:grpSpPr>
          <p:sp>
            <p:nvSpPr>
              <p:cNvPr id="30" name="椭圆 29"/>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ea"/>
                  <a:sym typeface="+mn-lt"/>
                </a:endParaRPr>
              </a:p>
            </p:txBody>
          </p:sp>
          <p:sp>
            <p:nvSpPr>
              <p:cNvPr id="31"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grpSp>
        <p:grpSp>
          <p:nvGrpSpPr>
            <p:cNvPr id="25" name="Group 15"/>
            <p:cNvGrpSpPr/>
            <p:nvPr/>
          </p:nvGrpSpPr>
          <p:grpSpPr>
            <a:xfrm>
              <a:off x="4039521" y="2846744"/>
              <a:ext cx="3322969" cy="530915"/>
              <a:chOff x="1598315" y="4154489"/>
              <a:chExt cx="4430626" cy="707886"/>
            </a:xfrm>
          </p:grpSpPr>
          <p:sp>
            <p:nvSpPr>
              <p:cNvPr id="26" name="TextBox 16"/>
              <p:cNvSpPr txBox="1"/>
              <p:nvPr/>
            </p:nvSpPr>
            <p:spPr>
              <a:xfrm>
                <a:off x="1598315" y="4154489"/>
                <a:ext cx="73289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03</a:t>
                </a:r>
                <a:endParaRPr kumimoji="0" lang="en-US" altLang="zh-CN" sz="5335"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grpSp>
            <p:nvGrpSpPr>
              <p:cNvPr id="27" name="Group 17"/>
              <p:cNvGrpSpPr/>
              <p:nvPr/>
            </p:nvGrpSpPr>
            <p:grpSpPr>
              <a:xfrm>
                <a:off x="2066367" y="4265568"/>
                <a:ext cx="3962574" cy="563232"/>
                <a:chOff x="3943834" y="704409"/>
                <a:chExt cx="3962574" cy="563232"/>
              </a:xfrm>
            </p:grpSpPr>
            <p:sp>
              <p:nvSpPr>
                <p:cNvPr id="28" name="TextBox 1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请输入您的标题</a:t>
                  </a:r>
                  <a:endParaRPr kumimoji="0" lang="zh-CN" altLang="en-US" sz="2135" b="1"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sp>
              <p:nvSpPr>
                <p:cNvPr id="29" name="TextBox 1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此部分内容作为文字排版占位显示 （建议使用主题字体）</a:t>
                  </a:r>
                  <a:endParaRPr kumimoji="0" lang="zh-CN" altLang="en-US" sz="14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grpSp>
        </p:grpSp>
      </p:grpSp>
      <p:grpSp>
        <p:nvGrpSpPr>
          <p:cNvPr id="32" name="组合 31"/>
          <p:cNvGrpSpPr/>
          <p:nvPr/>
        </p:nvGrpSpPr>
        <p:grpSpPr>
          <a:xfrm>
            <a:off x="5107370" y="5070613"/>
            <a:ext cx="4517261" cy="988629"/>
            <a:chOff x="3974544" y="3522264"/>
            <a:chExt cx="3387946" cy="741472"/>
          </a:xfrm>
        </p:grpSpPr>
        <p:grpSp>
          <p:nvGrpSpPr>
            <p:cNvPr id="33" name="组合 32"/>
            <p:cNvGrpSpPr/>
            <p:nvPr/>
          </p:nvGrpSpPr>
          <p:grpSpPr>
            <a:xfrm>
              <a:off x="3974544" y="3522264"/>
              <a:ext cx="741472" cy="741472"/>
              <a:chOff x="3059832" y="3339719"/>
              <a:chExt cx="3607562" cy="3607562"/>
            </a:xfrm>
          </p:grpSpPr>
          <p:sp>
            <p:nvSpPr>
              <p:cNvPr id="39" name="椭圆 38"/>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ea"/>
                  <a:sym typeface="+mn-lt"/>
                </a:endParaRPr>
              </a:p>
            </p:txBody>
          </p:sp>
          <p:sp>
            <p:nvSpPr>
              <p:cNvPr id="40"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grpSp>
        <p:grpSp>
          <p:nvGrpSpPr>
            <p:cNvPr id="34" name="Group 20"/>
            <p:cNvGrpSpPr/>
            <p:nvPr/>
          </p:nvGrpSpPr>
          <p:grpSpPr>
            <a:xfrm>
              <a:off x="4039521" y="3684622"/>
              <a:ext cx="3322969" cy="530915"/>
              <a:chOff x="1598315" y="5522641"/>
              <a:chExt cx="4430626" cy="707886"/>
            </a:xfrm>
          </p:grpSpPr>
          <p:sp>
            <p:nvSpPr>
              <p:cNvPr id="35" name="TextBox 21"/>
              <p:cNvSpPr txBox="1"/>
              <p:nvPr/>
            </p:nvSpPr>
            <p:spPr>
              <a:xfrm>
                <a:off x="1598315" y="5522641"/>
                <a:ext cx="71686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ea"/>
                    <a:sym typeface="+mn-lt"/>
                  </a:rPr>
                  <a:t>04</a:t>
                </a:r>
                <a:endParaRPr kumimoji="0" lang="en-US" altLang="zh-CN" sz="5335"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ea"/>
                  <a:sym typeface="+mn-lt"/>
                </a:endParaRPr>
              </a:p>
            </p:txBody>
          </p:sp>
          <p:grpSp>
            <p:nvGrpSpPr>
              <p:cNvPr id="36" name="Group 22"/>
              <p:cNvGrpSpPr/>
              <p:nvPr/>
            </p:nvGrpSpPr>
            <p:grpSpPr>
              <a:xfrm>
                <a:off x="2066367" y="5633720"/>
                <a:ext cx="3962574" cy="563232"/>
                <a:chOff x="3943834" y="704409"/>
                <a:chExt cx="3962574" cy="563232"/>
              </a:xfrm>
            </p:grpSpPr>
            <p:sp>
              <p:nvSpPr>
                <p:cNvPr id="37" name="TextBox 2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rPr>
                    <a:t>请输入您的标题</a:t>
                  </a:r>
                  <a:endParaRPr kumimoji="0" lang="zh-CN" altLang="en-US" sz="2135" b="1" i="0" u="none" strike="noStrike" kern="0" cap="none" spc="0" normalizeH="0" baseline="0" noProof="0" dirty="0">
                    <a:ln>
                      <a:noFill/>
                    </a:ln>
                    <a:solidFill>
                      <a:schemeClr val="bg1"/>
                    </a:solidFill>
                    <a:effectLst/>
                    <a:uLnTx/>
                    <a:uFillTx/>
                    <a:latin typeface="Arial" panose="020B0604020202020204"/>
                    <a:ea typeface="微软雅黑" panose="020B0503020204020204" charset="-122"/>
                    <a:cs typeface="+mn-ea"/>
                    <a:sym typeface="+mn-lt"/>
                  </a:endParaRPr>
                </a:p>
              </p:txBody>
            </p:sp>
            <p:sp>
              <p:nvSpPr>
                <p:cNvPr id="38" name="TextBox 2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ea"/>
                      <a:sym typeface="+mn-lt"/>
                    </a:rPr>
                    <a:t>此部分内容作为文字排版占位显示 （建议使用主题字体）</a:t>
                  </a:r>
                  <a:endParaRPr kumimoji="0" lang="zh-CN" altLang="en-US" sz="14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ea"/>
                    <a:sym typeface="+mn-lt"/>
                  </a:endParaRPr>
                </a:p>
              </p:txBody>
            </p:sp>
          </p:grpSp>
        </p:grpSp>
      </p:grpSp>
      <p:sp>
        <p:nvSpPr>
          <p:cNvPr id="41" name="矩形 40"/>
          <p:cNvSpPr/>
          <p:nvPr/>
        </p:nvSpPr>
        <p:spPr>
          <a:xfrm>
            <a:off x="2511471" y="2990582"/>
            <a:ext cx="2202931" cy="995209"/>
          </a:xfrm>
          <a:prstGeom prst="rect">
            <a:avLst/>
          </a:prstGeom>
        </p:spPr>
        <p:txBody>
          <a:bodyPr wrap="square">
            <a:spAutoFit/>
          </a:bodyPr>
          <a:lstStyle/>
          <a:p>
            <a:pPr defTabSz="1245235">
              <a:defRPr/>
            </a:pPr>
            <a:r>
              <a:rPr lang="zh-CN" altLang="en-US" sz="5865" b="1" kern="0" dirty="0">
                <a:solidFill>
                  <a:schemeClr val="bg1"/>
                </a:solidFill>
                <a:latin typeface="Arial" panose="020B0604020202020204"/>
                <a:ea typeface="微软雅黑" panose="020B0503020204020204" charset="-122"/>
                <a:cs typeface="+mn-ea"/>
                <a:sym typeface="+mn-lt"/>
              </a:rPr>
              <a:t>目 录</a:t>
            </a:r>
            <a:endParaRPr lang="zh-CN" altLang="en-US" sz="5865" b="1" kern="0" dirty="0">
              <a:solidFill>
                <a:schemeClr val="bg1"/>
              </a:solidFill>
              <a:latin typeface="Arial" panose="020B0604020202020204"/>
              <a:ea typeface="微软雅黑" panose="020B0503020204020204" charset="-122"/>
              <a:cs typeface="+mn-ea"/>
              <a:sym typeface="+mn-lt"/>
            </a:endParaRPr>
          </a:p>
        </p:txBody>
      </p:sp>
      <p:sp>
        <p:nvSpPr>
          <p:cNvPr id="42" name="Rectangle 4"/>
          <p:cNvSpPr txBox="1">
            <a:spLocks noChangeArrowheads="1"/>
          </p:cNvSpPr>
          <p:nvPr/>
        </p:nvSpPr>
        <p:spPr bwMode="auto">
          <a:xfrm>
            <a:off x="2481774" y="3915920"/>
            <a:ext cx="1829944"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3" rIns="91428" bIns="45713"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b="0" kern="0" dirty="0">
                <a:latin typeface="Arial" panose="020B0604020202020204"/>
                <a:ea typeface="微软雅黑" panose="020B0503020204020204" charset="-122"/>
                <a:cs typeface="+mn-ea"/>
                <a:sym typeface="+mn-lt"/>
              </a:rPr>
              <a:t>CATALOG</a:t>
            </a:r>
            <a:endParaRPr lang="zh-CN" altLang="en-US" b="0" kern="0" dirty="0">
              <a:latin typeface="Arial" panose="020B0604020202020204"/>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5000">
        <p14:doors dir="vert"/>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1+#ppt_w/2"/>
                                          </p:val>
                                        </p:tav>
                                        <p:tav tm="100000">
                                          <p:val>
                                            <p:strVal val="#ppt_x"/>
                                          </p:val>
                                        </p:tav>
                                      </p:tavLst>
                                    </p:anim>
                                    <p:anim calcmode="lin" valueType="num">
                                      <p:cBhvr additive="base">
                                        <p:cTn id="24" dur="500" fill="hold"/>
                                        <p:tgtEl>
                                          <p:spTgt spid="14"/>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1+#ppt_w/2"/>
                                          </p:val>
                                        </p:tav>
                                        <p:tav tm="100000">
                                          <p:val>
                                            <p:strVal val="#ppt_x"/>
                                          </p:val>
                                        </p:tav>
                                      </p:tavLst>
                                    </p:anim>
                                    <p:anim calcmode="lin" valueType="num">
                                      <p:cBhvr additive="base">
                                        <p:cTn id="29" dur="500" fill="hold"/>
                                        <p:tgtEl>
                                          <p:spTgt spid="23"/>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1+#ppt_w/2"/>
                                          </p:val>
                                        </p:tav>
                                        <p:tav tm="100000">
                                          <p:val>
                                            <p:strVal val="#ppt_x"/>
                                          </p:val>
                                        </p:tav>
                                      </p:tavLst>
                                    </p:anim>
                                    <p:anim calcmode="lin" valueType="num">
                                      <p:cBhvr additive="base">
                                        <p:cTn id="34"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8"/>
          <p:cNvSpPr txBox="1"/>
          <p:nvPr/>
        </p:nvSpPr>
        <p:spPr>
          <a:xfrm>
            <a:off x="4019961" y="4387997"/>
            <a:ext cx="3754576" cy="635880"/>
          </a:xfrm>
          <a:prstGeom prst="rect">
            <a:avLst/>
          </a:prstGeom>
          <a:noFill/>
        </p:spPr>
        <p:txBody>
          <a:bodyPr wrap="square" lIns="0" tIns="0" rIns="0" bIns="0" rtlCol="0">
            <a:spAutoFit/>
          </a:bodyPr>
          <a:lstStyle/>
          <a:p>
            <a:r>
              <a:rPr lang="zh-CN" altLang="en-US" sz="4130" dirty="0">
                <a:solidFill>
                  <a:schemeClr val="bg1"/>
                </a:solidFill>
                <a:latin typeface="微软雅黑" panose="020B0503020204020204" charset="-122"/>
                <a:ea typeface="微软雅黑" panose="020B0503020204020204" charset="-122"/>
                <a:cs typeface="+mn-ea"/>
                <a:sym typeface="+mn-lt"/>
              </a:rPr>
              <a:t>请替换文字内容</a:t>
            </a:r>
            <a:endParaRPr lang="en-GB" altLang="zh-CN" sz="4130" dirty="0">
              <a:solidFill>
                <a:schemeClr val="bg1"/>
              </a:solidFill>
              <a:latin typeface="微软雅黑" panose="020B0503020204020204" charset="-122"/>
              <a:ea typeface="微软雅黑" panose="020B0503020204020204" charset="-122"/>
              <a:cs typeface="+mn-ea"/>
              <a:sym typeface="+mn-lt"/>
            </a:endParaRPr>
          </a:p>
        </p:txBody>
      </p:sp>
      <p:sp>
        <p:nvSpPr>
          <p:cNvPr id="6" name="TextBox 49"/>
          <p:cNvSpPr txBox="1"/>
          <p:nvPr/>
        </p:nvSpPr>
        <p:spPr>
          <a:xfrm>
            <a:off x="3486561" y="5204937"/>
            <a:ext cx="4914077" cy="369332"/>
          </a:xfrm>
          <a:prstGeom prst="rect">
            <a:avLst/>
          </a:prstGeom>
          <a:noFill/>
        </p:spPr>
        <p:txBody>
          <a:bodyPr wrap="square" lIns="0" tIns="0" rIns="0" bIns="0" rtlCol="0">
            <a:spAutoFit/>
          </a:bodyPr>
          <a:lstStyle/>
          <a:p>
            <a:pPr algn="ctr" eaLnBrk="0" hangingPunct="0"/>
            <a:r>
              <a:rPr lang="zh-CN" altLang="en-US" sz="1200" dirty="0">
                <a:solidFill>
                  <a:schemeClr val="bg1"/>
                </a:solidFill>
                <a:latin typeface="微软雅黑" panose="020B0503020204020204" charset="-122"/>
                <a:ea typeface="微软雅黑" panose="020B0503020204020204" charset="-122"/>
                <a:cs typeface="+mn-ea"/>
                <a:sym typeface="+mn-lt"/>
              </a:rPr>
              <a:t>请替换文字内容，点击添加相关标题文字，修改文字内容，也可以直接复制你的内容到此。</a:t>
            </a:r>
            <a:endParaRPr lang="zh-CN" altLang="en-US" sz="1200" dirty="0">
              <a:solidFill>
                <a:schemeClr val="bg1"/>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5"/>
                                        </p:tgtEl>
                                        <p:attrNameLst>
                                          <p:attrName>style.visibility</p:attrName>
                                        </p:attrNameLst>
                                      </p:cBhvr>
                                      <p:to>
                                        <p:strVal val="visible"/>
                                      </p:to>
                                    </p:set>
                                    <p:animEffect transition="in" filter="wipe(left)">
                                      <p:cBhvr>
                                        <p:cTn id="7" dur="200"/>
                                        <p:tgtEl>
                                          <p:spTgt spid="5"/>
                                        </p:tgtEl>
                                      </p:cBhvr>
                                    </p:animEffect>
                                  </p:childTnLst>
                                </p:cTn>
                              </p:par>
                              <p:par>
                                <p:cTn id="8" presetID="36" presetClass="emph" presetSubtype="0" fill="hold" grpId="1" nodeType="withEffect">
                                  <p:stCondLst>
                                    <p:cond delay="0"/>
                                  </p:stCondLst>
                                  <p:iterate type="lt">
                                    <p:tmPct val="30000"/>
                                  </p:iterate>
                                  <p:childTnLst>
                                    <p:animScale>
                                      <p:cBhvr>
                                        <p:cTn id="9" dur="50" autoRev="1" fill="hold">
                                          <p:stCondLst>
                                            <p:cond delay="0"/>
                                          </p:stCondLst>
                                        </p:cTn>
                                        <p:tgtEl>
                                          <p:spTgt spid="5"/>
                                        </p:tgtEl>
                                      </p:cBhvr>
                                      <p:to x="80000" y="100000"/>
                                    </p:animScale>
                                    <p:anim by="(#ppt_w*0.10)" calcmode="lin" valueType="num">
                                      <p:cBhvr>
                                        <p:cTn id="10" dur="50" autoRev="1" fill="hold">
                                          <p:stCondLst>
                                            <p:cond delay="0"/>
                                          </p:stCondLst>
                                        </p:cTn>
                                        <p:tgtEl>
                                          <p:spTgt spid="5"/>
                                        </p:tgtEl>
                                        <p:attrNameLst>
                                          <p:attrName>ppt_x</p:attrName>
                                        </p:attrNameLst>
                                      </p:cBhvr>
                                    </p:anim>
                                    <p:anim by="(-#ppt_w*0.10)" calcmode="lin" valueType="num">
                                      <p:cBhvr>
                                        <p:cTn id="11" dur="50" autoRev="1" fill="hold">
                                          <p:stCondLst>
                                            <p:cond delay="0"/>
                                          </p:stCondLst>
                                        </p:cTn>
                                        <p:tgtEl>
                                          <p:spTgt spid="5"/>
                                        </p:tgtEl>
                                        <p:attrNameLst>
                                          <p:attrName>ppt_y</p:attrName>
                                        </p:attrNameLst>
                                      </p:cBhvr>
                                    </p:anim>
                                    <p:animRot by="-480000">
                                      <p:cBhvr>
                                        <p:cTn id="12" dur="50" autoRev="1" fill="hold">
                                          <p:stCondLst>
                                            <p:cond delay="0"/>
                                          </p:stCondLst>
                                        </p:cTn>
                                        <p:tgtEl>
                                          <p:spTgt spid="5"/>
                                        </p:tgtEl>
                                        <p:attrNameLst>
                                          <p:attrName>r</p:attrName>
                                        </p:attrNameLst>
                                      </p:cBhvr>
                                    </p:animRot>
                                  </p:childTnLst>
                                </p:cTn>
                              </p:par>
                            </p:childTnLst>
                          </p:cTn>
                        </p:par>
                        <p:par>
                          <p:cTn id="13" fill="hold">
                            <p:stCondLst>
                              <p:cond delay="56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6"/>
                                        </p:tgtEl>
                                        <p:attrNameLst>
                                          <p:attrName>style.visibility</p:attrName>
                                        </p:attrNameLst>
                                      </p:cBhvr>
                                      <p:to>
                                        <p:strVal val="visible"/>
                                      </p:to>
                                    </p:set>
                                    <p:animEffect transition="in" filter="wipe(left)">
                                      <p:cBhvr>
                                        <p:cTn id="16" dur="200"/>
                                        <p:tgtEl>
                                          <p:spTgt spid="6"/>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6"/>
                                        </p:tgtEl>
                                      </p:cBhvr>
                                      <p:to x="80000" y="100000"/>
                                    </p:animScale>
                                    <p:anim by="(#ppt_w*0.10)" calcmode="lin" valueType="num">
                                      <p:cBhvr>
                                        <p:cTn id="19" dur="50" autoRev="1" fill="hold">
                                          <p:stCondLst>
                                            <p:cond delay="0"/>
                                          </p:stCondLst>
                                        </p:cTn>
                                        <p:tgtEl>
                                          <p:spTgt spid="6"/>
                                        </p:tgtEl>
                                        <p:attrNameLst>
                                          <p:attrName>ppt_x</p:attrName>
                                        </p:attrNameLst>
                                      </p:cBhvr>
                                    </p:anim>
                                    <p:anim by="(-#ppt_w*0.10)" calcmode="lin" valueType="num">
                                      <p:cBhvr>
                                        <p:cTn id="20" dur="50" autoRev="1" fill="hold">
                                          <p:stCondLst>
                                            <p:cond delay="0"/>
                                          </p:stCondLst>
                                        </p:cTn>
                                        <p:tgtEl>
                                          <p:spTgt spid="6"/>
                                        </p:tgtEl>
                                        <p:attrNameLst>
                                          <p:attrName>ppt_y</p:attrName>
                                        </p:attrNameLst>
                                      </p:cBhvr>
                                    </p:anim>
                                    <p:animRot by="-480000">
                                      <p:cBhvr>
                                        <p:cTn id="21" dur="50" autoRev="1"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A_椭圆 7"/>
          <p:cNvSpPr/>
          <p:nvPr>
            <p:custDataLst>
              <p:tags r:id="rId1"/>
            </p:custDataLst>
          </p:nvPr>
        </p:nvSpPr>
        <p:spPr>
          <a:xfrm>
            <a:off x="3351373" y="3591641"/>
            <a:ext cx="5141439" cy="120863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Agency FB" panose="020B0503020202020204" pitchFamily="34" charset="0"/>
            </a:endParaRPr>
          </a:p>
        </p:txBody>
      </p:sp>
      <p:cxnSp>
        <p:nvCxnSpPr>
          <p:cNvPr id="57" name="PA_直接连接符 56"/>
          <p:cNvCxnSpPr>
            <a:endCxn id="56" idx="1"/>
          </p:cNvCxnSpPr>
          <p:nvPr>
            <p:custDataLst>
              <p:tags r:id="rId2"/>
            </p:custDataLst>
          </p:nvPr>
        </p:nvCxnSpPr>
        <p:spPr>
          <a:xfrm>
            <a:off x="5918401" y="2992707"/>
            <a:ext cx="3691" cy="1807573"/>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8" name="PA_文本框 40"/>
          <p:cNvSpPr txBox="1"/>
          <p:nvPr>
            <p:custDataLst>
              <p:tags r:id="rId3"/>
            </p:custDataLst>
          </p:nvPr>
        </p:nvSpPr>
        <p:spPr>
          <a:xfrm>
            <a:off x="1810101" y="4269333"/>
            <a:ext cx="1944216" cy="8125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endParaRPr>
          </a:p>
        </p:txBody>
      </p:sp>
      <p:sp>
        <p:nvSpPr>
          <p:cNvPr id="69" name="PA_文本框 41"/>
          <p:cNvSpPr txBox="1"/>
          <p:nvPr>
            <p:custDataLst>
              <p:tags r:id="rId4"/>
            </p:custDataLst>
          </p:nvPr>
        </p:nvSpPr>
        <p:spPr>
          <a:xfrm>
            <a:off x="3754317" y="5212662"/>
            <a:ext cx="1944216" cy="8125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endParaRPr>
          </a:p>
        </p:txBody>
      </p:sp>
      <p:sp>
        <p:nvSpPr>
          <p:cNvPr id="70" name="PA_文本框 42"/>
          <p:cNvSpPr txBox="1"/>
          <p:nvPr>
            <p:custDataLst>
              <p:tags r:id="rId5"/>
            </p:custDataLst>
          </p:nvPr>
        </p:nvSpPr>
        <p:spPr>
          <a:xfrm>
            <a:off x="5984271" y="5304789"/>
            <a:ext cx="1944216" cy="8125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endParaRPr>
          </a:p>
        </p:txBody>
      </p:sp>
      <p:sp>
        <p:nvSpPr>
          <p:cNvPr id="71" name="PA_文本框 43"/>
          <p:cNvSpPr txBox="1"/>
          <p:nvPr>
            <p:custDataLst>
              <p:tags r:id="rId6"/>
            </p:custDataLst>
          </p:nvPr>
        </p:nvSpPr>
        <p:spPr>
          <a:xfrm>
            <a:off x="7932324" y="4269333"/>
            <a:ext cx="1944216" cy="8125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endParaRPr>
          </a:p>
        </p:txBody>
      </p:sp>
      <p:grpSp>
        <p:nvGrpSpPr>
          <p:cNvPr id="87" name="PA_组合 86"/>
          <p:cNvGrpSpPr/>
          <p:nvPr>
            <p:custDataLst>
              <p:tags r:id="rId7"/>
            </p:custDataLst>
          </p:nvPr>
        </p:nvGrpSpPr>
        <p:grpSpPr>
          <a:xfrm>
            <a:off x="4871864" y="1272963"/>
            <a:ext cx="2084515" cy="2084515"/>
            <a:chOff x="2848131" y="1860029"/>
            <a:chExt cx="3807502" cy="3807502"/>
          </a:xfrm>
        </p:grpSpPr>
        <p:grpSp>
          <p:nvGrpSpPr>
            <p:cNvPr id="88" name="组合 87"/>
            <p:cNvGrpSpPr/>
            <p:nvPr/>
          </p:nvGrpSpPr>
          <p:grpSpPr>
            <a:xfrm>
              <a:off x="2848131" y="1860029"/>
              <a:ext cx="3807502" cy="3807502"/>
              <a:chOff x="2848131" y="1860029"/>
              <a:chExt cx="3807502" cy="3807502"/>
            </a:xfrm>
          </p:grpSpPr>
          <p:sp>
            <p:nvSpPr>
              <p:cNvPr id="96" name="椭圆 95"/>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Agency FB" panose="020B0503020202020204" pitchFamily="34" charset="0"/>
                  <a:ea typeface="微软雅黑" panose="020B0503020204020204" charset="-122"/>
                  <a:sym typeface="Agency FB" panose="020B0503020202020204" pitchFamily="34" charset="0"/>
                </a:endParaRPr>
              </a:p>
            </p:txBody>
          </p:sp>
          <p:sp>
            <p:nvSpPr>
              <p:cNvPr id="97" name="椭圆 96"/>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Agency FB" panose="020B0503020202020204" pitchFamily="34" charset="0"/>
                  <a:ea typeface="微软雅黑" panose="020B0503020204020204" charset="-122"/>
                  <a:sym typeface="Agency FB" panose="020B0503020202020204" pitchFamily="34" charset="0"/>
                </a:endParaRPr>
              </a:p>
            </p:txBody>
          </p:sp>
        </p:grpSp>
        <p:sp>
          <p:nvSpPr>
            <p:cNvPr id="92" name="文本框 91"/>
            <p:cNvSpPr txBox="1"/>
            <p:nvPr/>
          </p:nvSpPr>
          <p:spPr>
            <a:xfrm>
              <a:off x="3934860" y="3335068"/>
              <a:ext cx="1649043" cy="955695"/>
            </a:xfrm>
            <a:prstGeom prst="rect">
              <a:avLst/>
            </a:prstGeom>
            <a:noFill/>
          </p:spPr>
          <p:txBody>
            <a:bodyPr wrap="none" rtlCol="0">
              <a:spAutoFit/>
            </a:bodyPr>
            <a:lstStyle/>
            <a:p>
              <a:pPr algn="ctr"/>
              <a:r>
                <a:rPr lang="zh-CN" altLang="en-US" sz="2800" dirty="0">
                  <a:solidFill>
                    <a:schemeClr val="accent1"/>
                  </a:solidFill>
                  <a:latin typeface="Agency FB" panose="020B0503020202020204" pitchFamily="34" charset="0"/>
                  <a:ea typeface="微软雅黑" panose="020B0503020204020204" charset="-122"/>
                  <a:sym typeface="Agency FB" panose="020B0503020202020204" pitchFamily="34" charset="0"/>
                </a:rPr>
                <a:t>标题</a:t>
              </a:r>
              <a:endParaRPr lang="en-US" altLang="zh-CN" sz="2800" dirty="0">
                <a:solidFill>
                  <a:schemeClr val="accent1"/>
                </a:solidFill>
                <a:latin typeface="Agency FB" panose="020B0503020202020204" pitchFamily="34" charset="0"/>
                <a:ea typeface="微软雅黑" panose="020B0503020204020204" charset="-122"/>
                <a:sym typeface="Agency FB" panose="020B0503020202020204" pitchFamily="34" charset="0"/>
              </a:endParaRPr>
            </a:p>
          </p:txBody>
        </p:sp>
      </p:grpSp>
      <p:grpSp>
        <p:nvGrpSpPr>
          <p:cNvPr id="8" name="PA_组合 7"/>
          <p:cNvGrpSpPr/>
          <p:nvPr>
            <p:custDataLst>
              <p:tags r:id="rId8"/>
            </p:custDataLst>
          </p:nvPr>
        </p:nvGrpSpPr>
        <p:grpSpPr>
          <a:xfrm>
            <a:off x="2710296" y="3026079"/>
            <a:ext cx="1075144" cy="1075144"/>
            <a:chOff x="2800449" y="3260788"/>
            <a:chExt cx="1075144" cy="1075144"/>
          </a:xfrm>
        </p:grpSpPr>
        <p:grpSp>
          <p:nvGrpSpPr>
            <p:cNvPr id="59" name="组合 58"/>
            <p:cNvGrpSpPr/>
            <p:nvPr/>
          </p:nvGrpSpPr>
          <p:grpSpPr>
            <a:xfrm>
              <a:off x="2800449" y="3260788"/>
              <a:ext cx="1075144" cy="1075144"/>
              <a:chOff x="3724322" y="1908536"/>
              <a:chExt cx="1329153" cy="1329153"/>
            </a:xfrm>
          </p:grpSpPr>
          <p:sp>
            <p:nvSpPr>
              <p:cNvPr id="81" name="椭圆 8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Agency FB" panose="020B0503020202020204" pitchFamily="34" charset="0"/>
                  <a:ea typeface="微软雅黑" panose="020B0503020204020204" charset="-122"/>
                  <a:sym typeface="Agency FB" panose="020B0503020202020204" pitchFamily="34" charset="0"/>
                </a:endParaRPr>
              </a:p>
            </p:txBody>
          </p:sp>
          <p:sp>
            <p:nvSpPr>
              <p:cNvPr id="82" name="椭圆 81"/>
              <p:cNvSpPr/>
              <p:nvPr/>
            </p:nvSpPr>
            <p:spPr>
              <a:xfrm>
                <a:off x="3839838" y="2024052"/>
                <a:ext cx="1098122" cy="1098122"/>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dirty="0">
                  <a:latin typeface="Agency FB" panose="020B0503020202020204" pitchFamily="34" charset="0"/>
                  <a:ea typeface="微软雅黑" panose="020B0503020204020204" charset="-122"/>
                  <a:sym typeface="Agency FB" panose="020B0503020202020204" pitchFamily="34" charset="0"/>
                </a:endParaRPr>
              </a:p>
            </p:txBody>
          </p:sp>
        </p:grpSp>
        <p:sp>
          <p:nvSpPr>
            <p:cNvPr id="105" name="Freeform 12"/>
            <p:cNvSpPr>
              <a:spLocks noEditPoints="1"/>
            </p:cNvSpPr>
            <p:nvPr/>
          </p:nvSpPr>
          <p:spPr bwMode="black">
            <a:xfrm>
              <a:off x="3115247" y="3529914"/>
              <a:ext cx="450199" cy="49810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109740" tIns="54871" rIns="109740" bIns="54871"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endParaRPr lang="en-US" sz="2400">
                <a:solidFill>
                  <a:srgbClr val="FFFFFF"/>
                </a:solidFill>
                <a:latin typeface="Agency FB" panose="020B0503020202020204" pitchFamily="34" charset="0"/>
                <a:ea typeface="微软雅黑" panose="020B0503020204020204" charset="-122"/>
                <a:sym typeface="Agency FB" panose="020B0503020202020204" pitchFamily="34" charset="0"/>
              </a:endParaRPr>
            </a:p>
          </p:txBody>
        </p:sp>
      </p:grpSp>
      <p:grpSp>
        <p:nvGrpSpPr>
          <p:cNvPr id="9" name="PA_组合 8"/>
          <p:cNvGrpSpPr/>
          <p:nvPr>
            <p:custDataLst>
              <p:tags r:id="rId9"/>
            </p:custDataLst>
          </p:nvPr>
        </p:nvGrpSpPr>
        <p:grpSpPr>
          <a:xfrm>
            <a:off x="4188853" y="3909452"/>
            <a:ext cx="1075144" cy="1075144"/>
            <a:chOff x="4279007" y="4144161"/>
            <a:chExt cx="1075144" cy="1075144"/>
          </a:xfrm>
        </p:grpSpPr>
        <p:grpSp>
          <p:nvGrpSpPr>
            <p:cNvPr id="111" name="组合 110"/>
            <p:cNvGrpSpPr/>
            <p:nvPr/>
          </p:nvGrpSpPr>
          <p:grpSpPr>
            <a:xfrm>
              <a:off x="4279007" y="4144161"/>
              <a:ext cx="1075144" cy="1075144"/>
              <a:chOff x="3724322" y="1908536"/>
              <a:chExt cx="1329153" cy="1329153"/>
            </a:xfrm>
          </p:grpSpPr>
          <p:sp>
            <p:nvSpPr>
              <p:cNvPr id="113" name="椭圆 11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endParaRPr>
              </a:p>
            </p:txBody>
          </p:sp>
          <p:sp>
            <p:nvSpPr>
              <p:cNvPr id="114" name="椭圆 113"/>
              <p:cNvSpPr/>
              <p:nvPr/>
            </p:nvSpPr>
            <p:spPr>
              <a:xfrm>
                <a:off x="3839838" y="2024052"/>
                <a:ext cx="1098122" cy="1098122"/>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endParaRPr>
              </a:p>
            </p:txBody>
          </p:sp>
        </p:grpSp>
        <p:pic>
          <p:nvPicPr>
            <p:cNvPr id="115" name="Picture 5" descr="C:\Users\Jonahs\Dropbox\Projects SCOTT\MEET Windows Azure\source\Background\tile-icon-CDN.png"/>
            <p:cNvPicPr>
              <a:picLocks noChangeAspect="1" noChangeArrowheads="1"/>
            </p:cNvPicPr>
            <p:nvPr/>
          </p:nvPicPr>
          <p:blipFill>
            <a:blip r:embed="rId10" cstate="screen">
              <a:extLst>
                <a:ext uri="{28A0092B-C50C-407E-A947-70E740481C1C}">
                  <a14:useLocalDpi xmlns:a14="http://schemas.microsoft.com/office/drawing/2010/main" val="0"/>
                </a:ext>
              </a:extLst>
            </a:blip>
            <a:srcRect/>
            <a:stretch>
              <a:fillRect/>
            </a:stretch>
          </p:blipFill>
          <p:spPr bwMode="auto">
            <a:xfrm>
              <a:off x="4503176" y="4333642"/>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PA_组合 12"/>
          <p:cNvGrpSpPr/>
          <p:nvPr>
            <p:custDataLst>
              <p:tags r:id="rId11"/>
            </p:custDataLst>
          </p:nvPr>
        </p:nvGrpSpPr>
        <p:grpSpPr>
          <a:xfrm>
            <a:off x="6427471" y="4000816"/>
            <a:ext cx="1075144" cy="1075144"/>
            <a:chOff x="6517624" y="4235525"/>
            <a:chExt cx="1075144" cy="1075144"/>
          </a:xfrm>
        </p:grpSpPr>
        <p:grpSp>
          <p:nvGrpSpPr>
            <p:cNvPr id="118" name="组合 117"/>
            <p:cNvGrpSpPr/>
            <p:nvPr/>
          </p:nvGrpSpPr>
          <p:grpSpPr>
            <a:xfrm>
              <a:off x="6517624" y="4235525"/>
              <a:ext cx="1075144" cy="1075144"/>
              <a:chOff x="3724322" y="1908536"/>
              <a:chExt cx="1329153" cy="1329153"/>
            </a:xfrm>
          </p:grpSpPr>
          <p:sp>
            <p:nvSpPr>
              <p:cNvPr id="120" name="椭圆 11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endParaRPr>
              </a:p>
            </p:txBody>
          </p:sp>
          <p:sp>
            <p:nvSpPr>
              <p:cNvPr id="121" name="椭圆 120"/>
              <p:cNvSpPr/>
              <p:nvPr/>
            </p:nvSpPr>
            <p:spPr>
              <a:xfrm>
                <a:off x="3839838" y="2024052"/>
                <a:ext cx="1098122" cy="1098122"/>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dirty="0">
                  <a:solidFill>
                    <a:schemeClr val="bg1">
                      <a:lumMod val="50000"/>
                    </a:schemeClr>
                  </a:solidFill>
                  <a:latin typeface="Agency FB" panose="020B0503020202020204" pitchFamily="34" charset="0"/>
                  <a:ea typeface="微软雅黑" panose="020B0503020204020204" charset="-122"/>
                  <a:sym typeface="Agency FB" panose="020B0503020202020204" pitchFamily="34" charset="0"/>
                </a:endParaRPr>
              </a:p>
            </p:txBody>
          </p:sp>
        </p:grpSp>
        <p:pic>
          <p:nvPicPr>
            <p:cNvPr id="122" name="Picture 10" descr="C:\Users\Jonahs\Dropbox\Projects SCOTT\MEET Windows Azure\source\Background\tile-icon-network.png"/>
            <p:cNvPicPr>
              <a:picLocks noChangeAspect="1" noChangeArrowheads="1"/>
            </p:cNvPicPr>
            <p:nvPr/>
          </p:nvPicPr>
          <p:blipFill>
            <a:blip r:embed="rId12" cstate="screen">
              <a:extLst>
                <a:ext uri="{28A0092B-C50C-407E-A947-70E740481C1C}">
                  <a14:useLocalDpi xmlns:a14="http://schemas.microsoft.com/office/drawing/2010/main" val="0"/>
                </a:ext>
              </a:extLst>
            </a:blip>
            <a:srcRect/>
            <a:stretch>
              <a:fillRect/>
            </a:stretch>
          </p:blipFill>
          <p:spPr bwMode="auto">
            <a:xfrm>
              <a:off x="6731404" y="4453789"/>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PA_组合 13"/>
          <p:cNvGrpSpPr/>
          <p:nvPr>
            <p:custDataLst>
              <p:tags r:id="rId13"/>
            </p:custDataLst>
          </p:nvPr>
        </p:nvGrpSpPr>
        <p:grpSpPr>
          <a:xfrm>
            <a:off x="7955239" y="3026079"/>
            <a:ext cx="1075144" cy="1075144"/>
            <a:chOff x="8045392" y="3260788"/>
            <a:chExt cx="1075144" cy="1075144"/>
          </a:xfrm>
        </p:grpSpPr>
        <p:grpSp>
          <p:nvGrpSpPr>
            <p:cNvPr id="164" name="组合 163"/>
            <p:cNvGrpSpPr/>
            <p:nvPr/>
          </p:nvGrpSpPr>
          <p:grpSpPr>
            <a:xfrm>
              <a:off x="8045392" y="3260788"/>
              <a:ext cx="1075144" cy="1075144"/>
              <a:chOff x="3724322" y="1908536"/>
              <a:chExt cx="1329153" cy="1329153"/>
            </a:xfrm>
          </p:grpSpPr>
          <p:sp>
            <p:nvSpPr>
              <p:cNvPr id="166" name="椭圆 16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Agency FB" panose="020B0503020202020204" pitchFamily="34" charset="0"/>
                  <a:ea typeface="微软雅黑" panose="020B0503020204020204" charset="-122"/>
                  <a:sym typeface="Agency FB" panose="020B0503020202020204" pitchFamily="34" charset="0"/>
                </a:endParaRPr>
              </a:p>
            </p:txBody>
          </p:sp>
          <p:sp>
            <p:nvSpPr>
              <p:cNvPr id="167" name="椭圆 166"/>
              <p:cNvSpPr/>
              <p:nvPr/>
            </p:nvSpPr>
            <p:spPr>
              <a:xfrm>
                <a:off x="3839838" y="2024052"/>
                <a:ext cx="1098122" cy="1098122"/>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Agency FB" panose="020B0503020202020204" pitchFamily="34" charset="0"/>
                  <a:ea typeface="微软雅黑" panose="020B0503020204020204" charset="-122"/>
                  <a:sym typeface="Agency FB" panose="020B0503020202020204" pitchFamily="34" charset="0"/>
                </a:endParaRPr>
              </a:p>
            </p:txBody>
          </p:sp>
        </p:grpSp>
        <p:sp>
          <p:nvSpPr>
            <p:cNvPr id="169" name="Freeform 45"/>
            <p:cNvSpPr>
              <a:spLocks noEditPoints="1"/>
            </p:cNvSpPr>
            <p:nvPr/>
          </p:nvSpPr>
          <p:spPr bwMode="black">
            <a:xfrm>
              <a:off x="8341545" y="3499152"/>
              <a:ext cx="470167" cy="507079"/>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3" rIns="91424" bIns="45713"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Agency FB" panose="020B0503020202020204" pitchFamily="34" charset="0"/>
                <a:ea typeface="微软雅黑" panose="020B0503020204020204" charset="-122"/>
                <a:sym typeface="Agency FB" panose="020B0503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fill="hold"/>
                                        <p:tgtEl>
                                          <p:spTgt spid="87"/>
                                        </p:tgtEl>
                                        <p:attrNameLst>
                                          <p:attrName>ppt_x</p:attrName>
                                        </p:attrNameLst>
                                      </p:cBhvr>
                                      <p:tavLst>
                                        <p:tav tm="0">
                                          <p:val>
                                            <p:strVal val="#ppt_x"/>
                                          </p:val>
                                        </p:tav>
                                        <p:tav tm="100000">
                                          <p:val>
                                            <p:strVal val="#ppt_x"/>
                                          </p:val>
                                        </p:tav>
                                      </p:tavLst>
                                    </p:anim>
                                    <p:anim calcmode="lin" valueType="num">
                                      <p:cBhvr additive="base">
                                        <p:cTn id="8" dur="500" fill="hold"/>
                                        <p:tgtEl>
                                          <p:spTgt spid="8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wipe(down)">
                                      <p:cBhvr>
                                        <p:cTn id="12" dur="500"/>
                                        <p:tgtEl>
                                          <p:spTgt spid="57"/>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wipe(down)">
                                      <p:cBhvr>
                                        <p:cTn id="16" dur="500"/>
                                        <p:tgtEl>
                                          <p:spTgt spid="56"/>
                                        </p:tgtEl>
                                      </p:cBhvr>
                                    </p:animEffect>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3" presetClass="entr" presetSubtype="16" fill="hold" grpId="0" nodeType="afterEffect">
                                  <p:stCondLst>
                                    <p:cond delay="0"/>
                                  </p:stCondLst>
                                  <p:iterate type="lt">
                                    <p:tmPct val="10000"/>
                                  </p:iterate>
                                  <p:childTnLst>
                                    <p:set>
                                      <p:cBhvr>
                                        <p:cTn id="24" dur="1" fill="hold">
                                          <p:stCondLst>
                                            <p:cond delay="0"/>
                                          </p:stCondLst>
                                        </p:cTn>
                                        <p:tgtEl>
                                          <p:spTgt spid="68"/>
                                        </p:tgtEl>
                                        <p:attrNameLst>
                                          <p:attrName>style.visibility</p:attrName>
                                        </p:attrNameLst>
                                      </p:cBhvr>
                                      <p:to>
                                        <p:strVal val="visible"/>
                                      </p:to>
                                    </p:set>
                                    <p:anim calcmode="lin" valueType="num">
                                      <p:cBhvr>
                                        <p:cTn id="25" dur="500" fill="hold"/>
                                        <p:tgtEl>
                                          <p:spTgt spid="68"/>
                                        </p:tgtEl>
                                        <p:attrNameLst>
                                          <p:attrName>ppt_w</p:attrName>
                                        </p:attrNameLst>
                                      </p:cBhvr>
                                      <p:tavLst>
                                        <p:tav tm="0">
                                          <p:val>
                                            <p:fltVal val="0"/>
                                          </p:val>
                                        </p:tav>
                                        <p:tav tm="100000">
                                          <p:val>
                                            <p:strVal val="#ppt_w"/>
                                          </p:val>
                                        </p:tav>
                                      </p:tavLst>
                                    </p:anim>
                                    <p:anim calcmode="lin" valueType="num">
                                      <p:cBhvr>
                                        <p:cTn id="26" dur="500" fill="hold"/>
                                        <p:tgtEl>
                                          <p:spTgt spid="68"/>
                                        </p:tgtEl>
                                        <p:attrNameLst>
                                          <p:attrName>ppt_h</p:attrName>
                                        </p:attrNameLst>
                                      </p:cBhvr>
                                      <p:tavLst>
                                        <p:tav tm="0">
                                          <p:val>
                                            <p:fltVal val="0"/>
                                          </p:val>
                                        </p:tav>
                                        <p:tav tm="100000">
                                          <p:val>
                                            <p:strVal val="#ppt_h"/>
                                          </p:val>
                                        </p:tav>
                                      </p:tavLst>
                                    </p:anim>
                                  </p:childTnLst>
                                </p:cTn>
                              </p:par>
                            </p:childTnLst>
                          </p:cTn>
                        </p:par>
                        <p:par>
                          <p:cTn id="27" fill="hold">
                            <p:stCondLst>
                              <p:cond delay="3150"/>
                            </p:stCondLst>
                            <p:childTnLst>
                              <p:par>
                                <p:cTn id="28" presetID="2" presetClass="entr" presetSubtype="4"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par>
                          <p:cTn id="32" fill="hold">
                            <p:stCondLst>
                              <p:cond delay="3650"/>
                            </p:stCondLst>
                            <p:childTnLst>
                              <p:par>
                                <p:cTn id="33" presetID="23" presetClass="entr" presetSubtype="16" fill="hold" grpId="0" nodeType="afterEffect">
                                  <p:stCondLst>
                                    <p:cond delay="0"/>
                                  </p:stCondLst>
                                  <p:iterate type="lt">
                                    <p:tmPct val="10000"/>
                                  </p:iterate>
                                  <p:childTnLst>
                                    <p:set>
                                      <p:cBhvr>
                                        <p:cTn id="34" dur="1" fill="hold">
                                          <p:stCondLst>
                                            <p:cond delay="0"/>
                                          </p:stCondLst>
                                        </p:cTn>
                                        <p:tgtEl>
                                          <p:spTgt spid="69"/>
                                        </p:tgtEl>
                                        <p:attrNameLst>
                                          <p:attrName>style.visibility</p:attrName>
                                        </p:attrNameLst>
                                      </p:cBhvr>
                                      <p:to>
                                        <p:strVal val="visible"/>
                                      </p:to>
                                    </p:set>
                                    <p:anim calcmode="lin" valueType="num">
                                      <p:cBhvr>
                                        <p:cTn id="35" dur="500" fill="hold"/>
                                        <p:tgtEl>
                                          <p:spTgt spid="69"/>
                                        </p:tgtEl>
                                        <p:attrNameLst>
                                          <p:attrName>ppt_w</p:attrName>
                                        </p:attrNameLst>
                                      </p:cBhvr>
                                      <p:tavLst>
                                        <p:tav tm="0">
                                          <p:val>
                                            <p:fltVal val="0"/>
                                          </p:val>
                                        </p:tav>
                                        <p:tav tm="100000">
                                          <p:val>
                                            <p:strVal val="#ppt_w"/>
                                          </p:val>
                                        </p:tav>
                                      </p:tavLst>
                                    </p:anim>
                                    <p:anim calcmode="lin" valueType="num">
                                      <p:cBhvr>
                                        <p:cTn id="36" dur="500" fill="hold"/>
                                        <p:tgtEl>
                                          <p:spTgt spid="69"/>
                                        </p:tgtEl>
                                        <p:attrNameLst>
                                          <p:attrName>ppt_h</p:attrName>
                                        </p:attrNameLst>
                                      </p:cBhvr>
                                      <p:tavLst>
                                        <p:tav tm="0">
                                          <p:val>
                                            <p:fltVal val="0"/>
                                          </p:val>
                                        </p:tav>
                                        <p:tav tm="100000">
                                          <p:val>
                                            <p:strVal val="#ppt_h"/>
                                          </p:val>
                                        </p:tav>
                                      </p:tavLst>
                                    </p:anim>
                                  </p:childTnLst>
                                </p:cTn>
                              </p:par>
                            </p:childTnLst>
                          </p:cTn>
                        </p:par>
                        <p:par>
                          <p:cTn id="37" fill="hold">
                            <p:stCondLst>
                              <p:cond delay="5300"/>
                            </p:stCondLst>
                            <p:childTnLst>
                              <p:par>
                                <p:cTn id="38" presetID="2" presetClass="entr" presetSubtype="4"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childTnLst>
                          </p:cTn>
                        </p:par>
                        <p:par>
                          <p:cTn id="42" fill="hold">
                            <p:stCondLst>
                              <p:cond delay="5800"/>
                            </p:stCondLst>
                            <p:childTnLst>
                              <p:par>
                                <p:cTn id="43" presetID="23" presetClass="entr" presetSubtype="16" fill="hold" grpId="0" nodeType="afterEffect">
                                  <p:stCondLst>
                                    <p:cond delay="0"/>
                                  </p:stCondLst>
                                  <p:iterate type="lt">
                                    <p:tmPct val="10000"/>
                                  </p:iterate>
                                  <p:childTnLst>
                                    <p:set>
                                      <p:cBhvr>
                                        <p:cTn id="44" dur="1" fill="hold">
                                          <p:stCondLst>
                                            <p:cond delay="0"/>
                                          </p:stCondLst>
                                        </p:cTn>
                                        <p:tgtEl>
                                          <p:spTgt spid="70"/>
                                        </p:tgtEl>
                                        <p:attrNameLst>
                                          <p:attrName>style.visibility</p:attrName>
                                        </p:attrNameLst>
                                      </p:cBhvr>
                                      <p:to>
                                        <p:strVal val="visible"/>
                                      </p:to>
                                    </p:set>
                                    <p:anim calcmode="lin" valueType="num">
                                      <p:cBhvr>
                                        <p:cTn id="45" dur="500" fill="hold"/>
                                        <p:tgtEl>
                                          <p:spTgt spid="70"/>
                                        </p:tgtEl>
                                        <p:attrNameLst>
                                          <p:attrName>ppt_w</p:attrName>
                                        </p:attrNameLst>
                                      </p:cBhvr>
                                      <p:tavLst>
                                        <p:tav tm="0">
                                          <p:val>
                                            <p:fltVal val="0"/>
                                          </p:val>
                                        </p:tav>
                                        <p:tav tm="100000">
                                          <p:val>
                                            <p:strVal val="#ppt_w"/>
                                          </p:val>
                                        </p:tav>
                                      </p:tavLst>
                                    </p:anim>
                                    <p:anim calcmode="lin" valueType="num">
                                      <p:cBhvr>
                                        <p:cTn id="46" dur="500" fill="hold"/>
                                        <p:tgtEl>
                                          <p:spTgt spid="70"/>
                                        </p:tgtEl>
                                        <p:attrNameLst>
                                          <p:attrName>ppt_h</p:attrName>
                                        </p:attrNameLst>
                                      </p:cBhvr>
                                      <p:tavLst>
                                        <p:tav tm="0">
                                          <p:val>
                                            <p:fltVal val="0"/>
                                          </p:val>
                                        </p:tav>
                                        <p:tav tm="100000">
                                          <p:val>
                                            <p:strVal val="#ppt_h"/>
                                          </p:val>
                                        </p:tav>
                                      </p:tavLst>
                                    </p:anim>
                                  </p:childTnLst>
                                </p:cTn>
                              </p:par>
                            </p:childTnLst>
                          </p:cTn>
                        </p:par>
                        <p:par>
                          <p:cTn id="47" fill="hold">
                            <p:stCondLst>
                              <p:cond delay="7450"/>
                            </p:stCondLst>
                            <p:childTnLst>
                              <p:par>
                                <p:cTn id="48" presetID="2" presetClass="entr" presetSubtype="4"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ppt_x"/>
                                          </p:val>
                                        </p:tav>
                                        <p:tav tm="100000">
                                          <p:val>
                                            <p:strVal val="#ppt_x"/>
                                          </p:val>
                                        </p:tav>
                                      </p:tavLst>
                                    </p:anim>
                                    <p:anim calcmode="lin" valueType="num">
                                      <p:cBhvr additive="base">
                                        <p:cTn id="51" dur="500" fill="hold"/>
                                        <p:tgtEl>
                                          <p:spTgt spid="14"/>
                                        </p:tgtEl>
                                        <p:attrNameLst>
                                          <p:attrName>ppt_y</p:attrName>
                                        </p:attrNameLst>
                                      </p:cBhvr>
                                      <p:tavLst>
                                        <p:tav tm="0">
                                          <p:val>
                                            <p:strVal val="1+#ppt_h/2"/>
                                          </p:val>
                                        </p:tav>
                                        <p:tav tm="100000">
                                          <p:val>
                                            <p:strVal val="#ppt_y"/>
                                          </p:val>
                                        </p:tav>
                                      </p:tavLst>
                                    </p:anim>
                                  </p:childTnLst>
                                </p:cTn>
                              </p:par>
                            </p:childTnLst>
                          </p:cTn>
                        </p:par>
                        <p:par>
                          <p:cTn id="52" fill="hold">
                            <p:stCondLst>
                              <p:cond delay="7950"/>
                            </p:stCondLst>
                            <p:childTnLst>
                              <p:par>
                                <p:cTn id="53" presetID="23" presetClass="entr" presetSubtype="16" fill="hold" grpId="0" nodeType="afterEffect">
                                  <p:stCondLst>
                                    <p:cond delay="0"/>
                                  </p:stCondLst>
                                  <p:iterate type="lt">
                                    <p:tmPct val="10000"/>
                                  </p:iterate>
                                  <p:childTnLst>
                                    <p:set>
                                      <p:cBhvr>
                                        <p:cTn id="54" dur="1" fill="hold">
                                          <p:stCondLst>
                                            <p:cond delay="0"/>
                                          </p:stCondLst>
                                        </p:cTn>
                                        <p:tgtEl>
                                          <p:spTgt spid="71"/>
                                        </p:tgtEl>
                                        <p:attrNameLst>
                                          <p:attrName>style.visibility</p:attrName>
                                        </p:attrNameLst>
                                      </p:cBhvr>
                                      <p:to>
                                        <p:strVal val="visible"/>
                                      </p:to>
                                    </p:set>
                                    <p:anim calcmode="lin" valueType="num">
                                      <p:cBhvr>
                                        <p:cTn id="55" dur="500" fill="hold"/>
                                        <p:tgtEl>
                                          <p:spTgt spid="71"/>
                                        </p:tgtEl>
                                        <p:attrNameLst>
                                          <p:attrName>ppt_w</p:attrName>
                                        </p:attrNameLst>
                                      </p:cBhvr>
                                      <p:tavLst>
                                        <p:tav tm="0">
                                          <p:val>
                                            <p:fltVal val="0"/>
                                          </p:val>
                                        </p:tav>
                                        <p:tav tm="100000">
                                          <p:val>
                                            <p:strVal val="#ppt_w"/>
                                          </p:val>
                                        </p:tav>
                                      </p:tavLst>
                                    </p:anim>
                                    <p:anim calcmode="lin" valueType="num">
                                      <p:cBhvr>
                                        <p:cTn id="56" dur="500" fill="hold"/>
                                        <p:tgtEl>
                                          <p:spTgt spid="7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8" grpId="0"/>
      <p:bldP spid="69" grpId="0"/>
      <p:bldP spid="70" grpId="0"/>
      <p:bldP spid="7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矩形 1"/>
          <p:cNvSpPr>
            <a:spLocks noChangeArrowheads="1"/>
          </p:cNvSpPr>
          <p:nvPr/>
        </p:nvSpPr>
        <p:spPr bwMode="auto">
          <a:xfrm>
            <a:off x="503768" y="2153898"/>
            <a:ext cx="4152073" cy="144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465"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单击此处添加文本单击此处添加文本单击此处添加文本单击此处添加文本单击此处添加文本单击此处添加文本单击此处添加文本单击此处添加文本单击</a:t>
            </a:r>
            <a:endParaRPr lang="zh-CN" altLang="zh-CN" sz="1465"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p:txBody>
      </p:sp>
      <p:grpSp>
        <p:nvGrpSpPr>
          <p:cNvPr id="2" name="组合 1"/>
          <p:cNvGrpSpPr/>
          <p:nvPr/>
        </p:nvGrpSpPr>
        <p:grpSpPr>
          <a:xfrm>
            <a:off x="4948984" y="2141835"/>
            <a:ext cx="6809009" cy="707663"/>
            <a:chOff x="3711738" y="1606376"/>
            <a:chExt cx="5106757" cy="530747"/>
          </a:xfrm>
          <a:effectLst>
            <a:outerShdw blurRad="50800" dist="38100" dir="16200000" rotWithShape="0">
              <a:prstClr val="black">
                <a:alpha val="40000"/>
              </a:prstClr>
            </a:outerShdw>
          </a:effectLst>
        </p:grpSpPr>
        <p:sp>
          <p:nvSpPr>
            <p:cNvPr id="18511" name="Rectangle 552"/>
            <p:cNvSpPr>
              <a:spLocks noChangeArrowheads="1"/>
            </p:cNvSpPr>
            <p:nvPr/>
          </p:nvSpPr>
          <p:spPr bwMode="auto">
            <a:xfrm>
              <a:off x="3711738" y="1782199"/>
              <a:ext cx="1384715" cy="354924"/>
            </a:xfrm>
            <a:prstGeom prst="rect">
              <a:avLst/>
            </a:prstGeom>
            <a:solidFill>
              <a:schemeClr val="accent1">
                <a:lumMod val="75000"/>
              </a:schemeClr>
            </a:solidFill>
            <a:ln>
              <a:noFill/>
            </a:ln>
          </p:spPr>
          <p:txBody>
            <a:bodyPr/>
            <a:lstStyle/>
            <a:p>
              <a:pPr fontAlgn="base">
                <a:spcBef>
                  <a:spcPct val="0"/>
                </a:spcBef>
                <a:spcAft>
                  <a:spcPct val="0"/>
                </a:spcAft>
              </a:pPr>
              <a:endParaRPr lang="zh-CN" altLang="en-US" sz="3200">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8512" name="Rectangle 553"/>
            <p:cNvSpPr>
              <a:spLocks noChangeArrowheads="1"/>
            </p:cNvSpPr>
            <p:nvPr/>
          </p:nvSpPr>
          <p:spPr bwMode="auto">
            <a:xfrm>
              <a:off x="4878816" y="1650745"/>
              <a:ext cx="3223750" cy="354924"/>
            </a:xfrm>
            <a:prstGeom prst="rect">
              <a:avLst/>
            </a:prstGeom>
            <a:solidFill>
              <a:schemeClr val="accent1"/>
            </a:solidFill>
            <a:ln>
              <a:noFill/>
            </a:ln>
          </p:spPr>
          <p:txBody>
            <a:bodyPr/>
            <a:lstStyle/>
            <a:p>
              <a:pPr fontAlgn="base">
                <a:spcBef>
                  <a:spcPct val="0"/>
                </a:spcBef>
                <a:spcAft>
                  <a:spcPct val="0"/>
                </a:spcAft>
              </a:pPr>
              <a:endParaRPr lang="zh-CN" altLang="en-US" sz="3200">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8513" name="Freeform 554"/>
            <p:cNvSpPr/>
            <p:nvPr/>
          </p:nvSpPr>
          <p:spPr bwMode="auto">
            <a:xfrm>
              <a:off x="4878816" y="2005669"/>
              <a:ext cx="217637" cy="131454"/>
            </a:xfrm>
            <a:custGeom>
              <a:avLst/>
              <a:gdLst>
                <a:gd name="T0" fmla="*/ 2147483647 w 80"/>
                <a:gd name="T1" fmla="*/ 2147483647 h 40"/>
                <a:gd name="T2" fmla="*/ 2147483647 w 80"/>
                <a:gd name="T3" fmla="*/ 0 h 40"/>
                <a:gd name="T4" fmla="*/ 0 w 80"/>
                <a:gd name="T5" fmla="*/ 0 h 40"/>
                <a:gd name="T6" fmla="*/ 2147483647 w 80"/>
                <a:gd name="T7" fmla="*/ 2147483647 h 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40">
                  <a:moveTo>
                    <a:pt x="80" y="40"/>
                  </a:moveTo>
                  <a:lnTo>
                    <a:pt x="80" y="0"/>
                  </a:lnTo>
                  <a:lnTo>
                    <a:pt x="0" y="0"/>
                  </a:lnTo>
                  <a:lnTo>
                    <a:pt x="80" y="40"/>
                  </a:lnTo>
                  <a:close/>
                </a:path>
              </a:pathLst>
            </a:custGeom>
            <a:solidFill>
              <a:schemeClr val="accent1">
                <a:lumMod val="50000"/>
              </a:schemeClr>
            </a:solidFill>
            <a:ln>
              <a:noFill/>
            </a:ln>
          </p:spPr>
          <p:txBody>
            <a:bodyPr/>
            <a:lstStyle/>
            <a:p>
              <a:pPr fontAlgn="base">
                <a:spcBef>
                  <a:spcPct val="0"/>
                </a:spcBef>
                <a:spcAft>
                  <a:spcPct val="0"/>
                </a:spcAft>
              </a:pPr>
              <a:endParaRPr lang="zh-CN" altLang="en-US" sz="3200">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2" name="TextBox 101"/>
            <p:cNvSpPr txBox="1"/>
            <p:nvPr/>
          </p:nvSpPr>
          <p:spPr bwMode="auto">
            <a:xfrm>
              <a:off x="3741945" y="1802297"/>
              <a:ext cx="1008930" cy="284742"/>
            </a:xfrm>
            <a:prstGeom prst="rect">
              <a:avLst/>
            </a:prstGeom>
            <a:noFill/>
          </p:spPr>
          <p:txBody>
            <a:bodyPr wrap="none" anchor="ctr">
              <a:spAutoFit/>
            </a:bodyPr>
            <a:lstStyle/>
            <a:p>
              <a:pPr algn="ctr">
                <a:defRPr/>
              </a:pPr>
              <a:r>
                <a:rPr lang="zh-CN" altLang="en-US" sz="1865" spc="400" dirty="0">
                  <a:solidFill>
                    <a:prstClr val="white"/>
                  </a:solidFill>
                  <a:latin typeface="Agency FB" panose="020B0503020202020204" pitchFamily="34" charset="0"/>
                  <a:ea typeface="微软雅黑" panose="020B0503020204020204" charset="-122"/>
                  <a:cs typeface="Arial" panose="020B0604020202020204" pitchFamily="34" charset="0"/>
                  <a:sym typeface="Agency FB" panose="020B0503020202020204" pitchFamily="34" charset="0"/>
                </a:rPr>
                <a:t>添加标题</a:t>
              </a:r>
              <a:endParaRPr lang="zh-CN" altLang="en-US" sz="1865" spc="400" dirty="0">
                <a:solidFill>
                  <a:prstClr val="white"/>
                </a:solidFill>
                <a:latin typeface="Agency FB" panose="020B0503020202020204" pitchFamily="34" charset="0"/>
                <a:ea typeface="微软雅黑" panose="020B0503020204020204" charset="-122"/>
                <a:cs typeface="Arial" panose="020B0604020202020204" pitchFamily="34" charset="0"/>
                <a:sym typeface="Agency FB" panose="020B0503020202020204" pitchFamily="34" charset="0"/>
              </a:endParaRPr>
            </a:p>
          </p:txBody>
        </p:sp>
        <p:sp>
          <p:nvSpPr>
            <p:cNvPr id="106" name="TextBox 105"/>
            <p:cNvSpPr txBox="1"/>
            <p:nvPr/>
          </p:nvSpPr>
          <p:spPr>
            <a:xfrm>
              <a:off x="8223140" y="1606376"/>
              <a:ext cx="595355" cy="377074"/>
            </a:xfrm>
            <a:prstGeom prst="rect">
              <a:avLst/>
            </a:prstGeom>
            <a:noFill/>
          </p:spPr>
          <p:txBody>
            <a:bodyPr wrap="none">
              <a:spAutoFit/>
            </a:bodyPr>
            <a:lstStyle>
              <a:defPPr>
                <a:defRPr lang="zh-CN"/>
              </a:defPPr>
              <a:lvl1pPr algn="ctr" fontAlgn="auto">
                <a:spcBef>
                  <a:spcPts val="0"/>
                </a:spcBef>
                <a:spcAft>
                  <a:spcPts val="0"/>
                </a:spcAft>
                <a:defRPr sz="900" spc="300">
                  <a:solidFill>
                    <a:srgbClr val="F83003"/>
                  </a:solidFill>
                  <a:latin typeface="微软雅黑" panose="020B0503020204020204" charset="-122"/>
                  <a:ea typeface="微软雅黑" panose="020B0503020204020204" charset="-122"/>
                  <a:cs typeface="Arial" panose="020B0604020202020204" pitchFamily="34" charset="0"/>
                </a:defRPr>
              </a:lvl1pPr>
            </a:lstStyle>
            <a:p>
              <a:r>
                <a:rPr lang="en-US" altLang="zh-CN" sz="2665" dirty="0">
                  <a:solidFill>
                    <a:schemeClr val="accent1"/>
                  </a:solidFill>
                  <a:latin typeface="Agency FB" panose="020B0503020202020204" pitchFamily="34" charset="0"/>
                  <a:sym typeface="Agency FB" panose="020B0503020202020204" pitchFamily="34" charset="0"/>
                </a:rPr>
                <a:t>75%</a:t>
              </a:r>
              <a:endParaRPr lang="zh-CN" altLang="en-US" sz="2665" dirty="0">
                <a:solidFill>
                  <a:schemeClr val="accent1"/>
                </a:solidFill>
                <a:latin typeface="Agency FB" panose="020B0503020202020204" pitchFamily="34" charset="0"/>
                <a:sym typeface="Agency FB" panose="020B0503020202020204" pitchFamily="34" charset="0"/>
              </a:endParaRPr>
            </a:p>
          </p:txBody>
        </p:sp>
      </p:grpSp>
      <p:grpSp>
        <p:nvGrpSpPr>
          <p:cNvPr id="3" name="组合 2"/>
          <p:cNvGrpSpPr/>
          <p:nvPr/>
        </p:nvGrpSpPr>
        <p:grpSpPr>
          <a:xfrm>
            <a:off x="4948984" y="2907554"/>
            <a:ext cx="6261762" cy="695613"/>
            <a:chOff x="3711738" y="2180665"/>
            <a:chExt cx="4696322" cy="521710"/>
          </a:xfrm>
          <a:effectLst>
            <a:outerShdw blurRad="50800" dist="38100" dir="16200000" rotWithShape="0">
              <a:prstClr val="black">
                <a:alpha val="40000"/>
              </a:prstClr>
            </a:outerShdw>
          </a:effectLst>
        </p:grpSpPr>
        <p:sp>
          <p:nvSpPr>
            <p:cNvPr id="18514" name="Rectangle 555"/>
            <p:cNvSpPr>
              <a:spLocks noChangeArrowheads="1"/>
            </p:cNvSpPr>
            <p:nvPr/>
          </p:nvSpPr>
          <p:spPr bwMode="auto">
            <a:xfrm>
              <a:off x="3711738" y="2357308"/>
              <a:ext cx="1384715" cy="345066"/>
            </a:xfrm>
            <a:prstGeom prst="rect">
              <a:avLst/>
            </a:prstGeom>
            <a:solidFill>
              <a:schemeClr val="accent2">
                <a:lumMod val="75000"/>
              </a:schemeClr>
            </a:solidFill>
            <a:ln>
              <a:noFill/>
            </a:ln>
          </p:spPr>
          <p:txBody>
            <a:bodyPr/>
            <a:lstStyle/>
            <a:p>
              <a:pPr fontAlgn="base">
                <a:spcBef>
                  <a:spcPct val="0"/>
                </a:spcBef>
                <a:spcAft>
                  <a:spcPct val="0"/>
                </a:spcAft>
              </a:pPr>
              <a:endParaRPr lang="zh-CN" altLang="en-US" sz="3200">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8515" name="Rectangle 556"/>
            <p:cNvSpPr>
              <a:spLocks noChangeArrowheads="1"/>
            </p:cNvSpPr>
            <p:nvPr/>
          </p:nvSpPr>
          <p:spPr bwMode="auto">
            <a:xfrm>
              <a:off x="4878816" y="2225854"/>
              <a:ext cx="2663334" cy="354924"/>
            </a:xfrm>
            <a:prstGeom prst="rect">
              <a:avLst/>
            </a:prstGeom>
            <a:solidFill>
              <a:schemeClr val="accent2"/>
            </a:solidFill>
            <a:ln>
              <a:noFill/>
            </a:ln>
          </p:spPr>
          <p:txBody>
            <a:bodyPr/>
            <a:lstStyle/>
            <a:p>
              <a:pPr fontAlgn="base">
                <a:spcBef>
                  <a:spcPct val="0"/>
                </a:spcBef>
                <a:spcAft>
                  <a:spcPct val="0"/>
                </a:spcAft>
              </a:pPr>
              <a:endParaRPr lang="zh-CN" altLang="en-US" sz="3200">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8516" name="Freeform 557"/>
            <p:cNvSpPr/>
            <p:nvPr/>
          </p:nvSpPr>
          <p:spPr bwMode="auto">
            <a:xfrm>
              <a:off x="4878816" y="2580780"/>
              <a:ext cx="217637" cy="121595"/>
            </a:xfrm>
            <a:custGeom>
              <a:avLst/>
              <a:gdLst>
                <a:gd name="T0" fmla="*/ 2147483647 w 80"/>
                <a:gd name="T1" fmla="*/ 2147483647 h 37"/>
                <a:gd name="T2" fmla="*/ 2147483647 w 80"/>
                <a:gd name="T3" fmla="*/ 0 h 37"/>
                <a:gd name="T4" fmla="*/ 0 w 80"/>
                <a:gd name="T5" fmla="*/ 0 h 37"/>
                <a:gd name="T6" fmla="*/ 2147483647 w 80"/>
                <a:gd name="T7" fmla="*/ 2147483647 h 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37">
                  <a:moveTo>
                    <a:pt x="80" y="37"/>
                  </a:moveTo>
                  <a:lnTo>
                    <a:pt x="80" y="0"/>
                  </a:lnTo>
                  <a:lnTo>
                    <a:pt x="0" y="0"/>
                  </a:lnTo>
                  <a:lnTo>
                    <a:pt x="80" y="37"/>
                  </a:lnTo>
                  <a:close/>
                </a:path>
              </a:pathLst>
            </a:custGeom>
            <a:solidFill>
              <a:schemeClr val="accent2">
                <a:lumMod val="50000"/>
              </a:schemeClr>
            </a:solidFill>
            <a:ln>
              <a:noFill/>
            </a:ln>
          </p:spPr>
          <p:txBody>
            <a:bodyPr/>
            <a:lstStyle/>
            <a:p>
              <a:pPr fontAlgn="base">
                <a:spcBef>
                  <a:spcPct val="0"/>
                </a:spcBef>
                <a:spcAft>
                  <a:spcPct val="0"/>
                </a:spcAft>
              </a:pPr>
              <a:endParaRPr lang="zh-CN" altLang="en-US" sz="3200">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3" name="TextBox 102"/>
            <p:cNvSpPr txBox="1"/>
            <p:nvPr/>
          </p:nvSpPr>
          <p:spPr bwMode="auto">
            <a:xfrm>
              <a:off x="3741945" y="2372957"/>
              <a:ext cx="1008930" cy="284742"/>
            </a:xfrm>
            <a:prstGeom prst="rect">
              <a:avLst/>
            </a:prstGeom>
            <a:noFill/>
          </p:spPr>
          <p:txBody>
            <a:bodyPr wrap="none" anchor="ctr">
              <a:spAutoFit/>
            </a:bodyPr>
            <a:lstStyle/>
            <a:p>
              <a:pPr algn="ctr">
                <a:defRPr/>
              </a:pPr>
              <a:r>
                <a:rPr lang="zh-CN" altLang="en-US" sz="1865" spc="400" dirty="0">
                  <a:solidFill>
                    <a:prstClr val="white"/>
                  </a:solidFill>
                  <a:latin typeface="Agency FB" panose="020B0503020202020204" pitchFamily="34" charset="0"/>
                  <a:ea typeface="微软雅黑" panose="020B0503020204020204" charset="-122"/>
                  <a:cs typeface="Arial" panose="020B0604020202020204" pitchFamily="34" charset="0"/>
                  <a:sym typeface="Agency FB" panose="020B0503020202020204" pitchFamily="34" charset="0"/>
                </a:rPr>
                <a:t>添加标题</a:t>
              </a:r>
              <a:endParaRPr lang="zh-CN" altLang="en-US" sz="1865" spc="400" dirty="0">
                <a:solidFill>
                  <a:prstClr val="white"/>
                </a:solidFill>
                <a:latin typeface="Agency FB" panose="020B0503020202020204" pitchFamily="34" charset="0"/>
                <a:ea typeface="微软雅黑" panose="020B0503020204020204" charset="-122"/>
                <a:cs typeface="Arial" panose="020B0604020202020204" pitchFamily="34" charset="0"/>
                <a:sym typeface="Agency FB" panose="020B0503020202020204" pitchFamily="34" charset="0"/>
              </a:endParaRPr>
            </a:p>
          </p:txBody>
        </p:sp>
        <p:sp>
          <p:nvSpPr>
            <p:cNvPr id="107" name="TextBox 106"/>
            <p:cNvSpPr txBox="1"/>
            <p:nvPr/>
          </p:nvSpPr>
          <p:spPr>
            <a:xfrm>
              <a:off x="7797075" y="2180665"/>
              <a:ext cx="610985" cy="377075"/>
            </a:xfrm>
            <a:prstGeom prst="rect">
              <a:avLst/>
            </a:prstGeom>
            <a:noFill/>
          </p:spPr>
          <p:txBody>
            <a:bodyPr wrap="none">
              <a:spAutoFit/>
            </a:bodyPr>
            <a:lstStyle>
              <a:defPPr>
                <a:defRPr lang="zh-CN"/>
              </a:defPPr>
              <a:lvl1pPr algn="ctr" fontAlgn="auto">
                <a:spcBef>
                  <a:spcPts val="0"/>
                </a:spcBef>
                <a:spcAft>
                  <a:spcPts val="0"/>
                </a:spcAft>
                <a:defRPr sz="900" spc="300">
                  <a:solidFill>
                    <a:srgbClr val="EBAC07"/>
                  </a:solidFill>
                  <a:latin typeface="微软雅黑" panose="020B0503020204020204" charset="-122"/>
                  <a:ea typeface="微软雅黑" panose="020B0503020204020204" charset="-122"/>
                  <a:cs typeface="Arial" panose="020B0604020202020204" pitchFamily="34" charset="0"/>
                </a:defRPr>
              </a:lvl1pPr>
            </a:lstStyle>
            <a:p>
              <a:r>
                <a:rPr lang="en-US" altLang="zh-CN" sz="2665" dirty="0">
                  <a:solidFill>
                    <a:schemeClr val="accent2"/>
                  </a:solidFill>
                  <a:latin typeface="Agency FB" panose="020B0503020202020204" pitchFamily="34" charset="0"/>
                  <a:sym typeface="Agency FB" panose="020B0503020202020204" pitchFamily="34" charset="0"/>
                </a:rPr>
                <a:t>65%</a:t>
              </a:r>
              <a:endParaRPr lang="zh-CN" altLang="en-US" sz="2665" dirty="0">
                <a:solidFill>
                  <a:schemeClr val="accent2"/>
                </a:solidFill>
                <a:latin typeface="Agency FB" panose="020B0503020202020204" pitchFamily="34" charset="0"/>
                <a:sym typeface="Agency FB" panose="020B0503020202020204" pitchFamily="34" charset="0"/>
              </a:endParaRPr>
            </a:p>
          </p:txBody>
        </p:sp>
      </p:grpSp>
      <p:grpSp>
        <p:nvGrpSpPr>
          <p:cNvPr id="4" name="组合 3"/>
          <p:cNvGrpSpPr/>
          <p:nvPr/>
        </p:nvGrpSpPr>
        <p:grpSpPr>
          <a:xfrm>
            <a:off x="4948984" y="3695616"/>
            <a:ext cx="5512937" cy="678744"/>
            <a:chOff x="3711738" y="2771712"/>
            <a:chExt cx="4134703" cy="509058"/>
          </a:xfrm>
          <a:effectLst>
            <a:outerShdw blurRad="50800" dist="38100" dir="16200000" rotWithShape="0">
              <a:prstClr val="black">
                <a:alpha val="40000"/>
              </a:prstClr>
            </a:outerShdw>
          </a:effectLst>
        </p:grpSpPr>
        <p:sp>
          <p:nvSpPr>
            <p:cNvPr id="18517" name="Rectangle 558"/>
            <p:cNvSpPr>
              <a:spLocks noChangeArrowheads="1"/>
            </p:cNvSpPr>
            <p:nvPr/>
          </p:nvSpPr>
          <p:spPr bwMode="auto">
            <a:xfrm>
              <a:off x="3711738" y="2935704"/>
              <a:ext cx="1384715" cy="345066"/>
            </a:xfrm>
            <a:prstGeom prst="rect">
              <a:avLst/>
            </a:prstGeom>
            <a:solidFill>
              <a:schemeClr val="accent3">
                <a:lumMod val="75000"/>
              </a:schemeClr>
            </a:solidFill>
            <a:ln>
              <a:noFill/>
            </a:ln>
          </p:spPr>
          <p:txBody>
            <a:bodyPr/>
            <a:lstStyle/>
            <a:p>
              <a:pPr fontAlgn="base">
                <a:spcBef>
                  <a:spcPct val="0"/>
                </a:spcBef>
                <a:spcAft>
                  <a:spcPct val="0"/>
                </a:spcAft>
              </a:pPr>
              <a:endParaRPr lang="zh-CN" altLang="en-US" sz="3200">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8518" name="Rectangle 559"/>
            <p:cNvSpPr>
              <a:spLocks noChangeArrowheads="1"/>
            </p:cNvSpPr>
            <p:nvPr/>
          </p:nvSpPr>
          <p:spPr bwMode="auto">
            <a:xfrm>
              <a:off x="4878816" y="2804250"/>
              <a:ext cx="2067553" cy="354924"/>
            </a:xfrm>
            <a:prstGeom prst="rect">
              <a:avLst/>
            </a:prstGeom>
            <a:solidFill>
              <a:schemeClr val="accent3"/>
            </a:solidFill>
            <a:ln>
              <a:noFill/>
            </a:ln>
          </p:spPr>
          <p:txBody>
            <a:bodyPr/>
            <a:lstStyle/>
            <a:p>
              <a:pPr fontAlgn="base">
                <a:spcBef>
                  <a:spcPct val="0"/>
                </a:spcBef>
                <a:spcAft>
                  <a:spcPct val="0"/>
                </a:spcAft>
              </a:pPr>
              <a:endParaRPr lang="zh-CN" altLang="en-US" sz="3200">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8519" name="Freeform 560"/>
            <p:cNvSpPr/>
            <p:nvPr/>
          </p:nvSpPr>
          <p:spPr bwMode="auto">
            <a:xfrm>
              <a:off x="4878816" y="3159174"/>
              <a:ext cx="217637" cy="121595"/>
            </a:xfrm>
            <a:custGeom>
              <a:avLst/>
              <a:gdLst>
                <a:gd name="T0" fmla="*/ 2147483647 w 80"/>
                <a:gd name="T1" fmla="*/ 2147483647 h 37"/>
                <a:gd name="T2" fmla="*/ 2147483647 w 80"/>
                <a:gd name="T3" fmla="*/ 0 h 37"/>
                <a:gd name="T4" fmla="*/ 0 w 80"/>
                <a:gd name="T5" fmla="*/ 0 h 37"/>
                <a:gd name="T6" fmla="*/ 2147483647 w 80"/>
                <a:gd name="T7" fmla="*/ 2147483647 h 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37">
                  <a:moveTo>
                    <a:pt x="80" y="37"/>
                  </a:moveTo>
                  <a:lnTo>
                    <a:pt x="80" y="0"/>
                  </a:lnTo>
                  <a:lnTo>
                    <a:pt x="0" y="0"/>
                  </a:lnTo>
                  <a:lnTo>
                    <a:pt x="80" y="37"/>
                  </a:lnTo>
                  <a:close/>
                </a:path>
              </a:pathLst>
            </a:custGeom>
            <a:solidFill>
              <a:schemeClr val="accent3">
                <a:lumMod val="50000"/>
              </a:schemeClr>
            </a:solidFill>
            <a:ln>
              <a:noFill/>
            </a:ln>
          </p:spPr>
          <p:txBody>
            <a:bodyPr/>
            <a:lstStyle/>
            <a:p>
              <a:pPr fontAlgn="base">
                <a:spcBef>
                  <a:spcPct val="0"/>
                </a:spcBef>
                <a:spcAft>
                  <a:spcPct val="0"/>
                </a:spcAft>
              </a:pPr>
              <a:endParaRPr lang="zh-CN" altLang="en-US" sz="3200">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4" name="TextBox 103"/>
            <p:cNvSpPr txBox="1"/>
            <p:nvPr/>
          </p:nvSpPr>
          <p:spPr bwMode="auto">
            <a:xfrm>
              <a:off x="3741945" y="2929190"/>
              <a:ext cx="1008930" cy="284742"/>
            </a:xfrm>
            <a:prstGeom prst="rect">
              <a:avLst/>
            </a:prstGeom>
            <a:noFill/>
          </p:spPr>
          <p:txBody>
            <a:bodyPr wrap="none" anchor="ctr">
              <a:spAutoFit/>
            </a:bodyPr>
            <a:lstStyle/>
            <a:p>
              <a:pPr algn="ctr">
                <a:defRPr/>
              </a:pPr>
              <a:r>
                <a:rPr lang="zh-CN" altLang="en-US" sz="1865" spc="400" dirty="0">
                  <a:solidFill>
                    <a:prstClr val="white"/>
                  </a:solidFill>
                  <a:latin typeface="Agency FB" panose="020B0503020202020204" pitchFamily="34" charset="0"/>
                  <a:ea typeface="微软雅黑" panose="020B0503020204020204" charset="-122"/>
                  <a:cs typeface="Arial" panose="020B0604020202020204" pitchFamily="34" charset="0"/>
                  <a:sym typeface="Agency FB" panose="020B0503020202020204" pitchFamily="34" charset="0"/>
                </a:rPr>
                <a:t>添加标题</a:t>
              </a:r>
              <a:endParaRPr lang="zh-CN" altLang="en-US" sz="1865" spc="400" dirty="0">
                <a:solidFill>
                  <a:prstClr val="white"/>
                </a:solidFill>
                <a:latin typeface="Agency FB" panose="020B0503020202020204" pitchFamily="34" charset="0"/>
                <a:ea typeface="微软雅黑" panose="020B0503020204020204" charset="-122"/>
                <a:cs typeface="Arial" panose="020B0604020202020204" pitchFamily="34" charset="0"/>
                <a:sym typeface="Agency FB" panose="020B0503020202020204" pitchFamily="34" charset="0"/>
              </a:endParaRPr>
            </a:p>
          </p:txBody>
        </p:sp>
        <p:sp>
          <p:nvSpPr>
            <p:cNvPr id="108" name="TextBox 107"/>
            <p:cNvSpPr txBox="1"/>
            <p:nvPr/>
          </p:nvSpPr>
          <p:spPr>
            <a:xfrm>
              <a:off x="7237861" y="2771712"/>
              <a:ext cx="608580" cy="377075"/>
            </a:xfrm>
            <a:prstGeom prst="rect">
              <a:avLst/>
            </a:prstGeom>
            <a:noFill/>
          </p:spPr>
          <p:txBody>
            <a:bodyPr wrap="none">
              <a:spAutoFit/>
            </a:bodyPr>
            <a:lstStyle>
              <a:defPPr>
                <a:defRPr lang="zh-CN"/>
              </a:defPPr>
              <a:lvl1pPr algn="ctr" fontAlgn="auto">
                <a:spcBef>
                  <a:spcPts val="0"/>
                </a:spcBef>
                <a:spcAft>
                  <a:spcPts val="0"/>
                </a:spcAft>
                <a:defRPr sz="900" spc="300">
                  <a:solidFill>
                    <a:srgbClr val="8BC925"/>
                  </a:solidFill>
                  <a:latin typeface="微软雅黑" panose="020B0503020204020204" charset="-122"/>
                  <a:ea typeface="微软雅黑" panose="020B0503020204020204" charset="-122"/>
                  <a:cs typeface="Arial" panose="020B0604020202020204" pitchFamily="34" charset="0"/>
                </a:defRPr>
              </a:lvl1pPr>
            </a:lstStyle>
            <a:p>
              <a:r>
                <a:rPr lang="en-US" altLang="zh-CN" sz="2665" dirty="0">
                  <a:solidFill>
                    <a:schemeClr val="accent3"/>
                  </a:solidFill>
                  <a:latin typeface="Agency FB" panose="020B0503020202020204" pitchFamily="34" charset="0"/>
                  <a:sym typeface="Agency FB" panose="020B0503020202020204" pitchFamily="34" charset="0"/>
                </a:rPr>
                <a:t>55%</a:t>
              </a:r>
              <a:endParaRPr lang="zh-CN" altLang="en-US" sz="2665" dirty="0">
                <a:solidFill>
                  <a:schemeClr val="accent3"/>
                </a:solidFill>
                <a:latin typeface="Agency FB" panose="020B0503020202020204" pitchFamily="34" charset="0"/>
                <a:sym typeface="Agency FB" panose="020B0503020202020204" pitchFamily="34" charset="0"/>
              </a:endParaRPr>
            </a:p>
          </p:txBody>
        </p:sp>
      </p:grpSp>
      <p:grpSp>
        <p:nvGrpSpPr>
          <p:cNvPr id="5" name="组合 4"/>
          <p:cNvGrpSpPr/>
          <p:nvPr/>
        </p:nvGrpSpPr>
        <p:grpSpPr>
          <a:xfrm>
            <a:off x="4948984" y="4428500"/>
            <a:ext cx="4709697" cy="712669"/>
            <a:chOff x="3711738" y="3321376"/>
            <a:chExt cx="3532273" cy="534502"/>
          </a:xfrm>
          <a:effectLst>
            <a:outerShdw blurRad="50800" dist="38100" dir="16200000" rotWithShape="0">
              <a:prstClr val="black">
                <a:alpha val="40000"/>
              </a:prstClr>
            </a:outerShdw>
          </a:effectLst>
        </p:grpSpPr>
        <p:sp>
          <p:nvSpPr>
            <p:cNvPr id="18520" name="Rectangle 561"/>
            <p:cNvSpPr>
              <a:spLocks noChangeArrowheads="1"/>
            </p:cNvSpPr>
            <p:nvPr/>
          </p:nvSpPr>
          <p:spPr bwMode="auto">
            <a:xfrm>
              <a:off x="3711738" y="3500954"/>
              <a:ext cx="1384715" cy="354924"/>
            </a:xfrm>
            <a:prstGeom prst="rect">
              <a:avLst/>
            </a:prstGeom>
            <a:solidFill>
              <a:schemeClr val="accent4">
                <a:lumMod val="75000"/>
              </a:schemeClr>
            </a:solidFill>
            <a:ln>
              <a:noFill/>
            </a:ln>
          </p:spPr>
          <p:txBody>
            <a:bodyPr/>
            <a:lstStyle/>
            <a:p>
              <a:pPr fontAlgn="base">
                <a:spcBef>
                  <a:spcPct val="0"/>
                </a:spcBef>
                <a:spcAft>
                  <a:spcPct val="0"/>
                </a:spcAft>
              </a:pPr>
              <a:endParaRPr lang="zh-CN" altLang="en-US" sz="3200">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8521" name="Rectangle 562"/>
            <p:cNvSpPr>
              <a:spLocks noChangeArrowheads="1"/>
            </p:cNvSpPr>
            <p:nvPr/>
          </p:nvSpPr>
          <p:spPr bwMode="auto">
            <a:xfrm>
              <a:off x="4878816" y="3379358"/>
              <a:ext cx="1507138" cy="345066"/>
            </a:xfrm>
            <a:prstGeom prst="rect">
              <a:avLst/>
            </a:prstGeom>
            <a:solidFill>
              <a:schemeClr val="accent4"/>
            </a:solidFill>
            <a:ln>
              <a:noFill/>
            </a:ln>
          </p:spPr>
          <p:txBody>
            <a:bodyPr/>
            <a:lstStyle/>
            <a:p>
              <a:pPr fontAlgn="base">
                <a:spcBef>
                  <a:spcPct val="0"/>
                </a:spcBef>
                <a:spcAft>
                  <a:spcPct val="0"/>
                </a:spcAft>
              </a:pPr>
              <a:endParaRPr lang="zh-CN" altLang="en-US" sz="3200">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8522" name="Freeform 563"/>
            <p:cNvSpPr/>
            <p:nvPr/>
          </p:nvSpPr>
          <p:spPr bwMode="auto">
            <a:xfrm>
              <a:off x="4878816" y="3724424"/>
              <a:ext cx="217637" cy="131454"/>
            </a:xfrm>
            <a:custGeom>
              <a:avLst/>
              <a:gdLst>
                <a:gd name="T0" fmla="*/ 2147483647 w 80"/>
                <a:gd name="T1" fmla="*/ 2147483647 h 40"/>
                <a:gd name="T2" fmla="*/ 2147483647 w 80"/>
                <a:gd name="T3" fmla="*/ 0 h 40"/>
                <a:gd name="T4" fmla="*/ 0 w 80"/>
                <a:gd name="T5" fmla="*/ 0 h 40"/>
                <a:gd name="T6" fmla="*/ 2147483647 w 80"/>
                <a:gd name="T7" fmla="*/ 2147483647 h 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40">
                  <a:moveTo>
                    <a:pt x="80" y="40"/>
                  </a:moveTo>
                  <a:lnTo>
                    <a:pt x="80" y="0"/>
                  </a:lnTo>
                  <a:lnTo>
                    <a:pt x="0" y="0"/>
                  </a:lnTo>
                  <a:lnTo>
                    <a:pt x="80" y="40"/>
                  </a:lnTo>
                  <a:close/>
                </a:path>
              </a:pathLst>
            </a:custGeom>
            <a:solidFill>
              <a:schemeClr val="accent4">
                <a:lumMod val="50000"/>
              </a:schemeClr>
            </a:solidFill>
            <a:ln>
              <a:noFill/>
            </a:ln>
          </p:spPr>
          <p:txBody>
            <a:bodyPr/>
            <a:lstStyle/>
            <a:p>
              <a:pPr fontAlgn="base">
                <a:spcBef>
                  <a:spcPct val="0"/>
                </a:spcBef>
                <a:spcAft>
                  <a:spcPct val="0"/>
                </a:spcAft>
              </a:pPr>
              <a:endParaRPr lang="zh-CN" altLang="en-US" sz="3200">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5" name="TextBox 104"/>
            <p:cNvSpPr txBox="1"/>
            <p:nvPr/>
          </p:nvSpPr>
          <p:spPr bwMode="auto">
            <a:xfrm>
              <a:off x="3741945" y="3528400"/>
              <a:ext cx="1008930" cy="284742"/>
            </a:xfrm>
            <a:prstGeom prst="rect">
              <a:avLst/>
            </a:prstGeom>
            <a:noFill/>
          </p:spPr>
          <p:txBody>
            <a:bodyPr wrap="none" anchor="ctr">
              <a:spAutoFit/>
            </a:bodyPr>
            <a:lstStyle/>
            <a:p>
              <a:pPr algn="ctr">
                <a:defRPr/>
              </a:pPr>
              <a:r>
                <a:rPr lang="zh-CN" altLang="en-US" sz="1865" spc="400" dirty="0">
                  <a:solidFill>
                    <a:prstClr val="white"/>
                  </a:solidFill>
                  <a:latin typeface="Agency FB" panose="020B0503020202020204" pitchFamily="34" charset="0"/>
                  <a:ea typeface="微软雅黑" panose="020B0503020204020204" charset="-122"/>
                  <a:cs typeface="Arial" panose="020B0604020202020204" pitchFamily="34" charset="0"/>
                  <a:sym typeface="Agency FB" panose="020B0503020202020204" pitchFamily="34" charset="0"/>
                </a:rPr>
                <a:t>添加标题</a:t>
              </a:r>
              <a:endParaRPr lang="zh-CN" altLang="en-US" sz="1865" spc="400" dirty="0">
                <a:solidFill>
                  <a:prstClr val="white"/>
                </a:solidFill>
                <a:latin typeface="Agency FB" panose="020B0503020202020204" pitchFamily="34" charset="0"/>
                <a:ea typeface="微软雅黑" panose="020B0503020204020204" charset="-122"/>
                <a:cs typeface="Arial" panose="020B0604020202020204" pitchFamily="34" charset="0"/>
                <a:sym typeface="Agency FB" panose="020B0503020202020204" pitchFamily="34" charset="0"/>
              </a:endParaRPr>
            </a:p>
          </p:txBody>
        </p:sp>
        <p:sp>
          <p:nvSpPr>
            <p:cNvPr id="109" name="TextBox 108"/>
            <p:cNvSpPr txBox="1"/>
            <p:nvPr/>
          </p:nvSpPr>
          <p:spPr>
            <a:xfrm>
              <a:off x="6642644" y="3321376"/>
              <a:ext cx="601367" cy="377075"/>
            </a:xfrm>
            <a:prstGeom prst="rect">
              <a:avLst/>
            </a:prstGeom>
            <a:noFill/>
          </p:spPr>
          <p:txBody>
            <a:bodyPr wrap="none">
              <a:spAutoFit/>
            </a:bodyPr>
            <a:lstStyle>
              <a:defPPr>
                <a:defRPr lang="zh-CN"/>
              </a:defPPr>
              <a:lvl1pPr algn="ctr" fontAlgn="auto">
                <a:spcBef>
                  <a:spcPts val="0"/>
                </a:spcBef>
                <a:spcAft>
                  <a:spcPts val="0"/>
                </a:spcAft>
                <a:defRPr sz="900" spc="300">
                  <a:solidFill>
                    <a:srgbClr val="284848"/>
                  </a:solidFill>
                  <a:latin typeface="微软雅黑" panose="020B0503020204020204" charset="-122"/>
                  <a:ea typeface="微软雅黑" panose="020B0503020204020204" charset="-122"/>
                  <a:cs typeface="Arial" panose="020B0604020202020204" pitchFamily="34" charset="0"/>
                </a:defRPr>
              </a:lvl1pPr>
            </a:lstStyle>
            <a:p>
              <a:r>
                <a:rPr lang="en-US" altLang="zh-CN" sz="2665" dirty="0">
                  <a:solidFill>
                    <a:schemeClr val="accent4"/>
                  </a:solidFill>
                  <a:latin typeface="Agency FB" panose="020B0503020202020204" pitchFamily="34" charset="0"/>
                  <a:sym typeface="Agency FB" panose="020B0503020202020204" pitchFamily="34" charset="0"/>
                </a:rPr>
                <a:t>45%</a:t>
              </a:r>
              <a:endParaRPr lang="zh-CN" altLang="en-US" sz="2665" dirty="0">
                <a:solidFill>
                  <a:schemeClr val="accent4"/>
                </a:solidFill>
                <a:latin typeface="Agency FB" panose="020B0503020202020204" pitchFamily="34" charset="0"/>
                <a:sym typeface="Agency FB" panose="020B0503020202020204" pitchFamily="34" charset="0"/>
              </a:endParaRPr>
            </a:p>
          </p:txBody>
        </p:sp>
      </p:grpSp>
      <p:sp>
        <p:nvSpPr>
          <p:cNvPr id="27" name="矩形 1"/>
          <p:cNvSpPr>
            <a:spLocks noChangeArrowheads="1"/>
          </p:cNvSpPr>
          <p:nvPr/>
        </p:nvSpPr>
        <p:spPr bwMode="auto">
          <a:xfrm>
            <a:off x="493602" y="3871886"/>
            <a:ext cx="4152073" cy="144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465"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单击此处添加文本单击此处添加文本单击此处添加文本单击此处添加文本单击此处添加文本单击此处添加文本单击此处添加文本单击此处添加文本单击</a:t>
            </a:r>
            <a:endParaRPr lang="zh-CN" altLang="zh-CN" sz="1465"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357"/>
                                        </p:tgtEl>
                                        <p:attrNameLst>
                                          <p:attrName>style.visibility</p:attrName>
                                        </p:attrNameLst>
                                      </p:cBhvr>
                                      <p:to>
                                        <p:strVal val="visible"/>
                                      </p:to>
                                    </p:set>
                                    <p:animEffect transition="in" filter="fade">
                                      <p:cBhvr>
                                        <p:cTn id="7" dur="500"/>
                                        <p:tgtEl>
                                          <p:spTgt spid="357"/>
                                        </p:tgtEl>
                                      </p:cBhvr>
                                    </p:animEffect>
                                  </p:childTnLst>
                                </p:cTn>
                              </p:par>
                            </p:childTnLst>
                          </p:cTn>
                        </p:par>
                        <p:par>
                          <p:cTn id="8" fill="hold">
                            <p:stCondLst>
                              <p:cond delay="375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425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4750"/>
                            </p:stCondLst>
                            <p:childTnLst>
                              <p:par>
                                <p:cTn id="17" presetID="2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525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5750"/>
                            </p:stCondLst>
                            <p:childTnLst>
                              <p:par>
                                <p:cTn id="25" presetID="10" presetClass="entr" presetSubtype="0" fill="hold" grpId="0" nodeType="afterEffect">
                                  <p:stCondLst>
                                    <p:cond delay="0"/>
                                  </p:stCondLst>
                                  <p:iterate type="wd">
                                    <p:tmPct val="10000"/>
                                  </p:iterate>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Freeform 10"/>
          <p:cNvSpPr/>
          <p:nvPr/>
        </p:nvSpPr>
        <p:spPr bwMode="auto">
          <a:xfrm>
            <a:off x="4751541" y="4824701"/>
            <a:ext cx="2120284" cy="948611"/>
          </a:xfrm>
          <a:custGeom>
            <a:avLst/>
            <a:gdLst>
              <a:gd name="T0" fmla="*/ 888 w 903"/>
              <a:gd name="T1" fmla="*/ 404 h 404"/>
              <a:gd name="T2" fmla="*/ 506 w 903"/>
              <a:gd name="T3" fmla="*/ 22 h 404"/>
              <a:gd name="T4" fmla="*/ 0 w 903"/>
              <a:gd name="T5" fmla="*/ 22 h 404"/>
              <a:gd name="T6" fmla="*/ 0 w 903"/>
              <a:gd name="T7" fmla="*/ 0 h 404"/>
              <a:gd name="T8" fmla="*/ 514 w 903"/>
              <a:gd name="T9" fmla="*/ 0 h 404"/>
              <a:gd name="T10" fmla="*/ 903 w 903"/>
              <a:gd name="T11" fmla="*/ 396 h 404"/>
              <a:gd name="T12" fmla="*/ 888 w 9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903" h="404">
                <a:moveTo>
                  <a:pt x="888" y="404"/>
                </a:moveTo>
                <a:lnTo>
                  <a:pt x="506" y="22"/>
                </a:lnTo>
                <a:lnTo>
                  <a:pt x="0" y="22"/>
                </a:lnTo>
                <a:lnTo>
                  <a:pt x="0" y="0"/>
                </a:lnTo>
                <a:lnTo>
                  <a:pt x="514" y="0"/>
                </a:lnTo>
                <a:lnTo>
                  <a:pt x="903" y="396"/>
                </a:lnTo>
                <a:lnTo>
                  <a:pt x="888" y="404"/>
                </a:lnTo>
                <a:close/>
              </a:path>
            </a:pathLst>
          </a:custGeom>
          <a:solidFill>
            <a:schemeClr val="accent1"/>
          </a:solidFill>
          <a:ln>
            <a:noFill/>
          </a:ln>
          <a:effectLst>
            <a:outerShdw blurRad="50800" dist="38100" dir="13500000" algn="br" rotWithShape="0">
              <a:prstClr val="black">
                <a:alpha val="40000"/>
              </a:prstClr>
            </a:outerShdw>
          </a:effectLst>
        </p:spPr>
        <p:txBody>
          <a:bodyPr vert="horz" wrap="square" lIns="91040" tIns="45712" rIns="91040" bIns="45712" numCol="1" anchor="t" anchorCtr="0" compatLnSpc="1"/>
          <a:lstStyle/>
          <a:p>
            <a:pPr defTabSz="909955" fontAlgn="base">
              <a:spcBef>
                <a:spcPct val="0"/>
              </a:spcBef>
              <a:spcAft>
                <a:spcPct val="0"/>
              </a:spcAft>
            </a:pPr>
            <a:endParaRPr lang="zh-CN" altLang="en-US">
              <a:sym typeface="Agency FB" panose="020B0503020202020204" pitchFamily="34" charset="0"/>
            </a:endParaRPr>
          </a:p>
        </p:txBody>
      </p:sp>
      <p:sp>
        <p:nvSpPr>
          <p:cNvPr id="59" name="Freeform 11"/>
          <p:cNvSpPr/>
          <p:nvPr/>
        </p:nvSpPr>
        <p:spPr bwMode="auto">
          <a:xfrm>
            <a:off x="6594753" y="3946532"/>
            <a:ext cx="2117936" cy="948611"/>
          </a:xfrm>
          <a:custGeom>
            <a:avLst/>
            <a:gdLst>
              <a:gd name="T0" fmla="*/ 888 w 902"/>
              <a:gd name="T1" fmla="*/ 404 h 404"/>
              <a:gd name="T2" fmla="*/ 506 w 902"/>
              <a:gd name="T3" fmla="*/ 22 h 404"/>
              <a:gd name="T4" fmla="*/ 0 w 902"/>
              <a:gd name="T5" fmla="*/ 22 h 404"/>
              <a:gd name="T6" fmla="*/ 0 w 902"/>
              <a:gd name="T7" fmla="*/ 0 h 404"/>
              <a:gd name="T8" fmla="*/ 514 w 902"/>
              <a:gd name="T9" fmla="*/ 0 h 404"/>
              <a:gd name="T10" fmla="*/ 902 w 902"/>
              <a:gd name="T11" fmla="*/ 396 h 404"/>
              <a:gd name="T12" fmla="*/ 888 w 902"/>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902" h="404">
                <a:moveTo>
                  <a:pt x="888" y="404"/>
                </a:moveTo>
                <a:lnTo>
                  <a:pt x="506" y="22"/>
                </a:lnTo>
                <a:lnTo>
                  <a:pt x="0" y="22"/>
                </a:lnTo>
                <a:lnTo>
                  <a:pt x="0" y="0"/>
                </a:lnTo>
                <a:lnTo>
                  <a:pt x="514" y="0"/>
                </a:lnTo>
                <a:lnTo>
                  <a:pt x="902" y="396"/>
                </a:lnTo>
                <a:lnTo>
                  <a:pt x="888" y="404"/>
                </a:lnTo>
                <a:close/>
              </a:path>
            </a:pathLst>
          </a:custGeom>
          <a:solidFill>
            <a:schemeClr val="accent2"/>
          </a:solidFill>
          <a:ln>
            <a:noFill/>
          </a:ln>
          <a:effectLst>
            <a:outerShdw blurRad="50800" dist="38100" dir="13500000" algn="br" rotWithShape="0">
              <a:prstClr val="black">
                <a:alpha val="40000"/>
              </a:prstClr>
            </a:outerShdw>
          </a:effectLst>
        </p:spPr>
        <p:txBody>
          <a:bodyPr vert="horz" wrap="square" lIns="91040" tIns="45712" rIns="91040" bIns="45712" numCol="1" anchor="t" anchorCtr="0" compatLnSpc="1"/>
          <a:lstStyle/>
          <a:p>
            <a:pPr defTabSz="909955" fontAlgn="base">
              <a:spcBef>
                <a:spcPct val="0"/>
              </a:spcBef>
              <a:spcAft>
                <a:spcPct val="0"/>
              </a:spcAft>
            </a:pPr>
            <a:endParaRPr lang="zh-CN" altLang="en-US">
              <a:sym typeface="Agency FB" panose="020B0503020202020204" pitchFamily="34" charset="0"/>
            </a:endParaRPr>
          </a:p>
        </p:txBody>
      </p:sp>
      <p:sp>
        <p:nvSpPr>
          <p:cNvPr id="60" name="Freeform 12"/>
          <p:cNvSpPr/>
          <p:nvPr/>
        </p:nvSpPr>
        <p:spPr bwMode="auto">
          <a:xfrm>
            <a:off x="7818084" y="3171677"/>
            <a:ext cx="2134373" cy="948611"/>
          </a:xfrm>
          <a:custGeom>
            <a:avLst/>
            <a:gdLst>
              <a:gd name="T0" fmla="*/ 895 w 909"/>
              <a:gd name="T1" fmla="*/ 404 h 404"/>
              <a:gd name="T2" fmla="*/ 506 w 909"/>
              <a:gd name="T3" fmla="*/ 15 h 404"/>
              <a:gd name="T4" fmla="*/ 0 w 909"/>
              <a:gd name="T5" fmla="*/ 15 h 404"/>
              <a:gd name="T6" fmla="*/ 0 w 909"/>
              <a:gd name="T7" fmla="*/ 0 h 404"/>
              <a:gd name="T8" fmla="*/ 513 w 909"/>
              <a:gd name="T9" fmla="*/ 0 h 404"/>
              <a:gd name="T10" fmla="*/ 909 w 909"/>
              <a:gd name="T11" fmla="*/ 389 h 404"/>
              <a:gd name="T12" fmla="*/ 895 w 909"/>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909" h="404">
                <a:moveTo>
                  <a:pt x="895" y="404"/>
                </a:moveTo>
                <a:lnTo>
                  <a:pt x="506" y="15"/>
                </a:lnTo>
                <a:lnTo>
                  <a:pt x="0" y="15"/>
                </a:lnTo>
                <a:lnTo>
                  <a:pt x="0" y="0"/>
                </a:lnTo>
                <a:lnTo>
                  <a:pt x="513" y="0"/>
                </a:lnTo>
                <a:lnTo>
                  <a:pt x="909" y="389"/>
                </a:lnTo>
                <a:lnTo>
                  <a:pt x="895" y="404"/>
                </a:lnTo>
                <a:close/>
              </a:path>
            </a:pathLst>
          </a:custGeom>
          <a:solidFill>
            <a:schemeClr val="accent3"/>
          </a:solidFill>
          <a:ln>
            <a:noFill/>
          </a:ln>
          <a:effectLst>
            <a:outerShdw blurRad="50800" dist="38100" dir="13500000" algn="br" rotWithShape="0">
              <a:prstClr val="black">
                <a:alpha val="40000"/>
              </a:prstClr>
            </a:outerShdw>
          </a:effectLst>
        </p:spPr>
        <p:txBody>
          <a:bodyPr vert="horz" wrap="square" lIns="91040" tIns="45712" rIns="91040" bIns="45712" numCol="1" anchor="t" anchorCtr="0" compatLnSpc="1"/>
          <a:lstStyle/>
          <a:p>
            <a:pPr defTabSz="909955" fontAlgn="base">
              <a:spcBef>
                <a:spcPct val="0"/>
              </a:spcBef>
              <a:spcAft>
                <a:spcPct val="0"/>
              </a:spcAft>
            </a:pPr>
            <a:endParaRPr lang="zh-CN" altLang="en-US">
              <a:sym typeface="Agency FB" panose="020B0503020202020204" pitchFamily="34" charset="0"/>
            </a:endParaRPr>
          </a:p>
        </p:txBody>
      </p:sp>
      <p:sp>
        <p:nvSpPr>
          <p:cNvPr id="61" name="Freeform 13"/>
          <p:cNvSpPr/>
          <p:nvPr/>
        </p:nvSpPr>
        <p:spPr bwMode="auto">
          <a:xfrm>
            <a:off x="8764345" y="2174042"/>
            <a:ext cx="2117936" cy="946263"/>
          </a:xfrm>
          <a:custGeom>
            <a:avLst/>
            <a:gdLst>
              <a:gd name="T0" fmla="*/ 895 w 902"/>
              <a:gd name="T1" fmla="*/ 403 h 403"/>
              <a:gd name="T2" fmla="*/ 506 w 902"/>
              <a:gd name="T3" fmla="*/ 15 h 403"/>
              <a:gd name="T4" fmla="*/ 0 w 902"/>
              <a:gd name="T5" fmla="*/ 15 h 403"/>
              <a:gd name="T6" fmla="*/ 0 w 902"/>
              <a:gd name="T7" fmla="*/ 0 h 403"/>
              <a:gd name="T8" fmla="*/ 514 w 902"/>
              <a:gd name="T9" fmla="*/ 0 h 403"/>
              <a:gd name="T10" fmla="*/ 902 w 902"/>
              <a:gd name="T11" fmla="*/ 389 h 403"/>
              <a:gd name="T12" fmla="*/ 895 w 902"/>
              <a:gd name="T13" fmla="*/ 403 h 403"/>
            </a:gdLst>
            <a:ahLst/>
            <a:cxnLst>
              <a:cxn ang="0">
                <a:pos x="T0" y="T1"/>
              </a:cxn>
              <a:cxn ang="0">
                <a:pos x="T2" y="T3"/>
              </a:cxn>
              <a:cxn ang="0">
                <a:pos x="T4" y="T5"/>
              </a:cxn>
              <a:cxn ang="0">
                <a:pos x="T6" y="T7"/>
              </a:cxn>
              <a:cxn ang="0">
                <a:pos x="T8" y="T9"/>
              </a:cxn>
              <a:cxn ang="0">
                <a:pos x="T10" y="T11"/>
              </a:cxn>
              <a:cxn ang="0">
                <a:pos x="T12" y="T13"/>
              </a:cxn>
            </a:cxnLst>
            <a:rect l="0" t="0" r="r" b="b"/>
            <a:pathLst>
              <a:path w="902" h="403">
                <a:moveTo>
                  <a:pt x="895" y="403"/>
                </a:moveTo>
                <a:lnTo>
                  <a:pt x="506" y="15"/>
                </a:lnTo>
                <a:lnTo>
                  <a:pt x="0" y="15"/>
                </a:lnTo>
                <a:lnTo>
                  <a:pt x="0" y="0"/>
                </a:lnTo>
                <a:lnTo>
                  <a:pt x="514" y="0"/>
                </a:lnTo>
                <a:lnTo>
                  <a:pt x="902" y="389"/>
                </a:lnTo>
                <a:lnTo>
                  <a:pt x="895" y="403"/>
                </a:lnTo>
                <a:close/>
              </a:path>
            </a:pathLst>
          </a:custGeom>
          <a:solidFill>
            <a:schemeClr val="accent4"/>
          </a:solidFill>
          <a:ln>
            <a:noFill/>
          </a:ln>
          <a:effectLst>
            <a:outerShdw blurRad="50800" dist="38100" dir="13500000" algn="br" rotWithShape="0">
              <a:prstClr val="black">
                <a:alpha val="40000"/>
              </a:prstClr>
            </a:outerShdw>
          </a:effectLst>
        </p:spPr>
        <p:txBody>
          <a:bodyPr vert="horz" wrap="square" lIns="91040" tIns="45712" rIns="91040" bIns="45712" numCol="1" anchor="t" anchorCtr="0" compatLnSpc="1"/>
          <a:lstStyle/>
          <a:p>
            <a:pPr defTabSz="909955" fontAlgn="base">
              <a:spcBef>
                <a:spcPct val="0"/>
              </a:spcBef>
              <a:spcAft>
                <a:spcPct val="0"/>
              </a:spcAft>
            </a:pPr>
            <a:endParaRPr lang="zh-CN" altLang="en-US">
              <a:sym typeface="Agency FB" panose="020B0503020202020204" pitchFamily="34" charset="0"/>
            </a:endParaRPr>
          </a:p>
        </p:txBody>
      </p:sp>
      <p:sp>
        <p:nvSpPr>
          <p:cNvPr id="66" name="Freeform 6"/>
          <p:cNvSpPr/>
          <p:nvPr/>
        </p:nvSpPr>
        <p:spPr bwMode="auto">
          <a:xfrm>
            <a:off x="3857189" y="5014917"/>
            <a:ext cx="4322751" cy="1152891"/>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67" name="Freeform 7"/>
          <p:cNvSpPr/>
          <p:nvPr/>
        </p:nvSpPr>
        <p:spPr bwMode="auto">
          <a:xfrm>
            <a:off x="8247776" y="4395293"/>
            <a:ext cx="1016704" cy="1772775"/>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chemeClr val="accent2"/>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68" name="Freeform 8"/>
          <p:cNvSpPr/>
          <p:nvPr/>
        </p:nvSpPr>
        <p:spPr bwMode="auto">
          <a:xfrm>
            <a:off x="10694721" y="2638863"/>
            <a:ext cx="533007" cy="352911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69" name="Freeform 9"/>
          <p:cNvSpPr/>
          <p:nvPr/>
        </p:nvSpPr>
        <p:spPr bwMode="auto">
          <a:xfrm>
            <a:off x="9351356" y="3258557"/>
            <a:ext cx="1272640" cy="2909227"/>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solidFill>
            <a:schemeClr val="accent3"/>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70" name="TextBox 37"/>
          <p:cNvSpPr txBox="1"/>
          <p:nvPr/>
        </p:nvSpPr>
        <p:spPr>
          <a:xfrm>
            <a:off x="5895513" y="1942511"/>
            <a:ext cx="2646071" cy="584759"/>
          </a:xfrm>
          <a:prstGeom prst="rect">
            <a:avLst/>
          </a:prstGeom>
          <a:noFill/>
        </p:spPr>
        <p:txBody>
          <a:bodyPr wrap="none" lIns="91040" tIns="45712" rIns="91040" bIns="45712" rtlCol="0">
            <a:spAutoFit/>
          </a:bodyPr>
          <a:lstStyle/>
          <a:p>
            <a:pPr defTabSz="909955" fontAlgn="base">
              <a:spcBef>
                <a:spcPct val="0"/>
              </a:spcBef>
              <a:spcAft>
                <a:spcPct val="0"/>
              </a:spcAft>
            </a:pPr>
            <a:r>
              <a:rPr lang="zh-CN" altLang="en-US" sz="3200" dirty="0">
                <a:solidFill>
                  <a:schemeClr val="accent4"/>
                </a:solidFill>
                <a:latin typeface="Agency FB" panose="020B0503020202020204" pitchFamily="34" charset="0"/>
                <a:ea typeface="微软雅黑" panose="020B0503020204020204" charset="-122"/>
                <a:cs typeface="+mn-ea"/>
                <a:sym typeface="Agency FB" panose="020B0503020202020204" pitchFamily="34" charset="0"/>
              </a:rPr>
              <a:t>单击添加文本</a:t>
            </a:r>
            <a:endParaRPr lang="zh-CN" altLang="en-US" sz="3200" dirty="0">
              <a:solidFill>
                <a:schemeClr val="accent4"/>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71" name="TextBox 38"/>
          <p:cNvSpPr txBox="1"/>
          <p:nvPr/>
        </p:nvSpPr>
        <p:spPr>
          <a:xfrm>
            <a:off x="5038985" y="2919901"/>
            <a:ext cx="2646071" cy="584759"/>
          </a:xfrm>
          <a:prstGeom prst="rect">
            <a:avLst/>
          </a:prstGeom>
          <a:noFill/>
        </p:spPr>
        <p:txBody>
          <a:bodyPr wrap="none" lIns="91040" tIns="45712" rIns="91040" bIns="45712" rtlCol="0">
            <a:spAutoFit/>
          </a:bodyPr>
          <a:lstStyle/>
          <a:p>
            <a:pPr defTabSz="909955" fontAlgn="base">
              <a:spcBef>
                <a:spcPct val="0"/>
              </a:spcBef>
              <a:spcAft>
                <a:spcPct val="0"/>
              </a:spcAft>
            </a:pPr>
            <a:r>
              <a:rPr lang="zh-CN" altLang="en-US" sz="3200" dirty="0">
                <a:solidFill>
                  <a:schemeClr val="accent3"/>
                </a:solidFill>
                <a:latin typeface="Agency FB" panose="020B0503020202020204" pitchFamily="34" charset="0"/>
                <a:ea typeface="微软雅黑" panose="020B0503020204020204" charset="-122"/>
                <a:cs typeface="+mn-ea"/>
                <a:sym typeface="Agency FB" panose="020B0503020202020204" pitchFamily="34" charset="0"/>
              </a:rPr>
              <a:t>单击添加文本</a:t>
            </a:r>
            <a:endParaRPr lang="zh-CN" altLang="en-US" sz="3200" dirty="0">
              <a:solidFill>
                <a:schemeClr val="accent3"/>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72" name="TextBox 39"/>
          <p:cNvSpPr txBox="1"/>
          <p:nvPr/>
        </p:nvSpPr>
        <p:spPr>
          <a:xfrm>
            <a:off x="3908377" y="3685996"/>
            <a:ext cx="2646071" cy="584759"/>
          </a:xfrm>
          <a:prstGeom prst="rect">
            <a:avLst/>
          </a:prstGeom>
          <a:noFill/>
        </p:spPr>
        <p:txBody>
          <a:bodyPr wrap="none" lIns="91040" tIns="45712" rIns="91040" bIns="45712" rtlCol="0">
            <a:spAutoFit/>
          </a:bodyPr>
          <a:lstStyle/>
          <a:p>
            <a:pPr defTabSz="909955" fontAlgn="base">
              <a:spcBef>
                <a:spcPct val="0"/>
              </a:spcBef>
              <a:spcAft>
                <a:spcPct val="0"/>
              </a:spcAft>
            </a:pPr>
            <a:r>
              <a:rPr lang="zh-CN" altLang="en-US" sz="3200" dirty="0">
                <a:solidFill>
                  <a:schemeClr val="accent2"/>
                </a:solidFill>
                <a:latin typeface="Agency FB" panose="020B0503020202020204" pitchFamily="34" charset="0"/>
                <a:ea typeface="微软雅黑" panose="020B0503020204020204" charset="-122"/>
                <a:cs typeface="+mn-ea"/>
                <a:sym typeface="Agency FB" panose="020B0503020202020204" pitchFamily="34" charset="0"/>
              </a:rPr>
              <a:t>单击添加文本</a:t>
            </a:r>
            <a:endParaRPr lang="zh-CN" altLang="en-US" sz="3200" dirty="0">
              <a:solidFill>
                <a:schemeClr val="accent2"/>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73" name="TextBox 40"/>
          <p:cNvSpPr txBox="1"/>
          <p:nvPr/>
        </p:nvSpPr>
        <p:spPr>
          <a:xfrm>
            <a:off x="2100245" y="4559079"/>
            <a:ext cx="2646071" cy="584759"/>
          </a:xfrm>
          <a:prstGeom prst="rect">
            <a:avLst/>
          </a:prstGeom>
          <a:noFill/>
        </p:spPr>
        <p:txBody>
          <a:bodyPr wrap="none" lIns="91040" tIns="45712" rIns="91040" bIns="45712" rtlCol="0">
            <a:spAutoFit/>
          </a:bodyPr>
          <a:lstStyle/>
          <a:p>
            <a:pPr defTabSz="909955" fontAlgn="base">
              <a:spcBef>
                <a:spcPct val="0"/>
              </a:spcBef>
              <a:spcAft>
                <a:spcPct val="0"/>
              </a:spcAft>
            </a:pPr>
            <a:r>
              <a:rPr lang="zh-CN" altLang="en-US" sz="3200" dirty="0">
                <a:solidFill>
                  <a:schemeClr val="accent1"/>
                </a:solidFill>
                <a:latin typeface="Agency FB" panose="020B0503020202020204" pitchFamily="34" charset="0"/>
                <a:ea typeface="微软雅黑" panose="020B0503020204020204" charset="-122"/>
                <a:cs typeface="+mn-ea"/>
                <a:sym typeface="Agency FB" panose="020B0503020202020204" pitchFamily="34" charset="0"/>
              </a:rPr>
              <a:t>单击添加文本</a:t>
            </a:r>
            <a:endParaRPr lang="zh-CN" altLang="en-US" sz="3200" dirty="0">
              <a:solidFill>
                <a:schemeClr val="accent1"/>
              </a:solidFill>
              <a:latin typeface="Agency FB" panose="020B0503020202020204" pitchFamily="34" charset="0"/>
              <a:ea typeface="微软雅黑" panose="020B0503020204020204" charset="-122"/>
              <a:cs typeface="+mn-ea"/>
              <a:sym typeface="Agency FB" panose="020B0503020202020204" pitchFamily="34" charset="0"/>
            </a:endParaRPr>
          </a:p>
        </p:txBody>
      </p:sp>
      <p:grpSp>
        <p:nvGrpSpPr>
          <p:cNvPr id="74" name="组合 73"/>
          <p:cNvGrpSpPr/>
          <p:nvPr/>
        </p:nvGrpSpPr>
        <p:grpSpPr>
          <a:xfrm>
            <a:off x="699226" y="1486222"/>
            <a:ext cx="3276660" cy="2814160"/>
            <a:chOff x="428458" y="1296963"/>
            <a:chExt cx="3276660" cy="2814161"/>
          </a:xfrm>
        </p:grpSpPr>
        <p:sp>
          <p:nvSpPr>
            <p:cNvPr id="75" name="TextBox 174"/>
            <p:cNvSpPr txBox="1"/>
            <p:nvPr/>
          </p:nvSpPr>
          <p:spPr>
            <a:xfrm>
              <a:off x="442570" y="1802799"/>
              <a:ext cx="3262548" cy="2308325"/>
            </a:xfrm>
            <a:prstGeom prst="rect">
              <a:avLst/>
            </a:prstGeom>
            <a:noFill/>
          </p:spPr>
          <p:txBody>
            <a:bodyPr wrap="square" rtlCol="0">
              <a:spAutoFit/>
            </a:bodyPr>
            <a:lstStyle/>
            <a:p>
              <a:pPr defTabSz="909955" fontAlgn="base">
                <a:lnSpc>
                  <a:spcPct val="150000"/>
                </a:lnSpc>
                <a:spcBef>
                  <a:spcPct val="0"/>
                </a:spcBef>
                <a:spcAft>
                  <a:spcPct val="0"/>
                </a:spcAft>
              </a:pPr>
              <a:r>
                <a:rPr lang="zh-CN" altLang="en-US" sz="16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单击此处添加文本单击此处添加文本单击此处添加文本单击此处添加文本单击此处添加文本单击此处添加文本单击此处添加文本单击此处添加文本单击此处添加文本单击此处添加文本</a:t>
              </a:r>
              <a:endParaRPr lang="zh-CN" altLang="zh-CN" sz="16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76" name="TextBox 175"/>
            <p:cNvSpPr txBox="1"/>
            <p:nvPr/>
          </p:nvSpPr>
          <p:spPr>
            <a:xfrm>
              <a:off x="428458" y="1296963"/>
              <a:ext cx="3231373" cy="523220"/>
            </a:xfrm>
            <a:prstGeom prst="rect">
              <a:avLst/>
            </a:prstGeom>
            <a:noFill/>
          </p:spPr>
          <p:txBody>
            <a:bodyPr wrap="square" rtlCol="0">
              <a:spAutoFit/>
            </a:bodyPr>
            <a:lstStyle/>
            <a:p>
              <a:pPr defTabSz="909955" fontAlgn="base">
                <a:spcBef>
                  <a:spcPct val="0"/>
                </a:spcBef>
                <a:spcAft>
                  <a:spcPct val="0"/>
                </a:spcAft>
              </a:pPr>
              <a:r>
                <a:rPr lang="zh-CN" altLang="en-US" sz="2800" b="1"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单击此处添加标题</a:t>
              </a:r>
              <a:endParaRPr lang="zh-CN" altLang="en-US" sz="2800" b="1"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anim calcmode="lin" valueType="num">
                                      <p:cBhvr>
                                        <p:cTn id="8" dur="500" fill="hold"/>
                                        <p:tgtEl>
                                          <p:spTgt spid="74"/>
                                        </p:tgtEl>
                                        <p:attrNameLst>
                                          <p:attrName>ppt_x</p:attrName>
                                        </p:attrNameLst>
                                      </p:cBhvr>
                                      <p:tavLst>
                                        <p:tav tm="0">
                                          <p:val>
                                            <p:strVal val="#ppt_x"/>
                                          </p:val>
                                        </p:tav>
                                        <p:tav tm="100000">
                                          <p:val>
                                            <p:strVal val="#ppt_x"/>
                                          </p:val>
                                        </p:tav>
                                      </p:tavLst>
                                    </p:anim>
                                    <p:anim calcmode="lin" valueType="num">
                                      <p:cBhvr>
                                        <p:cTn id="9" dur="500" fill="hold"/>
                                        <p:tgtEl>
                                          <p:spTgt spid="7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wipe(left)">
                                      <p:cBhvr>
                                        <p:cTn id="13" dur="500"/>
                                        <p:tgtEl>
                                          <p:spTgt spid="6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wipe(right)">
                                      <p:cBhvr>
                                        <p:cTn id="17" dur="500"/>
                                        <p:tgtEl>
                                          <p:spTgt spid="58"/>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randombar(horizontal)">
                                      <p:cBhvr>
                                        <p:cTn id="21" dur="500"/>
                                        <p:tgtEl>
                                          <p:spTgt spid="73"/>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left)">
                                      <p:cBhvr>
                                        <p:cTn id="25" dur="500"/>
                                        <p:tgtEl>
                                          <p:spTgt spid="67"/>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wipe(right)">
                                      <p:cBhvr>
                                        <p:cTn id="29" dur="500"/>
                                        <p:tgtEl>
                                          <p:spTgt spid="5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randombar(horizontal)">
                                      <p:cBhvr>
                                        <p:cTn id="33" dur="500"/>
                                        <p:tgtEl>
                                          <p:spTgt spid="7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wipe(left)">
                                      <p:cBhvr>
                                        <p:cTn id="37" dur="500"/>
                                        <p:tgtEl>
                                          <p:spTgt spid="69"/>
                                        </p:tgtEl>
                                      </p:cBhvr>
                                    </p:animEffect>
                                  </p:childTnLst>
                                </p:cTn>
                              </p:par>
                            </p:childTnLst>
                          </p:cTn>
                        </p:par>
                        <p:par>
                          <p:cTn id="38" fill="hold">
                            <p:stCondLst>
                              <p:cond delay="4000"/>
                            </p:stCondLst>
                            <p:childTnLst>
                              <p:par>
                                <p:cTn id="39" presetID="22" presetClass="entr" presetSubtype="2"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right)">
                                      <p:cBhvr>
                                        <p:cTn id="41" dur="500"/>
                                        <p:tgtEl>
                                          <p:spTgt spid="60"/>
                                        </p:tgtEl>
                                      </p:cBhvr>
                                    </p:animEffect>
                                  </p:childTnLst>
                                </p:cTn>
                              </p:par>
                            </p:childTnLst>
                          </p:cTn>
                        </p:par>
                        <p:par>
                          <p:cTn id="42" fill="hold">
                            <p:stCondLst>
                              <p:cond delay="4500"/>
                            </p:stCondLst>
                            <p:childTnLst>
                              <p:par>
                                <p:cTn id="43" presetID="14" presetClass="entr" presetSubtype="10" fill="hold" grpId="0" nodeType="after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randombar(horizontal)">
                                      <p:cBhvr>
                                        <p:cTn id="45" dur="500"/>
                                        <p:tgtEl>
                                          <p:spTgt spid="71"/>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wipe(left)">
                                      <p:cBhvr>
                                        <p:cTn id="49" dur="500"/>
                                        <p:tgtEl>
                                          <p:spTgt spid="68"/>
                                        </p:tgtEl>
                                      </p:cBhvr>
                                    </p:animEffect>
                                  </p:childTnLst>
                                </p:cTn>
                              </p:par>
                            </p:childTnLst>
                          </p:cTn>
                        </p:par>
                        <p:par>
                          <p:cTn id="50" fill="hold">
                            <p:stCondLst>
                              <p:cond delay="5500"/>
                            </p:stCondLst>
                            <p:childTnLst>
                              <p:par>
                                <p:cTn id="51" presetID="22" presetClass="entr" presetSubtype="2" fill="hold" grpId="0" nodeType="after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wipe(right)">
                                      <p:cBhvr>
                                        <p:cTn id="53" dur="500"/>
                                        <p:tgtEl>
                                          <p:spTgt spid="61"/>
                                        </p:tgtEl>
                                      </p:cBhvr>
                                    </p:animEffect>
                                  </p:childTnLst>
                                </p:cTn>
                              </p:par>
                            </p:childTnLst>
                          </p:cTn>
                        </p:par>
                        <p:par>
                          <p:cTn id="54" fill="hold">
                            <p:stCondLst>
                              <p:cond delay="6000"/>
                            </p:stCondLst>
                            <p:childTnLst>
                              <p:par>
                                <p:cTn id="55" presetID="14" presetClass="entr" presetSubtype="10" fill="hold" grpId="0" nodeType="after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randombar(horizontal)">
                                      <p:cBhvr>
                                        <p:cTn id="5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6" grpId="0" animBg="1"/>
      <p:bldP spid="67" grpId="0" animBg="1"/>
      <p:bldP spid="68" grpId="0" animBg="1"/>
      <p:bldP spid="69" grpId="0" animBg="1"/>
      <p:bldP spid="70" grpId="0"/>
      <p:bldP spid="71" grpId="0"/>
      <p:bldP spid="72" grpId="0"/>
      <p:bldP spid="7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336"/>
          <p:cNvSpPr/>
          <p:nvPr/>
        </p:nvSpPr>
        <p:spPr bwMode="auto">
          <a:xfrm>
            <a:off x="5848089" y="4244621"/>
            <a:ext cx="1466340" cy="1489712"/>
          </a:xfrm>
          <a:custGeom>
            <a:avLst/>
            <a:gdLst/>
            <a:ahLst/>
            <a:cxnLst>
              <a:cxn ang="0">
                <a:pos x="125" y="0"/>
              </a:cxn>
              <a:cxn ang="0">
                <a:pos x="187" y="128"/>
              </a:cxn>
              <a:cxn ang="0">
                <a:pos x="251" y="255"/>
              </a:cxn>
              <a:cxn ang="0">
                <a:pos x="125" y="255"/>
              </a:cxn>
              <a:cxn ang="0">
                <a:pos x="0" y="255"/>
              </a:cxn>
              <a:cxn ang="0">
                <a:pos x="62" y="128"/>
              </a:cxn>
              <a:cxn ang="0">
                <a:pos x="125" y="0"/>
              </a:cxn>
            </a:cxnLst>
            <a:rect l="0" t="0" r="r" b="b"/>
            <a:pathLst>
              <a:path w="251" h="255">
                <a:moveTo>
                  <a:pt x="125" y="0"/>
                </a:moveTo>
                <a:lnTo>
                  <a:pt x="187" y="128"/>
                </a:lnTo>
                <a:lnTo>
                  <a:pt x="251" y="255"/>
                </a:lnTo>
                <a:lnTo>
                  <a:pt x="125" y="255"/>
                </a:lnTo>
                <a:lnTo>
                  <a:pt x="0" y="255"/>
                </a:lnTo>
                <a:lnTo>
                  <a:pt x="62" y="128"/>
                </a:lnTo>
                <a:lnTo>
                  <a:pt x="125" y="0"/>
                </a:lnTo>
                <a:close/>
              </a:path>
            </a:pathLst>
          </a:custGeom>
          <a:solidFill>
            <a:schemeClr val="accent5"/>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23" name="Freeform 335"/>
          <p:cNvSpPr/>
          <p:nvPr/>
        </p:nvSpPr>
        <p:spPr bwMode="auto">
          <a:xfrm>
            <a:off x="4621265" y="2503683"/>
            <a:ext cx="1448816" cy="3230628"/>
          </a:xfrm>
          <a:custGeom>
            <a:avLst/>
            <a:gdLst/>
            <a:ahLst/>
            <a:cxnLst>
              <a:cxn ang="0">
                <a:pos x="125" y="0"/>
              </a:cxn>
              <a:cxn ang="0">
                <a:pos x="187" y="277"/>
              </a:cxn>
              <a:cxn ang="0">
                <a:pos x="248" y="553"/>
              </a:cxn>
              <a:cxn ang="0">
                <a:pos x="125" y="553"/>
              </a:cxn>
              <a:cxn ang="0">
                <a:pos x="0" y="553"/>
              </a:cxn>
              <a:cxn ang="0">
                <a:pos x="62" y="277"/>
              </a:cxn>
              <a:cxn ang="0">
                <a:pos x="125" y="0"/>
              </a:cxn>
            </a:cxnLst>
            <a:rect l="0" t="0" r="r" b="b"/>
            <a:pathLst>
              <a:path w="248" h="553">
                <a:moveTo>
                  <a:pt x="125" y="0"/>
                </a:moveTo>
                <a:lnTo>
                  <a:pt x="187" y="277"/>
                </a:lnTo>
                <a:lnTo>
                  <a:pt x="248" y="553"/>
                </a:lnTo>
                <a:lnTo>
                  <a:pt x="125" y="553"/>
                </a:lnTo>
                <a:lnTo>
                  <a:pt x="0" y="553"/>
                </a:lnTo>
                <a:lnTo>
                  <a:pt x="62" y="277"/>
                </a:lnTo>
                <a:lnTo>
                  <a:pt x="125" y="0"/>
                </a:lnTo>
                <a:close/>
              </a:path>
            </a:pathLst>
          </a:cu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22" name="Freeform 332"/>
          <p:cNvSpPr/>
          <p:nvPr/>
        </p:nvSpPr>
        <p:spPr bwMode="auto">
          <a:xfrm>
            <a:off x="3382741" y="3689634"/>
            <a:ext cx="1460500" cy="2044700"/>
          </a:xfrm>
          <a:custGeom>
            <a:avLst/>
            <a:gdLst/>
            <a:ahLst/>
            <a:cxnLst>
              <a:cxn ang="0">
                <a:pos x="125" y="0"/>
              </a:cxn>
              <a:cxn ang="0">
                <a:pos x="188" y="175"/>
              </a:cxn>
              <a:cxn ang="0">
                <a:pos x="250" y="350"/>
              </a:cxn>
              <a:cxn ang="0">
                <a:pos x="125" y="350"/>
              </a:cxn>
              <a:cxn ang="0">
                <a:pos x="0" y="350"/>
              </a:cxn>
              <a:cxn ang="0">
                <a:pos x="63" y="175"/>
              </a:cxn>
              <a:cxn ang="0">
                <a:pos x="125" y="0"/>
              </a:cxn>
            </a:cxnLst>
            <a:rect l="0" t="0" r="r" b="b"/>
            <a:pathLst>
              <a:path w="250" h="350">
                <a:moveTo>
                  <a:pt x="125" y="0"/>
                </a:moveTo>
                <a:lnTo>
                  <a:pt x="188" y="175"/>
                </a:lnTo>
                <a:lnTo>
                  <a:pt x="250" y="350"/>
                </a:lnTo>
                <a:lnTo>
                  <a:pt x="125" y="350"/>
                </a:lnTo>
                <a:lnTo>
                  <a:pt x="0" y="350"/>
                </a:lnTo>
                <a:lnTo>
                  <a:pt x="63" y="175"/>
                </a:lnTo>
                <a:lnTo>
                  <a:pt x="125" y="0"/>
                </a:lnTo>
                <a:close/>
              </a:path>
            </a:pathLst>
          </a:custGeom>
          <a:solidFill>
            <a:schemeClr val="accent3"/>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25" name="TextBox 24"/>
          <p:cNvSpPr txBox="1"/>
          <p:nvPr/>
        </p:nvSpPr>
        <p:spPr>
          <a:xfrm>
            <a:off x="6170969" y="3689634"/>
            <a:ext cx="820576" cy="523204"/>
          </a:xfrm>
          <a:prstGeom prst="rect">
            <a:avLst/>
          </a:prstGeom>
          <a:noFill/>
          <a:effectLst/>
        </p:spPr>
        <p:txBody>
          <a:bodyPr wrap="square" lIns="91048" tIns="45712" rIns="91048" bIns="45712" rtlCol="0">
            <a:spAutoFit/>
          </a:bodyPr>
          <a:lstStyle/>
          <a:p>
            <a:pPr algn="ctr" defTabSz="909955" fontAlgn="base">
              <a:spcBef>
                <a:spcPct val="0"/>
              </a:spcBef>
              <a:spcAft>
                <a:spcPct val="0"/>
              </a:spcAft>
            </a:pPr>
            <a:r>
              <a:rPr lang="en-US" altLang="zh-CN" sz="2800" b="1" i="1" dirty="0">
                <a:solidFill>
                  <a:schemeClr val="accent5"/>
                </a:solidFill>
                <a:latin typeface="Agency FB" panose="020B0503020202020204" pitchFamily="34" charset="0"/>
                <a:ea typeface="微软雅黑" panose="020B0503020204020204" charset="-122"/>
                <a:cs typeface="+mn-ea"/>
                <a:sym typeface="Agency FB" panose="020B0503020202020204" pitchFamily="34" charset="0"/>
              </a:rPr>
              <a:t>49%</a:t>
            </a:r>
            <a:endParaRPr lang="zh-CN" altLang="en-US" sz="2800" b="1" i="1" dirty="0">
              <a:solidFill>
                <a:schemeClr val="accent5"/>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6" name="TextBox 25"/>
          <p:cNvSpPr txBox="1"/>
          <p:nvPr/>
        </p:nvSpPr>
        <p:spPr>
          <a:xfrm>
            <a:off x="4950325" y="1897915"/>
            <a:ext cx="790697" cy="523204"/>
          </a:xfrm>
          <a:prstGeom prst="rect">
            <a:avLst/>
          </a:prstGeom>
          <a:noFill/>
          <a:effectLst/>
        </p:spPr>
        <p:txBody>
          <a:bodyPr wrap="square" lIns="91048" tIns="45712" rIns="91048" bIns="45712" rtlCol="0">
            <a:spAutoFit/>
          </a:bodyPr>
          <a:lstStyle/>
          <a:p>
            <a:pPr algn="ctr" defTabSz="909955" fontAlgn="base">
              <a:spcBef>
                <a:spcPct val="0"/>
              </a:spcBef>
              <a:spcAft>
                <a:spcPct val="0"/>
              </a:spcAft>
            </a:pPr>
            <a:r>
              <a:rPr lang="en-US" altLang="zh-CN" sz="2800" b="1" i="1" dirty="0">
                <a:solidFill>
                  <a:schemeClr val="accent4"/>
                </a:solidFill>
                <a:latin typeface="Agency FB" panose="020B0503020202020204" pitchFamily="34" charset="0"/>
                <a:ea typeface="微软雅黑" panose="020B0503020204020204" charset="-122"/>
                <a:cs typeface="+mn-ea"/>
                <a:sym typeface="Agency FB" panose="020B0503020202020204" pitchFamily="34" charset="0"/>
              </a:rPr>
              <a:t>95%</a:t>
            </a:r>
            <a:endParaRPr lang="zh-CN" altLang="en-US" sz="2800" b="1" i="1" dirty="0">
              <a:solidFill>
                <a:schemeClr val="accent4"/>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7" name="TextBox 26"/>
          <p:cNvSpPr txBox="1"/>
          <p:nvPr/>
        </p:nvSpPr>
        <p:spPr>
          <a:xfrm>
            <a:off x="3734611" y="3011699"/>
            <a:ext cx="768461" cy="523204"/>
          </a:xfrm>
          <a:prstGeom prst="rect">
            <a:avLst/>
          </a:prstGeom>
          <a:noFill/>
          <a:effectLst/>
        </p:spPr>
        <p:txBody>
          <a:bodyPr wrap="square" lIns="91048" tIns="45712" rIns="91048" bIns="45712" rtlCol="0">
            <a:spAutoFit/>
          </a:bodyPr>
          <a:lstStyle/>
          <a:p>
            <a:pPr algn="ctr" defTabSz="909955" fontAlgn="base">
              <a:spcBef>
                <a:spcPct val="0"/>
              </a:spcBef>
              <a:spcAft>
                <a:spcPct val="0"/>
              </a:spcAft>
            </a:pPr>
            <a:r>
              <a:rPr lang="en-US" altLang="zh-CN" sz="2800" b="1" i="1" dirty="0">
                <a:solidFill>
                  <a:schemeClr val="accent3"/>
                </a:solidFill>
                <a:latin typeface="Agency FB" panose="020B0503020202020204" pitchFamily="34" charset="0"/>
                <a:ea typeface="微软雅黑" panose="020B0503020204020204" charset="-122"/>
                <a:cs typeface="+mn-ea"/>
                <a:sym typeface="Agency FB" panose="020B0503020202020204" pitchFamily="34" charset="0"/>
              </a:rPr>
              <a:t>69%</a:t>
            </a:r>
            <a:endParaRPr lang="zh-CN" altLang="en-US" sz="2800" b="1" i="1" dirty="0">
              <a:solidFill>
                <a:schemeClr val="accent3"/>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8" name="Freeform 333"/>
          <p:cNvSpPr/>
          <p:nvPr/>
        </p:nvSpPr>
        <p:spPr bwMode="auto">
          <a:xfrm>
            <a:off x="2150077" y="4770406"/>
            <a:ext cx="1466340" cy="963932"/>
          </a:xfrm>
          <a:custGeom>
            <a:avLst/>
            <a:gdLst/>
            <a:ahLst/>
            <a:cxnLst>
              <a:cxn ang="0">
                <a:pos x="126" y="0"/>
              </a:cxn>
              <a:cxn ang="0">
                <a:pos x="187" y="82"/>
              </a:cxn>
              <a:cxn ang="0">
                <a:pos x="251" y="165"/>
              </a:cxn>
              <a:cxn ang="0">
                <a:pos x="126" y="165"/>
              </a:cxn>
              <a:cxn ang="0">
                <a:pos x="0" y="165"/>
              </a:cxn>
              <a:cxn ang="0">
                <a:pos x="62" y="82"/>
              </a:cxn>
              <a:cxn ang="0">
                <a:pos x="126" y="0"/>
              </a:cxn>
            </a:cxnLst>
            <a:rect l="0" t="0" r="r" b="b"/>
            <a:pathLst>
              <a:path w="251" h="165">
                <a:moveTo>
                  <a:pt x="126" y="0"/>
                </a:moveTo>
                <a:lnTo>
                  <a:pt x="187" y="82"/>
                </a:lnTo>
                <a:lnTo>
                  <a:pt x="251" y="165"/>
                </a:lnTo>
                <a:lnTo>
                  <a:pt x="126" y="165"/>
                </a:lnTo>
                <a:lnTo>
                  <a:pt x="0" y="165"/>
                </a:lnTo>
                <a:lnTo>
                  <a:pt x="62" y="82"/>
                </a:lnTo>
                <a:lnTo>
                  <a:pt x="126" y="0"/>
                </a:lnTo>
                <a:close/>
              </a:path>
            </a:pathLst>
          </a:custGeom>
          <a:solidFill>
            <a:schemeClr val="accent2"/>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29" name="TextBox 10"/>
          <p:cNvSpPr txBox="1"/>
          <p:nvPr/>
        </p:nvSpPr>
        <p:spPr>
          <a:xfrm>
            <a:off x="2520439" y="4115450"/>
            <a:ext cx="725613" cy="523204"/>
          </a:xfrm>
          <a:prstGeom prst="rect">
            <a:avLst/>
          </a:prstGeom>
          <a:noFill/>
          <a:effectLst/>
        </p:spPr>
        <p:txBody>
          <a:bodyPr wrap="square" lIns="91048" tIns="45712" rIns="91048" bIns="45712" rtlCol="0">
            <a:spAutoFit/>
          </a:bodyPr>
          <a:lstStyle/>
          <a:p>
            <a:pPr algn="ctr" defTabSz="909955" fontAlgn="base">
              <a:spcBef>
                <a:spcPct val="0"/>
              </a:spcBef>
              <a:spcAft>
                <a:spcPct val="0"/>
              </a:spcAft>
            </a:pPr>
            <a:r>
              <a:rPr lang="en-US" altLang="zh-CN" sz="2800" b="1" i="1" dirty="0">
                <a:solidFill>
                  <a:schemeClr val="accent2"/>
                </a:solidFill>
                <a:latin typeface="Agency FB" panose="020B0503020202020204" pitchFamily="34" charset="0"/>
                <a:ea typeface="微软雅黑" panose="020B0503020204020204" charset="-122"/>
                <a:cs typeface="+mn-ea"/>
                <a:sym typeface="Agency FB" panose="020B0503020202020204" pitchFamily="34" charset="0"/>
              </a:rPr>
              <a:t>31%</a:t>
            </a:r>
            <a:endParaRPr lang="zh-CN" altLang="en-US" sz="2800" b="1" i="1" dirty="0">
              <a:solidFill>
                <a:schemeClr val="accent2"/>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0" name="Freeform 334"/>
          <p:cNvSpPr/>
          <p:nvPr/>
        </p:nvSpPr>
        <p:spPr bwMode="auto">
          <a:xfrm>
            <a:off x="964178" y="5471445"/>
            <a:ext cx="1466340" cy="262892"/>
          </a:xfrm>
          <a:custGeom>
            <a:avLst/>
            <a:gdLst/>
            <a:ahLst/>
            <a:cxnLst>
              <a:cxn ang="0">
                <a:pos x="126" y="0"/>
              </a:cxn>
              <a:cxn ang="0">
                <a:pos x="187" y="24"/>
              </a:cxn>
              <a:cxn ang="0">
                <a:pos x="251" y="45"/>
              </a:cxn>
              <a:cxn ang="0">
                <a:pos x="126" y="45"/>
              </a:cxn>
              <a:cxn ang="0">
                <a:pos x="0" y="45"/>
              </a:cxn>
              <a:cxn ang="0">
                <a:pos x="62" y="24"/>
              </a:cxn>
              <a:cxn ang="0">
                <a:pos x="126" y="0"/>
              </a:cxn>
            </a:cxnLst>
            <a:rect l="0" t="0" r="r" b="b"/>
            <a:pathLst>
              <a:path w="251" h="45">
                <a:moveTo>
                  <a:pt x="126" y="0"/>
                </a:moveTo>
                <a:lnTo>
                  <a:pt x="187" y="24"/>
                </a:lnTo>
                <a:lnTo>
                  <a:pt x="251" y="45"/>
                </a:lnTo>
                <a:lnTo>
                  <a:pt x="126" y="45"/>
                </a:lnTo>
                <a:lnTo>
                  <a:pt x="0" y="45"/>
                </a:lnTo>
                <a:lnTo>
                  <a:pt x="62" y="24"/>
                </a:lnTo>
                <a:lnTo>
                  <a:pt x="126" y="0"/>
                </a:lnTo>
                <a:close/>
              </a:path>
            </a:pathLst>
          </a:cu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31" name="TextBox 11"/>
          <p:cNvSpPr txBox="1"/>
          <p:nvPr/>
        </p:nvSpPr>
        <p:spPr>
          <a:xfrm>
            <a:off x="1257296" y="4778309"/>
            <a:ext cx="873365" cy="523204"/>
          </a:xfrm>
          <a:prstGeom prst="rect">
            <a:avLst/>
          </a:prstGeom>
          <a:noFill/>
          <a:effectLst/>
        </p:spPr>
        <p:txBody>
          <a:bodyPr wrap="square" lIns="91048" tIns="45712" rIns="91048" bIns="45712" rtlCol="0">
            <a:spAutoFit/>
          </a:bodyPr>
          <a:lstStyle/>
          <a:p>
            <a:pPr algn="ctr" defTabSz="909955" fontAlgn="base">
              <a:spcBef>
                <a:spcPct val="0"/>
              </a:spcBef>
              <a:spcAft>
                <a:spcPct val="0"/>
              </a:spcAft>
            </a:pPr>
            <a:r>
              <a:rPr lang="en-US" altLang="zh-CN" sz="2800" b="1" i="1" dirty="0">
                <a:solidFill>
                  <a:schemeClr val="accent1"/>
                </a:solidFill>
                <a:latin typeface="Agency FB" panose="020B0503020202020204" pitchFamily="34" charset="0"/>
                <a:ea typeface="微软雅黑" panose="020B0503020204020204" charset="-122"/>
                <a:cs typeface="+mn-ea"/>
                <a:sym typeface="Agency FB" panose="020B0503020202020204" pitchFamily="34" charset="0"/>
              </a:rPr>
              <a:t>15%</a:t>
            </a:r>
            <a:endParaRPr lang="zh-CN" altLang="en-US" sz="2800" b="1" i="1" dirty="0">
              <a:solidFill>
                <a:schemeClr val="accent1"/>
              </a:solidFill>
              <a:latin typeface="Agency FB" panose="020B0503020202020204" pitchFamily="34" charset="0"/>
              <a:ea typeface="微软雅黑" panose="020B0503020204020204" charset="-122"/>
              <a:cs typeface="+mn-ea"/>
              <a:sym typeface="Agency FB" panose="020B0503020202020204" pitchFamily="34" charset="0"/>
            </a:endParaRPr>
          </a:p>
        </p:txBody>
      </p:sp>
      <p:cxnSp>
        <p:nvCxnSpPr>
          <p:cNvPr id="32" name="直接连接符 31"/>
          <p:cNvCxnSpPr/>
          <p:nvPr/>
        </p:nvCxnSpPr>
        <p:spPr>
          <a:xfrm>
            <a:off x="7562940" y="2845227"/>
            <a:ext cx="3595163" cy="2117"/>
          </a:xfrm>
          <a:prstGeom prst="line">
            <a:avLst/>
          </a:prstGeom>
          <a:solidFill>
            <a:schemeClr val="tx1">
              <a:lumMod val="50000"/>
              <a:lumOff val="50000"/>
            </a:schemeClr>
          </a:solidFill>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7524977" y="2806039"/>
            <a:ext cx="128399" cy="95251"/>
          </a:xfrm>
          <a:prstGeom prst="ellipse">
            <a:avLst/>
          </a:prstGeom>
          <a:solidFill>
            <a:schemeClr val="bg1">
              <a:lumMod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9955" fontAlgn="base">
              <a:spcBef>
                <a:spcPct val="0"/>
              </a:spcBef>
              <a:spcAft>
                <a:spcPct val="0"/>
              </a:spcAft>
            </a:pPr>
            <a:endParaRPr lang="zh-CN" altLang="en-US">
              <a:sym typeface="Agency FB" panose="020B0503020202020204" pitchFamily="34" charset="0"/>
            </a:endParaRPr>
          </a:p>
        </p:txBody>
      </p:sp>
      <p:sp>
        <p:nvSpPr>
          <p:cNvPr id="34" name="TextBox 14"/>
          <p:cNvSpPr txBox="1"/>
          <p:nvPr/>
        </p:nvSpPr>
        <p:spPr>
          <a:xfrm>
            <a:off x="7626950" y="2097970"/>
            <a:ext cx="3466765" cy="646315"/>
          </a:xfrm>
          <a:prstGeom prst="rect">
            <a:avLst/>
          </a:prstGeom>
          <a:noFill/>
        </p:spPr>
        <p:txBody>
          <a:bodyPr wrap="square" lIns="91048" tIns="45712" rIns="91048" bIns="45712" rtlCol="0">
            <a:spAutoFit/>
          </a:bodyPr>
          <a:lstStyle/>
          <a:p>
            <a:pPr algn="ctr" defTabSz="909955" fontAlgn="base">
              <a:spcBef>
                <a:spcPct val="0"/>
              </a:spcBef>
              <a:spcAft>
                <a:spcPct val="0"/>
              </a:spcAft>
            </a:pPr>
            <a:r>
              <a:rPr lang="zh-CN" altLang="en-US" sz="3600" b="1"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请输入标题</a:t>
            </a:r>
            <a:endParaRPr lang="zh-CN" altLang="en-US" sz="3600" b="1"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5" name="矩形 34"/>
          <p:cNvSpPr>
            <a:spLocks noChangeArrowheads="1"/>
          </p:cNvSpPr>
          <p:nvPr/>
        </p:nvSpPr>
        <p:spPr bwMode="auto">
          <a:xfrm>
            <a:off x="7755571" y="3051722"/>
            <a:ext cx="3209967" cy="2862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48" tIns="45712" rIns="91048" bIns="45712">
            <a:spAutoFit/>
          </a:bodyPr>
          <a:lstStyle/>
          <a:p>
            <a:pPr algn="just" defTabSz="909955" fontAlgn="base">
              <a:spcBef>
                <a:spcPct val="0"/>
              </a:spcBef>
              <a:spcAft>
                <a:spcPct val="0"/>
              </a:spcAft>
            </a:pPr>
            <a:r>
              <a:rPr lang="zh-CN" altLang="en-US" sz="20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en-US" sz="20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6" name="椭圆 35"/>
          <p:cNvSpPr/>
          <p:nvPr/>
        </p:nvSpPr>
        <p:spPr>
          <a:xfrm>
            <a:off x="11132141" y="2800967"/>
            <a:ext cx="128399" cy="95251"/>
          </a:xfrm>
          <a:prstGeom prst="ellipse">
            <a:avLst/>
          </a:prstGeom>
          <a:solidFill>
            <a:schemeClr val="bg1">
              <a:lumMod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048" tIns="45712" rIns="91048" bIns="45712" rtlCol="0" anchor="ctr"/>
          <a:lstStyle/>
          <a:p>
            <a:pPr algn="ctr" defTabSz="909955" fontAlgn="base">
              <a:spcBef>
                <a:spcPct val="0"/>
              </a:spcBef>
              <a:spcAft>
                <a:spcPct val="0"/>
              </a:spcAft>
            </a:pPr>
            <a:endParaRPr lang="zh-CN" altLang="en-US">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randombar(horizontal)">
                                      <p:cBhvr>
                                        <p:cTn id="11" dur="500"/>
                                        <p:tgtEl>
                                          <p:spTgt spid="3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down)">
                                      <p:cBhvr>
                                        <p:cTn id="15" dur="500"/>
                                        <p:tgtEl>
                                          <p:spTgt spid="28"/>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randombar(horizontal)">
                                      <p:cBhvr>
                                        <p:cTn id="19" dur="500"/>
                                        <p:tgtEl>
                                          <p:spTgt spid="29"/>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down)">
                                      <p:cBhvr>
                                        <p:cTn id="23" dur="500"/>
                                        <p:tgtEl>
                                          <p:spTgt spid="22"/>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randombar(horizontal)">
                                      <p:cBhvr>
                                        <p:cTn id="27" dur="500"/>
                                        <p:tgtEl>
                                          <p:spTgt spid="27"/>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500"/>
                                        <p:tgtEl>
                                          <p:spTgt spid="23"/>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randombar(horizontal)">
                                      <p:cBhvr>
                                        <p:cTn id="35" dur="500"/>
                                        <p:tgtEl>
                                          <p:spTgt spid="26"/>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par>
                          <p:cTn id="40" fill="hold">
                            <p:stCondLst>
                              <p:cond delay="4500"/>
                            </p:stCondLst>
                            <p:childTnLst>
                              <p:par>
                                <p:cTn id="41" presetID="14" presetClass="entr" presetSubtype="1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randombar(horizontal)">
                                      <p:cBhvr>
                                        <p:cTn id="43" dur="500"/>
                                        <p:tgtEl>
                                          <p:spTgt spid="25"/>
                                        </p:tgtEl>
                                      </p:cBhvr>
                                    </p:animEffect>
                                  </p:childTnLst>
                                </p:cTn>
                              </p:par>
                            </p:childTnLst>
                          </p:cTn>
                        </p:par>
                        <p:par>
                          <p:cTn id="44" fill="hold">
                            <p:stCondLst>
                              <p:cond delay="5000"/>
                            </p:stCondLst>
                            <p:childTnLst>
                              <p:par>
                                <p:cTn id="45" presetID="42" presetClass="entr" presetSubtype="0"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anim calcmode="lin" valueType="num">
                                      <p:cBhvr>
                                        <p:cTn id="48" dur="500" fill="hold"/>
                                        <p:tgtEl>
                                          <p:spTgt spid="34"/>
                                        </p:tgtEl>
                                        <p:attrNameLst>
                                          <p:attrName>ppt_x</p:attrName>
                                        </p:attrNameLst>
                                      </p:cBhvr>
                                      <p:tavLst>
                                        <p:tav tm="0">
                                          <p:val>
                                            <p:strVal val="#ppt_x"/>
                                          </p:val>
                                        </p:tav>
                                        <p:tav tm="100000">
                                          <p:val>
                                            <p:strVal val="#ppt_x"/>
                                          </p:val>
                                        </p:tav>
                                      </p:tavLst>
                                    </p:anim>
                                    <p:anim calcmode="lin" valueType="num">
                                      <p:cBhvr>
                                        <p:cTn id="49" dur="500" fill="hold"/>
                                        <p:tgtEl>
                                          <p:spTgt spid="34"/>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100"/>
                                        <p:tgtEl>
                                          <p:spTgt spid="32"/>
                                        </p:tgtEl>
                                      </p:cBhvr>
                                    </p:animEffect>
                                    <p:anim calcmode="lin" valueType="num">
                                      <p:cBhvr>
                                        <p:cTn id="53" dur="100" fill="hold"/>
                                        <p:tgtEl>
                                          <p:spTgt spid="32"/>
                                        </p:tgtEl>
                                        <p:attrNameLst>
                                          <p:attrName>ppt_x</p:attrName>
                                        </p:attrNameLst>
                                      </p:cBhvr>
                                      <p:tavLst>
                                        <p:tav tm="0">
                                          <p:val>
                                            <p:strVal val="#ppt_x"/>
                                          </p:val>
                                        </p:tav>
                                        <p:tav tm="100000">
                                          <p:val>
                                            <p:strVal val="#ppt_x"/>
                                          </p:val>
                                        </p:tav>
                                      </p:tavLst>
                                    </p:anim>
                                    <p:anim calcmode="lin" valueType="num">
                                      <p:cBhvr>
                                        <p:cTn id="54" dur="100" fill="hold"/>
                                        <p:tgtEl>
                                          <p:spTgt spid="3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
                                        <p:tgtEl>
                                          <p:spTgt spid="33"/>
                                        </p:tgtEl>
                                      </p:cBhvr>
                                    </p:animEffect>
                                    <p:anim calcmode="lin" valueType="num">
                                      <p:cBhvr>
                                        <p:cTn id="58" dur="100" fill="hold"/>
                                        <p:tgtEl>
                                          <p:spTgt spid="33"/>
                                        </p:tgtEl>
                                        <p:attrNameLst>
                                          <p:attrName>ppt_x</p:attrName>
                                        </p:attrNameLst>
                                      </p:cBhvr>
                                      <p:tavLst>
                                        <p:tav tm="0">
                                          <p:val>
                                            <p:strVal val="#ppt_x"/>
                                          </p:val>
                                        </p:tav>
                                        <p:tav tm="100000">
                                          <p:val>
                                            <p:strVal val="#ppt_x"/>
                                          </p:val>
                                        </p:tav>
                                      </p:tavLst>
                                    </p:anim>
                                    <p:anim calcmode="lin" valueType="num">
                                      <p:cBhvr>
                                        <p:cTn id="59" dur="100" fill="hold"/>
                                        <p:tgtEl>
                                          <p:spTgt spid="3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100"/>
                                        <p:tgtEl>
                                          <p:spTgt spid="36"/>
                                        </p:tgtEl>
                                      </p:cBhvr>
                                    </p:animEffect>
                                    <p:anim calcmode="lin" valueType="num">
                                      <p:cBhvr>
                                        <p:cTn id="63" dur="100" fill="hold"/>
                                        <p:tgtEl>
                                          <p:spTgt spid="36"/>
                                        </p:tgtEl>
                                        <p:attrNameLst>
                                          <p:attrName>ppt_x</p:attrName>
                                        </p:attrNameLst>
                                      </p:cBhvr>
                                      <p:tavLst>
                                        <p:tav tm="0">
                                          <p:val>
                                            <p:strVal val="#ppt_x"/>
                                          </p:val>
                                        </p:tav>
                                        <p:tav tm="100000">
                                          <p:val>
                                            <p:strVal val="#ppt_x"/>
                                          </p:val>
                                        </p:tav>
                                      </p:tavLst>
                                    </p:anim>
                                    <p:anim calcmode="lin" valueType="num">
                                      <p:cBhvr>
                                        <p:cTn id="64" dur="100" fill="hold"/>
                                        <p:tgtEl>
                                          <p:spTgt spid="36"/>
                                        </p:tgtEl>
                                        <p:attrNameLst>
                                          <p:attrName>ppt_y</p:attrName>
                                        </p:attrNameLst>
                                      </p:cBhvr>
                                      <p:tavLst>
                                        <p:tav tm="0">
                                          <p:val>
                                            <p:strVal val="#ppt_y+.1"/>
                                          </p:val>
                                        </p:tav>
                                        <p:tav tm="100000">
                                          <p:val>
                                            <p:strVal val="#ppt_y"/>
                                          </p:val>
                                        </p:tav>
                                      </p:tavLst>
                                    </p:anim>
                                  </p:childTnLst>
                                </p:cTn>
                              </p:par>
                            </p:childTnLst>
                          </p:cTn>
                        </p:par>
                        <p:par>
                          <p:cTn id="65" fill="hold">
                            <p:stCondLst>
                              <p:cond delay="5500"/>
                            </p:stCondLst>
                            <p:childTnLst>
                              <p:par>
                                <p:cTn id="66" presetID="42" presetClass="entr" presetSubtype="0" fill="hold" grpId="0" nodeType="afterEffect">
                                  <p:stCondLst>
                                    <p:cond delay="0"/>
                                  </p:stCondLst>
                                  <p:iterate type="wd">
                                    <p:tmPct val="10000"/>
                                  </p:iterate>
                                  <p:childTnLst>
                                    <p:set>
                                      <p:cBhvr>
                                        <p:cTn id="67" dur="1" fill="hold">
                                          <p:stCondLst>
                                            <p:cond delay="0"/>
                                          </p:stCondLst>
                                        </p:cTn>
                                        <p:tgtEl>
                                          <p:spTgt spid="35"/>
                                        </p:tgtEl>
                                        <p:attrNameLst>
                                          <p:attrName>style.visibility</p:attrName>
                                        </p:attrNameLst>
                                      </p:cBhvr>
                                      <p:to>
                                        <p:strVal val="visible"/>
                                      </p:to>
                                    </p:set>
                                    <p:animEffect transition="in" filter="fade">
                                      <p:cBhvr>
                                        <p:cTn id="68" dur="500"/>
                                        <p:tgtEl>
                                          <p:spTgt spid="35"/>
                                        </p:tgtEl>
                                      </p:cBhvr>
                                    </p:animEffect>
                                    <p:anim calcmode="lin" valueType="num">
                                      <p:cBhvr>
                                        <p:cTn id="69" dur="500" fill="hold"/>
                                        <p:tgtEl>
                                          <p:spTgt spid="35"/>
                                        </p:tgtEl>
                                        <p:attrNameLst>
                                          <p:attrName>ppt_x</p:attrName>
                                        </p:attrNameLst>
                                      </p:cBhvr>
                                      <p:tavLst>
                                        <p:tav tm="0">
                                          <p:val>
                                            <p:strVal val="#ppt_x"/>
                                          </p:val>
                                        </p:tav>
                                        <p:tav tm="100000">
                                          <p:val>
                                            <p:strVal val="#ppt_x"/>
                                          </p:val>
                                        </p:tav>
                                      </p:tavLst>
                                    </p:anim>
                                    <p:anim calcmode="lin" valueType="num">
                                      <p:cBhvr>
                                        <p:cTn id="70"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animBg="1"/>
      <p:bldP spid="22" grpId="0" animBg="1"/>
      <p:bldP spid="25" grpId="0"/>
      <p:bldP spid="26" grpId="0"/>
      <p:bldP spid="27" grpId="0"/>
      <p:bldP spid="28" grpId="0" animBg="1"/>
      <p:bldP spid="29" grpId="0"/>
      <p:bldP spid="30" grpId="0" animBg="1"/>
      <p:bldP spid="31" grpId="0"/>
      <p:bldP spid="33" grpId="0" animBg="1"/>
      <p:bldP spid="34" grpId="0"/>
      <p:bldP spid="35" grpId="0"/>
      <p:bldP spid="3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 name="矩形 1"/>
          <p:cNvSpPr>
            <a:spLocks noChangeArrowheads="1"/>
          </p:cNvSpPr>
          <p:nvPr/>
        </p:nvSpPr>
        <p:spPr bwMode="auto">
          <a:xfrm>
            <a:off x="431371" y="5330486"/>
            <a:ext cx="10943279" cy="95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50000"/>
              </a:lnSpc>
              <a:spcBef>
                <a:spcPct val="0"/>
              </a:spcBef>
              <a:spcAft>
                <a:spcPct val="0"/>
              </a:spcAft>
            </a:pPr>
            <a:r>
              <a:rPr lang="zh-CN" altLang="en-US" sz="1865"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zh-CN" sz="1865"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p:txBody>
      </p:sp>
      <p:grpSp>
        <p:nvGrpSpPr>
          <p:cNvPr id="938" name="组合 937"/>
          <p:cNvGrpSpPr/>
          <p:nvPr/>
        </p:nvGrpSpPr>
        <p:grpSpPr>
          <a:xfrm>
            <a:off x="3193147" y="1740565"/>
            <a:ext cx="5805711" cy="3069632"/>
            <a:chOff x="3162454" y="1898153"/>
            <a:chExt cx="5805711" cy="3069632"/>
          </a:xfrm>
          <a:solidFill>
            <a:schemeClr val="accent1"/>
          </a:solidFill>
          <a:effectLst>
            <a:outerShdw blurRad="50800" dist="38100" dir="13500000" algn="br" rotWithShape="0">
              <a:prstClr val="black">
                <a:alpha val="40000"/>
              </a:prstClr>
            </a:outerShdw>
          </a:effectLst>
        </p:grpSpPr>
        <p:sp>
          <p:nvSpPr>
            <p:cNvPr id="939" name="Freeform 5"/>
            <p:cNvSpPr/>
            <p:nvPr/>
          </p:nvSpPr>
          <p:spPr bwMode="auto">
            <a:xfrm>
              <a:off x="8438447" y="2388228"/>
              <a:ext cx="46478" cy="21189"/>
            </a:xfrm>
            <a:custGeom>
              <a:avLst/>
              <a:gdLst>
                <a:gd name="T0" fmla="*/ 4 w 29"/>
                <a:gd name="T1" fmla="*/ 8 h 13"/>
                <a:gd name="T2" fmla="*/ 10 w 29"/>
                <a:gd name="T3" fmla="*/ 7 h 13"/>
                <a:gd name="T4" fmla="*/ 23 w 29"/>
                <a:gd name="T5" fmla="*/ 13 h 13"/>
                <a:gd name="T6" fmla="*/ 28 w 29"/>
                <a:gd name="T7" fmla="*/ 10 h 13"/>
                <a:gd name="T8" fmla="*/ 17 w 29"/>
                <a:gd name="T9" fmla="*/ 2 h 13"/>
                <a:gd name="T10" fmla="*/ 10 w 29"/>
                <a:gd name="T11" fmla="*/ 4 h 13"/>
                <a:gd name="T12" fmla="*/ 2 w 29"/>
                <a:gd name="T13" fmla="*/ 2 h 13"/>
                <a:gd name="T14" fmla="*/ 4 w 29"/>
                <a:gd name="T15" fmla="*/ 8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3">
                  <a:moveTo>
                    <a:pt x="4" y="8"/>
                  </a:moveTo>
                  <a:cubicBezTo>
                    <a:pt x="7" y="10"/>
                    <a:pt x="8" y="7"/>
                    <a:pt x="10" y="7"/>
                  </a:cubicBezTo>
                  <a:cubicBezTo>
                    <a:pt x="11" y="6"/>
                    <a:pt x="18" y="12"/>
                    <a:pt x="23" y="13"/>
                  </a:cubicBezTo>
                  <a:cubicBezTo>
                    <a:pt x="25" y="13"/>
                    <a:pt x="27" y="11"/>
                    <a:pt x="28" y="10"/>
                  </a:cubicBezTo>
                  <a:cubicBezTo>
                    <a:pt x="29" y="9"/>
                    <a:pt x="20" y="4"/>
                    <a:pt x="17" y="2"/>
                  </a:cubicBezTo>
                  <a:cubicBezTo>
                    <a:pt x="14" y="0"/>
                    <a:pt x="12" y="4"/>
                    <a:pt x="10" y="4"/>
                  </a:cubicBezTo>
                  <a:cubicBezTo>
                    <a:pt x="8" y="4"/>
                    <a:pt x="4" y="3"/>
                    <a:pt x="2" y="2"/>
                  </a:cubicBezTo>
                  <a:cubicBezTo>
                    <a:pt x="0" y="1"/>
                    <a:pt x="2" y="6"/>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40" name="Freeform 6"/>
            <p:cNvSpPr/>
            <p:nvPr/>
          </p:nvSpPr>
          <p:spPr bwMode="auto">
            <a:xfrm>
              <a:off x="4425575" y="1988376"/>
              <a:ext cx="49896" cy="42377"/>
            </a:xfrm>
            <a:custGeom>
              <a:avLst/>
              <a:gdLst>
                <a:gd name="T0" fmla="*/ 4 w 31"/>
                <a:gd name="T1" fmla="*/ 6 h 26"/>
                <a:gd name="T2" fmla="*/ 10 w 31"/>
                <a:gd name="T3" fmla="*/ 4 h 26"/>
                <a:gd name="T4" fmla="*/ 15 w 31"/>
                <a:gd name="T5" fmla="*/ 3 h 26"/>
                <a:gd name="T6" fmla="*/ 15 w 31"/>
                <a:gd name="T7" fmla="*/ 5 h 26"/>
                <a:gd name="T8" fmla="*/ 9 w 31"/>
                <a:gd name="T9" fmla="*/ 9 h 26"/>
                <a:gd name="T10" fmla="*/ 5 w 31"/>
                <a:gd name="T11" fmla="*/ 15 h 26"/>
                <a:gd name="T12" fmla="*/ 8 w 31"/>
                <a:gd name="T13" fmla="*/ 16 h 26"/>
                <a:gd name="T14" fmla="*/ 11 w 31"/>
                <a:gd name="T15" fmla="*/ 21 h 26"/>
                <a:gd name="T16" fmla="*/ 18 w 31"/>
                <a:gd name="T17" fmla="*/ 25 h 26"/>
                <a:gd name="T18" fmla="*/ 26 w 31"/>
                <a:gd name="T19" fmla="*/ 25 h 26"/>
                <a:gd name="T20" fmla="*/ 27 w 31"/>
                <a:gd name="T21" fmla="*/ 19 h 26"/>
                <a:gd name="T22" fmla="*/ 29 w 31"/>
                <a:gd name="T23" fmla="*/ 14 h 26"/>
                <a:gd name="T24" fmla="*/ 29 w 31"/>
                <a:gd name="T25" fmla="*/ 7 h 26"/>
                <a:gd name="T26" fmla="*/ 27 w 31"/>
                <a:gd name="T27" fmla="*/ 1 h 26"/>
                <a:gd name="T28" fmla="*/ 17 w 31"/>
                <a:gd name="T29" fmla="*/ 0 h 26"/>
                <a:gd name="T30" fmla="*/ 5 w 31"/>
                <a:gd name="T31" fmla="*/ 0 h 26"/>
                <a:gd name="T32" fmla="*/ 1 w 31"/>
                <a:gd name="T33" fmla="*/ 2 h 26"/>
                <a:gd name="T34" fmla="*/ 4 w 31"/>
                <a:gd name="T35"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6">
                  <a:moveTo>
                    <a:pt x="4" y="6"/>
                  </a:moveTo>
                  <a:cubicBezTo>
                    <a:pt x="6" y="8"/>
                    <a:pt x="8" y="5"/>
                    <a:pt x="10" y="4"/>
                  </a:cubicBezTo>
                  <a:cubicBezTo>
                    <a:pt x="11" y="3"/>
                    <a:pt x="13" y="3"/>
                    <a:pt x="15" y="3"/>
                  </a:cubicBezTo>
                  <a:cubicBezTo>
                    <a:pt x="16" y="2"/>
                    <a:pt x="15" y="4"/>
                    <a:pt x="15" y="5"/>
                  </a:cubicBezTo>
                  <a:cubicBezTo>
                    <a:pt x="15" y="7"/>
                    <a:pt x="11" y="8"/>
                    <a:pt x="9" y="9"/>
                  </a:cubicBezTo>
                  <a:cubicBezTo>
                    <a:pt x="7" y="10"/>
                    <a:pt x="5" y="13"/>
                    <a:pt x="5" y="15"/>
                  </a:cubicBezTo>
                  <a:cubicBezTo>
                    <a:pt x="6" y="17"/>
                    <a:pt x="7" y="16"/>
                    <a:pt x="8" y="16"/>
                  </a:cubicBezTo>
                  <a:cubicBezTo>
                    <a:pt x="10" y="16"/>
                    <a:pt x="9" y="20"/>
                    <a:pt x="11" y="21"/>
                  </a:cubicBezTo>
                  <a:cubicBezTo>
                    <a:pt x="13" y="22"/>
                    <a:pt x="16" y="24"/>
                    <a:pt x="18" y="25"/>
                  </a:cubicBezTo>
                  <a:cubicBezTo>
                    <a:pt x="20" y="26"/>
                    <a:pt x="24" y="26"/>
                    <a:pt x="26" y="25"/>
                  </a:cubicBezTo>
                  <a:cubicBezTo>
                    <a:pt x="28" y="24"/>
                    <a:pt x="28" y="20"/>
                    <a:pt x="27" y="19"/>
                  </a:cubicBezTo>
                  <a:cubicBezTo>
                    <a:pt x="27" y="18"/>
                    <a:pt x="29" y="15"/>
                    <a:pt x="29" y="14"/>
                  </a:cubicBezTo>
                  <a:cubicBezTo>
                    <a:pt x="30" y="13"/>
                    <a:pt x="31" y="7"/>
                    <a:pt x="29" y="7"/>
                  </a:cubicBezTo>
                  <a:cubicBezTo>
                    <a:pt x="28" y="6"/>
                    <a:pt x="28" y="1"/>
                    <a:pt x="27" y="1"/>
                  </a:cubicBezTo>
                  <a:cubicBezTo>
                    <a:pt x="25" y="0"/>
                    <a:pt x="20" y="0"/>
                    <a:pt x="17" y="0"/>
                  </a:cubicBezTo>
                  <a:cubicBezTo>
                    <a:pt x="14" y="1"/>
                    <a:pt x="10" y="0"/>
                    <a:pt x="5" y="0"/>
                  </a:cubicBezTo>
                  <a:cubicBezTo>
                    <a:pt x="0" y="0"/>
                    <a:pt x="0" y="1"/>
                    <a:pt x="1" y="2"/>
                  </a:cubicBezTo>
                  <a:cubicBezTo>
                    <a:pt x="2" y="3"/>
                    <a:pt x="3" y="5"/>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41" name="Freeform 7"/>
            <p:cNvSpPr/>
            <p:nvPr/>
          </p:nvSpPr>
          <p:spPr bwMode="auto">
            <a:xfrm>
              <a:off x="4060583" y="3608972"/>
              <a:ext cx="21189" cy="19822"/>
            </a:xfrm>
            <a:custGeom>
              <a:avLst/>
              <a:gdLst>
                <a:gd name="T0" fmla="*/ 4 w 13"/>
                <a:gd name="T1" fmla="*/ 12 h 12"/>
                <a:gd name="T2" fmla="*/ 12 w 13"/>
                <a:gd name="T3" fmla="*/ 8 h 12"/>
                <a:gd name="T4" fmla="*/ 7 w 13"/>
                <a:gd name="T5" fmla="*/ 1 h 12"/>
                <a:gd name="T6" fmla="*/ 6 w 13"/>
                <a:gd name="T7" fmla="*/ 6 h 12"/>
                <a:gd name="T8" fmla="*/ 4 w 13"/>
                <a:gd name="T9" fmla="*/ 12 h 12"/>
              </a:gdLst>
              <a:ahLst/>
              <a:cxnLst>
                <a:cxn ang="0">
                  <a:pos x="T0" y="T1"/>
                </a:cxn>
                <a:cxn ang="0">
                  <a:pos x="T2" y="T3"/>
                </a:cxn>
                <a:cxn ang="0">
                  <a:pos x="T4" y="T5"/>
                </a:cxn>
                <a:cxn ang="0">
                  <a:pos x="T6" y="T7"/>
                </a:cxn>
                <a:cxn ang="0">
                  <a:pos x="T8" y="T9"/>
                </a:cxn>
              </a:cxnLst>
              <a:rect l="0" t="0" r="r" b="b"/>
              <a:pathLst>
                <a:path w="13" h="12">
                  <a:moveTo>
                    <a:pt x="4" y="12"/>
                  </a:moveTo>
                  <a:cubicBezTo>
                    <a:pt x="6" y="12"/>
                    <a:pt x="10" y="9"/>
                    <a:pt x="12" y="8"/>
                  </a:cubicBezTo>
                  <a:cubicBezTo>
                    <a:pt x="13" y="7"/>
                    <a:pt x="9" y="2"/>
                    <a:pt x="7" y="1"/>
                  </a:cubicBezTo>
                  <a:cubicBezTo>
                    <a:pt x="5" y="0"/>
                    <a:pt x="5" y="4"/>
                    <a:pt x="6" y="6"/>
                  </a:cubicBezTo>
                  <a:cubicBezTo>
                    <a:pt x="6" y="8"/>
                    <a:pt x="0" y="12"/>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42" name="Freeform 8"/>
            <p:cNvSpPr/>
            <p:nvPr/>
          </p:nvSpPr>
          <p:spPr bwMode="auto">
            <a:xfrm>
              <a:off x="5381802" y="2320561"/>
              <a:ext cx="161308" cy="88856"/>
            </a:xfrm>
            <a:custGeom>
              <a:avLst/>
              <a:gdLst>
                <a:gd name="T0" fmla="*/ 8 w 100"/>
                <a:gd name="T1" fmla="*/ 20 h 55"/>
                <a:gd name="T2" fmla="*/ 23 w 100"/>
                <a:gd name="T3" fmla="*/ 20 h 55"/>
                <a:gd name="T4" fmla="*/ 21 w 100"/>
                <a:gd name="T5" fmla="*/ 23 h 55"/>
                <a:gd name="T6" fmla="*/ 22 w 100"/>
                <a:gd name="T7" fmla="*/ 25 h 55"/>
                <a:gd name="T8" fmla="*/ 25 w 100"/>
                <a:gd name="T9" fmla="*/ 27 h 55"/>
                <a:gd name="T10" fmla="*/ 6 w 100"/>
                <a:gd name="T11" fmla="*/ 29 h 55"/>
                <a:gd name="T12" fmla="*/ 16 w 100"/>
                <a:gd name="T13" fmla="*/ 31 h 55"/>
                <a:gd name="T14" fmla="*/ 21 w 100"/>
                <a:gd name="T15" fmla="*/ 36 h 55"/>
                <a:gd name="T16" fmla="*/ 23 w 100"/>
                <a:gd name="T17" fmla="*/ 41 h 55"/>
                <a:gd name="T18" fmla="*/ 13 w 100"/>
                <a:gd name="T19" fmla="*/ 45 h 55"/>
                <a:gd name="T20" fmla="*/ 19 w 100"/>
                <a:gd name="T21" fmla="*/ 48 h 55"/>
                <a:gd name="T22" fmla="*/ 32 w 100"/>
                <a:gd name="T23" fmla="*/ 51 h 55"/>
                <a:gd name="T24" fmla="*/ 48 w 100"/>
                <a:gd name="T25" fmla="*/ 55 h 55"/>
                <a:gd name="T26" fmla="*/ 55 w 100"/>
                <a:gd name="T27" fmla="*/ 49 h 55"/>
                <a:gd name="T28" fmla="*/ 64 w 100"/>
                <a:gd name="T29" fmla="*/ 48 h 55"/>
                <a:gd name="T30" fmla="*/ 73 w 100"/>
                <a:gd name="T31" fmla="*/ 42 h 55"/>
                <a:gd name="T32" fmla="*/ 83 w 100"/>
                <a:gd name="T33" fmla="*/ 40 h 55"/>
                <a:gd name="T34" fmla="*/ 88 w 100"/>
                <a:gd name="T35" fmla="*/ 33 h 55"/>
                <a:gd name="T36" fmla="*/ 97 w 100"/>
                <a:gd name="T37" fmla="*/ 26 h 55"/>
                <a:gd name="T38" fmla="*/ 96 w 100"/>
                <a:gd name="T39" fmla="*/ 19 h 55"/>
                <a:gd name="T40" fmla="*/ 90 w 100"/>
                <a:gd name="T41" fmla="*/ 14 h 55"/>
                <a:gd name="T42" fmla="*/ 87 w 100"/>
                <a:gd name="T43" fmla="*/ 9 h 55"/>
                <a:gd name="T44" fmla="*/ 88 w 100"/>
                <a:gd name="T45" fmla="*/ 5 h 55"/>
                <a:gd name="T46" fmla="*/ 87 w 100"/>
                <a:gd name="T47" fmla="*/ 2 h 55"/>
                <a:gd name="T48" fmla="*/ 81 w 100"/>
                <a:gd name="T49" fmla="*/ 6 h 55"/>
                <a:gd name="T50" fmla="*/ 78 w 100"/>
                <a:gd name="T51" fmla="*/ 0 h 55"/>
                <a:gd name="T52" fmla="*/ 74 w 100"/>
                <a:gd name="T53" fmla="*/ 4 h 55"/>
                <a:gd name="T54" fmla="*/ 70 w 100"/>
                <a:gd name="T55" fmla="*/ 7 h 55"/>
                <a:gd name="T56" fmla="*/ 66 w 100"/>
                <a:gd name="T57" fmla="*/ 10 h 55"/>
                <a:gd name="T58" fmla="*/ 61 w 100"/>
                <a:gd name="T59" fmla="*/ 8 h 55"/>
                <a:gd name="T60" fmla="*/ 60 w 100"/>
                <a:gd name="T61" fmla="*/ 14 h 55"/>
                <a:gd name="T62" fmla="*/ 56 w 100"/>
                <a:gd name="T63" fmla="*/ 11 h 55"/>
                <a:gd name="T64" fmla="*/ 51 w 100"/>
                <a:gd name="T65" fmla="*/ 8 h 55"/>
                <a:gd name="T66" fmla="*/ 48 w 100"/>
                <a:gd name="T67" fmla="*/ 14 h 55"/>
                <a:gd name="T68" fmla="*/ 40 w 100"/>
                <a:gd name="T69" fmla="*/ 10 h 55"/>
                <a:gd name="T70" fmla="*/ 39 w 100"/>
                <a:gd name="T71" fmla="*/ 15 h 55"/>
                <a:gd name="T72" fmla="*/ 36 w 100"/>
                <a:gd name="T73" fmla="*/ 16 h 55"/>
                <a:gd name="T74" fmla="*/ 31 w 100"/>
                <a:gd name="T75" fmla="*/ 22 h 55"/>
                <a:gd name="T76" fmla="*/ 30 w 100"/>
                <a:gd name="T77" fmla="*/ 11 h 55"/>
                <a:gd name="T78" fmla="*/ 26 w 100"/>
                <a:gd name="T79" fmla="*/ 7 h 55"/>
                <a:gd name="T80" fmla="*/ 17 w 100"/>
                <a:gd name="T81" fmla="*/ 4 h 55"/>
                <a:gd name="T82" fmla="*/ 21 w 100"/>
                <a:gd name="T83" fmla="*/ 12 h 55"/>
                <a:gd name="T84" fmla="*/ 13 w 100"/>
                <a:gd name="T85" fmla="*/ 9 h 55"/>
                <a:gd name="T86" fmla="*/ 13 w 100"/>
                <a:gd name="T87" fmla="*/ 14 h 55"/>
                <a:gd name="T88" fmla="*/ 6 w 100"/>
                <a:gd name="T89" fmla="*/ 14 h 55"/>
                <a:gd name="T90" fmla="*/ 9 w 100"/>
                <a:gd name="T91" fmla="*/ 16 h 55"/>
                <a:gd name="T92" fmla="*/ 2 w 100"/>
                <a:gd name="T93" fmla="*/ 19 h 55"/>
                <a:gd name="T94" fmla="*/ 8 w 100"/>
                <a:gd name="T95" fmla="*/ 2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55">
                  <a:moveTo>
                    <a:pt x="8" y="20"/>
                  </a:moveTo>
                  <a:cubicBezTo>
                    <a:pt x="11" y="20"/>
                    <a:pt x="20" y="19"/>
                    <a:pt x="23" y="20"/>
                  </a:cubicBezTo>
                  <a:cubicBezTo>
                    <a:pt x="26" y="21"/>
                    <a:pt x="25" y="21"/>
                    <a:pt x="21" y="23"/>
                  </a:cubicBezTo>
                  <a:cubicBezTo>
                    <a:pt x="18" y="25"/>
                    <a:pt x="20" y="25"/>
                    <a:pt x="22" y="25"/>
                  </a:cubicBezTo>
                  <a:cubicBezTo>
                    <a:pt x="24" y="25"/>
                    <a:pt x="25" y="24"/>
                    <a:pt x="25" y="27"/>
                  </a:cubicBezTo>
                  <a:cubicBezTo>
                    <a:pt x="26" y="30"/>
                    <a:pt x="10" y="27"/>
                    <a:pt x="6" y="29"/>
                  </a:cubicBezTo>
                  <a:cubicBezTo>
                    <a:pt x="2" y="32"/>
                    <a:pt x="13" y="31"/>
                    <a:pt x="16" y="31"/>
                  </a:cubicBezTo>
                  <a:cubicBezTo>
                    <a:pt x="18" y="31"/>
                    <a:pt x="19" y="36"/>
                    <a:pt x="21" y="36"/>
                  </a:cubicBezTo>
                  <a:cubicBezTo>
                    <a:pt x="23" y="36"/>
                    <a:pt x="22" y="36"/>
                    <a:pt x="23" y="41"/>
                  </a:cubicBezTo>
                  <a:cubicBezTo>
                    <a:pt x="24" y="45"/>
                    <a:pt x="17" y="44"/>
                    <a:pt x="13" y="45"/>
                  </a:cubicBezTo>
                  <a:cubicBezTo>
                    <a:pt x="9" y="46"/>
                    <a:pt x="15" y="48"/>
                    <a:pt x="19" y="48"/>
                  </a:cubicBezTo>
                  <a:cubicBezTo>
                    <a:pt x="24" y="49"/>
                    <a:pt x="30" y="50"/>
                    <a:pt x="32" y="51"/>
                  </a:cubicBezTo>
                  <a:cubicBezTo>
                    <a:pt x="34" y="53"/>
                    <a:pt x="42" y="55"/>
                    <a:pt x="48" y="55"/>
                  </a:cubicBezTo>
                  <a:cubicBezTo>
                    <a:pt x="50" y="55"/>
                    <a:pt x="53" y="51"/>
                    <a:pt x="55" y="49"/>
                  </a:cubicBezTo>
                  <a:cubicBezTo>
                    <a:pt x="57" y="48"/>
                    <a:pt x="61" y="48"/>
                    <a:pt x="64" y="48"/>
                  </a:cubicBezTo>
                  <a:cubicBezTo>
                    <a:pt x="67" y="48"/>
                    <a:pt x="71" y="44"/>
                    <a:pt x="73" y="42"/>
                  </a:cubicBezTo>
                  <a:cubicBezTo>
                    <a:pt x="76" y="40"/>
                    <a:pt x="80" y="40"/>
                    <a:pt x="83" y="40"/>
                  </a:cubicBezTo>
                  <a:cubicBezTo>
                    <a:pt x="85" y="40"/>
                    <a:pt x="88" y="35"/>
                    <a:pt x="88" y="33"/>
                  </a:cubicBezTo>
                  <a:cubicBezTo>
                    <a:pt x="89" y="30"/>
                    <a:pt x="93" y="27"/>
                    <a:pt x="97" y="26"/>
                  </a:cubicBezTo>
                  <a:cubicBezTo>
                    <a:pt x="100" y="25"/>
                    <a:pt x="96" y="23"/>
                    <a:pt x="96" y="19"/>
                  </a:cubicBezTo>
                  <a:cubicBezTo>
                    <a:pt x="96" y="16"/>
                    <a:pt x="94" y="15"/>
                    <a:pt x="90" y="14"/>
                  </a:cubicBezTo>
                  <a:cubicBezTo>
                    <a:pt x="87" y="13"/>
                    <a:pt x="89" y="10"/>
                    <a:pt x="87" y="9"/>
                  </a:cubicBezTo>
                  <a:cubicBezTo>
                    <a:pt x="85" y="8"/>
                    <a:pt x="86" y="6"/>
                    <a:pt x="88" y="5"/>
                  </a:cubicBezTo>
                  <a:cubicBezTo>
                    <a:pt x="90" y="3"/>
                    <a:pt x="90" y="2"/>
                    <a:pt x="87" y="2"/>
                  </a:cubicBezTo>
                  <a:cubicBezTo>
                    <a:pt x="84" y="3"/>
                    <a:pt x="84" y="5"/>
                    <a:pt x="81" y="6"/>
                  </a:cubicBezTo>
                  <a:cubicBezTo>
                    <a:pt x="79" y="6"/>
                    <a:pt x="80" y="0"/>
                    <a:pt x="78" y="0"/>
                  </a:cubicBezTo>
                  <a:cubicBezTo>
                    <a:pt x="76" y="0"/>
                    <a:pt x="73" y="3"/>
                    <a:pt x="74" y="4"/>
                  </a:cubicBezTo>
                  <a:cubicBezTo>
                    <a:pt x="75" y="6"/>
                    <a:pt x="73" y="7"/>
                    <a:pt x="70" y="7"/>
                  </a:cubicBezTo>
                  <a:cubicBezTo>
                    <a:pt x="67" y="7"/>
                    <a:pt x="68" y="9"/>
                    <a:pt x="66" y="10"/>
                  </a:cubicBezTo>
                  <a:cubicBezTo>
                    <a:pt x="64" y="12"/>
                    <a:pt x="63" y="8"/>
                    <a:pt x="61" y="8"/>
                  </a:cubicBezTo>
                  <a:cubicBezTo>
                    <a:pt x="58" y="9"/>
                    <a:pt x="60" y="12"/>
                    <a:pt x="60" y="14"/>
                  </a:cubicBezTo>
                  <a:cubicBezTo>
                    <a:pt x="61" y="16"/>
                    <a:pt x="57" y="14"/>
                    <a:pt x="56" y="11"/>
                  </a:cubicBezTo>
                  <a:cubicBezTo>
                    <a:pt x="54" y="8"/>
                    <a:pt x="54" y="7"/>
                    <a:pt x="51" y="8"/>
                  </a:cubicBezTo>
                  <a:cubicBezTo>
                    <a:pt x="47" y="9"/>
                    <a:pt x="50" y="12"/>
                    <a:pt x="48" y="14"/>
                  </a:cubicBezTo>
                  <a:cubicBezTo>
                    <a:pt x="46" y="17"/>
                    <a:pt x="43" y="9"/>
                    <a:pt x="40" y="10"/>
                  </a:cubicBezTo>
                  <a:cubicBezTo>
                    <a:pt x="38" y="10"/>
                    <a:pt x="40" y="13"/>
                    <a:pt x="39" y="15"/>
                  </a:cubicBezTo>
                  <a:cubicBezTo>
                    <a:pt x="38" y="17"/>
                    <a:pt x="37" y="14"/>
                    <a:pt x="36" y="16"/>
                  </a:cubicBezTo>
                  <a:cubicBezTo>
                    <a:pt x="34" y="17"/>
                    <a:pt x="33" y="22"/>
                    <a:pt x="31" y="22"/>
                  </a:cubicBezTo>
                  <a:cubicBezTo>
                    <a:pt x="29" y="23"/>
                    <a:pt x="31" y="12"/>
                    <a:pt x="30" y="11"/>
                  </a:cubicBezTo>
                  <a:cubicBezTo>
                    <a:pt x="28" y="11"/>
                    <a:pt x="28" y="10"/>
                    <a:pt x="26" y="7"/>
                  </a:cubicBezTo>
                  <a:cubicBezTo>
                    <a:pt x="25" y="5"/>
                    <a:pt x="20" y="3"/>
                    <a:pt x="17" y="4"/>
                  </a:cubicBezTo>
                  <a:cubicBezTo>
                    <a:pt x="13" y="6"/>
                    <a:pt x="21" y="9"/>
                    <a:pt x="21" y="12"/>
                  </a:cubicBezTo>
                  <a:cubicBezTo>
                    <a:pt x="21" y="14"/>
                    <a:pt x="15" y="7"/>
                    <a:pt x="13" y="9"/>
                  </a:cubicBezTo>
                  <a:cubicBezTo>
                    <a:pt x="11" y="10"/>
                    <a:pt x="14" y="12"/>
                    <a:pt x="13" y="14"/>
                  </a:cubicBezTo>
                  <a:cubicBezTo>
                    <a:pt x="13" y="16"/>
                    <a:pt x="10" y="13"/>
                    <a:pt x="6" y="14"/>
                  </a:cubicBezTo>
                  <a:cubicBezTo>
                    <a:pt x="3" y="14"/>
                    <a:pt x="8" y="15"/>
                    <a:pt x="9" y="16"/>
                  </a:cubicBezTo>
                  <a:cubicBezTo>
                    <a:pt x="9" y="17"/>
                    <a:pt x="5" y="17"/>
                    <a:pt x="2" y="19"/>
                  </a:cubicBezTo>
                  <a:cubicBezTo>
                    <a:pt x="0" y="20"/>
                    <a:pt x="5" y="20"/>
                    <a:pt x="8"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43" name="Freeform 9"/>
            <p:cNvSpPr/>
            <p:nvPr/>
          </p:nvSpPr>
          <p:spPr bwMode="auto">
            <a:xfrm>
              <a:off x="5621030" y="2526980"/>
              <a:ext cx="124398" cy="197534"/>
            </a:xfrm>
            <a:custGeom>
              <a:avLst/>
              <a:gdLst>
                <a:gd name="T0" fmla="*/ 4 w 77"/>
                <a:gd name="T1" fmla="*/ 20 h 122"/>
                <a:gd name="T2" fmla="*/ 0 w 77"/>
                <a:gd name="T3" fmla="*/ 24 h 122"/>
                <a:gd name="T4" fmla="*/ 6 w 77"/>
                <a:gd name="T5" fmla="*/ 29 h 122"/>
                <a:gd name="T6" fmla="*/ 10 w 77"/>
                <a:gd name="T7" fmla="*/ 28 h 122"/>
                <a:gd name="T8" fmla="*/ 8 w 77"/>
                <a:gd name="T9" fmla="*/ 32 h 122"/>
                <a:gd name="T10" fmla="*/ 5 w 77"/>
                <a:gd name="T11" fmla="*/ 36 h 122"/>
                <a:gd name="T12" fmla="*/ 12 w 77"/>
                <a:gd name="T13" fmla="*/ 34 h 122"/>
                <a:gd name="T14" fmla="*/ 14 w 77"/>
                <a:gd name="T15" fmla="*/ 39 h 122"/>
                <a:gd name="T16" fmla="*/ 15 w 77"/>
                <a:gd name="T17" fmla="*/ 45 h 122"/>
                <a:gd name="T18" fmla="*/ 13 w 77"/>
                <a:gd name="T19" fmla="*/ 53 h 122"/>
                <a:gd name="T20" fmla="*/ 16 w 77"/>
                <a:gd name="T21" fmla="*/ 58 h 122"/>
                <a:gd name="T22" fmla="*/ 26 w 77"/>
                <a:gd name="T23" fmla="*/ 57 h 122"/>
                <a:gd name="T24" fmla="*/ 28 w 77"/>
                <a:gd name="T25" fmla="*/ 66 h 122"/>
                <a:gd name="T26" fmla="*/ 30 w 77"/>
                <a:gd name="T27" fmla="*/ 72 h 122"/>
                <a:gd name="T28" fmla="*/ 22 w 77"/>
                <a:gd name="T29" fmla="*/ 78 h 122"/>
                <a:gd name="T30" fmla="*/ 15 w 77"/>
                <a:gd name="T31" fmla="*/ 80 h 122"/>
                <a:gd name="T32" fmla="*/ 17 w 77"/>
                <a:gd name="T33" fmla="*/ 86 h 122"/>
                <a:gd name="T34" fmla="*/ 18 w 77"/>
                <a:gd name="T35" fmla="*/ 89 h 122"/>
                <a:gd name="T36" fmla="*/ 8 w 77"/>
                <a:gd name="T37" fmla="*/ 97 h 122"/>
                <a:gd name="T38" fmla="*/ 18 w 77"/>
                <a:gd name="T39" fmla="*/ 101 h 122"/>
                <a:gd name="T40" fmla="*/ 26 w 77"/>
                <a:gd name="T41" fmla="*/ 104 h 122"/>
                <a:gd name="T42" fmla="*/ 16 w 77"/>
                <a:gd name="T43" fmla="*/ 108 h 122"/>
                <a:gd name="T44" fmla="*/ 11 w 77"/>
                <a:gd name="T45" fmla="*/ 115 h 122"/>
                <a:gd name="T46" fmla="*/ 5 w 77"/>
                <a:gd name="T47" fmla="*/ 121 h 122"/>
                <a:gd name="T48" fmla="*/ 16 w 77"/>
                <a:gd name="T49" fmla="*/ 118 h 122"/>
                <a:gd name="T50" fmla="*/ 24 w 77"/>
                <a:gd name="T51" fmla="*/ 117 h 122"/>
                <a:gd name="T52" fmla="*/ 31 w 77"/>
                <a:gd name="T53" fmla="*/ 112 h 122"/>
                <a:gd name="T54" fmla="*/ 41 w 77"/>
                <a:gd name="T55" fmla="*/ 113 h 122"/>
                <a:gd name="T56" fmla="*/ 55 w 77"/>
                <a:gd name="T57" fmla="*/ 110 h 122"/>
                <a:gd name="T58" fmla="*/ 69 w 77"/>
                <a:gd name="T59" fmla="*/ 106 h 122"/>
                <a:gd name="T60" fmla="*/ 65 w 77"/>
                <a:gd name="T61" fmla="*/ 100 h 122"/>
                <a:gd name="T62" fmla="*/ 74 w 77"/>
                <a:gd name="T63" fmla="*/ 87 h 122"/>
                <a:gd name="T64" fmla="*/ 62 w 77"/>
                <a:gd name="T65" fmla="*/ 84 h 122"/>
                <a:gd name="T66" fmla="*/ 61 w 77"/>
                <a:gd name="T67" fmla="*/ 80 h 122"/>
                <a:gd name="T68" fmla="*/ 59 w 77"/>
                <a:gd name="T69" fmla="*/ 73 h 122"/>
                <a:gd name="T70" fmla="*/ 53 w 77"/>
                <a:gd name="T71" fmla="*/ 63 h 122"/>
                <a:gd name="T72" fmla="*/ 44 w 77"/>
                <a:gd name="T73" fmla="*/ 53 h 122"/>
                <a:gd name="T74" fmla="*/ 40 w 77"/>
                <a:gd name="T75" fmla="*/ 41 h 122"/>
                <a:gd name="T76" fmla="*/ 35 w 77"/>
                <a:gd name="T77" fmla="*/ 35 h 122"/>
                <a:gd name="T78" fmla="*/ 43 w 77"/>
                <a:gd name="T79" fmla="*/ 25 h 122"/>
                <a:gd name="T80" fmla="*/ 44 w 77"/>
                <a:gd name="T81" fmla="*/ 17 h 122"/>
                <a:gd name="T82" fmla="*/ 35 w 77"/>
                <a:gd name="T83" fmla="*/ 15 h 122"/>
                <a:gd name="T84" fmla="*/ 22 w 77"/>
                <a:gd name="T85" fmla="*/ 19 h 122"/>
                <a:gd name="T86" fmla="*/ 29 w 77"/>
                <a:gd name="T87" fmla="*/ 10 h 122"/>
                <a:gd name="T88" fmla="*/ 35 w 77"/>
                <a:gd name="T89" fmla="*/ 2 h 122"/>
                <a:gd name="T90" fmla="*/ 27 w 77"/>
                <a:gd name="T91" fmla="*/ 2 h 122"/>
                <a:gd name="T92" fmla="*/ 14 w 77"/>
                <a:gd name="T93" fmla="*/ 2 h 122"/>
                <a:gd name="T94" fmla="*/ 11 w 77"/>
                <a:gd name="T95" fmla="*/ 8 h 122"/>
                <a:gd name="T96" fmla="*/ 14 w 77"/>
                <a:gd name="T97" fmla="*/ 13 h 122"/>
                <a:gd name="T98" fmla="*/ 8 w 77"/>
                <a:gd name="T99" fmla="*/ 18 h 122"/>
                <a:gd name="T100" fmla="*/ 7 w 77"/>
                <a:gd name="T101" fmla="*/ 23 h 122"/>
                <a:gd name="T102" fmla="*/ 4 w 77"/>
                <a:gd name="T103" fmla="*/ 2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 h="122">
                  <a:moveTo>
                    <a:pt x="4" y="20"/>
                  </a:moveTo>
                  <a:cubicBezTo>
                    <a:pt x="3" y="21"/>
                    <a:pt x="0" y="23"/>
                    <a:pt x="0" y="24"/>
                  </a:cubicBezTo>
                  <a:cubicBezTo>
                    <a:pt x="1" y="26"/>
                    <a:pt x="3" y="29"/>
                    <a:pt x="6" y="29"/>
                  </a:cubicBezTo>
                  <a:cubicBezTo>
                    <a:pt x="8" y="28"/>
                    <a:pt x="11" y="27"/>
                    <a:pt x="10" y="28"/>
                  </a:cubicBezTo>
                  <a:cubicBezTo>
                    <a:pt x="10" y="30"/>
                    <a:pt x="10" y="31"/>
                    <a:pt x="8" y="32"/>
                  </a:cubicBezTo>
                  <a:cubicBezTo>
                    <a:pt x="6" y="33"/>
                    <a:pt x="3" y="36"/>
                    <a:pt x="5" y="36"/>
                  </a:cubicBezTo>
                  <a:cubicBezTo>
                    <a:pt x="6" y="37"/>
                    <a:pt x="13" y="33"/>
                    <a:pt x="12" y="34"/>
                  </a:cubicBezTo>
                  <a:cubicBezTo>
                    <a:pt x="12" y="36"/>
                    <a:pt x="13" y="38"/>
                    <a:pt x="14" y="39"/>
                  </a:cubicBezTo>
                  <a:cubicBezTo>
                    <a:pt x="15" y="40"/>
                    <a:pt x="15" y="43"/>
                    <a:pt x="15" y="45"/>
                  </a:cubicBezTo>
                  <a:cubicBezTo>
                    <a:pt x="14" y="47"/>
                    <a:pt x="14" y="51"/>
                    <a:pt x="13" y="53"/>
                  </a:cubicBezTo>
                  <a:cubicBezTo>
                    <a:pt x="12" y="54"/>
                    <a:pt x="13" y="58"/>
                    <a:pt x="16" y="58"/>
                  </a:cubicBezTo>
                  <a:cubicBezTo>
                    <a:pt x="20" y="58"/>
                    <a:pt x="25" y="55"/>
                    <a:pt x="26" y="57"/>
                  </a:cubicBezTo>
                  <a:cubicBezTo>
                    <a:pt x="26" y="58"/>
                    <a:pt x="25" y="64"/>
                    <a:pt x="28" y="66"/>
                  </a:cubicBezTo>
                  <a:cubicBezTo>
                    <a:pt x="30" y="68"/>
                    <a:pt x="32" y="70"/>
                    <a:pt x="30" y="72"/>
                  </a:cubicBezTo>
                  <a:cubicBezTo>
                    <a:pt x="29" y="74"/>
                    <a:pt x="23" y="78"/>
                    <a:pt x="22" y="78"/>
                  </a:cubicBezTo>
                  <a:cubicBezTo>
                    <a:pt x="20" y="78"/>
                    <a:pt x="15" y="78"/>
                    <a:pt x="15" y="80"/>
                  </a:cubicBezTo>
                  <a:cubicBezTo>
                    <a:pt x="14" y="83"/>
                    <a:pt x="15" y="86"/>
                    <a:pt x="17" y="86"/>
                  </a:cubicBezTo>
                  <a:cubicBezTo>
                    <a:pt x="19" y="85"/>
                    <a:pt x="22" y="86"/>
                    <a:pt x="18" y="89"/>
                  </a:cubicBezTo>
                  <a:cubicBezTo>
                    <a:pt x="15" y="93"/>
                    <a:pt x="8" y="96"/>
                    <a:pt x="8" y="97"/>
                  </a:cubicBezTo>
                  <a:cubicBezTo>
                    <a:pt x="8" y="99"/>
                    <a:pt x="14" y="100"/>
                    <a:pt x="18" y="101"/>
                  </a:cubicBezTo>
                  <a:cubicBezTo>
                    <a:pt x="21" y="102"/>
                    <a:pt x="27" y="103"/>
                    <a:pt x="26" y="104"/>
                  </a:cubicBezTo>
                  <a:cubicBezTo>
                    <a:pt x="26" y="105"/>
                    <a:pt x="17" y="106"/>
                    <a:pt x="16" y="108"/>
                  </a:cubicBezTo>
                  <a:cubicBezTo>
                    <a:pt x="14" y="109"/>
                    <a:pt x="12" y="114"/>
                    <a:pt x="11" y="115"/>
                  </a:cubicBezTo>
                  <a:cubicBezTo>
                    <a:pt x="9" y="117"/>
                    <a:pt x="2" y="121"/>
                    <a:pt x="5" y="121"/>
                  </a:cubicBezTo>
                  <a:cubicBezTo>
                    <a:pt x="8" y="122"/>
                    <a:pt x="14" y="118"/>
                    <a:pt x="16" y="118"/>
                  </a:cubicBezTo>
                  <a:cubicBezTo>
                    <a:pt x="19" y="118"/>
                    <a:pt x="21" y="120"/>
                    <a:pt x="24" y="117"/>
                  </a:cubicBezTo>
                  <a:cubicBezTo>
                    <a:pt x="27" y="114"/>
                    <a:pt x="29" y="111"/>
                    <a:pt x="31" y="112"/>
                  </a:cubicBezTo>
                  <a:cubicBezTo>
                    <a:pt x="33" y="113"/>
                    <a:pt x="35" y="116"/>
                    <a:pt x="41" y="113"/>
                  </a:cubicBezTo>
                  <a:cubicBezTo>
                    <a:pt x="46" y="110"/>
                    <a:pt x="51" y="110"/>
                    <a:pt x="55" y="110"/>
                  </a:cubicBezTo>
                  <a:cubicBezTo>
                    <a:pt x="60" y="109"/>
                    <a:pt x="71" y="107"/>
                    <a:pt x="69" y="106"/>
                  </a:cubicBezTo>
                  <a:cubicBezTo>
                    <a:pt x="67" y="104"/>
                    <a:pt x="62" y="103"/>
                    <a:pt x="65" y="100"/>
                  </a:cubicBezTo>
                  <a:cubicBezTo>
                    <a:pt x="68" y="97"/>
                    <a:pt x="77" y="91"/>
                    <a:pt x="74" y="87"/>
                  </a:cubicBezTo>
                  <a:cubicBezTo>
                    <a:pt x="72" y="84"/>
                    <a:pt x="65" y="83"/>
                    <a:pt x="62" y="84"/>
                  </a:cubicBezTo>
                  <a:cubicBezTo>
                    <a:pt x="58" y="85"/>
                    <a:pt x="61" y="82"/>
                    <a:pt x="61" y="80"/>
                  </a:cubicBezTo>
                  <a:cubicBezTo>
                    <a:pt x="61" y="78"/>
                    <a:pt x="59" y="76"/>
                    <a:pt x="59" y="73"/>
                  </a:cubicBezTo>
                  <a:cubicBezTo>
                    <a:pt x="59" y="70"/>
                    <a:pt x="56" y="64"/>
                    <a:pt x="53" y="63"/>
                  </a:cubicBezTo>
                  <a:cubicBezTo>
                    <a:pt x="50" y="61"/>
                    <a:pt x="45" y="57"/>
                    <a:pt x="44" y="53"/>
                  </a:cubicBezTo>
                  <a:cubicBezTo>
                    <a:pt x="43" y="49"/>
                    <a:pt x="44" y="44"/>
                    <a:pt x="40" y="41"/>
                  </a:cubicBezTo>
                  <a:cubicBezTo>
                    <a:pt x="36" y="39"/>
                    <a:pt x="32" y="39"/>
                    <a:pt x="35" y="35"/>
                  </a:cubicBezTo>
                  <a:cubicBezTo>
                    <a:pt x="39" y="32"/>
                    <a:pt x="41" y="27"/>
                    <a:pt x="43" y="25"/>
                  </a:cubicBezTo>
                  <a:cubicBezTo>
                    <a:pt x="45" y="22"/>
                    <a:pt x="49" y="18"/>
                    <a:pt x="44" y="17"/>
                  </a:cubicBezTo>
                  <a:cubicBezTo>
                    <a:pt x="41" y="16"/>
                    <a:pt x="37" y="15"/>
                    <a:pt x="35" y="15"/>
                  </a:cubicBezTo>
                  <a:cubicBezTo>
                    <a:pt x="33" y="15"/>
                    <a:pt x="22" y="20"/>
                    <a:pt x="22" y="19"/>
                  </a:cubicBezTo>
                  <a:cubicBezTo>
                    <a:pt x="23" y="18"/>
                    <a:pt x="27" y="11"/>
                    <a:pt x="29" y="10"/>
                  </a:cubicBezTo>
                  <a:cubicBezTo>
                    <a:pt x="31" y="8"/>
                    <a:pt x="34" y="5"/>
                    <a:pt x="35" y="2"/>
                  </a:cubicBezTo>
                  <a:cubicBezTo>
                    <a:pt x="35" y="0"/>
                    <a:pt x="30" y="2"/>
                    <a:pt x="27" y="2"/>
                  </a:cubicBezTo>
                  <a:cubicBezTo>
                    <a:pt x="23" y="2"/>
                    <a:pt x="15" y="2"/>
                    <a:pt x="14" y="2"/>
                  </a:cubicBezTo>
                  <a:cubicBezTo>
                    <a:pt x="13" y="3"/>
                    <a:pt x="12" y="7"/>
                    <a:pt x="11" y="8"/>
                  </a:cubicBezTo>
                  <a:cubicBezTo>
                    <a:pt x="10" y="9"/>
                    <a:pt x="15" y="11"/>
                    <a:pt x="14" y="13"/>
                  </a:cubicBezTo>
                  <a:cubicBezTo>
                    <a:pt x="12" y="14"/>
                    <a:pt x="7" y="17"/>
                    <a:pt x="8" y="18"/>
                  </a:cubicBezTo>
                  <a:cubicBezTo>
                    <a:pt x="9" y="19"/>
                    <a:pt x="9" y="23"/>
                    <a:pt x="7" y="23"/>
                  </a:cubicBezTo>
                  <a:cubicBezTo>
                    <a:pt x="5" y="23"/>
                    <a:pt x="4" y="19"/>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44" name="Freeform 10"/>
            <p:cNvSpPr/>
            <p:nvPr/>
          </p:nvSpPr>
          <p:spPr bwMode="auto">
            <a:xfrm>
              <a:off x="5547894" y="2613102"/>
              <a:ext cx="81338" cy="77237"/>
            </a:xfrm>
            <a:custGeom>
              <a:avLst/>
              <a:gdLst>
                <a:gd name="T0" fmla="*/ 15 w 50"/>
                <a:gd name="T1" fmla="*/ 48 h 48"/>
                <a:gd name="T2" fmla="*/ 30 w 50"/>
                <a:gd name="T3" fmla="*/ 42 h 48"/>
                <a:gd name="T4" fmla="*/ 42 w 50"/>
                <a:gd name="T5" fmla="*/ 39 h 48"/>
                <a:gd name="T6" fmla="*/ 48 w 50"/>
                <a:gd name="T7" fmla="*/ 25 h 48"/>
                <a:gd name="T8" fmla="*/ 47 w 50"/>
                <a:gd name="T9" fmla="*/ 15 h 48"/>
                <a:gd name="T10" fmla="*/ 48 w 50"/>
                <a:gd name="T11" fmla="*/ 14 h 48"/>
                <a:gd name="T12" fmla="*/ 48 w 50"/>
                <a:gd name="T13" fmla="*/ 14 h 48"/>
                <a:gd name="T14" fmla="*/ 48 w 50"/>
                <a:gd name="T15" fmla="*/ 13 h 48"/>
                <a:gd name="T16" fmla="*/ 49 w 50"/>
                <a:gd name="T17" fmla="*/ 12 h 48"/>
                <a:gd name="T18" fmla="*/ 49 w 50"/>
                <a:gd name="T19" fmla="*/ 11 h 48"/>
                <a:gd name="T20" fmla="*/ 49 w 50"/>
                <a:gd name="T21" fmla="*/ 10 h 48"/>
                <a:gd name="T22" fmla="*/ 49 w 50"/>
                <a:gd name="T23" fmla="*/ 9 h 48"/>
                <a:gd name="T24" fmla="*/ 50 w 50"/>
                <a:gd name="T25" fmla="*/ 8 h 48"/>
                <a:gd name="T26" fmla="*/ 50 w 50"/>
                <a:gd name="T27" fmla="*/ 7 h 48"/>
                <a:gd name="T28" fmla="*/ 50 w 50"/>
                <a:gd name="T29" fmla="*/ 6 h 48"/>
                <a:gd name="T30" fmla="*/ 50 w 50"/>
                <a:gd name="T31" fmla="*/ 6 h 48"/>
                <a:gd name="T32" fmla="*/ 50 w 50"/>
                <a:gd name="T33" fmla="*/ 5 h 48"/>
                <a:gd name="T34" fmla="*/ 50 w 50"/>
                <a:gd name="T35" fmla="*/ 4 h 48"/>
                <a:gd name="T36" fmla="*/ 50 w 50"/>
                <a:gd name="T37" fmla="*/ 4 h 48"/>
                <a:gd name="T38" fmla="*/ 50 w 50"/>
                <a:gd name="T39" fmla="*/ 3 h 48"/>
                <a:gd name="T40" fmla="*/ 49 w 50"/>
                <a:gd name="T41" fmla="*/ 2 h 48"/>
                <a:gd name="T42" fmla="*/ 49 w 50"/>
                <a:gd name="T43" fmla="*/ 2 h 48"/>
                <a:gd name="T44" fmla="*/ 48 w 50"/>
                <a:gd name="T45" fmla="*/ 1 h 48"/>
                <a:gd name="T46" fmla="*/ 47 w 50"/>
                <a:gd name="T47" fmla="*/ 1 h 48"/>
                <a:gd name="T48" fmla="*/ 46 w 50"/>
                <a:gd name="T49" fmla="*/ 1 h 48"/>
                <a:gd name="T50" fmla="*/ 45 w 50"/>
                <a:gd name="T51" fmla="*/ 1 h 48"/>
                <a:gd name="T52" fmla="*/ 44 w 50"/>
                <a:gd name="T53" fmla="*/ 1 h 48"/>
                <a:gd name="T54" fmla="*/ 43 w 50"/>
                <a:gd name="T55" fmla="*/ 0 h 48"/>
                <a:gd name="T56" fmla="*/ 41 w 50"/>
                <a:gd name="T57" fmla="*/ 0 h 48"/>
                <a:gd name="T58" fmla="*/ 40 w 50"/>
                <a:gd name="T59" fmla="*/ 0 h 48"/>
                <a:gd name="T60" fmla="*/ 39 w 50"/>
                <a:gd name="T61" fmla="*/ 0 h 48"/>
                <a:gd name="T62" fmla="*/ 38 w 50"/>
                <a:gd name="T63" fmla="*/ 0 h 48"/>
                <a:gd name="T64" fmla="*/ 36 w 50"/>
                <a:gd name="T65" fmla="*/ 0 h 48"/>
                <a:gd name="T66" fmla="*/ 36 w 50"/>
                <a:gd name="T67" fmla="*/ 0 h 48"/>
                <a:gd name="T68" fmla="*/ 34 w 50"/>
                <a:gd name="T69" fmla="*/ 0 h 48"/>
                <a:gd name="T70" fmla="*/ 24 w 50"/>
                <a:gd name="T71" fmla="*/ 6 h 48"/>
                <a:gd name="T72" fmla="*/ 25 w 50"/>
                <a:gd name="T73" fmla="*/ 12 h 48"/>
                <a:gd name="T74" fmla="*/ 12 w 50"/>
                <a:gd name="T75" fmla="*/ 12 h 48"/>
                <a:gd name="T76" fmla="*/ 15 w 50"/>
                <a:gd name="T77" fmla="*/ 17 h 48"/>
                <a:gd name="T78" fmla="*/ 12 w 50"/>
                <a:gd name="T79" fmla="*/ 22 h 48"/>
                <a:gd name="T80" fmla="*/ 16 w 50"/>
                <a:gd name="T81" fmla="*/ 25 h 48"/>
                <a:gd name="T82" fmla="*/ 18 w 50"/>
                <a:gd name="T83" fmla="*/ 27 h 48"/>
                <a:gd name="T84" fmla="*/ 15 w 50"/>
                <a:gd name="T85" fmla="*/ 34 h 48"/>
                <a:gd name="T86" fmla="*/ 16 w 50"/>
                <a:gd name="T87" fmla="*/ 36 h 48"/>
                <a:gd name="T88" fmla="*/ 6 w 50"/>
                <a:gd name="T89" fmla="*/ 40 h 48"/>
                <a:gd name="T90" fmla="*/ 15 w 50"/>
                <a:gd name="T9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48">
                  <a:moveTo>
                    <a:pt x="15" y="48"/>
                  </a:moveTo>
                  <a:cubicBezTo>
                    <a:pt x="20" y="48"/>
                    <a:pt x="28" y="43"/>
                    <a:pt x="30" y="42"/>
                  </a:cubicBezTo>
                  <a:cubicBezTo>
                    <a:pt x="33" y="40"/>
                    <a:pt x="40" y="39"/>
                    <a:pt x="42" y="39"/>
                  </a:cubicBezTo>
                  <a:cubicBezTo>
                    <a:pt x="44" y="39"/>
                    <a:pt x="48" y="28"/>
                    <a:pt x="48" y="25"/>
                  </a:cubicBezTo>
                  <a:cubicBezTo>
                    <a:pt x="49" y="23"/>
                    <a:pt x="46" y="18"/>
                    <a:pt x="47" y="15"/>
                  </a:cubicBezTo>
                  <a:cubicBezTo>
                    <a:pt x="47" y="15"/>
                    <a:pt x="48" y="14"/>
                    <a:pt x="48" y="14"/>
                  </a:cubicBezTo>
                  <a:cubicBezTo>
                    <a:pt x="48" y="14"/>
                    <a:pt x="48" y="14"/>
                    <a:pt x="48" y="14"/>
                  </a:cubicBezTo>
                  <a:cubicBezTo>
                    <a:pt x="48" y="14"/>
                    <a:pt x="48" y="13"/>
                    <a:pt x="48" y="13"/>
                  </a:cubicBezTo>
                  <a:cubicBezTo>
                    <a:pt x="48" y="12"/>
                    <a:pt x="48" y="12"/>
                    <a:pt x="49" y="12"/>
                  </a:cubicBezTo>
                  <a:cubicBezTo>
                    <a:pt x="49" y="11"/>
                    <a:pt x="49" y="11"/>
                    <a:pt x="49" y="11"/>
                  </a:cubicBezTo>
                  <a:cubicBezTo>
                    <a:pt x="49" y="11"/>
                    <a:pt x="49" y="10"/>
                    <a:pt x="49" y="10"/>
                  </a:cubicBezTo>
                  <a:cubicBezTo>
                    <a:pt x="49" y="10"/>
                    <a:pt x="49" y="9"/>
                    <a:pt x="49" y="9"/>
                  </a:cubicBezTo>
                  <a:cubicBezTo>
                    <a:pt x="49" y="9"/>
                    <a:pt x="49" y="9"/>
                    <a:pt x="50" y="8"/>
                  </a:cubicBezTo>
                  <a:cubicBezTo>
                    <a:pt x="50" y="8"/>
                    <a:pt x="50" y="8"/>
                    <a:pt x="50" y="7"/>
                  </a:cubicBezTo>
                  <a:cubicBezTo>
                    <a:pt x="50" y="7"/>
                    <a:pt x="50" y="7"/>
                    <a:pt x="50" y="6"/>
                  </a:cubicBezTo>
                  <a:cubicBezTo>
                    <a:pt x="50" y="6"/>
                    <a:pt x="50" y="6"/>
                    <a:pt x="50" y="6"/>
                  </a:cubicBezTo>
                  <a:cubicBezTo>
                    <a:pt x="50" y="5"/>
                    <a:pt x="50" y="5"/>
                    <a:pt x="50" y="5"/>
                  </a:cubicBezTo>
                  <a:cubicBezTo>
                    <a:pt x="50" y="5"/>
                    <a:pt x="50" y="4"/>
                    <a:pt x="50" y="4"/>
                  </a:cubicBezTo>
                  <a:cubicBezTo>
                    <a:pt x="50" y="4"/>
                    <a:pt x="50" y="4"/>
                    <a:pt x="50" y="4"/>
                  </a:cubicBezTo>
                  <a:cubicBezTo>
                    <a:pt x="50" y="3"/>
                    <a:pt x="50" y="3"/>
                    <a:pt x="50" y="3"/>
                  </a:cubicBezTo>
                  <a:cubicBezTo>
                    <a:pt x="50" y="2"/>
                    <a:pt x="50" y="2"/>
                    <a:pt x="49" y="2"/>
                  </a:cubicBezTo>
                  <a:cubicBezTo>
                    <a:pt x="49" y="2"/>
                    <a:pt x="49" y="2"/>
                    <a:pt x="49" y="2"/>
                  </a:cubicBezTo>
                  <a:cubicBezTo>
                    <a:pt x="49" y="2"/>
                    <a:pt x="48" y="2"/>
                    <a:pt x="48" y="1"/>
                  </a:cubicBezTo>
                  <a:cubicBezTo>
                    <a:pt x="48" y="1"/>
                    <a:pt x="47" y="1"/>
                    <a:pt x="47" y="1"/>
                  </a:cubicBezTo>
                  <a:cubicBezTo>
                    <a:pt x="47" y="1"/>
                    <a:pt x="46" y="1"/>
                    <a:pt x="46" y="1"/>
                  </a:cubicBezTo>
                  <a:cubicBezTo>
                    <a:pt x="46" y="1"/>
                    <a:pt x="45" y="1"/>
                    <a:pt x="45" y="1"/>
                  </a:cubicBezTo>
                  <a:cubicBezTo>
                    <a:pt x="45" y="1"/>
                    <a:pt x="44" y="1"/>
                    <a:pt x="44" y="1"/>
                  </a:cubicBezTo>
                  <a:cubicBezTo>
                    <a:pt x="43" y="0"/>
                    <a:pt x="43" y="0"/>
                    <a:pt x="43" y="0"/>
                  </a:cubicBezTo>
                  <a:cubicBezTo>
                    <a:pt x="42" y="0"/>
                    <a:pt x="42" y="0"/>
                    <a:pt x="41" y="0"/>
                  </a:cubicBezTo>
                  <a:cubicBezTo>
                    <a:pt x="41" y="0"/>
                    <a:pt x="41" y="0"/>
                    <a:pt x="40" y="0"/>
                  </a:cubicBezTo>
                  <a:cubicBezTo>
                    <a:pt x="40" y="0"/>
                    <a:pt x="39" y="0"/>
                    <a:pt x="39" y="0"/>
                  </a:cubicBezTo>
                  <a:cubicBezTo>
                    <a:pt x="38" y="0"/>
                    <a:pt x="38" y="0"/>
                    <a:pt x="38" y="0"/>
                  </a:cubicBezTo>
                  <a:cubicBezTo>
                    <a:pt x="37" y="0"/>
                    <a:pt x="36" y="0"/>
                    <a:pt x="36" y="0"/>
                  </a:cubicBezTo>
                  <a:cubicBezTo>
                    <a:pt x="36" y="0"/>
                    <a:pt x="36" y="0"/>
                    <a:pt x="36" y="0"/>
                  </a:cubicBezTo>
                  <a:cubicBezTo>
                    <a:pt x="35" y="0"/>
                    <a:pt x="34" y="0"/>
                    <a:pt x="34" y="0"/>
                  </a:cubicBezTo>
                  <a:cubicBezTo>
                    <a:pt x="29" y="1"/>
                    <a:pt x="25" y="5"/>
                    <a:pt x="24" y="6"/>
                  </a:cubicBezTo>
                  <a:cubicBezTo>
                    <a:pt x="23" y="7"/>
                    <a:pt x="27" y="11"/>
                    <a:pt x="25" y="12"/>
                  </a:cubicBezTo>
                  <a:cubicBezTo>
                    <a:pt x="24" y="13"/>
                    <a:pt x="18" y="12"/>
                    <a:pt x="12" y="12"/>
                  </a:cubicBezTo>
                  <a:cubicBezTo>
                    <a:pt x="7" y="13"/>
                    <a:pt x="13" y="14"/>
                    <a:pt x="15" y="17"/>
                  </a:cubicBezTo>
                  <a:cubicBezTo>
                    <a:pt x="18" y="20"/>
                    <a:pt x="16" y="19"/>
                    <a:pt x="12" y="22"/>
                  </a:cubicBezTo>
                  <a:cubicBezTo>
                    <a:pt x="8" y="25"/>
                    <a:pt x="11" y="24"/>
                    <a:pt x="16" y="25"/>
                  </a:cubicBezTo>
                  <a:cubicBezTo>
                    <a:pt x="21" y="25"/>
                    <a:pt x="21" y="26"/>
                    <a:pt x="18" y="27"/>
                  </a:cubicBezTo>
                  <a:cubicBezTo>
                    <a:pt x="16" y="29"/>
                    <a:pt x="12" y="34"/>
                    <a:pt x="15" y="34"/>
                  </a:cubicBezTo>
                  <a:cubicBezTo>
                    <a:pt x="18" y="34"/>
                    <a:pt x="19" y="35"/>
                    <a:pt x="16" y="36"/>
                  </a:cubicBezTo>
                  <a:cubicBezTo>
                    <a:pt x="14" y="37"/>
                    <a:pt x="11" y="38"/>
                    <a:pt x="6" y="40"/>
                  </a:cubicBezTo>
                  <a:cubicBezTo>
                    <a:pt x="0" y="43"/>
                    <a:pt x="11" y="48"/>
                    <a:pt x="15"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45" name="Freeform 11"/>
            <p:cNvSpPr/>
            <p:nvPr/>
          </p:nvSpPr>
          <p:spPr bwMode="auto">
            <a:xfrm>
              <a:off x="5614195" y="2533815"/>
              <a:ext cx="21189" cy="21189"/>
            </a:xfrm>
            <a:custGeom>
              <a:avLst/>
              <a:gdLst>
                <a:gd name="T0" fmla="*/ 3 w 13"/>
                <a:gd name="T1" fmla="*/ 12 h 13"/>
                <a:gd name="T2" fmla="*/ 10 w 13"/>
                <a:gd name="T3" fmla="*/ 2 h 13"/>
                <a:gd name="T4" fmla="*/ 1 w 13"/>
                <a:gd name="T5" fmla="*/ 8 h 13"/>
                <a:gd name="T6" fmla="*/ 3 w 13"/>
                <a:gd name="T7" fmla="*/ 12 h 13"/>
              </a:gdLst>
              <a:ahLst/>
              <a:cxnLst>
                <a:cxn ang="0">
                  <a:pos x="T0" y="T1"/>
                </a:cxn>
                <a:cxn ang="0">
                  <a:pos x="T2" y="T3"/>
                </a:cxn>
                <a:cxn ang="0">
                  <a:pos x="T4" y="T5"/>
                </a:cxn>
                <a:cxn ang="0">
                  <a:pos x="T6" y="T7"/>
                </a:cxn>
              </a:cxnLst>
              <a:rect l="0" t="0" r="r" b="b"/>
              <a:pathLst>
                <a:path w="13" h="13">
                  <a:moveTo>
                    <a:pt x="3" y="12"/>
                  </a:moveTo>
                  <a:cubicBezTo>
                    <a:pt x="6" y="10"/>
                    <a:pt x="13" y="0"/>
                    <a:pt x="10" y="2"/>
                  </a:cubicBezTo>
                  <a:cubicBezTo>
                    <a:pt x="7" y="4"/>
                    <a:pt x="1" y="6"/>
                    <a:pt x="1" y="8"/>
                  </a:cubicBezTo>
                  <a:cubicBezTo>
                    <a:pt x="0" y="10"/>
                    <a:pt x="1" y="13"/>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46" name="Freeform 12"/>
            <p:cNvSpPr/>
            <p:nvPr/>
          </p:nvSpPr>
          <p:spPr bwMode="auto">
            <a:xfrm>
              <a:off x="5834284" y="2865316"/>
              <a:ext cx="21189" cy="32125"/>
            </a:xfrm>
            <a:custGeom>
              <a:avLst/>
              <a:gdLst>
                <a:gd name="T0" fmla="*/ 11 w 13"/>
                <a:gd name="T1" fmla="*/ 11 h 20"/>
                <a:gd name="T2" fmla="*/ 10 w 13"/>
                <a:gd name="T3" fmla="*/ 1 h 20"/>
                <a:gd name="T4" fmla="*/ 2 w 13"/>
                <a:gd name="T5" fmla="*/ 7 h 20"/>
                <a:gd name="T6" fmla="*/ 5 w 13"/>
                <a:gd name="T7" fmla="*/ 20 h 20"/>
                <a:gd name="T8" fmla="*/ 11 w 13"/>
                <a:gd name="T9" fmla="*/ 11 h 20"/>
              </a:gdLst>
              <a:ahLst/>
              <a:cxnLst>
                <a:cxn ang="0">
                  <a:pos x="T0" y="T1"/>
                </a:cxn>
                <a:cxn ang="0">
                  <a:pos x="T2" y="T3"/>
                </a:cxn>
                <a:cxn ang="0">
                  <a:pos x="T4" y="T5"/>
                </a:cxn>
                <a:cxn ang="0">
                  <a:pos x="T6" y="T7"/>
                </a:cxn>
                <a:cxn ang="0">
                  <a:pos x="T8" y="T9"/>
                </a:cxn>
              </a:cxnLst>
              <a:rect l="0" t="0" r="r" b="b"/>
              <a:pathLst>
                <a:path w="13" h="20">
                  <a:moveTo>
                    <a:pt x="11" y="11"/>
                  </a:moveTo>
                  <a:cubicBezTo>
                    <a:pt x="11" y="7"/>
                    <a:pt x="13" y="0"/>
                    <a:pt x="10" y="1"/>
                  </a:cubicBezTo>
                  <a:cubicBezTo>
                    <a:pt x="8" y="2"/>
                    <a:pt x="4" y="5"/>
                    <a:pt x="2" y="7"/>
                  </a:cubicBezTo>
                  <a:cubicBezTo>
                    <a:pt x="0" y="10"/>
                    <a:pt x="3" y="20"/>
                    <a:pt x="5" y="20"/>
                  </a:cubicBezTo>
                  <a:cubicBezTo>
                    <a:pt x="7" y="20"/>
                    <a:pt x="11" y="15"/>
                    <a:pt x="1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47" name="Freeform 13"/>
            <p:cNvSpPr/>
            <p:nvPr/>
          </p:nvSpPr>
          <p:spPr bwMode="auto">
            <a:xfrm>
              <a:off x="5829499" y="2894023"/>
              <a:ext cx="28707" cy="50580"/>
            </a:xfrm>
            <a:custGeom>
              <a:avLst/>
              <a:gdLst>
                <a:gd name="T0" fmla="*/ 2 w 18"/>
                <a:gd name="T1" fmla="*/ 29 h 31"/>
                <a:gd name="T2" fmla="*/ 13 w 18"/>
                <a:gd name="T3" fmla="*/ 23 h 31"/>
                <a:gd name="T4" fmla="*/ 10 w 18"/>
                <a:gd name="T5" fmla="*/ 5 h 31"/>
                <a:gd name="T6" fmla="*/ 2 w 18"/>
                <a:gd name="T7" fmla="*/ 16 h 31"/>
                <a:gd name="T8" fmla="*/ 2 w 18"/>
                <a:gd name="T9" fmla="*/ 29 h 31"/>
              </a:gdLst>
              <a:ahLst/>
              <a:cxnLst>
                <a:cxn ang="0">
                  <a:pos x="T0" y="T1"/>
                </a:cxn>
                <a:cxn ang="0">
                  <a:pos x="T2" y="T3"/>
                </a:cxn>
                <a:cxn ang="0">
                  <a:pos x="T4" y="T5"/>
                </a:cxn>
                <a:cxn ang="0">
                  <a:pos x="T6" y="T7"/>
                </a:cxn>
                <a:cxn ang="0">
                  <a:pos x="T8" y="T9"/>
                </a:cxn>
              </a:cxnLst>
              <a:rect l="0" t="0" r="r" b="b"/>
              <a:pathLst>
                <a:path w="18" h="31">
                  <a:moveTo>
                    <a:pt x="2" y="29"/>
                  </a:moveTo>
                  <a:cubicBezTo>
                    <a:pt x="5" y="31"/>
                    <a:pt x="13" y="26"/>
                    <a:pt x="13" y="23"/>
                  </a:cubicBezTo>
                  <a:cubicBezTo>
                    <a:pt x="14" y="20"/>
                    <a:pt x="18" y="0"/>
                    <a:pt x="10" y="5"/>
                  </a:cubicBezTo>
                  <a:cubicBezTo>
                    <a:pt x="7" y="7"/>
                    <a:pt x="2" y="14"/>
                    <a:pt x="2" y="16"/>
                  </a:cubicBezTo>
                  <a:cubicBezTo>
                    <a:pt x="2" y="18"/>
                    <a:pt x="0" y="28"/>
                    <a:pt x="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48" name="Freeform 14"/>
            <p:cNvSpPr/>
            <p:nvPr/>
          </p:nvSpPr>
          <p:spPr bwMode="auto">
            <a:xfrm>
              <a:off x="5892382" y="2958957"/>
              <a:ext cx="49896" cy="27340"/>
            </a:xfrm>
            <a:custGeom>
              <a:avLst/>
              <a:gdLst>
                <a:gd name="T0" fmla="*/ 20 w 31"/>
                <a:gd name="T1" fmla="*/ 3 h 17"/>
                <a:gd name="T2" fmla="*/ 8 w 31"/>
                <a:gd name="T3" fmla="*/ 1 h 17"/>
                <a:gd name="T4" fmla="*/ 1 w 31"/>
                <a:gd name="T5" fmla="*/ 3 h 17"/>
                <a:gd name="T6" fmla="*/ 13 w 31"/>
                <a:gd name="T7" fmla="*/ 9 h 17"/>
                <a:gd name="T8" fmla="*/ 24 w 31"/>
                <a:gd name="T9" fmla="*/ 15 h 17"/>
                <a:gd name="T10" fmla="*/ 28 w 31"/>
                <a:gd name="T11" fmla="*/ 9 h 17"/>
                <a:gd name="T12" fmla="*/ 30 w 31"/>
                <a:gd name="T13" fmla="*/ 2 h 17"/>
                <a:gd name="T14" fmla="*/ 20 w 31"/>
                <a:gd name="T15" fmla="*/ 3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0" y="3"/>
                  </a:moveTo>
                  <a:cubicBezTo>
                    <a:pt x="17" y="4"/>
                    <a:pt x="11" y="3"/>
                    <a:pt x="8" y="1"/>
                  </a:cubicBezTo>
                  <a:cubicBezTo>
                    <a:pt x="5" y="0"/>
                    <a:pt x="2" y="2"/>
                    <a:pt x="1" y="3"/>
                  </a:cubicBezTo>
                  <a:cubicBezTo>
                    <a:pt x="0" y="4"/>
                    <a:pt x="10" y="8"/>
                    <a:pt x="13" y="9"/>
                  </a:cubicBezTo>
                  <a:cubicBezTo>
                    <a:pt x="15" y="10"/>
                    <a:pt x="19" y="13"/>
                    <a:pt x="24" y="15"/>
                  </a:cubicBezTo>
                  <a:cubicBezTo>
                    <a:pt x="30" y="17"/>
                    <a:pt x="29" y="12"/>
                    <a:pt x="28" y="9"/>
                  </a:cubicBezTo>
                  <a:cubicBezTo>
                    <a:pt x="28" y="6"/>
                    <a:pt x="29" y="3"/>
                    <a:pt x="30" y="2"/>
                  </a:cubicBezTo>
                  <a:cubicBezTo>
                    <a:pt x="31" y="0"/>
                    <a:pt x="23" y="1"/>
                    <a:pt x="2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49" name="Freeform 15"/>
            <p:cNvSpPr/>
            <p:nvPr/>
          </p:nvSpPr>
          <p:spPr bwMode="auto">
            <a:xfrm>
              <a:off x="6068727" y="3002701"/>
              <a:ext cx="54681" cy="9569"/>
            </a:xfrm>
            <a:custGeom>
              <a:avLst/>
              <a:gdLst>
                <a:gd name="T0" fmla="*/ 27 w 34"/>
                <a:gd name="T1" fmla="*/ 6 h 6"/>
                <a:gd name="T2" fmla="*/ 12 w 34"/>
                <a:gd name="T3" fmla="*/ 1 h 6"/>
                <a:gd name="T4" fmla="*/ 1 w 34"/>
                <a:gd name="T5" fmla="*/ 2 h 6"/>
                <a:gd name="T6" fmla="*/ 11 w 34"/>
                <a:gd name="T7" fmla="*/ 5 h 6"/>
                <a:gd name="T8" fmla="*/ 27 w 34"/>
                <a:gd name="T9" fmla="*/ 6 h 6"/>
              </a:gdLst>
              <a:ahLst/>
              <a:cxnLst>
                <a:cxn ang="0">
                  <a:pos x="T0" y="T1"/>
                </a:cxn>
                <a:cxn ang="0">
                  <a:pos x="T2" y="T3"/>
                </a:cxn>
                <a:cxn ang="0">
                  <a:pos x="T4" y="T5"/>
                </a:cxn>
                <a:cxn ang="0">
                  <a:pos x="T6" y="T7"/>
                </a:cxn>
                <a:cxn ang="0">
                  <a:pos x="T8" y="T9"/>
                </a:cxn>
              </a:cxnLst>
              <a:rect l="0" t="0" r="r" b="b"/>
              <a:pathLst>
                <a:path w="34" h="6">
                  <a:moveTo>
                    <a:pt x="27" y="6"/>
                  </a:moveTo>
                  <a:cubicBezTo>
                    <a:pt x="34" y="5"/>
                    <a:pt x="16" y="1"/>
                    <a:pt x="12" y="1"/>
                  </a:cubicBezTo>
                  <a:cubicBezTo>
                    <a:pt x="7" y="0"/>
                    <a:pt x="2" y="1"/>
                    <a:pt x="1" y="2"/>
                  </a:cubicBezTo>
                  <a:cubicBezTo>
                    <a:pt x="0" y="3"/>
                    <a:pt x="8" y="4"/>
                    <a:pt x="11" y="5"/>
                  </a:cubicBezTo>
                  <a:cubicBezTo>
                    <a:pt x="15" y="6"/>
                    <a:pt x="21" y="6"/>
                    <a:pt x="2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50" name="Freeform 16"/>
            <p:cNvSpPr/>
            <p:nvPr/>
          </p:nvSpPr>
          <p:spPr bwMode="auto">
            <a:xfrm>
              <a:off x="5378385" y="1898153"/>
              <a:ext cx="3070998" cy="2414148"/>
            </a:xfrm>
            <a:custGeom>
              <a:avLst/>
              <a:gdLst>
                <a:gd name="T0" fmla="*/ 1277 w 1901"/>
                <a:gd name="T1" fmla="*/ 1044 h 1493"/>
                <a:gd name="T2" fmla="*/ 1218 w 1901"/>
                <a:gd name="T3" fmla="*/ 941 h 1493"/>
                <a:gd name="T4" fmla="*/ 1271 w 1901"/>
                <a:gd name="T5" fmla="*/ 865 h 1493"/>
                <a:gd name="T6" fmla="*/ 1395 w 1901"/>
                <a:gd name="T7" fmla="*/ 791 h 1493"/>
                <a:gd name="T8" fmla="*/ 1401 w 1901"/>
                <a:gd name="T9" fmla="*/ 638 h 1493"/>
                <a:gd name="T10" fmla="*/ 1461 w 1901"/>
                <a:gd name="T11" fmla="*/ 693 h 1493"/>
                <a:gd name="T12" fmla="*/ 1516 w 1901"/>
                <a:gd name="T13" fmla="*/ 460 h 1493"/>
                <a:gd name="T14" fmla="*/ 1635 w 1901"/>
                <a:gd name="T15" fmla="*/ 386 h 1493"/>
                <a:gd name="T16" fmla="*/ 1662 w 1901"/>
                <a:gd name="T17" fmla="*/ 470 h 1493"/>
                <a:gd name="T18" fmla="*/ 1725 w 1901"/>
                <a:gd name="T19" fmla="*/ 370 h 1493"/>
                <a:gd name="T20" fmla="*/ 1813 w 1901"/>
                <a:gd name="T21" fmla="*/ 262 h 1493"/>
                <a:gd name="T22" fmla="*/ 1807 w 1901"/>
                <a:gd name="T23" fmla="*/ 223 h 1493"/>
                <a:gd name="T24" fmla="*/ 1567 w 1901"/>
                <a:gd name="T25" fmla="*/ 170 h 1493"/>
                <a:gd name="T26" fmla="*/ 1418 w 1901"/>
                <a:gd name="T27" fmla="*/ 167 h 1493"/>
                <a:gd name="T28" fmla="*/ 1286 w 1901"/>
                <a:gd name="T29" fmla="*/ 108 h 1493"/>
                <a:gd name="T30" fmla="*/ 1183 w 1901"/>
                <a:gd name="T31" fmla="*/ 43 h 1493"/>
                <a:gd name="T32" fmla="*/ 1049 w 1901"/>
                <a:gd name="T33" fmla="*/ 51 h 1493"/>
                <a:gd name="T34" fmla="*/ 899 w 1901"/>
                <a:gd name="T35" fmla="*/ 131 h 1493"/>
                <a:gd name="T36" fmla="*/ 901 w 1901"/>
                <a:gd name="T37" fmla="*/ 226 h 1493"/>
                <a:gd name="T38" fmla="*/ 806 w 1901"/>
                <a:gd name="T39" fmla="*/ 189 h 1493"/>
                <a:gd name="T40" fmla="*/ 703 w 1901"/>
                <a:gd name="T41" fmla="*/ 209 h 1493"/>
                <a:gd name="T42" fmla="*/ 555 w 1901"/>
                <a:gd name="T43" fmla="*/ 284 h 1493"/>
                <a:gd name="T44" fmla="*/ 561 w 1901"/>
                <a:gd name="T45" fmla="*/ 221 h 1493"/>
                <a:gd name="T46" fmla="*/ 472 w 1901"/>
                <a:gd name="T47" fmla="*/ 168 h 1493"/>
                <a:gd name="T48" fmla="*/ 407 w 1901"/>
                <a:gd name="T49" fmla="*/ 191 h 1493"/>
                <a:gd name="T50" fmla="*/ 336 w 1901"/>
                <a:gd name="T51" fmla="*/ 262 h 1493"/>
                <a:gd name="T52" fmla="*/ 260 w 1901"/>
                <a:gd name="T53" fmla="*/ 358 h 1493"/>
                <a:gd name="T54" fmla="*/ 317 w 1901"/>
                <a:gd name="T55" fmla="*/ 397 h 1493"/>
                <a:gd name="T56" fmla="*/ 419 w 1901"/>
                <a:gd name="T57" fmla="*/ 274 h 1493"/>
                <a:gd name="T58" fmla="*/ 469 w 1901"/>
                <a:gd name="T59" fmla="*/ 377 h 1493"/>
                <a:gd name="T60" fmla="*/ 390 w 1901"/>
                <a:gd name="T61" fmla="*/ 451 h 1493"/>
                <a:gd name="T62" fmla="*/ 300 w 1901"/>
                <a:gd name="T63" fmla="*/ 441 h 1493"/>
                <a:gd name="T64" fmla="*/ 271 w 1901"/>
                <a:gd name="T65" fmla="*/ 465 h 1493"/>
                <a:gd name="T66" fmla="*/ 184 w 1901"/>
                <a:gd name="T67" fmla="*/ 552 h 1493"/>
                <a:gd name="T68" fmla="*/ 118 w 1901"/>
                <a:gd name="T69" fmla="*/ 667 h 1493"/>
                <a:gd name="T70" fmla="*/ 270 w 1901"/>
                <a:gd name="T71" fmla="*/ 593 h 1493"/>
                <a:gd name="T72" fmla="*/ 323 w 1901"/>
                <a:gd name="T73" fmla="*/ 575 h 1493"/>
                <a:gd name="T74" fmla="*/ 387 w 1901"/>
                <a:gd name="T75" fmla="*/ 611 h 1493"/>
                <a:gd name="T76" fmla="*/ 433 w 1901"/>
                <a:gd name="T77" fmla="*/ 649 h 1493"/>
                <a:gd name="T78" fmla="*/ 475 w 1901"/>
                <a:gd name="T79" fmla="*/ 591 h 1493"/>
                <a:gd name="T80" fmla="*/ 572 w 1901"/>
                <a:gd name="T81" fmla="*/ 545 h 1493"/>
                <a:gd name="T82" fmla="*/ 506 w 1901"/>
                <a:gd name="T83" fmla="*/ 615 h 1493"/>
                <a:gd name="T84" fmla="*/ 550 w 1901"/>
                <a:gd name="T85" fmla="*/ 677 h 1493"/>
                <a:gd name="T86" fmla="*/ 415 w 1901"/>
                <a:gd name="T87" fmla="*/ 714 h 1493"/>
                <a:gd name="T88" fmla="*/ 205 w 1901"/>
                <a:gd name="T89" fmla="*/ 676 h 1493"/>
                <a:gd name="T90" fmla="*/ 13 w 1901"/>
                <a:gd name="T91" fmla="*/ 831 h 1493"/>
                <a:gd name="T92" fmla="*/ 19 w 1901"/>
                <a:gd name="T93" fmla="*/ 944 h 1493"/>
                <a:gd name="T94" fmla="*/ 129 w 1901"/>
                <a:gd name="T95" fmla="*/ 1004 h 1493"/>
                <a:gd name="T96" fmla="*/ 193 w 1901"/>
                <a:gd name="T97" fmla="*/ 995 h 1493"/>
                <a:gd name="T98" fmla="*/ 277 w 1901"/>
                <a:gd name="T99" fmla="*/ 1036 h 1493"/>
                <a:gd name="T100" fmla="*/ 296 w 1901"/>
                <a:gd name="T101" fmla="*/ 1114 h 1493"/>
                <a:gd name="T102" fmla="*/ 324 w 1901"/>
                <a:gd name="T103" fmla="*/ 1377 h 1493"/>
                <a:gd name="T104" fmla="*/ 498 w 1901"/>
                <a:gd name="T105" fmla="*/ 1427 h 1493"/>
                <a:gd name="T106" fmla="*/ 598 w 1901"/>
                <a:gd name="T107" fmla="*/ 1158 h 1493"/>
                <a:gd name="T108" fmla="*/ 633 w 1901"/>
                <a:gd name="T109" fmla="*/ 935 h 1493"/>
                <a:gd name="T110" fmla="*/ 533 w 1901"/>
                <a:gd name="T111" fmla="*/ 766 h 1493"/>
                <a:gd name="T112" fmla="*/ 725 w 1901"/>
                <a:gd name="T113" fmla="*/ 885 h 1493"/>
                <a:gd name="T114" fmla="*/ 761 w 1901"/>
                <a:gd name="T115" fmla="*/ 803 h 1493"/>
                <a:gd name="T116" fmla="*/ 671 w 1901"/>
                <a:gd name="T117" fmla="*/ 751 h 1493"/>
                <a:gd name="T118" fmla="*/ 820 w 1901"/>
                <a:gd name="T119" fmla="*/ 795 h 1493"/>
                <a:gd name="T120" fmla="*/ 1012 w 1901"/>
                <a:gd name="T121" fmla="*/ 928 h 1493"/>
                <a:gd name="T122" fmla="*/ 1124 w 1901"/>
                <a:gd name="T123" fmla="*/ 839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1" h="1493">
                  <a:moveTo>
                    <a:pt x="1184" y="885"/>
                  </a:moveTo>
                  <a:cubicBezTo>
                    <a:pt x="1186" y="886"/>
                    <a:pt x="1192" y="902"/>
                    <a:pt x="1197" y="910"/>
                  </a:cubicBezTo>
                  <a:cubicBezTo>
                    <a:pt x="1201" y="917"/>
                    <a:pt x="1201" y="921"/>
                    <a:pt x="1204" y="925"/>
                  </a:cubicBezTo>
                  <a:cubicBezTo>
                    <a:pt x="1207" y="929"/>
                    <a:pt x="1204" y="936"/>
                    <a:pt x="1204" y="939"/>
                  </a:cubicBezTo>
                  <a:cubicBezTo>
                    <a:pt x="1205" y="941"/>
                    <a:pt x="1204" y="945"/>
                    <a:pt x="1204" y="948"/>
                  </a:cubicBezTo>
                  <a:cubicBezTo>
                    <a:pt x="1204" y="949"/>
                    <a:pt x="1203" y="950"/>
                    <a:pt x="1203" y="951"/>
                  </a:cubicBezTo>
                  <a:cubicBezTo>
                    <a:pt x="1202" y="952"/>
                    <a:pt x="1202" y="953"/>
                    <a:pt x="1202" y="954"/>
                  </a:cubicBezTo>
                  <a:cubicBezTo>
                    <a:pt x="1202" y="954"/>
                    <a:pt x="1202" y="954"/>
                    <a:pt x="1202" y="954"/>
                  </a:cubicBezTo>
                  <a:cubicBezTo>
                    <a:pt x="1202" y="954"/>
                    <a:pt x="1202" y="954"/>
                    <a:pt x="1202" y="954"/>
                  </a:cubicBezTo>
                  <a:cubicBezTo>
                    <a:pt x="1202" y="955"/>
                    <a:pt x="1202" y="955"/>
                    <a:pt x="1202" y="956"/>
                  </a:cubicBezTo>
                  <a:cubicBezTo>
                    <a:pt x="1203" y="959"/>
                    <a:pt x="1206" y="968"/>
                    <a:pt x="1208" y="971"/>
                  </a:cubicBezTo>
                  <a:cubicBezTo>
                    <a:pt x="1210" y="974"/>
                    <a:pt x="1211" y="973"/>
                    <a:pt x="1213" y="975"/>
                  </a:cubicBezTo>
                  <a:cubicBezTo>
                    <a:pt x="1214" y="975"/>
                    <a:pt x="1214" y="975"/>
                    <a:pt x="1215" y="976"/>
                  </a:cubicBezTo>
                  <a:cubicBezTo>
                    <a:pt x="1215" y="976"/>
                    <a:pt x="1215" y="976"/>
                    <a:pt x="1216" y="977"/>
                  </a:cubicBezTo>
                  <a:cubicBezTo>
                    <a:pt x="1216" y="977"/>
                    <a:pt x="1216" y="977"/>
                    <a:pt x="1217" y="978"/>
                  </a:cubicBezTo>
                  <a:cubicBezTo>
                    <a:pt x="1217" y="978"/>
                    <a:pt x="1218" y="978"/>
                    <a:pt x="1218" y="979"/>
                  </a:cubicBezTo>
                  <a:cubicBezTo>
                    <a:pt x="1219" y="979"/>
                    <a:pt x="1219" y="980"/>
                    <a:pt x="1219" y="980"/>
                  </a:cubicBezTo>
                  <a:cubicBezTo>
                    <a:pt x="1220" y="980"/>
                    <a:pt x="1221" y="981"/>
                    <a:pt x="1221" y="982"/>
                  </a:cubicBezTo>
                  <a:cubicBezTo>
                    <a:pt x="1222" y="982"/>
                    <a:pt x="1222" y="982"/>
                    <a:pt x="1223" y="983"/>
                  </a:cubicBezTo>
                  <a:cubicBezTo>
                    <a:pt x="1223" y="983"/>
                    <a:pt x="1224" y="984"/>
                    <a:pt x="1224" y="984"/>
                  </a:cubicBezTo>
                  <a:cubicBezTo>
                    <a:pt x="1225" y="985"/>
                    <a:pt x="1225" y="985"/>
                    <a:pt x="1226" y="986"/>
                  </a:cubicBezTo>
                  <a:cubicBezTo>
                    <a:pt x="1226" y="986"/>
                    <a:pt x="1227" y="987"/>
                    <a:pt x="1228" y="988"/>
                  </a:cubicBezTo>
                  <a:cubicBezTo>
                    <a:pt x="1228" y="988"/>
                    <a:pt x="1228" y="989"/>
                    <a:pt x="1229" y="989"/>
                  </a:cubicBezTo>
                  <a:cubicBezTo>
                    <a:pt x="1230" y="990"/>
                    <a:pt x="1230" y="991"/>
                    <a:pt x="1231" y="991"/>
                  </a:cubicBezTo>
                  <a:cubicBezTo>
                    <a:pt x="1231" y="992"/>
                    <a:pt x="1232" y="992"/>
                    <a:pt x="1232" y="993"/>
                  </a:cubicBezTo>
                  <a:cubicBezTo>
                    <a:pt x="1233" y="994"/>
                    <a:pt x="1234" y="995"/>
                    <a:pt x="1234" y="995"/>
                  </a:cubicBezTo>
                  <a:cubicBezTo>
                    <a:pt x="1236" y="1000"/>
                    <a:pt x="1233" y="1001"/>
                    <a:pt x="1235" y="1005"/>
                  </a:cubicBezTo>
                  <a:cubicBezTo>
                    <a:pt x="1238" y="1009"/>
                    <a:pt x="1240" y="1016"/>
                    <a:pt x="1243" y="1020"/>
                  </a:cubicBezTo>
                  <a:cubicBezTo>
                    <a:pt x="1245" y="1024"/>
                    <a:pt x="1248" y="1029"/>
                    <a:pt x="1252" y="1031"/>
                  </a:cubicBezTo>
                  <a:cubicBezTo>
                    <a:pt x="1257" y="1034"/>
                    <a:pt x="1268" y="1042"/>
                    <a:pt x="1272" y="1043"/>
                  </a:cubicBezTo>
                  <a:cubicBezTo>
                    <a:pt x="1273" y="1043"/>
                    <a:pt x="1275" y="1044"/>
                    <a:pt x="1276" y="1044"/>
                  </a:cubicBezTo>
                  <a:cubicBezTo>
                    <a:pt x="1276" y="1044"/>
                    <a:pt x="1277" y="1044"/>
                    <a:pt x="1277" y="1044"/>
                  </a:cubicBezTo>
                  <a:cubicBezTo>
                    <a:pt x="1278" y="1044"/>
                    <a:pt x="1278" y="1044"/>
                    <a:pt x="1279" y="1044"/>
                  </a:cubicBezTo>
                  <a:cubicBezTo>
                    <a:pt x="1279" y="1045"/>
                    <a:pt x="1280" y="1045"/>
                    <a:pt x="1280" y="1045"/>
                  </a:cubicBezTo>
                  <a:cubicBezTo>
                    <a:pt x="1280" y="1045"/>
                    <a:pt x="1281" y="1045"/>
                    <a:pt x="1281" y="1045"/>
                  </a:cubicBezTo>
                  <a:cubicBezTo>
                    <a:pt x="1282" y="1045"/>
                    <a:pt x="1282" y="1045"/>
                    <a:pt x="1283" y="1045"/>
                  </a:cubicBezTo>
                  <a:cubicBezTo>
                    <a:pt x="1283" y="1045"/>
                    <a:pt x="1283" y="1045"/>
                    <a:pt x="1283" y="1044"/>
                  </a:cubicBezTo>
                  <a:cubicBezTo>
                    <a:pt x="1283" y="1044"/>
                    <a:pt x="1283" y="1044"/>
                    <a:pt x="1283" y="1044"/>
                  </a:cubicBezTo>
                  <a:cubicBezTo>
                    <a:pt x="1283" y="1043"/>
                    <a:pt x="1283" y="1043"/>
                    <a:pt x="1283" y="1043"/>
                  </a:cubicBezTo>
                  <a:cubicBezTo>
                    <a:pt x="1283" y="1043"/>
                    <a:pt x="1283" y="1042"/>
                    <a:pt x="1283" y="1042"/>
                  </a:cubicBezTo>
                  <a:cubicBezTo>
                    <a:pt x="1282" y="1042"/>
                    <a:pt x="1282" y="1041"/>
                    <a:pt x="1282" y="1040"/>
                  </a:cubicBezTo>
                  <a:cubicBezTo>
                    <a:pt x="1282" y="1040"/>
                    <a:pt x="1282" y="1040"/>
                    <a:pt x="1282" y="1040"/>
                  </a:cubicBezTo>
                  <a:cubicBezTo>
                    <a:pt x="1281" y="1039"/>
                    <a:pt x="1281" y="1038"/>
                    <a:pt x="1281" y="1038"/>
                  </a:cubicBezTo>
                  <a:cubicBezTo>
                    <a:pt x="1281" y="1038"/>
                    <a:pt x="1281" y="1038"/>
                    <a:pt x="1281" y="1038"/>
                  </a:cubicBezTo>
                  <a:cubicBezTo>
                    <a:pt x="1281" y="1037"/>
                    <a:pt x="1280" y="1037"/>
                    <a:pt x="1280" y="1036"/>
                  </a:cubicBezTo>
                  <a:cubicBezTo>
                    <a:pt x="1280" y="1036"/>
                    <a:pt x="1280" y="1036"/>
                    <a:pt x="1280" y="1035"/>
                  </a:cubicBezTo>
                  <a:cubicBezTo>
                    <a:pt x="1279" y="1034"/>
                    <a:pt x="1279" y="1034"/>
                    <a:pt x="1278" y="1033"/>
                  </a:cubicBezTo>
                  <a:cubicBezTo>
                    <a:pt x="1278" y="1033"/>
                    <a:pt x="1278" y="1033"/>
                    <a:pt x="1278" y="1033"/>
                  </a:cubicBezTo>
                  <a:cubicBezTo>
                    <a:pt x="1278" y="1032"/>
                    <a:pt x="1277" y="1031"/>
                    <a:pt x="1277" y="1031"/>
                  </a:cubicBezTo>
                  <a:cubicBezTo>
                    <a:pt x="1277" y="1031"/>
                    <a:pt x="1277" y="1030"/>
                    <a:pt x="1277" y="1030"/>
                  </a:cubicBezTo>
                  <a:cubicBezTo>
                    <a:pt x="1276" y="1030"/>
                    <a:pt x="1276" y="1029"/>
                    <a:pt x="1275" y="1029"/>
                  </a:cubicBezTo>
                  <a:cubicBezTo>
                    <a:pt x="1272" y="1025"/>
                    <a:pt x="1270" y="1012"/>
                    <a:pt x="1270" y="1009"/>
                  </a:cubicBezTo>
                  <a:cubicBezTo>
                    <a:pt x="1269" y="1007"/>
                    <a:pt x="1258" y="999"/>
                    <a:pt x="1252" y="994"/>
                  </a:cubicBezTo>
                  <a:cubicBezTo>
                    <a:pt x="1251" y="993"/>
                    <a:pt x="1250" y="992"/>
                    <a:pt x="1249" y="992"/>
                  </a:cubicBezTo>
                  <a:cubicBezTo>
                    <a:pt x="1249" y="992"/>
                    <a:pt x="1249" y="992"/>
                    <a:pt x="1248" y="992"/>
                  </a:cubicBezTo>
                  <a:cubicBezTo>
                    <a:pt x="1248" y="991"/>
                    <a:pt x="1247" y="991"/>
                    <a:pt x="1247" y="991"/>
                  </a:cubicBezTo>
                  <a:cubicBezTo>
                    <a:pt x="1246" y="990"/>
                    <a:pt x="1246" y="990"/>
                    <a:pt x="1245" y="990"/>
                  </a:cubicBezTo>
                  <a:cubicBezTo>
                    <a:pt x="1245" y="989"/>
                    <a:pt x="1244" y="989"/>
                    <a:pt x="1244" y="989"/>
                  </a:cubicBezTo>
                  <a:cubicBezTo>
                    <a:pt x="1243" y="989"/>
                    <a:pt x="1243" y="989"/>
                    <a:pt x="1243" y="988"/>
                  </a:cubicBezTo>
                  <a:cubicBezTo>
                    <a:pt x="1241" y="988"/>
                    <a:pt x="1240" y="987"/>
                    <a:pt x="1238" y="986"/>
                  </a:cubicBezTo>
                  <a:cubicBezTo>
                    <a:pt x="1233" y="984"/>
                    <a:pt x="1226" y="967"/>
                    <a:pt x="1224" y="964"/>
                  </a:cubicBezTo>
                  <a:cubicBezTo>
                    <a:pt x="1222" y="960"/>
                    <a:pt x="1220" y="962"/>
                    <a:pt x="1219" y="962"/>
                  </a:cubicBezTo>
                  <a:cubicBezTo>
                    <a:pt x="1217" y="963"/>
                    <a:pt x="1214" y="954"/>
                    <a:pt x="1215" y="952"/>
                  </a:cubicBezTo>
                  <a:cubicBezTo>
                    <a:pt x="1216" y="950"/>
                    <a:pt x="1217" y="946"/>
                    <a:pt x="1218" y="941"/>
                  </a:cubicBezTo>
                  <a:cubicBezTo>
                    <a:pt x="1220" y="936"/>
                    <a:pt x="1221" y="921"/>
                    <a:pt x="1222" y="919"/>
                  </a:cubicBezTo>
                  <a:cubicBezTo>
                    <a:pt x="1223" y="917"/>
                    <a:pt x="1226" y="922"/>
                    <a:pt x="1228" y="924"/>
                  </a:cubicBezTo>
                  <a:cubicBezTo>
                    <a:pt x="1230" y="926"/>
                    <a:pt x="1232" y="924"/>
                    <a:pt x="1234" y="924"/>
                  </a:cubicBezTo>
                  <a:cubicBezTo>
                    <a:pt x="1237" y="924"/>
                    <a:pt x="1239" y="929"/>
                    <a:pt x="1241" y="931"/>
                  </a:cubicBezTo>
                  <a:cubicBezTo>
                    <a:pt x="1243" y="934"/>
                    <a:pt x="1244" y="933"/>
                    <a:pt x="1246" y="933"/>
                  </a:cubicBezTo>
                  <a:cubicBezTo>
                    <a:pt x="1246" y="933"/>
                    <a:pt x="1247" y="933"/>
                    <a:pt x="1247" y="933"/>
                  </a:cubicBezTo>
                  <a:cubicBezTo>
                    <a:pt x="1247" y="933"/>
                    <a:pt x="1247" y="933"/>
                    <a:pt x="1248" y="934"/>
                  </a:cubicBezTo>
                  <a:cubicBezTo>
                    <a:pt x="1248" y="934"/>
                    <a:pt x="1248" y="934"/>
                    <a:pt x="1248" y="934"/>
                  </a:cubicBezTo>
                  <a:cubicBezTo>
                    <a:pt x="1249" y="935"/>
                    <a:pt x="1249" y="936"/>
                    <a:pt x="1250" y="936"/>
                  </a:cubicBezTo>
                  <a:cubicBezTo>
                    <a:pt x="1250" y="937"/>
                    <a:pt x="1250" y="937"/>
                    <a:pt x="1250" y="937"/>
                  </a:cubicBezTo>
                  <a:cubicBezTo>
                    <a:pt x="1251" y="938"/>
                    <a:pt x="1251" y="939"/>
                    <a:pt x="1252" y="940"/>
                  </a:cubicBezTo>
                  <a:cubicBezTo>
                    <a:pt x="1252" y="940"/>
                    <a:pt x="1252" y="940"/>
                    <a:pt x="1252" y="940"/>
                  </a:cubicBezTo>
                  <a:cubicBezTo>
                    <a:pt x="1252" y="941"/>
                    <a:pt x="1253" y="942"/>
                    <a:pt x="1254" y="943"/>
                  </a:cubicBezTo>
                  <a:cubicBezTo>
                    <a:pt x="1254" y="944"/>
                    <a:pt x="1255" y="945"/>
                    <a:pt x="1255" y="945"/>
                  </a:cubicBezTo>
                  <a:cubicBezTo>
                    <a:pt x="1257" y="948"/>
                    <a:pt x="1263" y="942"/>
                    <a:pt x="1266" y="946"/>
                  </a:cubicBezTo>
                  <a:cubicBezTo>
                    <a:pt x="1266" y="947"/>
                    <a:pt x="1267" y="948"/>
                    <a:pt x="1268" y="949"/>
                  </a:cubicBezTo>
                  <a:cubicBezTo>
                    <a:pt x="1268" y="949"/>
                    <a:pt x="1269" y="949"/>
                    <a:pt x="1269" y="950"/>
                  </a:cubicBezTo>
                  <a:cubicBezTo>
                    <a:pt x="1269" y="950"/>
                    <a:pt x="1269" y="950"/>
                    <a:pt x="1270" y="950"/>
                  </a:cubicBezTo>
                  <a:cubicBezTo>
                    <a:pt x="1270" y="951"/>
                    <a:pt x="1270" y="951"/>
                    <a:pt x="1270" y="951"/>
                  </a:cubicBezTo>
                  <a:cubicBezTo>
                    <a:pt x="1272" y="952"/>
                    <a:pt x="1273" y="952"/>
                    <a:pt x="1273" y="953"/>
                  </a:cubicBezTo>
                  <a:cubicBezTo>
                    <a:pt x="1275" y="954"/>
                    <a:pt x="1275" y="954"/>
                    <a:pt x="1276" y="955"/>
                  </a:cubicBezTo>
                  <a:cubicBezTo>
                    <a:pt x="1278" y="957"/>
                    <a:pt x="1274" y="968"/>
                    <a:pt x="1276" y="971"/>
                  </a:cubicBezTo>
                  <a:cubicBezTo>
                    <a:pt x="1278" y="973"/>
                    <a:pt x="1282" y="965"/>
                    <a:pt x="1283" y="963"/>
                  </a:cubicBezTo>
                  <a:cubicBezTo>
                    <a:pt x="1284" y="961"/>
                    <a:pt x="1290" y="961"/>
                    <a:pt x="1291" y="960"/>
                  </a:cubicBezTo>
                  <a:cubicBezTo>
                    <a:pt x="1292" y="958"/>
                    <a:pt x="1292" y="954"/>
                    <a:pt x="1293" y="951"/>
                  </a:cubicBezTo>
                  <a:cubicBezTo>
                    <a:pt x="1294" y="948"/>
                    <a:pt x="1298" y="950"/>
                    <a:pt x="1301" y="950"/>
                  </a:cubicBezTo>
                  <a:cubicBezTo>
                    <a:pt x="1304" y="950"/>
                    <a:pt x="1311" y="942"/>
                    <a:pt x="1314" y="939"/>
                  </a:cubicBezTo>
                  <a:cubicBezTo>
                    <a:pt x="1317" y="936"/>
                    <a:pt x="1316" y="922"/>
                    <a:pt x="1314" y="918"/>
                  </a:cubicBezTo>
                  <a:cubicBezTo>
                    <a:pt x="1313" y="913"/>
                    <a:pt x="1309" y="902"/>
                    <a:pt x="1307" y="898"/>
                  </a:cubicBezTo>
                  <a:cubicBezTo>
                    <a:pt x="1304" y="894"/>
                    <a:pt x="1295" y="888"/>
                    <a:pt x="1291" y="886"/>
                  </a:cubicBezTo>
                  <a:cubicBezTo>
                    <a:pt x="1288" y="884"/>
                    <a:pt x="1285" y="881"/>
                    <a:pt x="1281" y="874"/>
                  </a:cubicBezTo>
                  <a:cubicBezTo>
                    <a:pt x="1276" y="868"/>
                    <a:pt x="1275" y="868"/>
                    <a:pt x="1271" y="865"/>
                  </a:cubicBezTo>
                  <a:cubicBezTo>
                    <a:pt x="1267" y="862"/>
                    <a:pt x="1269" y="861"/>
                    <a:pt x="1269" y="857"/>
                  </a:cubicBezTo>
                  <a:cubicBezTo>
                    <a:pt x="1269" y="854"/>
                    <a:pt x="1268" y="853"/>
                    <a:pt x="1270" y="851"/>
                  </a:cubicBezTo>
                  <a:cubicBezTo>
                    <a:pt x="1272" y="849"/>
                    <a:pt x="1272" y="848"/>
                    <a:pt x="1274" y="844"/>
                  </a:cubicBezTo>
                  <a:cubicBezTo>
                    <a:pt x="1274" y="844"/>
                    <a:pt x="1275" y="843"/>
                    <a:pt x="1275" y="843"/>
                  </a:cubicBezTo>
                  <a:cubicBezTo>
                    <a:pt x="1275" y="843"/>
                    <a:pt x="1275" y="842"/>
                    <a:pt x="1276" y="842"/>
                  </a:cubicBezTo>
                  <a:cubicBezTo>
                    <a:pt x="1276" y="842"/>
                    <a:pt x="1276" y="842"/>
                    <a:pt x="1277" y="841"/>
                  </a:cubicBezTo>
                  <a:cubicBezTo>
                    <a:pt x="1277" y="841"/>
                    <a:pt x="1277" y="841"/>
                    <a:pt x="1278" y="841"/>
                  </a:cubicBezTo>
                  <a:cubicBezTo>
                    <a:pt x="1278" y="841"/>
                    <a:pt x="1278" y="840"/>
                    <a:pt x="1279" y="840"/>
                  </a:cubicBezTo>
                  <a:cubicBezTo>
                    <a:pt x="1279" y="840"/>
                    <a:pt x="1280" y="840"/>
                    <a:pt x="1280" y="840"/>
                  </a:cubicBezTo>
                  <a:cubicBezTo>
                    <a:pt x="1280" y="839"/>
                    <a:pt x="1281" y="839"/>
                    <a:pt x="1281" y="839"/>
                  </a:cubicBezTo>
                  <a:cubicBezTo>
                    <a:pt x="1282" y="839"/>
                    <a:pt x="1282" y="839"/>
                    <a:pt x="1282" y="839"/>
                  </a:cubicBezTo>
                  <a:cubicBezTo>
                    <a:pt x="1284" y="838"/>
                    <a:pt x="1286" y="837"/>
                    <a:pt x="1287" y="836"/>
                  </a:cubicBezTo>
                  <a:cubicBezTo>
                    <a:pt x="1288" y="836"/>
                    <a:pt x="1288" y="836"/>
                    <a:pt x="1288" y="836"/>
                  </a:cubicBezTo>
                  <a:cubicBezTo>
                    <a:pt x="1288" y="836"/>
                    <a:pt x="1288" y="836"/>
                    <a:pt x="1288" y="836"/>
                  </a:cubicBezTo>
                  <a:cubicBezTo>
                    <a:pt x="1289" y="836"/>
                    <a:pt x="1289" y="835"/>
                    <a:pt x="1290" y="835"/>
                  </a:cubicBezTo>
                  <a:cubicBezTo>
                    <a:pt x="1292" y="833"/>
                    <a:pt x="1292" y="837"/>
                    <a:pt x="1295" y="838"/>
                  </a:cubicBezTo>
                  <a:cubicBezTo>
                    <a:pt x="1298" y="838"/>
                    <a:pt x="1299" y="835"/>
                    <a:pt x="1302" y="835"/>
                  </a:cubicBezTo>
                  <a:cubicBezTo>
                    <a:pt x="1304" y="835"/>
                    <a:pt x="1303" y="837"/>
                    <a:pt x="1305" y="841"/>
                  </a:cubicBezTo>
                  <a:cubicBezTo>
                    <a:pt x="1306" y="845"/>
                    <a:pt x="1312" y="845"/>
                    <a:pt x="1312" y="843"/>
                  </a:cubicBezTo>
                  <a:cubicBezTo>
                    <a:pt x="1311" y="841"/>
                    <a:pt x="1312" y="840"/>
                    <a:pt x="1314" y="837"/>
                  </a:cubicBezTo>
                  <a:cubicBezTo>
                    <a:pt x="1316" y="835"/>
                    <a:pt x="1322" y="835"/>
                    <a:pt x="1326" y="835"/>
                  </a:cubicBezTo>
                  <a:cubicBezTo>
                    <a:pt x="1330" y="835"/>
                    <a:pt x="1339" y="832"/>
                    <a:pt x="1341" y="831"/>
                  </a:cubicBezTo>
                  <a:cubicBezTo>
                    <a:pt x="1342" y="830"/>
                    <a:pt x="1341" y="826"/>
                    <a:pt x="1341" y="824"/>
                  </a:cubicBezTo>
                  <a:cubicBezTo>
                    <a:pt x="1341" y="823"/>
                    <a:pt x="1345" y="826"/>
                    <a:pt x="1348" y="826"/>
                  </a:cubicBezTo>
                  <a:cubicBezTo>
                    <a:pt x="1351" y="826"/>
                    <a:pt x="1352" y="822"/>
                    <a:pt x="1353" y="820"/>
                  </a:cubicBezTo>
                  <a:cubicBezTo>
                    <a:pt x="1355" y="818"/>
                    <a:pt x="1359" y="821"/>
                    <a:pt x="1362" y="821"/>
                  </a:cubicBezTo>
                  <a:cubicBezTo>
                    <a:pt x="1365" y="821"/>
                    <a:pt x="1367" y="819"/>
                    <a:pt x="1368" y="818"/>
                  </a:cubicBezTo>
                  <a:cubicBezTo>
                    <a:pt x="1369" y="816"/>
                    <a:pt x="1371" y="815"/>
                    <a:pt x="1374" y="815"/>
                  </a:cubicBezTo>
                  <a:cubicBezTo>
                    <a:pt x="1376" y="815"/>
                    <a:pt x="1380" y="810"/>
                    <a:pt x="1382" y="807"/>
                  </a:cubicBezTo>
                  <a:cubicBezTo>
                    <a:pt x="1384" y="804"/>
                    <a:pt x="1382" y="802"/>
                    <a:pt x="1386" y="801"/>
                  </a:cubicBezTo>
                  <a:cubicBezTo>
                    <a:pt x="1389" y="801"/>
                    <a:pt x="1388" y="797"/>
                    <a:pt x="1388" y="796"/>
                  </a:cubicBezTo>
                  <a:cubicBezTo>
                    <a:pt x="1387" y="795"/>
                    <a:pt x="1393" y="794"/>
                    <a:pt x="1395" y="791"/>
                  </a:cubicBezTo>
                  <a:cubicBezTo>
                    <a:pt x="1397" y="789"/>
                    <a:pt x="1394" y="786"/>
                    <a:pt x="1395" y="785"/>
                  </a:cubicBezTo>
                  <a:cubicBezTo>
                    <a:pt x="1396" y="783"/>
                    <a:pt x="1397" y="775"/>
                    <a:pt x="1397" y="772"/>
                  </a:cubicBezTo>
                  <a:cubicBezTo>
                    <a:pt x="1398" y="769"/>
                    <a:pt x="1402" y="766"/>
                    <a:pt x="1405" y="766"/>
                  </a:cubicBezTo>
                  <a:cubicBezTo>
                    <a:pt x="1409" y="765"/>
                    <a:pt x="1410" y="765"/>
                    <a:pt x="1409" y="761"/>
                  </a:cubicBezTo>
                  <a:cubicBezTo>
                    <a:pt x="1409" y="756"/>
                    <a:pt x="1411" y="755"/>
                    <a:pt x="1411" y="754"/>
                  </a:cubicBezTo>
                  <a:cubicBezTo>
                    <a:pt x="1412" y="753"/>
                    <a:pt x="1411" y="749"/>
                    <a:pt x="1410" y="747"/>
                  </a:cubicBezTo>
                  <a:cubicBezTo>
                    <a:pt x="1409" y="744"/>
                    <a:pt x="1402" y="744"/>
                    <a:pt x="1399" y="743"/>
                  </a:cubicBezTo>
                  <a:cubicBezTo>
                    <a:pt x="1397" y="742"/>
                    <a:pt x="1405" y="734"/>
                    <a:pt x="1405" y="733"/>
                  </a:cubicBezTo>
                  <a:cubicBezTo>
                    <a:pt x="1406" y="732"/>
                    <a:pt x="1402" y="728"/>
                    <a:pt x="1401" y="728"/>
                  </a:cubicBezTo>
                  <a:cubicBezTo>
                    <a:pt x="1400" y="727"/>
                    <a:pt x="1401" y="727"/>
                    <a:pt x="1402" y="726"/>
                  </a:cubicBezTo>
                  <a:cubicBezTo>
                    <a:pt x="1403" y="724"/>
                    <a:pt x="1398" y="718"/>
                    <a:pt x="1396" y="717"/>
                  </a:cubicBezTo>
                  <a:cubicBezTo>
                    <a:pt x="1393" y="716"/>
                    <a:pt x="1387" y="711"/>
                    <a:pt x="1385" y="707"/>
                  </a:cubicBezTo>
                  <a:cubicBezTo>
                    <a:pt x="1383" y="703"/>
                    <a:pt x="1377" y="695"/>
                    <a:pt x="1374" y="693"/>
                  </a:cubicBezTo>
                  <a:cubicBezTo>
                    <a:pt x="1371" y="691"/>
                    <a:pt x="1370" y="689"/>
                    <a:pt x="1372" y="687"/>
                  </a:cubicBezTo>
                  <a:cubicBezTo>
                    <a:pt x="1374" y="685"/>
                    <a:pt x="1378" y="680"/>
                    <a:pt x="1378" y="678"/>
                  </a:cubicBezTo>
                  <a:cubicBezTo>
                    <a:pt x="1379" y="676"/>
                    <a:pt x="1381" y="672"/>
                    <a:pt x="1384" y="672"/>
                  </a:cubicBezTo>
                  <a:cubicBezTo>
                    <a:pt x="1388" y="671"/>
                    <a:pt x="1394" y="670"/>
                    <a:pt x="1399" y="669"/>
                  </a:cubicBezTo>
                  <a:cubicBezTo>
                    <a:pt x="1403" y="668"/>
                    <a:pt x="1402" y="665"/>
                    <a:pt x="1397" y="665"/>
                  </a:cubicBezTo>
                  <a:cubicBezTo>
                    <a:pt x="1391" y="665"/>
                    <a:pt x="1385" y="662"/>
                    <a:pt x="1382" y="661"/>
                  </a:cubicBezTo>
                  <a:cubicBezTo>
                    <a:pt x="1378" y="660"/>
                    <a:pt x="1370" y="665"/>
                    <a:pt x="1368" y="666"/>
                  </a:cubicBezTo>
                  <a:cubicBezTo>
                    <a:pt x="1366" y="668"/>
                    <a:pt x="1362" y="664"/>
                    <a:pt x="1359" y="661"/>
                  </a:cubicBezTo>
                  <a:cubicBezTo>
                    <a:pt x="1356" y="657"/>
                    <a:pt x="1350" y="653"/>
                    <a:pt x="1347" y="650"/>
                  </a:cubicBezTo>
                  <a:cubicBezTo>
                    <a:pt x="1344" y="646"/>
                    <a:pt x="1343" y="645"/>
                    <a:pt x="1347" y="644"/>
                  </a:cubicBezTo>
                  <a:cubicBezTo>
                    <a:pt x="1351" y="643"/>
                    <a:pt x="1356" y="643"/>
                    <a:pt x="1360" y="643"/>
                  </a:cubicBezTo>
                  <a:cubicBezTo>
                    <a:pt x="1363" y="642"/>
                    <a:pt x="1360" y="638"/>
                    <a:pt x="1362" y="636"/>
                  </a:cubicBezTo>
                  <a:cubicBezTo>
                    <a:pt x="1364" y="633"/>
                    <a:pt x="1375" y="625"/>
                    <a:pt x="1376" y="624"/>
                  </a:cubicBezTo>
                  <a:cubicBezTo>
                    <a:pt x="1378" y="623"/>
                    <a:pt x="1379" y="623"/>
                    <a:pt x="1381" y="623"/>
                  </a:cubicBezTo>
                  <a:cubicBezTo>
                    <a:pt x="1382" y="623"/>
                    <a:pt x="1384" y="624"/>
                    <a:pt x="1385" y="627"/>
                  </a:cubicBezTo>
                  <a:cubicBezTo>
                    <a:pt x="1386" y="630"/>
                    <a:pt x="1384" y="633"/>
                    <a:pt x="1382" y="635"/>
                  </a:cubicBezTo>
                  <a:cubicBezTo>
                    <a:pt x="1380" y="637"/>
                    <a:pt x="1382" y="638"/>
                    <a:pt x="1383" y="640"/>
                  </a:cubicBezTo>
                  <a:cubicBezTo>
                    <a:pt x="1384" y="643"/>
                    <a:pt x="1383" y="645"/>
                    <a:pt x="1385" y="646"/>
                  </a:cubicBezTo>
                  <a:cubicBezTo>
                    <a:pt x="1386" y="647"/>
                    <a:pt x="1396" y="638"/>
                    <a:pt x="1401" y="638"/>
                  </a:cubicBezTo>
                  <a:cubicBezTo>
                    <a:pt x="1402" y="638"/>
                    <a:pt x="1403" y="638"/>
                    <a:pt x="1404" y="638"/>
                  </a:cubicBezTo>
                  <a:cubicBezTo>
                    <a:pt x="1404" y="638"/>
                    <a:pt x="1404" y="638"/>
                    <a:pt x="1404" y="637"/>
                  </a:cubicBezTo>
                  <a:cubicBezTo>
                    <a:pt x="1405" y="637"/>
                    <a:pt x="1406" y="637"/>
                    <a:pt x="1406" y="637"/>
                  </a:cubicBezTo>
                  <a:cubicBezTo>
                    <a:pt x="1407" y="637"/>
                    <a:pt x="1407" y="637"/>
                    <a:pt x="1407" y="637"/>
                  </a:cubicBezTo>
                  <a:cubicBezTo>
                    <a:pt x="1408" y="637"/>
                    <a:pt x="1408" y="637"/>
                    <a:pt x="1408" y="637"/>
                  </a:cubicBezTo>
                  <a:cubicBezTo>
                    <a:pt x="1408" y="637"/>
                    <a:pt x="1408" y="637"/>
                    <a:pt x="1409" y="637"/>
                  </a:cubicBezTo>
                  <a:cubicBezTo>
                    <a:pt x="1409" y="637"/>
                    <a:pt x="1409" y="637"/>
                    <a:pt x="1409" y="637"/>
                  </a:cubicBezTo>
                  <a:cubicBezTo>
                    <a:pt x="1409" y="637"/>
                    <a:pt x="1409" y="637"/>
                    <a:pt x="1410" y="637"/>
                  </a:cubicBezTo>
                  <a:cubicBezTo>
                    <a:pt x="1410" y="637"/>
                    <a:pt x="1410" y="637"/>
                    <a:pt x="1410" y="637"/>
                  </a:cubicBezTo>
                  <a:cubicBezTo>
                    <a:pt x="1410" y="637"/>
                    <a:pt x="1410" y="637"/>
                    <a:pt x="1411" y="637"/>
                  </a:cubicBezTo>
                  <a:cubicBezTo>
                    <a:pt x="1413" y="640"/>
                    <a:pt x="1416" y="639"/>
                    <a:pt x="1418" y="639"/>
                  </a:cubicBezTo>
                  <a:cubicBezTo>
                    <a:pt x="1419" y="639"/>
                    <a:pt x="1418" y="643"/>
                    <a:pt x="1419" y="646"/>
                  </a:cubicBezTo>
                  <a:cubicBezTo>
                    <a:pt x="1420" y="650"/>
                    <a:pt x="1416" y="654"/>
                    <a:pt x="1416" y="655"/>
                  </a:cubicBezTo>
                  <a:cubicBezTo>
                    <a:pt x="1416" y="656"/>
                    <a:pt x="1416" y="656"/>
                    <a:pt x="1417" y="656"/>
                  </a:cubicBezTo>
                  <a:cubicBezTo>
                    <a:pt x="1417" y="656"/>
                    <a:pt x="1417" y="656"/>
                    <a:pt x="1417" y="656"/>
                  </a:cubicBezTo>
                  <a:cubicBezTo>
                    <a:pt x="1418" y="656"/>
                    <a:pt x="1418" y="657"/>
                    <a:pt x="1419" y="657"/>
                  </a:cubicBezTo>
                  <a:cubicBezTo>
                    <a:pt x="1419" y="657"/>
                    <a:pt x="1419" y="657"/>
                    <a:pt x="1419" y="657"/>
                  </a:cubicBezTo>
                  <a:cubicBezTo>
                    <a:pt x="1420" y="657"/>
                    <a:pt x="1421" y="657"/>
                    <a:pt x="1421" y="658"/>
                  </a:cubicBezTo>
                  <a:cubicBezTo>
                    <a:pt x="1422" y="658"/>
                    <a:pt x="1422" y="658"/>
                    <a:pt x="1422" y="658"/>
                  </a:cubicBezTo>
                  <a:cubicBezTo>
                    <a:pt x="1423" y="658"/>
                    <a:pt x="1424" y="658"/>
                    <a:pt x="1425" y="658"/>
                  </a:cubicBezTo>
                  <a:cubicBezTo>
                    <a:pt x="1425" y="658"/>
                    <a:pt x="1425" y="658"/>
                    <a:pt x="1425" y="658"/>
                  </a:cubicBezTo>
                  <a:cubicBezTo>
                    <a:pt x="1428" y="659"/>
                    <a:pt x="1431" y="660"/>
                    <a:pt x="1433" y="660"/>
                  </a:cubicBezTo>
                  <a:cubicBezTo>
                    <a:pt x="1433" y="660"/>
                    <a:pt x="1433" y="660"/>
                    <a:pt x="1434" y="660"/>
                  </a:cubicBezTo>
                  <a:cubicBezTo>
                    <a:pt x="1434" y="660"/>
                    <a:pt x="1434" y="660"/>
                    <a:pt x="1434" y="660"/>
                  </a:cubicBezTo>
                  <a:cubicBezTo>
                    <a:pt x="1435" y="660"/>
                    <a:pt x="1435" y="661"/>
                    <a:pt x="1436" y="661"/>
                  </a:cubicBezTo>
                  <a:cubicBezTo>
                    <a:pt x="1437" y="661"/>
                    <a:pt x="1440" y="667"/>
                    <a:pt x="1440" y="669"/>
                  </a:cubicBezTo>
                  <a:cubicBezTo>
                    <a:pt x="1440" y="670"/>
                    <a:pt x="1437" y="668"/>
                    <a:pt x="1435" y="669"/>
                  </a:cubicBezTo>
                  <a:cubicBezTo>
                    <a:pt x="1433" y="669"/>
                    <a:pt x="1439" y="678"/>
                    <a:pt x="1441" y="680"/>
                  </a:cubicBezTo>
                  <a:cubicBezTo>
                    <a:pt x="1442" y="682"/>
                    <a:pt x="1439" y="687"/>
                    <a:pt x="1439" y="690"/>
                  </a:cubicBezTo>
                  <a:cubicBezTo>
                    <a:pt x="1438" y="693"/>
                    <a:pt x="1442" y="698"/>
                    <a:pt x="1444" y="699"/>
                  </a:cubicBezTo>
                  <a:cubicBezTo>
                    <a:pt x="1446" y="699"/>
                    <a:pt x="1451" y="694"/>
                    <a:pt x="1453" y="693"/>
                  </a:cubicBezTo>
                  <a:cubicBezTo>
                    <a:pt x="1455" y="692"/>
                    <a:pt x="1459" y="692"/>
                    <a:pt x="1461" y="693"/>
                  </a:cubicBezTo>
                  <a:cubicBezTo>
                    <a:pt x="1463" y="693"/>
                    <a:pt x="1466" y="688"/>
                    <a:pt x="1467" y="685"/>
                  </a:cubicBezTo>
                  <a:cubicBezTo>
                    <a:pt x="1469" y="682"/>
                    <a:pt x="1466" y="678"/>
                    <a:pt x="1464" y="674"/>
                  </a:cubicBezTo>
                  <a:cubicBezTo>
                    <a:pt x="1462" y="671"/>
                    <a:pt x="1460" y="662"/>
                    <a:pt x="1458" y="659"/>
                  </a:cubicBezTo>
                  <a:cubicBezTo>
                    <a:pt x="1458" y="659"/>
                    <a:pt x="1458" y="658"/>
                    <a:pt x="1457" y="657"/>
                  </a:cubicBezTo>
                  <a:cubicBezTo>
                    <a:pt x="1457" y="657"/>
                    <a:pt x="1457" y="657"/>
                    <a:pt x="1457" y="657"/>
                  </a:cubicBezTo>
                  <a:cubicBezTo>
                    <a:pt x="1455" y="654"/>
                    <a:pt x="1452" y="650"/>
                    <a:pt x="1448" y="647"/>
                  </a:cubicBezTo>
                  <a:cubicBezTo>
                    <a:pt x="1448" y="647"/>
                    <a:pt x="1448" y="647"/>
                    <a:pt x="1447" y="647"/>
                  </a:cubicBezTo>
                  <a:cubicBezTo>
                    <a:pt x="1447" y="646"/>
                    <a:pt x="1445" y="645"/>
                    <a:pt x="1444" y="645"/>
                  </a:cubicBezTo>
                  <a:cubicBezTo>
                    <a:pt x="1437" y="641"/>
                    <a:pt x="1440" y="639"/>
                    <a:pt x="1440" y="637"/>
                  </a:cubicBezTo>
                  <a:cubicBezTo>
                    <a:pt x="1441" y="635"/>
                    <a:pt x="1446" y="633"/>
                    <a:pt x="1448" y="632"/>
                  </a:cubicBezTo>
                  <a:cubicBezTo>
                    <a:pt x="1450" y="630"/>
                    <a:pt x="1456" y="620"/>
                    <a:pt x="1457" y="618"/>
                  </a:cubicBezTo>
                  <a:cubicBezTo>
                    <a:pt x="1457" y="616"/>
                    <a:pt x="1460" y="607"/>
                    <a:pt x="1461" y="605"/>
                  </a:cubicBezTo>
                  <a:cubicBezTo>
                    <a:pt x="1461" y="605"/>
                    <a:pt x="1461" y="605"/>
                    <a:pt x="1462" y="604"/>
                  </a:cubicBezTo>
                  <a:cubicBezTo>
                    <a:pt x="1463" y="603"/>
                    <a:pt x="1465" y="602"/>
                    <a:pt x="1467" y="602"/>
                  </a:cubicBezTo>
                  <a:cubicBezTo>
                    <a:pt x="1467" y="602"/>
                    <a:pt x="1467" y="602"/>
                    <a:pt x="1467" y="602"/>
                  </a:cubicBezTo>
                  <a:cubicBezTo>
                    <a:pt x="1467" y="602"/>
                    <a:pt x="1468" y="602"/>
                    <a:pt x="1468" y="602"/>
                  </a:cubicBezTo>
                  <a:cubicBezTo>
                    <a:pt x="1469" y="601"/>
                    <a:pt x="1470" y="596"/>
                    <a:pt x="1471" y="595"/>
                  </a:cubicBezTo>
                  <a:cubicBezTo>
                    <a:pt x="1473" y="594"/>
                    <a:pt x="1477" y="598"/>
                    <a:pt x="1481" y="601"/>
                  </a:cubicBezTo>
                  <a:cubicBezTo>
                    <a:pt x="1484" y="603"/>
                    <a:pt x="1493" y="599"/>
                    <a:pt x="1496" y="598"/>
                  </a:cubicBezTo>
                  <a:cubicBezTo>
                    <a:pt x="1500" y="597"/>
                    <a:pt x="1504" y="589"/>
                    <a:pt x="1505" y="587"/>
                  </a:cubicBezTo>
                  <a:cubicBezTo>
                    <a:pt x="1506" y="585"/>
                    <a:pt x="1509" y="580"/>
                    <a:pt x="1511" y="577"/>
                  </a:cubicBezTo>
                  <a:cubicBezTo>
                    <a:pt x="1513" y="575"/>
                    <a:pt x="1516" y="572"/>
                    <a:pt x="1519" y="570"/>
                  </a:cubicBezTo>
                  <a:cubicBezTo>
                    <a:pt x="1523" y="567"/>
                    <a:pt x="1525" y="560"/>
                    <a:pt x="1525" y="557"/>
                  </a:cubicBezTo>
                  <a:cubicBezTo>
                    <a:pt x="1525" y="554"/>
                    <a:pt x="1529" y="546"/>
                    <a:pt x="1531" y="542"/>
                  </a:cubicBezTo>
                  <a:cubicBezTo>
                    <a:pt x="1533" y="538"/>
                    <a:pt x="1534" y="537"/>
                    <a:pt x="1536" y="535"/>
                  </a:cubicBezTo>
                  <a:cubicBezTo>
                    <a:pt x="1538" y="532"/>
                    <a:pt x="1535" y="519"/>
                    <a:pt x="1535" y="512"/>
                  </a:cubicBezTo>
                  <a:cubicBezTo>
                    <a:pt x="1535" y="504"/>
                    <a:pt x="1532" y="502"/>
                    <a:pt x="1532" y="498"/>
                  </a:cubicBezTo>
                  <a:cubicBezTo>
                    <a:pt x="1532" y="494"/>
                    <a:pt x="1535" y="486"/>
                    <a:pt x="1536" y="483"/>
                  </a:cubicBezTo>
                  <a:cubicBezTo>
                    <a:pt x="1536" y="480"/>
                    <a:pt x="1533" y="478"/>
                    <a:pt x="1531" y="479"/>
                  </a:cubicBezTo>
                  <a:cubicBezTo>
                    <a:pt x="1530" y="480"/>
                    <a:pt x="1526" y="471"/>
                    <a:pt x="1525" y="470"/>
                  </a:cubicBezTo>
                  <a:cubicBezTo>
                    <a:pt x="1523" y="468"/>
                    <a:pt x="1525" y="468"/>
                    <a:pt x="1526" y="467"/>
                  </a:cubicBezTo>
                  <a:cubicBezTo>
                    <a:pt x="1528" y="466"/>
                    <a:pt x="1519" y="461"/>
                    <a:pt x="1516" y="460"/>
                  </a:cubicBezTo>
                  <a:cubicBezTo>
                    <a:pt x="1512" y="460"/>
                    <a:pt x="1513" y="455"/>
                    <a:pt x="1510" y="454"/>
                  </a:cubicBezTo>
                  <a:cubicBezTo>
                    <a:pt x="1506" y="452"/>
                    <a:pt x="1498" y="450"/>
                    <a:pt x="1496" y="450"/>
                  </a:cubicBezTo>
                  <a:cubicBezTo>
                    <a:pt x="1493" y="450"/>
                    <a:pt x="1500" y="456"/>
                    <a:pt x="1498" y="456"/>
                  </a:cubicBezTo>
                  <a:cubicBezTo>
                    <a:pt x="1495" y="456"/>
                    <a:pt x="1495" y="459"/>
                    <a:pt x="1490" y="459"/>
                  </a:cubicBezTo>
                  <a:cubicBezTo>
                    <a:pt x="1485" y="459"/>
                    <a:pt x="1490" y="457"/>
                    <a:pt x="1489" y="456"/>
                  </a:cubicBezTo>
                  <a:cubicBezTo>
                    <a:pt x="1489" y="454"/>
                    <a:pt x="1482" y="457"/>
                    <a:pt x="1480" y="457"/>
                  </a:cubicBezTo>
                  <a:cubicBezTo>
                    <a:pt x="1478" y="458"/>
                    <a:pt x="1481" y="453"/>
                    <a:pt x="1481" y="452"/>
                  </a:cubicBezTo>
                  <a:cubicBezTo>
                    <a:pt x="1480" y="450"/>
                    <a:pt x="1478" y="451"/>
                    <a:pt x="1477" y="451"/>
                  </a:cubicBezTo>
                  <a:cubicBezTo>
                    <a:pt x="1475" y="452"/>
                    <a:pt x="1468" y="448"/>
                    <a:pt x="1466" y="448"/>
                  </a:cubicBezTo>
                  <a:cubicBezTo>
                    <a:pt x="1463" y="449"/>
                    <a:pt x="1460" y="446"/>
                    <a:pt x="1466" y="442"/>
                  </a:cubicBezTo>
                  <a:cubicBezTo>
                    <a:pt x="1471" y="438"/>
                    <a:pt x="1483" y="426"/>
                    <a:pt x="1484" y="423"/>
                  </a:cubicBezTo>
                  <a:cubicBezTo>
                    <a:pt x="1485" y="420"/>
                    <a:pt x="1493" y="415"/>
                    <a:pt x="1496" y="413"/>
                  </a:cubicBezTo>
                  <a:cubicBezTo>
                    <a:pt x="1499" y="411"/>
                    <a:pt x="1502" y="403"/>
                    <a:pt x="1505" y="399"/>
                  </a:cubicBezTo>
                  <a:cubicBezTo>
                    <a:pt x="1508" y="395"/>
                    <a:pt x="1506" y="393"/>
                    <a:pt x="1512" y="386"/>
                  </a:cubicBezTo>
                  <a:cubicBezTo>
                    <a:pt x="1519" y="379"/>
                    <a:pt x="1540" y="382"/>
                    <a:pt x="1545" y="383"/>
                  </a:cubicBezTo>
                  <a:cubicBezTo>
                    <a:pt x="1549" y="384"/>
                    <a:pt x="1556" y="384"/>
                    <a:pt x="1560" y="384"/>
                  </a:cubicBezTo>
                  <a:cubicBezTo>
                    <a:pt x="1563" y="385"/>
                    <a:pt x="1572" y="387"/>
                    <a:pt x="1574" y="385"/>
                  </a:cubicBezTo>
                  <a:cubicBezTo>
                    <a:pt x="1577" y="383"/>
                    <a:pt x="1574" y="383"/>
                    <a:pt x="1569" y="383"/>
                  </a:cubicBezTo>
                  <a:cubicBezTo>
                    <a:pt x="1564" y="382"/>
                    <a:pt x="1573" y="380"/>
                    <a:pt x="1575" y="379"/>
                  </a:cubicBezTo>
                  <a:cubicBezTo>
                    <a:pt x="1577" y="379"/>
                    <a:pt x="1576" y="379"/>
                    <a:pt x="1574" y="378"/>
                  </a:cubicBezTo>
                  <a:cubicBezTo>
                    <a:pt x="1572" y="377"/>
                    <a:pt x="1581" y="377"/>
                    <a:pt x="1584" y="377"/>
                  </a:cubicBezTo>
                  <a:cubicBezTo>
                    <a:pt x="1587" y="377"/>
                    <a:pt x="1586" y="379"/>
                    <a:pt x="1587" y="380"/>
                  </a:cubicBezTo>
                  <a:cubicBezTo>
                    <a:pt x="1587" y="380"/>
                    <a:pt x="1590" y="378"/>
                    <a:pt x="1591" y="377"/>
                  </a:cubicBezTo>
                  <a:cubicBezTo>
                    <a:pt x="1592" y="377"/>
                    <a:pt x="1593" y="380"/>
                    <a:pt x="1593" y="382"/>
                  </a:cubicBezTo>
                  <a:cubicBezTo>
                    <a:pt x="1594" y="383"/>
                    <a:pt x="1597" y="383"/>
                    <a:pt x="1599" y="386"/>
                  </a:cubicBezTo>
                  <a:cubicBezTo>
                    <a:pt x="1602" y="388"/>
                    <a:pt x="1596" y="388"/>
                    <a:pt x="1594" y="388"/>
                  </a:cubicBezTo>
                  <a:cubicBezTo>
                    <a:pt x="1593" y="389"/>
                    <a:pt x="1598" y="393"/>
                    <a:pt x="1600" y="393"/>
                  </a:cubicBezTo>
                  <a:cubicBezTo>
                    <a:pt x="1601" y="393"/>
                    <a:pt x="1609" y="390"/>
                    <a:pt x="1612" y="388"/>
                  </a:cubicBezTo>
                  <a:cubicBezTo>
                    <a:pt x="1614" y="386"/>
                    <a:pt x="1615" y="387"/>
                    <a:pt x="1618" y="387"/>
                  </a:cubicBezTo>
                  <a:cubicBezTo>
                    <a:pt x="1622" y="388"/>
                    <a:pt x="1622" y="388"/>
                    <a:pt x="1623" y="388"/>
                  </a:cubicBezTo>
                  <a:cubicBezTo>
                    <a:pt x="1625" y="387"/>
                    <a:pt x="1627" y="388"/>
                    <a:pt x="1629" y="388"/>
                  </a:cubicBezTo>
                  <a:cubicBezTo>
                    <a:pt x="1631" y="388"/>
                    <a:pt x="1632" y="387"/>
                    <a:pt x="1635" y="386"/>
                  </a:cubicBezTo>
                  <a:cubicBezTo>
                    <a:pt x="1637" y="385"/>
                    <a:pt x="1638" y="385"/>
                    <a:pt x="1637" y="382"/>
                  </a:cubicBezTo>
                  <a:cubicBezTo>
                    <a:pt x="1636" y="380"/>
                    <a:pt x="1629" y="381"/>
                    <a:pt x="1627" y="381"/>
                  </a:cubicBezTo>
                  <a:cubicBezTo>
                    <a:pt x="1624" y="382"/>
                    <a:pt x="1625" y="379"/>
                    <a:pt x="1627" y="378"/>
                  </a:cubicBezTo>
                  <a:cubicBezTo>
                    <a:pt x="1629" y="376"/>
                    <a:pt x="1630" y="372"/>
                    <a:pt x="1631" y="370"/>
                  </a:cubicBezTo>
                  <a:cubicBezTo>
                    <a:pt x="1632" y="368"/>
                    <a:pt x="1635" y="368"/>
                    <a:pt x="1638" y="366"/>
                  </a:cubicBezTo>
                  <a:cubicBezTo>
                    <a:pt x="1641" y="365"/>
                    <a:pt x="1641" y="352"/>
                    <a:pt x="1643" y="348"/>
                  </a:cubicBezTo>
                  <a:cubicBezTo>
                    <a:pt x="1646" y="345"/>
                    <a:pt x="1654" y="344"/>
                    <a:pt x="1655" y="343"/>
                  </a:cubicBezTo>
                  <a:cubicBezTo>
                    <a:pt x="1657" y="342"/>
                    <a:pt x="1658" y="343"/>
                    <a:pt x="1661" y="342"/>
                  </a:cubicBezTo>
                  <a:cubicBezTo>
                    <a:pt x="1664" y="342"/>
                    <a:pt x="1665" y="336"/>
                    <a:pt x="1666" y="335"/>
                  </a:cubicBezTo>
                  <a:cubicBezTo>
                    <a:pt x="1668" y="335"/>
                    <a:pt x="1665" y="342"/>
                    <a:pt x="1665" y="345"/>
                  </a:cubicBezTo>
                  <a:cubicBezTo>
                    <a:pt x="1666" y="348"/>
                    <a:pt x="1663" y="350"/>
                    <a:pt x="1663" y="353"/>
                  </a:cubicBezTo>
                  <a:cubicBezTo>
                    <a:pt x="1664" y="356"/>
                    <a:pt x="1669" y="357"/>
                    <a:pt x="1671" y="358"/>
                  </a:cubicBezTo>
                  <a:cubicBezTo>
                    <a:pt x="1672" y="359"/>
                    <a:pt x="1673" y="357"/>
                    <a:pt x="1674" y="355"/>
                  </a:cubicBezTo>
                  <a:cubicBezTo>
                    <a:pt x="1675" y="353"/>
                    <a:pt x="1681" y="346"/>
                    <a:pt x="1682" y="345"/>
                  </a:cubicBezTo>
                  <a:cubicBezTo>
                    <a:pt x="1683" y="344"/>
                    <a:pt x="1680" y="340"/>
                    <a:pt x="1678" y="337"/>
                  </a:cubicBezTo>
                  <a:cubicBezTo>
                    <a:pt x="1676" y="334"/>
                    <a:pt x="1679" y="332"/>
                    <a:pt x="1681" y="331"/>
                  </a:cubicBezTo>
                  <a:cubicBezTo>
                    <a:pt x="1684" y="331"/>
                    <a:pt x="1685" y="329"/>
                    <a:pt x="1686" y="329"/>
                  </a:cubicBezTo>
                  <a:cubicBezTo>
                    <a:pt x="1688" y="328"/>
                    <a:pt x="1688" y="331"/>
                    <a:pt x="1689" y="333"/>
                  </a:cubicBezTo>
                  <a:cubicBezTo>
                    <a:pt x="1689" y="334"/>
                    <a:pt x="1689" y="334"/>
                    <a:pt x="1688" y="336"/>
                  </a:cubicBezTo>
                  <a:cubicBezTo>
                    <a:pt x="1686" y="338"/>
                    <a:pt x="1687" y="346"/>
                    <a:pt x="1687" y="347"/>
                  </a:cubicBezTo>
                  <a:cubicBezTo>
                    <a:pt x="1688" y="348"/>
                    <a:pt x="1689" y="351"/>
                    <a:pt x="1691" y="352"/>
                  </a:cubicBezTo>
                  <a:cubicBezTo>
                    <a:pt x="1692" y="353"/>
                    <a:pt x="1690" y="354"/>
                    <a:pt x="1689" y="355"/>
                  </a:cubicBezTo>
                  <a:cubicBezTo>
                    <a:pt x="1688" y="356"/>
                    <a:pt x="1691" y="358"/>
                    <a:pt x="1692" y="359"/>
                  </a:cubicBezTo>
                  <a:cubicBezTo>
                    <a:pt x="1693" y="359"/>
                    <a:pt x="1684" y="365"/>
                    <a:pt x="1685" y="367"/>
                  </a:cubicBezTo>
                  <a:cubicBezTo>
                    <a:pt x="1685" y="370"/>
                    <a:pt x="1683" y="371"/>
                    <a:pt x="1680" y="373"/>
                  </a:cubicBezTo>
                  <a:cubicBezTo>
                    <a:pt x="1678" y="375"/>
                    <a:pt x="1671" y="383"/>
                    <a:pt x="1669" y="386"/>
                  </a:cubicBezTo>
                  <a:cubicBezTo>
                    <a:pt x="1666" y="389"/>
                    <a:pt x="1664" y="399"/>
                    <a:pt x="1664" y="402"/>
                  </a:cubicBezTo>
                  <a:cubicBezTo>
                    <a:pt x="1663" y="404"/>
                    <a:pt x="1657" y="404"/>
                    <a:pt x="1655" y="405"/>
                  </a:cubicBezTo>
                  <a:cubicBezTo>
                    <a:pt x="1653" y="406"/>
                    <a:pt x="1654" y="407"/>
                    <a:pt x="1654" y="410"/>
                  </a:cubicBezTo>
                  <a:cubicBezTo>
                    <a:pt x="1655" y="413"/>
                    <a:pt x="1648" y="424"/>
                    <a:pt x="1647" y="426"/>
                  </a:cubicBezTo>
                  <a:cubicBezTo>
                    <a:pt x="1646" y="429"/>
                    <a:pt x="1650" y="444"/>
                    <a:pt x="1654" y="449"/>
                  </a:cubicBezTo>
                  <a:cubicBezTo>
                    <a:pt x="1658" y="455"/>
                    <a:pt x="1661" y="465"/>
                    <a:pt x="1662" y="470"/>
                  </a:cubicBezTo>
                  <a:cubicBezTo>
                    <a:pt x="1664" y="475"/>
                    <a:pt x="1668" y="479"/>
                    <a:pt x="1669" y="480"/>
                  </a:cubicBezTo>
                  <a:cubicBezTo>
                    <a:pt x="1670" y="480"/>
                    <a:pt x="1674" y="484"/>
                    <a:pt x="1676" y="487"/>
                  </a:cubicBezTo>
                  <a:cubicBezTo>
                    <a:pt x="1678" y="490"/>
                    <a:pt x="1679" y="496"/>
                    <a:pt x="1683" y="500"/>
                  </a:cubicBezTo>
                  <a:cubicBezTo>
                    <a:pt x="1687" y="503"/>
                    <a:pt x="1686" y="494"/>
                    <a:pt x="1688" y="493"/>
                  </a:cubicBezTo>
                  <a:cubicBezTo>
                    <a:pt x="1691" y="492"/>
                    <a:pt x="1692" y="486"/>
                    <a:pt x="1693" y="484"/>
                  </a:cubicBezTo>
                  <a:cubicBezTo>
                    <a:pt x="1693" y="481"/>
                    <a:pt x="1689" y="481"/>
                    <a:pt x="1689" y="480"/>
                  </a:cubicBezTo>
                  <a:cubicBezTo>
                    <a:pt x="1690" y="478"/>
                    <a:pt x="1688" y="477"/>
                    <a:pt x="1687" y="475"/>
                  </a:cubicBezTo>
                  <a:cubicBezTo>
                    <a:pt x="1686" y="473"/>
                    <a:pt x="1689" y="469"/>
                    <a:pt x="1690" y="468"/>
                  </a:cubicBezTo>
                  <a:cubicBezTo>
                    <a:pt x="1692" y="467"/>
                    <a:pt x="1697" y="468"/>
                    <a:pt x="1698" y="468"/>
                  </a:cubicBezTo>
                  <a:cubicBezTo>
                    <a:pt x="1699" y="468"/>
                    <a:pt x="1693" y="461"/>
                    <a:pt x="1694" y="458"/>
                  </a:cubicBezTo>
                  <a:cubicBezTo>
                    <a:pt x="1694" y="455"/>
                    <a:pt x="1697" y="454"/>
                    <a:pt x="1698" y="452"/>
                  </a:cubicBezTo>
                  <a:cubicBezTo>
                    <a:pt x="1699" y="449"/>
                    <a:pt x="1705" y="447"/>
                    <a:pt x="1707" y="447"/>
                  </a:cubicBezTo>
                  <a:cubicBezTo>
                    <a:pt x="1709" y="447"/>
                    <a:pt x="1712" y="448"/>
                    <a:pt x="1713" y="446"/>
                  </a:cubicBezTo>
                  <a:cubicBezTo>
                    <a:pt x="1713" y="444"/>
                    <a:pt x="1712" y="441"/>
                    <a:pt x="1710" y="440"/>
                  </a:cubicBezTo>
                  <a:cubicBezTo>
                    <a:pt x="1708" y="439"/>
                    <a:pt x="1707" y="437"/>
                    <a:pt x="1708" y="436"/>
                  </a:cubicBezTo>
                  <a:cubicBezTo>
                    <a:pt x="1709" y="435"/>
                    <a:pt x="1708" y="434"/>
                    <a:pt x="1708" y="432"/>
                  </a:cubicBezTo>
                  <a:cubicBezTo>
                    <a:pt x="1707" y="431"/>
                    <a:pt x="1710" y="427"/>
                    <a:pt x="1712" y="427"/>
                  </a:cubicBezTo>
                  <a:cubicBezTo>
                    <a:pt x="1714" y="426"/>
                    <a:pt x="1715" y="428"/>
                    <a:pt x="1717" y="428"/>
                  </a:cubicBezTo>
                  <a:cubicBezTo>
                    <a:pt x="1719" y="427"/>
                    <a:pt x="1719" y="424"/>
                    <a:pt x="1718" y="422"/>
                  </a:cubicBezTo>
                  <a:cubicBezTo>
                    <a:pt x="1717" y="420"/>
                    <a:pt x="1714" y="419"/>
                    <a:pt x="1712" y="419"/>
                  </a:cubicBezTo>
                  <a:cubicBezTo>
                    <a:pt x="1710" y="420"/>
                    <a:pt x="1708" y="416"/>
                    <a:pt x="1706" y="412"/>
                  </a:cubicBezTo>
                  <a:cubicBezTo>
                    <a:pt x="1705" y="408"/>
                    <a:pt x="1709" y="408"/>
                    <a:pt x="1710" y="407"/>
                  </a:cubicBezTo>
                  <a:cubicBezTo>
                    <a:pt x="1711" y="405"/>
                    <a:pt x="1706" y="401"/>
                    <a:pt x="1704" y="401"/>
                  </a:cubicBezTo>
                  <a:cubicBezTo>
                    <a:pt x="1702" y="402"/>
                    <a:pt x="1701" y="400"/>
                    <a:pt x="1702" y="399"/>
                  </a:cubicBezTo>
                  <a:cubicBezTo>
                    <a:pt x="1702" y="398"/>
                    <a:pt x="1699" y="393"/>
                    <a:pt x="1699" y="391"/>
                  </a:cubicBezTo>
                  <a:cubicBezTo>
                    <a:pt x="1700" y="389"/>
                    <a:pt x="1702" y="382"/>
                    <a:pt x="1704" y="380"/>
                  </a:cubicBezTo>
                  <a:cubicBezTo>
                    <a:pt x="1706" y="379"/>
                    <a:pt x="1706" y="377"/>
                    <a:pt x="1705" y="375"/>
                  </a:cubicBezTo>
                  <a:cubicBezTo>
                    <a:pt x="1705" y="373"/>
                    <a:pt x="1707" y="372"/>
                    <a:pt x="1709" y="371"/>
                  </a:cubicBezTo>
                  <a:cubicBezTo>
                    <a:pt x="1712" y="370"/>
                    <a:pt x="1712" y="372"/>
                    <a:pt x="1714" y="372"/>
                  </a:cubicBezTo>
                  <a:cubicBezTo>
                    <a:pt x="1716" y="372"/>
                    <a:pt x="1715" y="371"/>
                    <a:pt x="1716" y="369"/>
                  </a:cubicBezTo>
                  <a:cubicBezTo>
                    <a:pt x="1717" y="366"/>
                    <a:pt x="1722" y="364"/>
                    <a:pt x="1724" y="364"/>
                  </a:cubicBezTo>
                  <a:cubicBezTo>
                    <a:pt x="1725" y="364"/>
                    <a:pt x="1724" y="369"/>
                    <a:pt x="1725" y="370"/>
                  </a:cubicBezTo>
                  <a:cubicBezTo>
                    <a:pt x="1727" y="371"/>
                    <a:pt x="1731" y="365"/>
                    <a:pt x="1733" y="364"/>
                  </a:cubicBezTo>
                  <a:cubicBezTo>
                    <a:pt x="1735" y="362"/>
                    <a:pt x="1735" y="361"/>
                    <a:pt x="1736" y="360"/>
                  </a:cubicBezTo>
                  <a:cubicBezTo>
                    <a:pt x="1736" y="359"/>
                    <a:pt x="1740" y="358"/>
                    <a:pt x="1743" y="358"/>
                  </a:cubicBezTo>
                  <a:cubicBezTo>
                    <a:pt x="1746" y="359"/>
                    <a:pt x="1749" y="364"/>
                    <a:pt x="1750" y="366"/>
                  </a:cubicBezTo>
                  <a:cubicBezTo>
                    <a:pt x="1752" y="369"/>
                    <a:pt x="1755" y="368"/>
                    <a:pt x="1755" y="366"/>
                  </a:cubicBezTo>
                  <a:cubicBezTo>
                    <a:pt x="1755" y="363"/>
                    <a:pt x="1757" y="360"/>
                    <a:pt x="1757" y="359"/>
                  </a:cubicBezTo>
                  <a:cubicBezTo>
                    <a:pt x="1758" y="358"/>
                    <a:pt x="1762" y="357"/>
                    <a:pt x="1763" y="357"/>
                  </a:cubicBezTo>
                  <a:cubicBezTo>
                    <a:pt x="1764" y="357"/>
                    <a:pt x="1762" y="354"/>
                    <a:pt x="1762" y="352"/>
                  </a:cubicBezTo>
                  <a:cubicBezTo>
                    <a:pt x="1762" y="350"/>
                    <a:pt x="1765" y="353"/>
                    <a:pt x="1767" y="352"/>
                  </a:cubicBezTo>
                  <a:cubicBezTo>
                    <a:pt x="1769" y="352"/>
                    <a:pt x="1764" y="349"/>
                    <a:pt x="1764" y="347"/>
                  </a:cubicBezTo>
                  <a:cubicBezTo>
                    <a:pt x="1764" y="347"/>
                    <a:pt x="1766" y="348"/>
                    <a:pt x="1767" y="348"/>
                  </a:cubicBezTo>
                  <a:cubicBezTo>
                    <a:pt x="1768" y="348"/>
                    <a:pt x="1771" y="345"/>
                    <a:pt x="1771" y="344"/>
                  </a:cubicBezTo>
                  <a:cubicBezTo>
                    <a:pt x="1772" y="344"/>
                    <a:pt x="1773" y="345"/>
                    <a:pt x="1774" y="345"/>
                  </a:cubicBezTo>
                  <a:cubicBezTo>
                    <a:pt x="1776" y="345"/>
                    <a:pt x="1778" y="339"/>
                    <a:pt x="1786" y="332"/>
                  </a:cubicBezTo>
                  <a:cubicBezTo>
                    <a:pt x="1794" y="324"/>
                    <a:pt x="1805" y="324"/>
                    <a:pt x="1808" y="324"/>
                  </a:cubicBezTo>
                  <a:cubicBezTo>
                    <a:pt x="1811" y="324"/>
                    <a:pt x="1812" y="325"/>
                    <a:pt x="1816" y="326"/>
                  </a:cubicBezTo>
                  <a:cubicBezTo>
                    <a:pt x="1821" y="328"/>
                    <a:pt x="1820" y="326"/>
                    <a:pt x="1822" y="325"/>
                  </a:cubicBezTo>
                  <a:cubicBezTo>
                    <a:pt x="1823" y="324"/>
                    <a:pt x="1822" y="321"/>
                    <a:pt x="1822" y="319"/>
                  </a:cubicBezTo>
                  <a:cubicBezTo>
                    <a:pt x="1821" y="318"/>
                    <a:pt x="1819" y="313"/>
                    <a:pt x="1816" y="312"/>
                  </a:cubicBezTo>
                  <a:cubicBezTo>
                    <a:pt x="1813" y="312"/>
                    <a:pt x="1813" y="308"/>
                    <a:pt x="1809" y="307"/>
                  </a:cubicBezTo>
                  <a:cubicBezTo>
                    <a:pt x="1805" y="306"/>
                    <a:pt x="1806" y="304"/>
                    <a:pt x="1805" y="302"/>
                  </a:cubicBezTo>
                  <a:cubicBezTo>
                    <a:pt x="1804" y="300"/>
                    <a:pt x="1804" y="302"/>
                    <a:pt x="1803" y="303"/>
                  </a:cubicBezTo>
                  <a:cubicBezTo>
                    <a:pt x="1802" y="305"/>
                    <a:pt x="1803" y="305"/>
                    <a:pt x="1796" y="304"/>
                  </a:cubicBezTo>
                  <a:cubicBezTo>
                    <a:pt x="1790" y="303"/>
                    <a:pt x="1791" y="295"/>
                    <a:pt x="1791" y="293"/>
                  </a:cubicBezTo>
                  <a:cubicBezTo>
                    <a:pt x="1791" y="291"/>
                    <a:pt x="1791" y="290"/>
                    <a:pt x="1787" y="289"/>
                  </a:cubicBezTo>
                  <a:cubicBezTo>
                    <a:pt x="1782" y="288"/>
                    <a:pt x="1785" y="286"/>
                    <a:pt x="1787" y="286"/>
                  </a:cubicBezTo>
                  <a:cubicBezTo>
                    <a:pt x="1789" y="286"/>
                    <a:pt x="1794" y="288"/>
                    <a:pt x="1796" y="288"/>
                  </a:cubicBezTo>
                  <a:cubicBezTo>
                    <a:pt x="1798" y="288"/>
                    <a:pt x="1801" y="289"/>
                    <a:pt x="1803" y="289"/>
                  </a:cubicBezTo>
                  <a:cubicBezTo>
                    <a:pt x="1806" y="289"/>
                    <a:pt x="1811" y="287"/>
                    <a:pt x="1814" y="285"/>
                  </a:cubicBezTo>
                  <a:cubicBezTo>
                    <a:pt x="1818" y="283"/>
                    <a:pt x="1817" y="277"/>
                    <a:pt x="1817" y="275"/>
                  </a:cubicBezTo>
                  <a:cubicBezTo>
                    <a:pt x="1816" y="274"/>
                    <a:pt x="1815" y="272"/>
                    <a:pt x="1814" y="272"/>
                  </a:cubicBezTo>
                  <a:cubicBezTo>
                    <a:pt x="1813" y="272"/>
                    <a:pt x="1813" y="264"/>
                    <a:pt x="1813" y="262"/>
                  </a:cubicBezTo>
                  <a:cubicBezTo>
                    <a:pt x="1812" y="261"/>
                    <a:pt x="1815" y="263"/>
                    <a:pt x="1817" y="264"/>
                  </a:cubicBezTo>
                  <a:cubicBezTo>
                    <a:pt x="1819" y="265"/>
                    <a:pt x="1820" y="266"/>
                    <a:pt x="1819" y="267"/>
                  </a:cubicBezTo>
                  <a:cubicBezTo>
                    <a:pt x="1818" y="268"/>
                    <a:pt x="1819" y="270"/>
                    <a:pt x="1821" y="271"/>
                  </a:cubicBezTo>
                  <a:cubicBezTo>
                    <a:pt x="1823" y="273"/>
                    <a:pt x="1824" y="274"/>
                    <a:pt x="1827" y="275"/>
                  </a:cubicBezTo>
                  <a:cubicBezTo>
                    <a:pt x="1830" y="277"/>
                    <a:pt x="1843" y="276"/>
                    <a:pt x="1845" y="277"/>
                  </a:cubicBezTo>
                  <a:cubicBezTo>
                    <a:pt x="1847" y="277"/>
                    <a:pt x="1852" y="283"/>
                    <a:pt x="1851" y="284"/>
                  </a:cubicBezTo>
                  <a:cubicBezTo>
                    <a:pt x="1849" y="285"/>
                    <a:pt x="1853" y="288"/>
                    <a:pt x="1855" y="289"/>
                  </a:cubicBezTo>
                  <a:cubicBezTo>
                    <a:pt x="1857" y="290"/>
                    <a:pt x="1865" y="290"/>
                    <a:pt x="1869" y="291"/>
                  </a:cubicBezTo>
                  <a:cubicBezTo>
                    <a:pt x="1873" y="292"/>
                    <a:pt x="1875" y="295"/>
                    <a:pt x="1878" y="296"/>
                  </a:cubicBezTo>
                  <a:cubicBezTo>
                    <a:pt x="1882" y="296"/>
                    <a:pt x="1887" y="294"/>
                    <a:pt x="1886" y="292"/>
                  </a:cubicBezTo>
                  <a:cubicBezTo>
                    <a:pt x="1886" y="290"/>
                    <a:pt x="1883" y="290"/>
                    <a:pt x="1882" y="290"/>
                  </a:cubicBezTo>
                  <a:cubicBezTo>
                    <a:pt x="1880" y="291"/>
                    <a:pt x="1879" y="290"/>
                    <a:pt x="1878" y="288"/>
                  </a:cubicBezTo>
                  <a:cubicBezTo>
                    <a:pt x="1877" y="287"/>
                    <a:pt x="1880" y="287"/>
                    <a:pt x="1882" y="286"/>
                  </a:cubicBezTo>
                  <a:cubicBezTo>
                    <a:pt x="1884" y="285"/>
                    <a:pt x="1881" y="281"/>
                    <a:pt x="1880" y="279"/>
                  </a:cubicBezTo>
                  <a:cubicBezTo>
                    <a:pt x="1879" y="277"/>
                    <a:pt x="1877" y="275"/>
                    <a:pt x="1878" y="275"/>
                  </a:cubicBezTo>
                  <a:cubicBezTo>
                    <a:pt x="1879" y="275"/>
                    <a:pt x="1885" y="275"/>
                    <a:pt x="1887" y="275"/>
                  </a:cubicBezTo>
                  <a:cubicBezTo>
                    <a:pt x="1890" y="275"/>
                    <a:pt x="1887" y="273"/>
                    <a:pt x="1886" y="271"/>
                  </a:cubicBezTo>
                  <a:cubicBezTo>
                    <a:pt x="1885" y="269"/>
                    <a:pt x="1890" y="273"/>
                    <a:pt x="1893" y="274"/>
                  </a:cubicBezTo>
                  <a:cubicBezTo>
                    <a:pt x="1896" y="276"/>
                    <a:pt x="1894" y="274"/>
                    <a:pt x="1895" y="271"/>
                  </a:cubicBezTo>
                  <a:cubicBezTo>
                    <a:pt x="1895" y="268"/>
                    <a:pt x="1896" y="267"/>
                    <a:pt x="1898" y="266"/>
                  </a:cubicBezTo>
                  <a:cubicBezTo>
                    <a:pt x="1901" y="266"/>
                    <a:pt x="1899" y="265"/>
                    <a:pt x="1893" y="263"/>
                  </a:cubicBezTo>
                  <a:cubicBezTo>
                    <a:pt x="1888" y="261"/>
                    <a:pt x="1887" y="257"/>
                    <a:pt x="1885" y="255"/>
                  </a:cubicBezTo>
                  <a:cubicBezTo>
                    <a:pt x="1883" y="253"/>
                    <a:pt x="1883" y="254"/>
                    <a:pt x="1881" y="255"/>
                  </a:cubicBezTo>
                  <a:cubicBezTo>
                    <a:pt x="1879" y="256"/>
                    <a:pt x="1877" y="249"/>
                    <a:pt x="1874" y="249"/>
                  </a:cubicBezTo>
                  <a:cubicBezTo>
                    <a:pt x="1872" y="249"/>
                    <a:pt x="1868" y="247"/>
                    <a:pt x="1867" y="248"/>
                  </a:cubicBezTo>
                  <a:cubicBezTo>
                    <a:pt x="1866" y="248"/>
                    <a:pt x="1859" y="247"/>
                    <a:pt x="1858" y="248"/>
                  </a:cubicBezTo>
                  <a:cubicBezTo>
                    <a:pt x="1856" y="249"/>
                    <a:pt x="1860" y="259"/>
                    <a:pt x="1858" y="259"/>
                  </a:cubicBezTo>
                  <a:cubicBezTo>
                    <a:pt x="1857" y="259"/>
                    <a:pt x="1852" y="244"/>
                    <a:pt x="1851" y="242"/>
                  </a:cubicBezTo>
                  <a:cubicBezTo>
                    <a:pt x="1850" y="240"/>
                    <a:pt x="1848" y="236"/>
                    <a:pt x="1846" y="236"/>
                  </a:cubicBezTo>
                  <a:cubicBezTo>
                    <a:pt x="1845" y="236"/>
                    <a:pt x="1836" y="236"/>
                    <a:pt x="1832" y="235"/>
                  </a:cubicBezTo>
                  <a:cubicBezTo>
                    <a:pt x="1828" y="235"/>
                    <a:pt x="1824" y="228"/>
                    <a:pt x="1821" y="227"/>
                  </a:cubicBezTo>
                  <a:cubicBezTo>
                    <a:pt x="1817" y="226"/>
                    <a:pt x="1811" y="225"/>
                    <a:pt x="1807" y="223"/>
                  </a:cubicBezTo>
                  <a:cubicBezTo>
                    <a:pt x="1803" y="221"/>
                    <a:pt x="1802" y="220"/>
                    <a:pt x="1796" y="217"/>
                  </a:cubicBezTo>
                  <a:cubicBezTo>
                    <a:pt x="1790" y="215"/>
                    <a:pt x="1789" y="213"/>
                    <a:pt x="1786" y="211"/>
                  </a:cubicBezTo>
                  <a:cubicBezTo>
                    <a:pt x="1783" y="209"/>
                    <a:pt x="1781" y="210"/>
                    <a:pt x="1779" y="209"/>
                  </a:cubicBezTo>
                  <a:cubicBezTo>
                    <a:pt x="1776" y="209"/>
                    <a:pt x="1775" y="203"/>
                    <a:pt x="1772" y="203"/>
                  </a:cubicBezTo>
                  <a:cubicBezTo>
                    <a:pt x="1769" y="202"/>
                    <a:pt x="1763" y="200"/>
                    <a:pt x="1759" y="199"/>
                  </a:cubicBezTo>
                  <a:cubicBezTo>
                    <a:pt x="1755" y="198"/>
                    <a:pt x="1755" y="194"/>
                    <a:pt x="1749" y="192"/>
                  </a:cubicBezTo>
                  <a:cubicBezTo>
                    <a:pt x="1742" y="189"/>
                    <a:pt x="1723" y="191"/>
                    <a:pt x="1716" y="191"/>
                  </a:cubicBezTo>
                  <a:cubicBezTo>
                    <a:pt x="1709" y="190"/>
                    <a:pt x="1705" y="186"/>
                    <a:pt x="1703" y="188"/>
                  </a:cubicBezTo>
                  <a:cubicBezTo>
                    <a:pt x="1702" y="190"/>
                    <a:pt x="1704" y="191"/>
                    <a:pt x="1706" y="192"/>
                  </a:cubicBezTo>
                  <a:cubicBezTo>
                    <a:pt x="1708" y="193"/>
                    <a:pt x="1702" y="193"/>
                    <a:pt x="1702" y="195"/>
                  </a:cubicBezTo>
                  <a:cubicBezTo>
                    <a:pt x="1703" y="197"/>
                    <a:pt x="1705" y="199"/>
                    <a:pt x="1708" y="200"/>
                  </a:cubicBezTo>
                  <a:cubicBezTo>
                    <a:pt x="1710" y="200"/>
                    <a:pt x="1710" y="201"/>
                    <a:pt x="1709" y="203"/>
                  </a:cubicBezTo>
                  <a:cubicBezTo>
                    <a:pt x="1709" y="205"/>
                    <a:pt x="1710" y="207"/>
                    <a:pt x="1712" y="208"/>
                  </a:cubicBezTo>
                  <a:cubicBezTo>
                    <a:pt x="1715" y="210"/>
                    <a:pt x="1713" y="211"/>
                    <a:pt x="1711" y="212"/>
                  </a:cubicBezTo>
                  <a:cubicBezTo>
                    <a:pt x="1710" y="212"/>
                    <a:pt x="1711" y="217"/>
                    <a:pt x="1709" y="217"/>
                  </a:cubicBezTo>
                  <a:cubicBezTo>
                    <a:pt x="1707" y="218"/>
                    <a:pt x="1704" y="214"/>
                    <a:pt x="1703" y="213"/>
                  </a:cubicBezTo>
                  <a:cubicBezTo>
                    <a:pt x="1702" y="213"/>
                    <a:pt x="1703" y="217"/>
                    <a:pt x="1703" y="218"/>
                  </a:cubicBezTo>
                  <a:cubicBezTo>
                    <a:pt x="1703" y="219"/>
                    <a:pt x="1698" y="212"/>
                    <a:pt x="1698" y="210"/>
                  </a:cubicBezTo>
                  <a:cubicBezTo>
                    <a:pt x="1697" y="208"/>
                    <a:pt x="1690" y="206"/>
                    <a:pt x="1687" y="203"/>
                  </a:cubicBezTo>
                  <a:cubicBezTo>
                    <a:pt x="1685" y="201"/>
                    <a:pt x="1684" y="195"/>
                    <a:pt x="1682" y="194"/>
                  </a:cubicBezTo>
                  <a:cubicBezTo>
                    <a:pt x="1680" y="193"/>
                    <a:pt x="1680" y="195"/>
                    <a:pt x="1680" y="197"/>
                  </a:cubicBezTo>
                  <a:cubicBezTo>
                    <a:pt x="1681" y="199"/>
                    <a:pt x="1664" y="198"/>
                    <a:pt x="1658" y="196"/>
                  </a:cubicBezTo>
                  <a:cubicBezTo>
                    <a:pt x="1653" y="195"/>
                    <a:pt x="1642" y="193"/>
                    <a:pt x="1638" y="194"/>
                  </a:cubicBezTo>
                  <a:cubicBezTo>
                    <a:pt x="1634" y="196"/>
                    <a:pt x="1632" y="199"/>
                    <a:pt x="1631" y="201"/>
                  </a:cubicBezTo>
                  <a:cubicBezTo>
                    <a:pt x="1631" y="203"/>
                    <a:pt x="1634" y="211"/>
                    <a:pt x="1633" y="212"/>
                  </a:cubicBezTo>
                  <a:cubicBezTo>
                    <a:pt x="1631" y="213"/>
                    <a:pt x="1628" y="205"/>
                    <a:pt x="1628" y="204"/>
                  </a:cubicBezTo>
                  <a:cubicBezTo>
                    <a:pt x="1629" y="202"/>
                    <a:pt x="1625" y="202"/>
                    <a:pt x="1622" y="199"/>
                  </a:cubicBezTo>
                  <a:cubicBezTo>
                    <a:pt x="1618" y="196"/>
                    <a:pt x="1616" y="195"/>
                    <a:pt x="1613" y="193"/>
                  </a:cubicBezTo>
                  <a:cubicBezTo>
                    <a:pt x="1610" y="190"/>
                    <a:pt x="1612" y="192"/>
                    <a:pt x="1612" y="190"/>
                  </a:cubicBezTo>
                  <a:cubicBezTo>
                    <a:pt x="1613" y="187"/>
                    <a:pt x="1610" y="186"/>
                    <a:pt x="1608" y="182"/>
                  </a:cubicBezTo>
                  <a:cubicBezTo>
                    <a:pt x="1606" y="179"/>
                    <a:pt x="1600" y="172"/>
                    <a:pt x="1595" y="170"/>
                  </a:cubicBezTo>
                  <a:cubicBezTo>
                    <a:pt x="1589" y="168"/>
                    <a:pt x="1574" y="170"/>
                    <a:pt x="1567" y="170"/>
                  </a:cubicBezTo>
                  <a:cubicBezTo>
                    <a:pt x="1560" y="171"/>
                    <a:pt x="1550" y="174"/>
                    <a:pt x="1546" y="174"/>
                  </a:cubicBezTo>
                  <a:cubicBezTo>
                    <a:pt x="1542" y="174"/>
                    <a:pt x="1536" y="171"/>
                    <a:pt x="1534" y="169"/>
                  </a:cubicBezTo>
                  <a:cubicBezTo>
                    <a:pt x="1531" y="168"/>
                    <a:pt x="1522" y="159"/>
                    <a:pt x="1520" y="157"/>
                  </a:cubicBezTo>
                  <a:cubicBezTo>
                    <a:pt x="1517" y="155"/>
                    <a:pt x="1513" y="155"/>
                    <a:pt x="1513" y="154"/>
                  </a:cubicBezTo>
                  <a:cubicBezTo>
                    <a:pt x="1513" y="152"/>
                    <a:pt x="1517" y="154"/>
                    <a:pt x="1519" y="154"/>
                  </a:cubicBezTo>
                  <a:cubicBezTo>
                    <a:pt x="1520" y="154"/>
                    <a:pt x="1518" y="149"/>
                    <a:pt x="1516" y="147"/>
                  </a:cubicBezTo>
                  <a:cubicBezTo>
                    <a:pt x="1515" y="145"/>
                    <a:pt x="1509" y="142"/>
                    <a:pt x="1505" y="142"/>
                  </a:cubicBezTo>
                  <a:cubicBezTo>
                    <a:pt x="1500" y="142"/>
                    <a:pt x="1498" y="140"/>
                    <a:pt x="1493" y="140"/>
                  </a:cubicBezTo>
                  <a:cubicBezTo>
                    <a:pt x="1489" y="140"/>
                    <a:pt x="1491" y="141"/>
                    <a:pt x="1490" y="141"/>
                  </a:cubicBezTo>
                  <a:cubicBezTo>
                    <a:pt x="1488" y="142"/>
                    <a:pt x="1485" y="141"/>
                    <a:pt x="1483" y="141"/>
                  </a:cubicBezTo>
                  <a:cubicBezTo>
                    <a:pt x="1481" y="141"/>
                    <a:pt x="1479" y="144"/>
                    <a:pt x="1477" y="144"/>
                  </a:cubicBezTo>
                  <a:cubicBezTo>
                    <a:pt x="1475" y="145"/>
                    <a:pt x="1470" y="145"/>
                    <a:pt x="1467" y="145"/>
                  </a:cubicBezTo>
                  <a:cubicBezTo>
                    <a:pt x="1463" y="145"/>
                    <a:pt x="1466" y="144"/>
                    <a:pt x="1467" y="142"/>
                  </a:cubicBezTo>
                  <a:cubicBezTo>
                    <a:pt x="1469" y="141"/>
                    <a:pt x="1467" y="139"/>
                    <a:pt x="1467" y="139"/>
                  </a:cubicBezTo>
                  <a:cubicBezTo>
                    <a:pt x="1466" y="138"/>
                    <a:pt x="1467" y="137"/>
                    <a:pt x="1470" y="137"/>
                  </a:cubicBezTo>
                  <a:cubicBezTo>
                    <a:pt x="1472" y="137"/>
                    <a:pt x="1485" y="140"/>
                    <a:pt x="1487" y="140"/>
                  </a:cubicBezTo>
                  <a:cubicBezTo>
                    <a:pt x="1490" y="139"/>
                    <a:pt x="1472" y="134"/>
                    <a:pt x="1465" y="134"/>
                  </a:cubicBezTo>
                  <a:cubicBezTo>
                    <a:pt x="1458" y="134"/>
                    <a:pt x="1443" y="132"/>
                    <a:pt x="1440" y="133"/>
                  </a:cubicBezTo>
                  <a:cubicBezTo>
                    <a:pt x="1438" y="134"/>
                    <a:pt x="1427" y="137"/>
                    <a:pt x="1426" y="137"/>
                  </a:cubicBezTo>
                  <a:cubicBezTo>
                    <a:pt x="1424" y="137"/>
                    <a:pt x="1424" y="141"/>
                    <a:pt x="1425" y="144"/>
                  </a:cubicBezTo>
                  <a:cubicBezTo>
                    <a:pt x="1427" y="147"/>
                    <a:pt x="1427" y="144"/>
                    <a:pt x="1428" y="143"/>
                  </a:cubicBezTo>
                  <a:cubicBezTo>
                    <a:pt x="1429" y="142"/>
                    <a:pt x="1430" y="144"/>
                    <a:pt x="1434" y="145"/>
                  </a:cubicBezTo>
                  <a:cubicBezTo>
                    <a:pt x="1437" y="146"/>
                    <a:pt x="1431" y="145"/>
                    <a:pt x="1431" y="146"/>
                  </a:cubicBezTo>
                  <a:cubicBezTo>
                    <a:pt x="1431" y="147"/>
                    <a:pt x="1430" y="146"/>
                    <a:pt x="1429" y="149"/>
                  </a:cubicBezTo>
                  <a:cubicBezTo>
                    <a:pt x="1428" y="151"/>
                    <a:pt x="1436" y="156"/>
                    <a:pt x="1436" y="158"/>
                  </a:cubicBezTo>
                  <a:cubicBezTo>
                    <a:pt x="1437" y="159"/>
                    <a:pt x="1435" y="158"/>
                    <a:pt x="1433" y="158"/>
                  </a:cubicBezTo>
                  <a:cubicBezTo>
                    <a:pt x="1431" y="158"/>
                    <a:pt x="1432" y="159"/>
                    <a:pt x="1430" y="160"/>
                  </a:cubicBezTo>
                  <a:cubicBezTo>
                    <a:pt x="1428" y="161"/>
                    <a:pt x="1425" y="156"/>
                    <a:pt x="1425" y="156"/>
                  </a:cubicBezTo>
                  <a:cubicBezTo>
                    <a:pt x="1426" y="155"/>
                    <a:pt x="1421" y="154"/>
                    <a:pt x="1419" y="155"/>
                  </a:cubicBezTo>
                  <a:cubicBezTo>
                    <a:pt x="1417" y="157"/>
                    <a:pt x="1421" y="160"/>
                    <a:pt x="1422" y="162"/>
                  </a:cubicBezTo>
                  <a:cubicBezTo>
                    <a:pt x="1423" y="164"/>
                    <a:pt x="1421" y="162"/>
                    <a:pt x="1419" y="162"/>
                  </a:cubicBezTo>
                  <a:cubicBezTo>
                    <a:pt x="1418" y="162"/>
                    <a:pt x="1420" y="167"/>
                    <a:pt x="1418" y="167"/>
                  </a:cubicBezTo>
                  <a:cubicBezTo>
                    <a:pt x="1416" y="167"/>
                    <a:pt x="1412" y="161"/>
                    <a:pt x="1409" y="160"/>
                  </a:cubicBezTo>
                  <a:cubicBezTo>
                    <a:pt x="1405" y="159"/>
                    <a:pt x="1404" y="157"/>
                    <a:pt x="1401" y="158"/>
                  </a:cubicBezTo>
                  <a:cubicBezTo>
                    <a:pt x="1399" y="158"/>
                    <a:pt x="1397" y="156"/>
                    <a:pt x="1393" y="155"/>
                  </a:cubicBezTo>
                  <a:cubicBezTo>
                    <a:pt x="1389" y="155"/>
                    <a:pt x="1387" y="157"/>
                    <a:pt x="1386" y="158"/>
                  </a:cubicBezTo>
                  <a:cubicBezTo>
                    <a:pt x="1385" y="159"/>
                    <a:pt x="1383" y="160"/>
                    <a:pt x="1380" y="159"/>
                  </a:cubicBezTo>
                  <a:cubicBezTo>
                    <a:pt x="1378" y="159"/>
                    <a:pt x="1373" y="152"/>
                    <a:pt x="1371" y="150"/>
                  </a:cubicBezTo>
                  <a:cubicBezTo>
                    <a:pt x="1369" y="147"/>
                    <a:pt x="1370" y="150"/>
                    <a:pt x="1368" y="153"/>
                  </a:cubicBezTo>
                  <a:cubicBezTo>
                    <a:pt x="1366" y="157"/>
                    <a:pt x="1366" y="160"/>
                    <a:pt x="1368" y="165"/>
                  </a:cubicBezTo>
                  <a:cubicBezTo>
                    <a:pt x="1369" y="170"/>
                    <a:pt x="1364" y="174"/>
                    <a:pt x="1363" y="175"/>
                  </a:cubicBezTo>
                  <a:cubicBezTo>
                    <a:pt x="1362" y="176"/>
                    <a:pt x="1361" y="173"/>
                    <a:pt x="1360" y="171"/>
                  </a:cubicBezTo>
                  <a:cubicBezTo>
                    <a:pt x="1359" y="170"/>
                    <a:pt x="1356" y="170"/>
                    <a:pt x="1355" y="170"/>
                  </a:cubicBezTo>
                  <a:cubicBezTo>
                    <a:pt x="1354" y="170"/>
                    <a:pt x="1352" y="167"/>
                    <a:pt x="1352" y="165"/>
                  </a:cubicBezTo>
                  <a:cubicBezTo>
                    <a:pt x="1351" y="164"/>
                    <a:pt x="1350" y="162"/>
                    <a:pt x="1348" y="161"/>
                  </a:cubicBezTo>
                  <a:cubicBezTo>
                    <a:pt x="1347" y="159"/>
                    <a:pt x="1347" y="158"/>
                    <a:pt x="1343" y="157"/>
                  </a:cubicBezTo>
                  <a:cubicBezTo>
                    <a:pt x="1339" y="155"/>
                    <a:pt x="1341" y="154"/>
                    <a:pt x="1339" y="152"/>
                  </a:cubicBezTo>
                  <a:cubicBezTo>
                    <a:pt x="1337" y="150"/>
                    <a:pt x="1337" y="151"/>
                    <a:pt x="1336" y="151"/>
                  </a:cubicBezTo>
                  <a:cubicBezTo>
                    <a:pt x="1335" y="152"/>
                    <a:pt x="1334" y="150"/>
                    <a:pt x="1333" y="148"/>
                  </a:cubicBezTo>
                  <a:cubicBezTo>
                    <a:pt x="1333" y="147"/>
                    <a:pt x="1331" y="148"/>
                    <a:pt x="1330" y="148"/>
                  </a:cubicBezTo>
                  <a:cubicBezTo>
                    <a:pt x="1329" y="149"/>
                    <a:pt x="1327" y="143"/>
                    <a:pt x="1325" y="142"/>
                  </a:cubicBezTo>
                  <a:cubicBezTo>
                    <a:pt x="1323" y="141"/>
                    <a:pt x="1319" y="140"/>
                    <a:pt x="1317" y="140"/>
                  </a:cubicBezTo>
                  <a:cubicBezTo>
                    <a:pt x="1314" y="140"/>
                    <a:pt x="1311" y="136"/>
                    <a:pt x="1310" y="135"/>
                  </a:cubicBezTo>
                  <a:cubicBezTo>
                    <a:pt x="1310" y="134"/>
                    <a:pt x="1320" y="137"/>
                    <a:pt x="1324" y="139"/>
                  </a:cubicBezTo>
                  <a:cubicBezTo>
                    <a:pt x="1328" y="140"/>
                    <a:pt x="1328" y="142"/>
                    <a:pt x="1331" y="145"/>
                  </a:cubicBezTo>
                  <a:cubicBezTo>
                    <a:pt x="1335" y="147"/>
                    <a:pt x="1338" y="147"/>
                    <a:pt x="1337" y="146"/>
                  </a:cubicBezTo>
                  <a:cubicBezTo>
                    <a:pt x="1337" y="144"/>
                    <a:pt x="1336" y="131"/>
                    <a:pt x="1335" y="129"/>
                  </a:cubicBezTo>
                  <a:cubicBezTo>
                    <a:pt x="1335" y="127"/>
                    <a:pt x="1331" y="125"/>
                    <a:pt x="1327" y="123"/>
                  </a:cubicBezTo>
                  <a:cubicBezTo>
                    <a:pt x="1323" y="121"/>
                    <a:pt x="1325" y="118"/>
                    <a:pt x="1321" y="117"/>
                  </a:cubicBezTo>
                  <a:cubicBezTo>
                    <a:pt x="1318" y="116"/>
                    <a:pt x="1319" y="115"/>
                    <a:pt x="1316" y="115"/>
                  </a:cubicBezTo>
                  <a:cubicBezTo>
                    <a:pt x="1313" y="115"/>
                    <a:pt x="1310" y="113"/>
                    <a:pt x="1309" y="114"/>
                  </a:cubicBezTo>
                  <a:cubicBezTo>
                    <a:pt x="1307" y="114"/>
                    <a:pt x="1305" y="114"/>
                    <a:pt x="1301" y="114"/>
                  </a:cubicBezTo>
                  <a:cubicBezTo>
                    <a:pt x="1297" y="113"/>
                    <a:pt x="1294" y="113"/>
                    <a:pt x="1292" y="111"/>
                  </a:cubicBezTo>
                  <a:cubicBezTo>
                    <a:pt x="1290" y="109"/>
                    <a:pt x="1290" y="108"/>
                    <a:pt x="1286" y="108"/>
                  </a:cubicBezTo>
                  <a:cubicBezTo>
                    <a:pt x="1283" y="108"/>
                    <a:pt x="1282" y="106"/>
                    <a:pt x="1279" y="106"/>
                  </a:cubicBezTo>
                  <a:cubicBezTo>
                    <a:pt x="1277" y="106"/>
                    <a:pt x="1275" y="108"/>
                    <a:pt x="1275" y="110"/>
                  </a:cubicBezTo>
                  <a:cubicBezTo>
                    <a:pt x="1274" y="112"/>
                    <a:pt x="1278" y="115"/>
                    <a:pt x="1280" y="116"/>
                  </a:cubicBezTo>
                  <a:cubicBezTo>
                    <a:pt x="1283" y="118"/>
                    <a:pt x="1283" y="118"/>
                    <a:pt x="1281" y="119"/>
                  </a:cubicBezTo>
                  <a:cubicBezTo>
                    <a:pt x="1278" y="120"/>
                    <a:pt x="1279" y="120"/>
                    <a:pt x="1282" y="123"/>
                  </a:cubicBezTo>
                  <a:cubicBezTo>
                    <a:pt x="1285" y="126"/>
                    <a:pt x="1278" y="124"/>
                    <a:pt x="1280" y="126"/>
                  </a:cubicBezTo>
                  <a:cubicBezTo>
                    <a:pt x="1282" y="129"/>
                    <a:pt x="1274" y="128"/>
                    <a:pt x="1268" y="126"/>
                  </a:cubicBezTo>
                  <a:cubicBezTo>
                    <a:pt x="1263" y="124"/>
                    <a:pt x="1257" y="126"/>
                    <a:pt x="1255" y="126"/>
                  </a:cubicBezTo>
                  <a:cubicBezTo>
                    <a:pt x="1253" y="127"/>
                    <a:pt x="1250" y="118"/>
                    <a:pt x="1249" y="117"/>
                  </a:cubicBezTo>
                  <a:cubicBezTo>
                    <a:pt x="1249" y="117"/>
                    <a:pt x="1242" y="116"/>
                    <a:pt x="1238" y="116"/>
                  </a:cubicBezTo>
                  <a:cubicBezTo>
                    <a:pt x="1234" y="117"/>
                    <a:pt x="1227" y="113"/>
                    <a:pt x="1225" y="112"/>
                  </a:cubicBezTo>
                  <a:cubicBezTo>
                    <a:pt x="1223" y="111"/>
                    <a:pt x="1223" y="112"/>
                    <a:pt x="1222" y="114"/>
                  </a:cubicBezTo>
                  <a:cubicBezTo>
                    <a:pt x="1221" y="115"/>
                    <a:pt x="1211" y="109"/>
                    <a:pt x="1207" y="109"/>
                  </a:cubicBezTo>
                  <a:cubicBezTo>
                    <a:pt x="1203" y="109"/>
                    <a:pt x="1199" y="108"/>
                    <a:pt x="1198" y="110"/>
                  </a:cubicBezTo>
                  <a:cubicBezTo>
                    <a:pt x="1197" y="113"/>
                    <a:pt x="1203" y="118"/>
                    <a:pt x="1205" y="120"/>
                  </a:cubicBezTo>
                  <a:cubicBezTo>
                    <a:pt x="1207" y="123"/>
                    <a:pt x="1201" y="126"/>
                    <a:pt x="1199" y="127"/>
                  </a:cubicBezTo>
                  <a:cubicBezTo>
                    <a:pt x="1197" y="128"/>
                    <a:pt x="1200" y="123"/>
                    <a:pt x="1199" y="121"/>
                  </a:cubicBezTo>
                  <a:cubicBezTo>
                    <a:pt x="1199" y="119"/>
                    <a:pt x="1192" y="105"/>
                    <a:pt x="1192" y="103"/>
                  </a:cubicBezTo>
                  <a:cubicBezTo>
                    <a:pt x="1191" y="101"/>
                    <a:pt x="1188" y="101"/>
                    <a:pt x="1184" y="102"/>
                  </a:cubicBezTo>
                  <a:cubicBezTo>
                    <a:pt x="1181" y="102"/>
                    <a:pt x="1180" y="95"/>
                    <a:pt x="1180" y="93"/>
                  </a:cubicBezTo>
                  <a:cubicBezTo>
                    <a:pt x="1179" y="92"/>
                    <a:pt x="1178" y="95"/>
                    <a:pt x="1175" y="96"/>
                  </a:cubicBezTo>
                  <a:cubicBezTo>
                    <a:pt x="1172" y="97"/>
                    <a:pt x="1173" y="97"/>
                    <a:pt x="1169" y="100"/>
                  </a:cubicBezTo>
                  <a:cubicBezTo>
                    <a:pt x="1166" y="103"/>
                    <a:pt x="1164" y="103"/>
                    <a:pt x="1160" y="106"/>
                  </a:cubicBezTo>
                  <a:cubicBezTo>
                    <a:pt x="1157" y="108"/>
                    <a:pt x="1149" y="120"/>
                    <a:pt x="1146" y="122"/>
                  </a:cubicBezTo>
                  <a:cubicBezTo>
                    <a:pt x="1142" y="124"/>
                    <a:pt x="1144" y="116"/>
                    <a:pt x="1144" y="110"/>
                  </a:cubicBezTo>
                  <a:cubicBezTo>
                    <a:pt x="1144" y="105"/>
                    <a:pt x="1142" y="103"/>
                    <a:pt x="1142" y="101"/>
                  </a:cubicBezTo>
                  <a:cubicBezTo>
                    <a:pt x="1141" y="99"/>
                    <a:pt x="1147" y="103"/>
                    <a:pt x="1149" y="102"/>
                  </a:cubicBezTo>
                  <a:cubicBezTo>
                    <a:pt x="1152" y="101"/>
                    <a:pt x="1161" y="88"/>
                    <a:pt x="1164" y="86"/>
                  </a:cubicBezTo>
                  <a:cubicBezTo>
                    <a:pt x="1166" y="85"/>
                    <a:pt x="1167" y="84"/>
                    <a:pt x="1171" y="82"/>
                  </a:cubicBezTo>
                  <a:cubicBezTo>
                    <a:pt x="1175" y="79"/>
                    <a:pt x="1178" y="80"/>
                    <a:pt x="1183" y="76"/>
                  </a:cubicBezTo>
                  <a:cubicBezTo>
                    <a:pt x="1188" y="72"/>
                    <a:pt x="1186" y="59"/>
                    <a:pt x="1186" y="54"/>
                  </a:cubicBezTo>
                  <a:cubicBezTo>
                    <a:pt x="1186" y="49"/>
                    <a:pt x="1186" y="45"/>
                    <a:pt x="1183" y="43"/>
                  </a:cubicBezTo>
                  <a:cubicBezTo>
                    <a:pt x="1181" y="41"/>
                    <a:pt x="1182" y="39"/>
                    <a:pt x="1179" y="36"/>
                  </a:cubicBezTo>
                  <a:cubicBezTo>
                    <a:pt x="1177" y="32"/>
                    <a:pt x="1175" y="32"/>
                    <a:pt x="1173" y="32"/>
                  </a:cubicBezTo>
                  <a:cubicBezTo>
                    <a:pt x="1170" y="32"/>
                    <a:pt x="1167" y="30"/>
                    <a:pt x="1167" y="30"/>
                  </a:cubicBezTo>
                  <a:cubicBezTo>
                    <a:pt x="1166" y="30"/>
                    <a:pt x="1163" y="31"/>
                    <a:pt x="1161" y="32"/>
                  </a:cubicBezTo>
                  <a:cubicBezTo>
                    <a:pt x="1159" y="33"/>
                    <a:pt x="1139" y="31"/>
                    <a:pt x="1132" y="31"/>
                  </a:cubicBezTo>
                  <a:cubicBezTo>
                    <a:pt x="1126" y="31"/>
                    <a:pt x="1128" y="34"/>
                    <a:pt x="1125" y="36"/>
                  </a:cubicBezTo>
                  <a:cubicBezTo>
                    <a:pt x="1122" y="37"/>
                    <a:pt x="1119" y="39"/>
                    <a:pt x="1118" y="40"/>
                  </a:cubicBezTo>
                  <a:cubicBezTo>
                    <a:pt x="1116" y="41"/>
                    <a:pt x="1116" y="35"/>
                    <a:pt x="1117" y="33"/>
                  </a:cubicBezTo>
                  <a:cubicBezTo>
                    <a:pt x="1117" y="32"/>
                    <a:pt x="1119" y="25"/>
                    <a:pt x="1120" y="23"/>
                  </a:cubicBezTo>
                  <a:cubicBezTo>
                    <a:pt x="1121" y="21"/>
                    <a:pt x="1114" y="22"/>
                    <a:pt x="1112" y="22"/>
                  </a:cubicBezTo>
                  <a:cubicBezTo>
                    <a:pt x="1110" y="22"/>
                    <a:pt x="1115" y="18"/>
                    <a:pt x="1116" y="17"/>
                  </a:cubicBezTo>
                  <a:cubicBezTo>
                    <a:pt x="1117" y="16"/>
                    <a:pt x="1119" y="15"/>
                    <a:pt x="1118" y="12"/>
                  </a:cubicBezTo>
                  <a:cubicBezTo>
                    <a:pt x="1117" y="9"/>
                    <a:pt x="1118" y="9"/>
                    <a:pt x="1114" y="7"/>
                  </a:cubicBezTo>
                  <a:cubicBezTo>
                    <a:pt x="1109" y="6"/>
                    <a:pt x="1109" y="3"/>
                    <a:pt x="1105" y="2"/>
                  </a:cubicBezTo>
                  <a:cubicBezTo>
                    <a:pt x="1101" y="1"/>
                    <a:pt x="1100" y="0"/>
                    <a:pt x="1098" y="0"/>
                  </a:cubicBezTo>
                  <a:cubicBezTo>
                    <a:pt x="1096" y="0"/>
                    <a:pt x="1096" y="1"/>
                    <a:pt x="1094" y="2"/>
                  </a:cubicBezTo>
                  <a:cubicBezTo>
                    <a:pt x="1091" y="3"/>
                    <a:pt x="1085" y="6"/>
                    <a:pt x="1084" y="8"/>
                  </a:cubicBezTo>
                  <a:cubicBezTo>
                    <a:pt x="1084" y="10"/>
                    <a:pt x="1084" y="13"/>
                    <a:pt x="1081" y="17"/>
                  </a:cubicBezTo>
                  <a:cubicBezTo>
                    <a:pt x="1077" y="21"/>
                    <a:pt x="1080" y="23"/>
                    <a:pt x="1080" y="29"/>
                  </a:cubicBezTo>
                  <a:cubicBezTo>
                    <a:pt x="1080" y="34"/>
                    <a:pt x="1079" y="35"/>
                    <a:pt x="1071" y="37"/>
                  </a:cubicBezTo>
                  <a:cubicBezTo>
                    <a:pt x="1064" y="38"/>
                    <a:pt x="1064" y="34"/>
                    <a:pt x="1061" y="37"/>
                  </a:cubicBezTo>
                  <a:cubicBezTo>
                    <a:pt x="1058" y="41"/>
                    <a:pt x="1063" y="45"/>
                    <a:pt x="1072" y="49"/>
                  </a:cubicBezTo>
                  <a:cubicBezTo>
                    <a:pt x="1081" y="53"/>
                    <a:pt x="1080" y="51"/>
                    <a:pt x="1080" y="53"/>
                  </a:cubicBezTo>
                  <a:cubicBezTo>
                    <a:pt x="1080" y="54"/>
                    <a:pt x="1074" y="53"/>
                    <a:pt x="1071" y="53"/>
                  </a:cubicBezTo>
                  <a:cubicBezTo>
                    <a:pt x="1069" y="54"/>
                    <a:pt x="1073" y="56"/>
                    <a:pt x="1076" y="56"/>
                  </a:cubicBezTo>
                  <a:cubicBezTo>
                    <a:pt x="1078" y="56"/>
                    <a:pt x="1079" y="57"/>
                    <a:pt x="1081" y="60"/>
                  </a:cubicBezTo>
                  <a:cubicBezTo>
                    <a:pt x="1083" y="64"/>
                    <a:pt x="1080" y="67"/>
                    <a:pt x="1079" y="68"/>
                  </a:cubicBezTo>
                  <a:cubicBezTo>
                    <a:pt x="1079" y="69"/>
                    <a:pt x="1079" y="64"/>
                    <a:pt x="1078" y="62"/>
                  </a:cubicBezTo>
                  <a:cubicBezTo>
                    <a:pt x="1077" y="59"/>
                    <a:pt x="1075" y="60"/>
                    <a:pt x="1072" y="61"/>
                  </a:cubicBezTo>
                  <a:cubicBezTo>
                    <a:pt x="1068" y="61"/>
                    <a:pt x="1067" y="59"/>
                    <a:pt x="1065" y="57"/>
                  </a:cubicBezTo>
                  <a:cubicBezTo>
                    <a:pt x="1064" y="54"/>
                    <a:pt x="1061" y="51"/>
                    <a:pt x="1057" y="50"/>
                  </a:cubicBezTo>
                  <a:cubicBezTo>
                    <a:pt x="1053" y="49"/>
                    <a:pt x="1053" y="50"/>
                    <a:pt x="1049" y="51"/>
                  </a:cubicBezTo>
                  <a:cubicBezTo>
                    <a:pt x="1046" y="52"/>
                    <a:pt x="1048" y="48"/>
                    <a:pt x="1045" y="46"/>
                  </a:cubicBezTo>
                  <a:cubicBezTo>
                    <a:pt x="1043" y="44"/>
                    <a:pt x="1043" y="44"/>
                    <a:pt x="1040" y="44"/>
                  </a:cubicBezTo>
                  <a:cubicBezTo>
                    <a:pt x="1037" y="45"/>
                    <a:pt x="1036" y="46"/>
                    <a:pt x="1032" y="45"/>
                  </a:cubicBezTo>
                  <a:cubicBezTo>
                    <a:pt x="1027" y="45"/>
                    <a:pt x="1028" y="47"/>
                    <a:pt x="1024" y="47"/>
                  </a:cubicBezTo>
                  <a:cubicBezTo>
                    <a:pt x="1020" y="47"/>
                    <a:pt x="1022" y="45"/>
                    <a:pt x="1022" y="43"/>
                  </a:cubicBezTo>
                  <a:cubicBezTo>
                    <a:pt x="1022" y="42"/>
                    <a:pt x="1018" y="46"/>
                    <a:pt x="1015" y="47"/>
                  </a:cubicBezTo>
                  <a:cubicBezTo>
                    <a:pt x="1012" y="47"/>
                    <a:pt x="1008" y="50"/>
                    <a:pt x="1006" y="51"/>
                  </a:cubicBezTo>
                  <a:cubicBezTo>
                    <a:pt x="1004" y="53"/>
                    <a:pt x="994" y="55"/>
                    <a:pt x="987" y="58"/>
                  </a:cubicBezTo>
                  <a:cubicBezTo>
                    <a:pt x="981" y="62"/>
                    <a:pt x="980" y="68"/>
                    <a:pt x="976" y="70"/>
                  </a:cubicBezTo>
                  <a:cubicBezTo>
                    <a:pt x="973" y="73"/>
                    <a:pt x="975" y="74"/>
                    <a:pt x="971" y="76"/>
                  </a:cubicBezTo>
                  <a:cubicBezTo>
                    <a:pt x="968" y="77"/>
                    <a:pt x="964" y="79"/>
                    <a:pt x="961" y="81"/>
                  </a:cubicBezTo>
                  <a:cubicBezTo>
                    <a:pt x="958" y="83"/>
                    <a:pt x="959" y="84"/>
                    <a:pt x="956" y="85"/>
                  </a:cubicBezTo>
                  <a:cubicBezTo>
                    <a:pt x="952" y="87"/>
                    <a:pt x="954" y="90"/>
                    <a:pt x="954" y="93"/>
                  </a:cubicBezTo>
                  <a:cubicBezTo>
                    <a:pt x="954" y="95"/>
                    <a:pt x="959" y="96"/>
                    <a:pt x="958" y="97"/>
                  </a:cubicBezTo>
                  <a:cubicBezTo>
                    <a:pt x="956" y="99"/>
                    <a:pt x="957" y="101"/>
                    <a:pt x="952" y="102"/>
                  </a:cubicBezTo>
                  <a:cubicBezTo>
                    <a:pt x="946" y="102"/>
                    <a:pt x="945" y="104"/>
                    <a:pt x="938" y="107"/>
                  </a:cubicBezTo>
                  <a:cubicBezTo>
                    <a:pt x="931" y="109"/>
                    <a:pt x="926" y="107"/>
                    <a:pt x="923" y="109"/>
                  </a:cubicBezTo>
                  <a:cubicBezTo>
                    <a:pt x="920" y="111"/>
                    <a:pt x="923" y="118"/>
                    <a:pt x="922" y="122"/>
                  </a:cubicBezTo>
                  <a:cubicBezTo>
                    <a:pt x="921" y="125"/>
                    <a:pt x="922" y="127"/>
                    <a:pt x="925" y="131"/>
                  </a:cubicBezTo>
                  <a:cubicBezTo>
                    <a:pt x="927" y="135"/>
                    <a:pt x="929" y="137"/>
                    <a:pt x="932" y="138"/>
                  </a:cubicBezTo>
                  <a:cubicBezTo>
                    <a:pt x="935" y="139"/>
                    <a:pt x="939" y="143"/>
                    <a:pt x="942" y="145"/>
                  </a:cubicBezTo>
                  <a:cubicBezTo>
                    <a:pt x="945" y="148"/>
                    <a:pt x="947" y="148"/>
                    <a:pt x="949" y="149"/>
                  </a:cubicBezTo>
                  <a:cubicBezTo>
                    <a:pt x="952" y="151"/>
                    <a:pt x="952" y="158"/>
                    <a:pt x="952" y="160"/>
                  </a:cubicBezTo>
                  <a:cubicBezTo>
                    <a:pt x="951" y="162"/>
                    <a:pt x="951" y="172"/>
                    <a:pt x="950" y="174"/>
                  </a:cubicBezTo>
                  <a:cubicBezTo>
                    <a:pt x="949" y="177"/>
                    <a:pt x="947" y="170"/>
                    <a:pt x="946" y="169"/>
                  </a:cubicBezTo>
                  <a:cubicBezTo>
                    <a:pt x="945" y="168"/>
                    <a:pt x="942" y="168"/>
                    <a:pt x="941" y="169"/>
                  </a:cubicBezTo>
                  <a:cubicBezTo>
                    <a:pt x="939" y="171"/>
                    <a:pt x="942" y="164"/>
                    <a:pt x="944" y="162"/>
                  </a:cubicBezTo>
                  <a:cubicBezTo>
                    <a:pt x="946" y="160"/>
                    <a:pt x="946" y="156"/>
                    <a:pt x="947" y="154"/>
                  </a:cubicBezTo>
                  <a:cubicBezTo>
                    <a:pt x="948" y="152"/>
                    <a:pt x="933" y="151"/>
                    <a:pt x="929" y="149"/>
                  </a:cubicBezTo>
                  <a:cubicBezTo>
                    <a:pt x="925" y="147"/>
                    <a:pt x="917" y="133"/>
                    <a:pt x="915" y="129"/>
                  </a:cubicBezTo>
                  <a:cubicBezTo>
                    <a:pt x="913" y="126"/>
                    <a:pt x="908" y="125"/>
                    <a:pt x="907" y="126"/>
                  </a:cubicBezTo>
                  <a:cubicBezTo>
                    <a:pt x="905" y="127"/>
                    <a:pt x="900" y="130"/>
                    <a:pt x="899" y="131"/>
                  </a:cubicBezTo>
                  <a:cubicBezTo>
                    <a:pt x="898" y="133"/>
                    <a:pt x="902" y="133"/>
                    <a:pt x="905" y="135"/>
                  </a:cubicBezTo>
                  <a:cubicBezTo>
                    <a:pt x="907" y="136"/>
                    <a:pt x="907" y="138"/>
                    <a:pt x="906" y="139"/>
                  </a:cubicBezTo>
                  <a:cubicBezTo>
                    <a:pt x="904" y="141"/>
                    <a:pt x="903" y="136"/>
                    <a:pt x="901" y="137"/>
                  </a:cubicBezTo>
                  <a:cubicBezTo>
                    <a:pt x="899" y="139"/>
                    <a:pt x="896" y="136"/>
                    <a:pt x="893" y="135"/>
                  </a:cubicBezTo>
                  <a:cubicBezTo>
                    <a:pt x="890" y="135"/>
                    <a:pt x="885" y="135"/>
                    <a:pt x="886" y="136"/>
                  </a:cubicBezTo>
                  <a:cubicBezTo>
                    <a:pt x="887" y="138"/>
                    <a:pt x="886" y="140"/>
                    <a:pt x="887" y="143"/>
                  </a:cubicBezTo>
                  <a:cubicBezTo>
                    <a:pt x="888" y="146"/>
                    <a:pt x="893" y="150"/>
                    <a:pt x="895" y="151"/>
                  </a:cubicBezTo>
                  <a:cubicBezTo>
                    <a:pt x="897" y="151"/>
                    <a:pt x="903" y="152"/>
                    <a:pt x="904" y="154"/>
                  </a:cubicBezTo>
                  <a:cubicBezTo>
                    <a:pt x="906" y="156"/>
                    <a:pt x="907" y="160"/>
                    <a:pt x="905" y="162"/>
                  </a:cubicBezTo>
                  <a:cubicBezTo>
                    <a:pt x="904" y="163"/>
                    <a:pt x="899" y="158"/>
                    <a:pt x="896" y="159"/>
                  </a:cubicBezTo>
                  <a:cubicBezTo>
                    <a:pt x="893" y="160"/>
                    <a:pt x="889" y="160"/>
                    <a:pt x="887" y="160"/>
                  </a:cubicBezTo>
                  <a:cubicBezTo>
                    <a:pt x="884" y="161"/>
                    <a:pt x="882" y="158"/>
                    <a:pt x="882" y="155"/>
                  </a:cubicBezTo>
                  <a:cubicBezTo>
                    <a:pt x="882" y="152"/>
                    <a:pt x="882" y="133"/>
                    <a:pt x="880" y="130"/>
                  </a:cubicBezTo>
                  <a:cubicBezTo>
                    <a:pt x="877" y="128"/>
                    <a:pt x="875" y="126"/>
                    <a:pt x="874" y="127"/>
                  </a:cubicBezTo>
                  <a:cubicBezTo>
                    <a:pt x="873" y="127"/>
                    <a:pt x="874" y="137"/>
                    <a:pt x="874" y="140"/>
                  </a:cubicBezTo>
                  <a:cubicBezTo>
                    <a:pt x="874" y="143"/>
                    <a:pt x="865" y="147"/>
                    <a:pt x="865" y="150"/>
                  </a:cubicBezTo>
                  <a:cubicBezTo>
                    <a:pt x="865" y="154"/>
                    <a:pt x="862" y="155"/>
                    <a:pt x="861" y="158"/>
                  </a:cubicBezTo>
                  <a:cubicBezTo>
                    <a:pt x="860" y="162"/>
                    <a:pt x="870" y="169"/>
                    <a:pt x="872" y="170"/>
                  </a:cubicBezTo>
                  <a:cubicBezTo>
                    <a:pt x="874" y="172"/>
                    <a:pt x="871" y="175"/>
                    <a:pt x="871" y="177"/>
                  </a:cubicBezTo>
                  <a:cubicBezTo>
                    <a:pt x="871" y="178"/>
                    <a:pt x="870" y="193"/>
                    <a:pt x="871" y="198"/>
                  </a:cubicBezTo>
                  <a:cubicBezTo>
                    <a:pt x="871" y="203"/>
                    <a:pt x="872" y="207"/>
                    <a:pt x="874" y="208"/>
                  </a:cubicBezTo>
                  <a:cubicBezTo>
                    <a:pt x="876" y="209"/>
                    <a:pt x="877" y="207"/>
                    <a:pt x="879" y="207"/>
                  </a:cubicBezTo>
                  <a:cubicBezTo>
                    <a:pt x="882" y="207"/>
                    <a:pt x="883" y="205"/>
                    <a:pt x="886" y="204"/>
                  </a:cubicBezTo>
                  <a:cubicBezTo>
                    <a:pt x="889" y="204"/>
                    <a:pt x="896" y="203"/>
                    <a:pt x="900" y="205"/>
                  </a:cubicBezTo>
                  <a:cubicBezTo>
                    <a:pt x="905" y="206"/>
                    <a:pt x="905" y="209"/>
                    <a:pt x="907" y="212"/>
                  </a:cubicBezTo>
                  <a:cubicBezTo>
                    <a:pt x="908" y="216"/>
                    <a:pt x="912" y="220"/>
                    <a:pt x="914" y="223"/>
                  </a:cubicBezTo>
                  <a:cubicBezTo>
                    <a:pt x="916" y="227"/>
                    <a:pt x="909" y="226"/>
                    <a:pt x="909" y="233"/>
                  </a:cubicBezTo>
                  <a:cubicBezTo>
                    <a:pt x="909" y="240"/>
                    <a:pt x="913" y="241"/>
                    <a:pt x="918" y="242"/>
                  </a:cubicBezTo>
                  <a:cubicBezTo>
                    <a:pt x="922" y="244"/>
                    <a:pt x="916" y="245"/>
                    <a:pt x="914" y="245"/>
                  </a:cubicBezTo>
                  <a:cubicBezTo>
                    <a:pt x="912" y="245"/>
                    <a:pt x="909" y="247"/>
                    <a:pt x="908" y="248"/>
                  </a:cubicBezTo>
                  <a:cubicBezTo>
                    <a:pt x="907" y="249"/>
                    <a:pt x="906" y="246"/>
                    <a:pt x="904" y="245"/>
                  </a:cubicBezTo>
                  <a:cubicBezTo>
                    <a:pt x="901" y="243"/>
                    <a:pt x="902" y="231"/>
                    <a:pt x="901" y="226"/>
                  </a:cubicBezTo>
                  <a:cubicBezTo>
                    <a:pt x="900" y="221"/>
                    <a:pt x="897" y="214"/>
                    <a:pt x="894" y="213"/>
                  </a:cubicBezTo>
                  <a:cubicBezTo>
                    <a:pt x="891" y="211"/>
                    <a:pt x="877" y="221"/>
                    <a:pt x="877" y="223"/>
                  </a:cubicBezTo>
                  <a:cubicBezTo>
                    <a:pt x="876" y="225"/>
                    <a:pt x="878" y="225"/>
                    <a:pt x="880" y="229"/>
                  </a:cubicBezTo>
                  <a:cubicBezTo>
                    <a:pt x="882" y="232"/>
                    <a:pt x="878" y="238"/>
                    <a:pt x="875" y="245"/>
                  </a:cubicBezTo>
                  <a:cubicBezTo>
                    <a:pt x="873" y="251"/>
                    <a:pt x="868" y="259"/>
                    <a:pt x="865" y="261"/>
                  </a:cubicBezTo>
                  <a:cubicBezTo>
                    <a:pt x="863" y="263"/>
                    <a:pt x="868" y="266"/>
                    <a:pt x="871" y="269"/>
                  </a:cubicBezTo>
                  <a:cubicBezTo>
                    <a:pt x="874" y="273"/>
                    <a:pt x="874" y="276"/>
                    <a:pt x="872" y="279"/>
                  </a:cubicBezTo>
                  <a:cubicBezTo>
                    <a:pt x="870" y="281"/>
                    <a:pt x="865" y="267"/>
                    <a:pt x="862" y="265"/>
                  </a:cubicBezTo>
                  <a:cubicBezTo>
                    <a:pt x="859" y="263"/>
                    <a:pt x="852" y="263"/>
                    <a:pt x="847" y="263"/>
                  </a:cubicBezTo>
                  <a:cubicBezTo>
                    <a:pt x="842" y="263"/>
                    <a:pt x="837" y="259"/>
                    <a:pt x="834" y="257"/>
                  </a:cubicBezTo>
                  <a:cubicBezTo>
                    <a:pt x="831" y="254"/>
                    <a:pt x="830" y="256"/>
                    <a:pt x="828" y="257"/>
                  </a:cubicBezTo>
                  <a:cubicBezTo>
                    <a:pt x="826" y="258"/>
                    <a:pt x="826" y="255"/>
                    <a:pt x="828" y="253"/>
                  </a:cubicBezTo>
                  <a:cubicBezTo>
                    <a:pt x="829" y="251"/>
                    <a:pt x="841" y="253"/>
                    <a:pt x="846" y="253"/>
                  </a:cubicBezTo>
                  <a:cubicBezTo>
                    <a:pt x="851" y="253"/>
                    <a:pt x="853" y="252"/>
                    <a:pt x="857" y="250"/>
                  </a:cubicBezTo>
                  <a:cubicBezTo>
                    <a:pt x="861" y="247"/>
                    <a:pt x="867" y="225"/>
                    <a:pt x="867" y="223"/>
                  </a:cubicBezTo>
                  <a:cubicBezTo>
                    <a:pt x="868" y="221"/>
                    <a:pt x="867" y="217"/>
                    <a:pt x="864" y="215"/>
                  </a:cubicBezTo>
                  <a:cubicBezTo>
                    <a:pt x="861" y="213"/>
                    <a:pt x="858" y="202"/>
                    <a:pt x="857" y="195"/>
                  </a:cubicBezTo>
                  <a:cubicBezTo>
                    <a:pt x="856" y="187"/>
                    <a:pt x="858" y="179"/>
                    <a:pt x="857" y="175"/>
                  </a:cubicBezTo>
                  <a:cubicBezTo>
                    <a:pt x="857" y="172"/>
                    <a:pt x="851" y="165"/>
                    <a:pt x="849" y="162"/>
                  </a:cubicBezTo>
                  <a:cubicBezTo>
                    <a:pt x="847" y="159"/>
                    <a:pt x="850" y="157"/>
                    <a:pt x="851" y="155"/>
                  </a:cubicBezTo>
                  <a:cubicBezTo>
                    <a:pt x="853" y="152"/>
                    <a:pt x="853" y="138"/>
                    <a:pt x="854" y="136"/>
                  </a:cubicBezTo>
                  <a:cubicBezTo>
                    <a:pt x="854" y="133"/>
                    <a:pt x="857" y="132"/>
                    <a:pt x="857" y="130"/>
                  </a:cubicBezTo>
                  <a:cubicBezTo>
                    <a:pt x="856" y="128"/>
                    <a:pt x="853" y="127"/>
                    <a:pt x="850" y="127"/>
                  </a:cubicBezTo>
                  <a:cubicBezTo>
                    <a:pt x="847" y="127"/>
                    <a:pt x="843" y="127"/>
                    <a:pt x="838" y="127"/>
                  </a:cubicBezTo>
                  <a:cubicBezTo>
                    <a:pt x="833" y="127"/>
                    <a:pt x="831" y="126"/>
                    <a:pt x="830" y="125"/>
                  </a:cubicBezTo>
                  <a:cubicBezTo>
                    <a:pt x="829" y="125"/>
                    <a:pt x="827" y="126"/>
                    <a:pt x="825" y="128"/>
                  </a:cubicBezTo>
                  <a:cubicBezTo>
                    <a:pt x="823" y="129"/>
                    <a:pt x="825" y="133"/>
                    <a:pt x="821" y="146"/>
                  </a:cubicBezTo>
                  <a:cubicBezTo>
                    <a:pt x="816" y="160"/>
                    <a:pt x="806" y="161"/>
                    <a:pt x="806" y="163"/>
                  </a:cubicBezTo>
                  <a:cubicBezTo>
                    <a:pt x="806" y="166"/>
                    <a:pt x="804" y="168"/>
                    <a:pt x="803" y="170"/>
                  </a:cubicBezTo>
                  <a:cubicBezTo>
                    <a:pt x="802" y="173"/>
                    <a:pt x="804" y="172"/>
                    <a:pt x="806" y="172"/>
                  </a:cubicBezTo>
                  <a:cubicBezTo>
                    <a:pt x="808" y="172"/>
                    <a:pt x="809" y="186"/>
                    <a:pt x="809" y="188"/>
                  </a:cubicBezTo>
                  <a:cubicBezTo>
                    <a:pt x="809" y="190"/>
                    <a:pt x="806" y="188"/>
                    <a:pt x="806" y="189"/>
                  </a:cubicBezTo>
                  <a:cubicBezTo>
                    <a:pt x="805" y="189"/>
                    <a:pt x="805" y="197"/>
                    <a:pt x="807" y="199"/>
                  </a:cubicBezTo>
                  <a:cubicBezTo>
                    <a:pt x="810" y="202"/>
                    <a:pt x="810" y="198"/>
                    <a:pt x="812" y="198"/>
                  </a:cubicBezTo>
                  <a:cubicBezTo>
                    <a:pt x="813" y="198"/>
                    <a:pt x="814" y="205"/>
                    <a:pt x="817" y="208"/>
                  </a:cubicBezTo>
                  <a:cubicBezTo>
                    <a:pt x="820" y="211"/>
                    <a:pt x="823" y="212"/>
                    <a:pt x="825" y="211"/>
                  </a:cubicBezTo>
                  <a:cubicBezTo>
                    <a:pt x="828" y="210"/>
                    <a:pt x="826" y="223"/>
                    <a:pt x="824" y="226"/>
                  </a:cubicBezTo>
                  <a:cubicBezTo>
                    <a:pt x="822" y="228"/>
                    <a:pt x="821" y="218"/>
                    <a:pt x="815" y="214"/>
                  </a:cubicBezTo>
                  <a:cubicBezTo>
                    <a:pt x="810" y="211"/>
                    <a:pt x="804" y="207"/>
                    <a:pt x="802" y="206"/>
                  </a:cubicBezTo>
                  <a:cubicBezTo>
                    <a:pt x="799" y="205"/>
                    <a:pt x="790" y="197"/>
                    <a:pt x="785" y="197"/>
                  </a:cubicBezTo>
                  <a:cubicBezTo>
                    <a:pt x="779" y="197"/>
                    <a:pt x="774" y="194"/>
                    <a:pt x="768" y="194"/>
                  </a:cubicBezTo>
                  <a:cubicBezTo>
                    <a:pt x="762" y="194"/>
                    <a:pt x="761" y="192"/>
                    <a:pt x="759" y="191"/>
                  </a:cubicBezTo>
                  <a:cubicBezTo>
                    <a:pt x="757" y="190"/>
                    <a:pt x="754" y="192"/>
                    <a:pt x="755" y="193"/>
                  </a:cubicBezTo>
                  <a:cubicBezTo>
                    <a:pt x="755" y="195"/>
                    <a:pt x="751" y="197"/>
                    <a:pt x="753" y="201"/>
                  </a:cubicBezTo>
                  <a:cubicBezTo>
                    <a:pt x="755" y="205"/>
                    <a:pt x="757" y="208"/>
                    <a:pt x="759" y="211"/>
                  </a:cubicBezTo>
                  <a:cubicBezTo>
                    <a:pt x="760" y="214"/>
                    <a:pt x="755" y="215"/>
                    <a:pt x="752" y="215"/>
                  </a:cubicBezTo>
                  <a:cubicBezTo>
                    <a:pt x="749" y="216"/>
                    <a:pt x="751" y="219"/>
                    <a:pt x="751" y="223"/>
                  </a:cubicBezTo>
                  <a:cubicBezTo>
                    <a:pt x="751" y="226"/>
                    <a:pt x="748" y="222"/>
                    <a:pt x="746" y="221"/>
                  </a:cubicBezTo>
                  <a:cubicBezTo>
                    <a:pt x="744" y="221"/>
                    <a:pt x="744" y="220"/>
                    <a:pt x="745" y="219"/>
                  </a:cubicBezTo>
                  <a:cubicBezTo>
                    <a:pt x="747" y="219"/>
                    <a:pt x="746" y="217"/>
                    <a:pt x="747" y="216"/>
                  </a:cubicBezTo>
                  <a:cubicBezTo>
                    <a:pt x="747" y="215"/>
                    <a:pt x="745" y="213"/>
                    <a:pt x="743" y="212"/>
                  </a:cubicBezTo>
                  <a:cubicBezTo>
                    <a:pt x="741" y="211"/>
                    <a:pt x="739" y="212"/>
                    <a:pt x="735" y="214"/>
                  </a:cubicBezTo>
                  <a:cubicBezTo>
                    <a:pt x="732" y="217"/>
                    <a:pt x="731" y="217"/>
                    <a:pt x="725" y="218"/>
                  </a:cubicBezTo>
                  <a:cubicBezTo>
                    <a:pt x="719" y="219"/>
                    <a:pt x="719" y="217"/>
                    <a:pt x="715" y="218"/>
                  </a:cubicBezTo>
                  <a:cubicBezTo>
                    <a:pt x="711" y="220"/>
                    <a:pt x="710" y="220"/>
                    <a:pt x="709" y="222"/>
                  </a:cubicBezTo>
                  <a:cubicBezTo>
                    <a:pt x="707" y="224"/>
                    <a:pt x="710" y="224"/>
                    <a:pt x="707" y="226"/>
                  </a:cubicBezTo>
                  <a:cubicBezTo>
                    <a:pt x="705" y="227"/>
                    <a:pt x="704" y="224"/>
                    <a:pt x="703" y="227"/>
                  </a:cubicBezTo>
                  <a:cubicBezTo>
                    <a:pt x="701" y="230"/>
                    <a:pt x="699" y="230"/>
                    <a:pt x="698" y="231"/>
                  </a:cubicBezTo>
                  <a:cubicBezTo>
                    <a:pt x="696" y="232"/>
                    <a:pt x="696" y="231"/>
                    <a:pt x="694" y="231"/>
                  </a:cubicBezTo>
                  <a:cubicBezTo>
                    <a:pt x="691" y="231"/>
                    <a:pt x="693" y="229"/>
                    <a:pt x="690" y="230"/>
                  </a:cubicBezTo>
                  <a:cubicBezTo>
                    <a:pt x="687" y="231"/>
                    <a:pt x="690" y="228"/>
                    <a:pt x="690" y="227"/>
                  </a:cubicBezTo>
                  <a:cubicBezTo>
                    <a:pt x="691" y="226"/>
                    <a:pt x="697" y="223"/>
                    <a:pt x="698" y="222"/>
                  </a:cubicBezTo>
                  <a:cubicBezTo>
                    <a:pt x="700" y="221"/>
                    <a:pt x="700" y="214"/>
                    <a:pt x="699" y="213"/>
                  </a:cubicBezTo>
                  <a:cubicBezTo>
                    <a:pt x="698" y="212"/>
                    <a:pt x="702" y="210"/>
                    <a:pt x="703" y="209"/>
                  </a:cubicBezTo>
                  <a:cubicBezTo>
                    <a:pt x="704" y="209"/>
                    <a:pt x="698" y="211"/>
                    <a:pt x="695" y="212"/>
                  </a:cubicBezTo>
                  <a:cubicBezTo>
                    <a:pt x="692" y="213"/>
                    <a:pt x="687" y="217"/>
                    <a:pt x="685" y="219"/>
                  </a:cubicBezTo>
                  <a:cubicBezTo>
                    <a:pt x="682" y="220"/>
                    <a:pt x="679" y="221"/>
                    <a:pt x="674" y="222"/>
                  </a:cubicBezTo>
                  <a:cubicBezTo>
                    <a:pt x="668" y="224"/>
                    <a:pt x="665" y="230"/>
                    <a:pt x="664" y="230"/>
                  </a:cubicBezTo>
                  <a:cubicBezTo>
                    <a:pt x="662" y="231"/>
                    <a:pt x="658" y="229"/>
                    <a:pt x="656" y="229"/>
                  </a:cubicBezTo>
                  <a:cubicBezTo>
                    <a:pt x="654" y="229"/>
                    <a:pt x="658" y="232"/>
                    <a:pt x="658" y="234"/>
                  </a:cubicBezTo>
                  <a:cubicBezTo>
                    <a:pt x="659" y="235"/>
                    <a:pt x="652" y="236"/>
                    <a:pt x="650" y="236"/>
                  </a:cubicBezTo>
                  <a:cubicBezTo>
                    <a:pt x="649" y="237"/>
                    <a:pt x="651" y="242"/>
                    <a:pt x="649" y="247"/>
                  </a:cubicBezTo>
                  <a:cubicBezTo>
                    <a:pt x="648" y="252"/>
                    <a:pt x="639" y="250"/>
                    <a:pt x="635" y="250"/>
                  </a:cubicBezTo>
                  <a:cubicBezTo>
                    <a:pt x="630" y="251"/>
                    <a:pt x="631" y="247"/>
                    <a:pt x="629" y="245"/>
                  </a:cubicBezTo>
                  <a:cubicBezTo>
                    <a:pt x="627" y="242"/>
                    <a:pt x="625" y="242"/>
                    <a:pt x="623" y="241"/>
                  </a:cubicBezTo>
                  <a:cubicBezTo>
                    <a:pt x="621" y="240"/>
                    <a:pt x="623" y="237"/>
                    <a:pt x="625" y="235"/>
                  </a:cubicBezTo>
                  <a:cubicBezTo>
                    <a:pt x="627" y="232"/>
                    <a:pt x="634" y="231"/>
                    <a:pt x="635" y="230"/>
                  </a:cubicBezTo>
                  <a:cubicBezTo>
                    <a:pt x="637" y="229"/>
                    <a:pt x="631" y="224"/>
                    <a:pt x="630" y="222"/>
                  </a:cubicBezTo>
                  <a:cubicBezTo>
                    <a:pt x="629" y="220"/>
                    <a:pt x="624" y="218"/>
                    <a:pt x="620" y="218"/>
                  </a:cubicBezTo>
                  <a:cubicBezTo>
                    <a:pt x="616" y="218"/>
                    <a:pt x="613" y="217"/>
                    <a:pt x="609" y="216"/>
                  </a:cubicBezTo>
                  <a:cubicBezTo>
                    <a:pt x="605" y="215"/>
                    <a:pt x="607" y="218"/>
                    <a:pt x="609" y="219"/>
                  </a:cubicBezTo>
                  <a:cubicBezTo>
                    <a:pt x="610" y="221"/>
                    <a:pt x="613" y="224"/>
                    <a:pt x="615" y="227"/>
                  </a:cubicBezTo>
                  <a:cubicBezTo>
                    <a:pt x="616" y="231"/>
                    <a:pt x="609" y="241"/>
                    <a:pt x="609" y="244"/>
                  </a:cubicBezTo>
                  <a:cubicBezTo>
                    <a:pt x="609" y="246"/>
                    <a:pt x="616" y="247"/>
                    <a:pt x="619" y="251"/>
                  </a:cubicBezTo>
                  <a:cubicBezTo>
                    <a:pt x="621" y="255"/>
                    <a:pt x="614" y="263"/>
                    <a:pt x="613" y="264"/>
                  </a:cubicBezTo>
                  <a:cubicBezTo>
                    <a:pt x="611" y="266"/>
                    <a:pt x="608" y="265"/>
                    <a:pt x="608" y="264"/>
                  </a:cubicBezTo>
                  <a:cubicBezTo>
                    <a:pt x="607" y="263"/>
                    <a:pt x="604" y="260"/>
                    <a:pt x="602" y="260"/>
                  </a:cubicBezTo>
                  <a:cubicBezTo>
                    <a:pt x="600" y="261"/>
                    <a:pt x="600" y="259"/>
                    <a:pt x="598" y="258"/>
                  </a:cubicBezTo>
                  <a:cubicBezTo>
                    <a:pt x="598" y="258"/>
                    <a:pt x="594" y="262"/>
                    <a:pt x="592" y="264"/>
                  </a:cubicBezTo>
                  <a:cubicBezTo>
                    <a:pt x="590" y="266"/>
                    <a:pt x="584" y="267"/>
                    <a:pt x="583" y="269"/>
                  </a:cubicBezTo>
                  <a:cubicBezTo>
                    <a:pt x="581" y="271"/>
                    <a:pt x="576" y="275"/>
                    <a:pt x="575" y="277"/>
                  </a:cubicBezTo>
                  <a:cubicBezTo>
                    <a:pt x="573" y="279"/>
                    <a:pt x="581" y="286"/>
                    <a:pt x="582" y="287"/>
                  </a:cubicBezTo>
                  <a:cubicBezTo>
                    <a:pt x="584" y="288"/>
                    <a:pt x="583" y="290"/>
                    <a:pt x="581" y="292"/>
                  </a:cubicBezTo>
                  <a:cubicBezTo>
                    <a:pt x="580" y="294"/>
                    <a:pt x="571" y="290"/>
                    <a:pt x="568" y="289"/>
                  </a:cubicBezTo>
                  <a:cubicBezTo>
                    <a:pt x="566" y="288"/>
                    <a:pt x="565" y="288"/>
                    <a:pt x="563" y="289"/>
                  </a:cubicBezTo>
                  <a:cubicBezTo>
                    <a:pt x="560" y="290"/>
                    <a:pt x="557" y="287"/>
                    <a:pt x="555" y="284"/>
                  </a:cubicBezTo>
                  <a:cubicBezTo>
                    <a:pt x="554" y="281"/>
                    <a:pt x="552" y="283"/>
                    <a:pt x="550" y="282"/>
                  </a:cubicBezTo>
                  <a:cubicBezTo>
                    <a:pt x="548" y="282"/>
                    <a:pt x="549" y="283"/>
                    <a:pt x="548" y="284"/>
                  </a:cubicBezTo>
                  <a:cubicBezTo>
                    <a:pt x="548" y="286"/>
                    <a:pt x="547" y="286"/>
                    <a:pt x="545" y="287"/>
                  </a:cubicBezTo>
                  <a:cubicBezTo>
                    <a:pt x="544" y="287"/>
                    <a:pt x="545" y="291"/>
                    <a:pt x="549" y="296"/>
                  </a:cubicBezTo>
                  <a:cubicBezTo>
                    <a:pt x="553" y="300"/>
                    <a:pt x="553" y="297"/>
                    <a:pt x="556" y="296"/>
                  </a:cubicBezTo>
                  <a:cubicBezTo>
                    <a:pt x="560" y="295"/>
                    <a:pt x="558" y="302"/>
                    <a:pt x="560" y="304"/>
                  </a:cubicBezTo>
                  <a:cubicBezTo>
                    <a:pt x="562" y="306"/>
                    <a:pt x="557" y="306"/>
                    <a:pt x="555" y="307"/>
                  </a:cubicBezTo>
                  <a:cubicBezTo>
                    <a:pt x="553" y="307"/>
                    <a:pt x="547" y="306"/>
                    <a:pt x="544" y="303"/>
                  </a:cubicBezTo>
                  <a:cubicBezTo>
                    <a:pt x="540" y="301"/>
                    <a:pt x="541" y="298"/>
                    <a:pt x="539" y="298"/>
                  </a:cubicBezTo>
                  <a:cubicBezTo>
                    <a:pt x="537" y="298"/>
                    <a:pt x="534" y="297"/>
                    <a:pt x="533" y="295"/>
                  </a:cubicBezTo>
                  <a:cubicBezTo>
                    <a:pt x="531" y="293"/>
                    <a:pt x="529" y="292"/>
                    <a:pt x="530" y="291"/>
                  </a:cubicBezTo>
                  <a:cubicBezTo>
                    <a:pt x="531" y="290"/>
                    <a:pt x="531" y="284"/>
                    <a:pt x="529" y="281"/>
                  </a:cubicBezTo>
                  <a:cubicBezTo>
                    <a:pt x="528" y="277"/>
                    <a:pt x="526" y="278"/>
                    <a:pt x="528" y="278"/>
                  </a:cubicBezTo>
                  <a:cubicBezTo>
                    <a:pt x="530" y="277"/>
                    <a:pt x="530" y="272"/>
                    <a:pt x="529" y="271"/>
                  </a:cubicBezTo>
                  <a:cubicBezTo>
                    <a:pt x="528" y="270"/>
                    <a:pt x="521" y="264"/>
                    <a:pt x="520" y="264"/>
                  </a:cubicBezTo>
                  <a:cubicBezTo>
                    <a:pt x="519" y="264"/>
                    <a:pt x="516" y="260"/>
                    <a:pt x="516" y="259"/>
                  </a:cubicBezTo>
                  <a:cubicBezTo>
                    <a:pt x="516" y="258"/>
                    <a:pt x="513" y="255"/>
                    <a:pt x="512" y="255"/>
                  </a:cubicBezTo>
                  <a:cubicBezTo>
                    <a:pt x="510" y="255"/>
                    <a:pt x="506" y="255"/>
                    <a:pt x="504" y="254"/>
                  </a:cubicBezTo>
                  <a:cubicBezTo>
                    <a:pt x="501" y="252"/>
                    <a:pt x="505" y="251"/>
                    <a:pt x="506" y="251"/>
                  </a:cubicBezTo>
                  <a:cubicBezTo>
                    <a:pt x="507" y="250"/>
                    <a:pt x="508" y="248"/>
                    <a:pt x="509" y="247"/>
                  </a:cubicBezTo>
                  <a:cubicBezTo>
                    <a:pt x="510" y="246"/>
                    <a:pt x="513" y="251"/>
                    <a:pt x="516" y="253"/>
                  </a:cubicBezTo>
                  <a:cubicBezTo>
                    <a:pt x="519" y="255"/>
                    <a:pt x="529" y="258"/>
                    <a:pt x="532" y="260"/>
                  </a:cubicBezTo>
                  <a:cubicBezTo>
                    <a:pt x="534" y="261"/>
                    <a:pt x="544" y="263"/>
                    <a:pt x="549" y="264"/>
                  </a:cubicBezTo>
                  <a:cubicBezTo>
                    <a:pt x="554" y="264"/>
                    <a:pt x="561" y="266"/>
                    <a:pt x="564" y="266"/>
                  </a:cubicBezTo>
                  <a:cubicBezTo>
                    <a:pt x="567" y="266"/>
                    <a:pt x="571" y="264"/>
                    <a:pt x="575" y="264"/>
                  </a:cubicBezTo>
                  <a:cubicBezTo>
                    <a:pt x="578" y="264"/>
                    <a:pt x="581" y="261"/>
                    <a:pt x="584" y="257"/>
                  </a:cubicBezTo>
                  <a:cubicBezTo>
                    <a:pt x="588" y="253"/>
                    <a:pt x="588" y="246"/>
                    <a:pt x="587" y="245"/>
                  </a:cubicBezTo>
                  <a:cubicBezTo>
                    <a:pt x="586" y="244"/>
                    <a:pt x="587" y="234"/>
                    <a:pt x="585" y="233"/>
                  </a:cubicBezTo>
                  <a:cubicBezTo>
                    <a:pt x="582" y="232"/>
                    <a:pt x="582" y="231"/>
                    <a:pt x="579" y="229"/>
                  </a:cubicBezTo>
                  <a:cubicBezTo>
                    <a:pt x="576" y="226"/>
                    <a:pt x="575" y="226"/>
                    <a:pt x="573" y="226"/>
                  </a:cubicBezTo>
                  <a:cubicBezTo>
                    <a:pt x="571" y="227"/>
                    <a:pt x="571" y="225"/>
                    <a:pt x="568" y="223"/>
                  </a:cubicBezTo>
                  <a:cubicBezTo>
                    <a:pt x="565" y="222"/>
                    <a:pt x="565" y="222"/>
                    <a:pt x="561" y="221"/>
                  </a:cubicBezTo>
                  <a:cubicBezTo>
                    <a:pt x="558" y="221"/>
                    <a:pt x="557" y="219"/>
                    <a:pt x="555" y="217"/>
                  </a:cubicBezTo>
                  <a:cubicBezTo>
                    <a:pt x="552" y="214"/>
                    <a:pt x="542" y="209"/>
                    <a:pt x="539" y="207"/>
                  </a:cubicBezTo>
                  <a:cubicBezTo>
                    <a:pt x="536" y="205"/>
                    <a:pt x="532" y="204"/>
                    <a:pt x="528" y="205"/>
                  </a:cubicBezTo>
                  <a:cubicBezTo>
                    <a:pt x="525" y="205"/>
                    <a:pt x="523" y="203"/>
                    <a:pt x="521" y="204"/>
                  </a:cubicBezTo>
                  <a:cubicBezTo>
                    <a:pt x="519" y="204"/>
                    <a:pt x="517" y="203"/>
                    <a:pt x="517" y="202"/>
                  </a:cubicBezTo>
                  <a:cubicBezTo>
                    <a:pt x="517" y="200"/>
                    <a:pt x="514" y="202"/>
                    <a:pt x="511" y="203"/>
                  </a:cubicBezTo>
                  <a:cubicBezTo>
                    <a:pt x="509" y="205"/>
                    <a:pt x="513" y="200"/>
                    <a:pt x="510" y="200"/>
                  </a:cubicBezTo>
                  <a:cubicBezTo>
                    <a:pt x="508" y="200"/>
                    <a:pt x="505" y="198"/>
                    <a:pt x="507" y="198"/>
                  </a:cubicBezTo>
                  <a:cubicBezTo>
                    <a:pt x="509" y="198"/>
                    <a:pt x="516" y="195"/>
                    <a:pt x="512" y="193"/>
                  </a:cubicBezTo>
                  <a:cubicBezTo>
                    <a:pt x="508" y="191"/>
                    <a:pt x="503" y="191"/>
                    <a:pt x="502" y="192"/>
                  </a:cubicBezTo>
                  <a:cubicBezTo>
                    <a:pt x="501" y="193"/>
                    <a:pt x="501" y="193"/>
                    <a:pt x="500" y="194"/>
                  </a:cubicBezTo>
                  <a:cubicBezTo>
                    <a:pt x="500" y="194"/>
                    <a:pt x="500" y="194"/>
                    <a:pt x="500" y="194"/>
                  </a:cubicBezTo>
                  <a:cubicBezTo>
                    <a:pt x="499" y="194"/>
                    <a:pt x="499" y="194"/>
                    <a:pt x="498" y="194"/>
                  </a:cubicBezTo>
                  <a:cubicBezTo>
                    <a:pt x="498" y="194"/>
                    <a:pt x="498" y="194"/>
                    <a:pt x="497" y="194"/>
                  </a:cubicBezTo>
                  <a:cubicBezTo>
                    <a:pt x="497" y="194"/>
                    <a:pt x="496" y="194"/>
                    <a:pt x="496" y="194"/>
                  </a:cubicBezTo>
                  <a:cubicBezTo>
                    <a:pt x="495" y="194"/>
                    <a:pt x="495" y="194"/>
                    <a:pt x="494" y="194"/>
                  </a:cubicBezTo>
                  <a:cubicBezTo>
                    <a:pt x="493" y="194"/>
                    <a:pt x="493" y="194"/>
                    <a:pt x="492" y="194"/>
                  </a:cubicBezTo>
                  <a:cubicBezTo>
                    <a:pt x="487" y="194"/>
                    <a:pt x="483" y="192"/>
                    <a:pt x="483" y="191"/>
                  </a:cubicBezTo>
                  <a:cubicBezTo>
                    <a:pt x="483" y="190"/>
                    <a:pt x="477" y="188"/>
                    <a:pt x="475" y="187"/>
                  </a:cubicBezTo>
                  <a:cubicBezTo>
                    <a:pt x="473" y="186"/>
                    <a:pt x="479" y="186"/>
                    <a:pt x="483" y="187"/>
                  </a:cubicBezTo>
                  <a:cubicBezTo>
                    <a:pt x="487" y="188"/>
                    <a:pt x="487" y="187"/>
                    <a:pt x="489" y="186"/>
                  </a:cubicBezTo>
                  <a:cubicBezTo>
                    <a:pt x="490" y="186"/>
                    <a:pt x="494" y="184"/>
                    <a:pt x="495" y="182"/>
                  </a:cubicBezTo>
                  <a:cubicBezTo>
                    <a:pt x="496" y="181"/>
                    <a:pt x="495" y="179"/>
                    <a:pt x="492" y="179"/>
                  </a:cubicBezTo>
                  <a:cubicBezTo>
                    <a:pt x="490" y="179"/>
                    <a:pt x="490" y="176"/>
                    <a:pt x="486" y="175"/>
                  </a:cubicBezTo>
                  <a:cubicBezTo>
                    <a:pt x="483" y="175"/>
                    <a:pt x="484" y="174"/>
                    <a:pt x="482" y="174"/>
                  </a:cubicBezTo>
                  <a:cubicBezTo>
                    <a:pt x="480" y="175"/>
                    <a:pt x="481" y="172"/>
                    <a:pt x="479" y="170"/>
                  </a:cubicBezTo>
                  <a:cubicBezTo>
                    <a:pt x="477" y="168"/>
                    <a:pt x="475" y="171"/>
                    <a:pt x="474" y="172"/>
                  </a:cubicBezTo>
                  <a:cubicBezTo>
                    <a:pt x="473" y="174"/>
                    <a:pt x="473" y="176"/>
                    <a:pt x="470" y="177"/>
                  </a:cubicBezTo>
                  <a:cubicBezTo>
                    <a:pt x="468" y="178"/>
                    <a:pt x="470" y="176"/>
                    <a:pt x="470" y="175"/>
                  </a:cubicBezTo>
                  <a:cubicBezTo>
                    <a:pt x="471" y="174"/>
                    <a:pt x="470" y="175"/>
                    <a:pt x="468" y="175"/>
                  </a:cubicBezTo>
                  <a:cubicBezTo>
                    <a:pt x="466" y="175"/>
                    <a:pt x="467" y="174"/>
                    <a:pt x="468" y="173"/>
                  </a:cubicBezTo>
                  <a:cubicBezTo>
                    <a:pt x="470" y="172"/>
                    <a:pt x="472" y="169"/>
                    <a:pt x="472" y="168"/>
                  </a:cubicBezTo>
                  <a:cubicBezTo>
                    <a:pt x="472" y="167"/>
                    <a:pt x="471" y="165"/>
                    <a:pt x="469" y="166"/>
                  </a:cubicBezTo>
                  <a:cubicBezTo>
                    <a:pt x="467" y="167"/>
                    <a:pt x="465" y="165"/>
                    <a:pt x="464" y="166"/>
                  </a:cubicBezTo>
                  <a:cubicBezTo>
                    <a:pt x="462" y="167"/>
                    <a:pt x="460" y="173"/>
                    <a:pt x="460" y="175"/>
                  </a:cubicBezTo>
                  <a:cubicBezTo>
                    <a:pt x="460" y="178"/>
                    <a:pt x="458" y="178"/>
                    <a:pt x="457" y="178"/>
                  </a:cubicBezTo>
                  <a:cubicBezTo>
                    <a:pt x="455" y="178"/>
                    <a:pt x="458" y="166"/>
                    <a:pt x="458" y="165"/>
                  </a:cubicBezTo>
                  <a:cubicBezTo>
                    <a:pt x="459" y="164"/>
                    <a:pt x="456" y="166"/>
                    <a:pt x="453" y="168"/>
                  </a:cubicBezTo>
                  <a:cubicBezTo>
                    <a:pt x="451" y="171"/>
                    <a:pt x="449" y="174"/>
                    <a:pt x="448" y="176"/>
                  </a:cubicBezTo>
                  <a:cubicBezTo>
                    <a:pt x="447" y="178"/>
                    <a:pt x="445" y="184"/>
                    <a:pt x="443" y="186"/>
                  </a:cubicBezTo>
                  <a:cubicBezTo>
                    <a:pt x="441" y="189"/>
                    <a:pt x="442" y="182"/>
                    <a:pt x="443" y="180"/>
                  </a:cubicBezTo>
                  <a:cubicBezTo>
                    <a:pt x="445" y="179"/>
                    <a:pt x="445" y="175"/>
                    <a:pt x="447" y="173"/>
                  </a:cubicBezTo>
                  <a:cubicBezTo>
                    <a:pt x="448" y="172"/>
                    <a:pt x="451" y="169"/>
                    <a:pt x="449" y="169"/>
                  </a:cubicBezTo>
                  <a:cubicBezTo>
                    <a:pt x="446" y="169"/>
                    <a:pt x="445" y="166"/>
                    <a:pt x="443" y="167"/>
                  </a:cubicBezTo>
                  <a:cubicBezTo>
                    <a:pt x="441" y="168"/>
                    <a:pt x="441" y="167"/>
                    <a:pt x="439" y="166"/>
                  </a:cubicBezTo>
                  <a:cubicBezTo>
                    <a:pt x="437" y="165"/>
                    <a:pt x="437" y="169"/>
                    <a:pt x="438" y="170"/>
                  </a:cubicBezTo>
                  <a:cubicBezTo>
                    <a:pt x="439" y="171"/>
                    <a:pt x="436" y="173"/>
                    <a:pt x="436" y="174"/>
                  </a:cubicBezTo>
                  <a:cubicBezTo>
                    <a:pt x="436" y="175"/>
                    <a:pt x="435" y="174"/>
                    <a:pt x="434" y="173"/>
                  </a:cubicBezTo>
                  <a:cubicBezTo>
                    <a:pt x="433" y="173"/>
                    <a:pt x="433" y="176"/>
                    <a:pt x="434" y="178"/>
                  </a:cubicBezTo>
                  <a:cubicBezTo>
                    <a:pt x="435" y="179"/>
                    <a:pt x="432" y="177"/>
                    <a:pt x="431" y="176"/>
                  </a:cubicBezTo>
                  <a:cubicBezTo>
                    <a:pt x="430" y="175"/>
                    <a:pt x="428" y="176"/>
                    <a:pt x="427" y="176"/>
                  </a:cubicBezTo>
                  <a:cubicBezTo>
                    <a:pt x="425" y="177"/>
                    <a:pt x="425" y="178"/>
                    <a:pt x="425" y="179"/>
                  </a:cubicBezTo>
                  <a:cubicBezTo>
                    <a:pt x="425" y="181"/>
                    <a:pt x="429" y="184"/>
                    <a:pt x="428" y="184"/>
                  </a:cubicBezTo>
                  <a:cubicBezTo>
                    <a:pt x="428" y="185"/>
                    <a:pt x="427" y="188"/>
                    <a:pt x="427" y="190"/>
                  </a:cubicBezTo>
                  <a:cubicBezTo>
                    <a:pt x="428" y="193"/>
                    <a:pt x="425" y="187"/>
                    <a:pt x="424" y="189"/>
                  </a:cubicBezTo>
                  <a:cubicBezTo>
                    <a:pt x="423" y="190"/>
                    <a:pt x="422" y="185"/>
                    <a:pt x="423" y="184"/>
                  </a:cubicBezTo>
                  <a:cubicBezTo>
                    <a:pt x="424" y="184"/>
                    <a:pt x="423" y="180"/>
                    <a:pt x="421" y="182"/>
                  </a:cubicBezTo>
                  <a:cubicBezTo>
                    <a:pt x="418" y="184"/>
                    <a:pt x="419" y="180"/>
                    <a:pt x="415" y="181"/>
                  </a:cubicBezTo>
                  <a:cubicBezTo>
                    <a:pt x="411" y="182"/>
                    <a:pt x="408" y="183"/>
                    <a:pt x="407" y="185"/>
                  </a:cubicBezTo>
                  <a:cubicBezTo>
                    <a:pt x="407" y="186"/>
                    <a:pt x="413" y="188"/>
                    <a:pt x="415" y="189"/>
                  </a:cubicBezTo>
                  <a:cubicBezTo>
                    <a:pt x="418" y="190"/>
                    <a:pt x="416" y="192"/>
                    <a:pt x="417" y="193"/>
                  </a:cubicBezTo>
                  <a:cubicBezTo>
                    <a:pt x="418" y="194"/>
                    <a:pt x="412" y="190"/>
                    <a:pt x="410" y="189"/>
                  </a:cubicBezTo>
                  <a:cubicBezTo>
                    <a:pt x="408" y="189"/>
                    <a:pt x="410" y="192"/>
                    <a:pt x="410" y="193"/>
                  </a:cubicBezTo>
                  <a:cubicBezTo>
                    <a:pt x="410" y="195"/>
                    <a:pt x="409" y="192"/>
                    <a:pt x="407" y="191"/>
                  </a:cubicBezTo>
                  <a:cubicBezTo>
                    <a:pt x="406" y="190"/>
                    <a:pt x="406" y="195"/>
                    <a:pt x="404" y="196"/>
                  </a:cubicBezTo>
                  <a:cubicBezTo>
                    <a:pt x="402" y="196"/>
                    <a:pt x="404" y="192"/>
                    <a:pt x="404" y="191"/>
                  </a:cubicBezTo>
                  <a:cubicBezTo>
                    <a:pt x="404" y="190"/>
                    <a:pt x="402" y="192"/>
                    <a:pt x="400" y="195"/>
                  </a:cubicBezTo>
                  <a:cubicBezTo>
                    <a:pt x="398" y="197"/>
                    <a:pt x="398" y="194"/>
                    <a:pt x="399" y="192"/>
                  </a:cubicBezTo>
                  <a:cubicBezTo>
                    <a:pt x="399" y="191"/>
                    <a:pt x="398" y="190"/>
                    <a:pt x="394" y="190"/>
                  </a:cubicBezTo>
                  <a:cubicBezTo>
                    <a:pt x="390" y="189"/>
                    <a:pt x="393" y="187"/>
                    <a:pt x="393" y="185"/>
                  </a:cubicBezTo>
                  <a:cubicBezTo>
                    <a:pt x="393" y="183"/>
                    <a:pt x="391" y="185"/>
                    <a:pt x="389" y="188"/>
                  </a:cubicBezTo>
                  <a:cubicBezTo>
                    <a:pt x="387" y="190"/>
                    <a:pt x="387" y="190"/>
                    <a:pt x="388" y="193"/>
                  </a:cubicBezTo>
                  <a:cubicBezTo>
                    <a:pt x="390" y="196"/>
                    <a:pt x="384" y="195"/>
                    <a:pt x="383" y="196"/>
                  </a:cubicBezTo>
                  <a:cubicBezTo>
                    <a:pt x="383" y="198"/>
                    <a:pt x="384" y="199"/>
                    <a:pt x="387" y="199"/>
                  </a:cubicBezTo>
                  <a:cubicBezTo>
                    <a:pt x="390" y="200"/>
                    <a:pt x="388" y="203"/>
                    <a:pt x="389" y="204"/>
                  </a:cubicBezTo>
                  <a:cubicBezTo>
                    <a:pt x="389" y="205"/>
                    <a:pt x="383" y="204"/>
                    <a:pt x="383" y="206"/>
                  </a:cubicBezTo>
                  <a:cubicBezTo>
                    <a:pt x="382" y="207"/>
                    <a:pt x="381" y="208"/>
                    <a:pt x="378" y="209"/>
                  </a:cubicBezTo>
                  <a:cubicBezTo>
                    <a:pt x="376" y="209"/>
                    <a:pt x="377" y="210"/>
                    <a:pt x="379" y="211"/>
                  </a:cubicBezTo>
                  <a:cubicBezTo>
                    <a:pt x="381" y="213"/>
                    <a:pt x="378" y="213"/>
                    <a:pt x="377" y="213"/>
                  </a:cubicBezTo>
                  <a:cubicBezTo>
                    <a:pt x="376" y="212"/>
                    <a:pt x="373" y="214"/>
                    <a:pt x="371" y="215"/>
                  </a:cubicBezTo>
                  <a:cubicBezTo>
                    <a:pt x="369" y="216"/>
                    <a:pt x="367" y="217"/>
                    <a:pt x="366" y="215"/>
                  </a:cubicBezTo>
                  <a:cubicBezTo>
                    <a:pt x="364" y="214"/>
                    <a:pt x="361" y="214"/>
                    <a:pt x="361" y="216"/>
                  </a:cubicBezTo>
                  <a:cubicBezTo>
                    <a:pt x="361" y="218"/>
                    <a:pt x="358" y="220"/>
                    <a:pt x="358" y="222"/>
                  </a:cubicBezTo>
                  <a:cubicBezTo>
                    <a:pt x="358" y="223"/>
                    <a:pt x="361" y="223"/>
                    <a:pt x="364" y="222"/>
                  </a:cubicBezTo>
                  <a:cubicBezTo>
                    <a:pt x="367" y="221"/>
                    <a:pt x="363" y="224"/>
                    <a:pt x="361" y="226"/>
                  </a:cubicBezTo>
                  <a:cubicBezTo>
                    <a:pt x="359" y="228"/>
                    <a:pt x="362" y="228"/>
                    <a:pt x="365" y="227"/>
                  </a:cubicBezTo>
                  <a:cubicBezTo>
                    <a:pt x="367" y="226"/>
                    <a:pt x="366" y="229"/>
                    <a:pt x="363" y="230"/>
                  </a:cubicBezTo>
                  <a:cubicBezTo>
                    <a:pt x="361" y="230"/>
                    <a:pt x="358" y="231"/>
                    <a:pt x="357" y="233"/>
                  </a:cubicBezTo>
                  <a:cubicBezTo>
                    <a:pt x="355" y="235"/>
                    <a:pt x="360" y="235"/>
                    <a:pt x="363" y="236"/>
                  </a:cubicBezTo>
                  <a:cubicBezTo>
                    <a:pt x="367" y="236"/>
                    <a:pt x="352" y="235"/>
                    <a:pt x="353" y="237"/>
                  </a:cubicBezTo>
                  <a:cubicBezTo>
                    <a:pt x="354" y="240"/>
                    <a:pt x="351" y="241"/>
                    <a:pt x="350" y="242"/>
                  </a:cubicBezTo>
                  <a:cubicBezTo>
                    <a:pt x="350" y="244"/>
                    <a:pt x="354" y="244"/>
                    <a:pt x="356" y="243"/>
                  </a:cubicBezTo>
                  <a:cubicBezTo>
                    <a:pt x="358" y="243"/>
                    <a:pt x="351" y="246"/>
                    <a:pt x="350" y="246"/>
                  </a:cubicBezTo>
                  <a:cubicBezTo>
                    <a:pt x="348" y="246"/>
                    <a:pt x="344" y="249"/>
                    <a:pt x="344" y="251"/>
                  </a:cubicBezTo>
                  <a:cubicBezTo>
                    <a:pt x="344" y="253"/>
                    <a:pt x="342" y="254"/>
                    <a:pt x="340" y="256"/>
                  </a:cubicBezTo>
                  <a:cubicBezTo>
                    <a:pt x="337" y="257"/>
                    <a:pt x="336" y="261"/>
                    <a:pt x="336" y="262"/>
                  </a:cubicBezTo>
                  <a:cubicBezTo>
                    <a:pt x="336" y="264"/>
                    <a:pt x="337" y="263"/>
                    <a:pt x="342" y="265"/>
                  </a:cubicBezTo>
                  <a:cubicBezTo>
                    <a:pt x="346" y="268"/>
                    <a:pt x="338" y="265"/>
                    <a:pt x="336" y="266"/>
                  </a:cubicBezTo>
                  <a:cubicBezTo>
                    <a:pt x="333" y="266"/>
                    <a:pt x="331" y="269"/>
                    <a:pt x="334" y="270"/>
                  </a:cubicBezTo>
                  <a:cubicBezTo>
                    <a:pt x="336" y="271"/>
                    <a:pt x="334" y="272"/>
                    <a:pt x="334" y="275"/>
                  </a:cubicBezTo>
                  <a:cubicBezTo>
                    <a:pt x="334" y="278"/>
                    <a:pt x="331" y="280"/>
                    <a:pt x="329" y="282"/>
                  </a:cubicBezTo>
                  <a:cubicBezTo>
                    <a:pt x="326" y="284"/>
                    <a:pt x="331" y="283"/>
                    <a:pt x="333" y="282"/>
                  </a:cubicBezTo>
                  <a:cubicBezTo>
                    <a:pt x="335" y="281"/>
                    <a:pt x="329" y="286"/>
                    <a:pt x="327" y="287"/>
                  </a:cubicBezTo>
                  <a:cubicBezTo>
                    <a:pt x="325" y="289"/>
                    <a:pt x="323" y="289"/>
                    <a:pt x="323" y="292"/>
                  </a:cubicBezTo>
                  <a:cubicBezTo>
                    <a:pt x="323" y="294"/>
                    <a:pt x="321" y="292"/>
                    <a:pt x="317" y="292"/>
                  </a:cubicBezTo>
                  <a:cubicBezTo>
                    <a:pt x="314" y="292"/>
                    <a:pt x="311" y="300"/>
                    <a:pt x="310" y="301"/>
                  </a:cubicBezTo>
                  <a:cubicBezTo>
                    <a:pt x="308" y="303"/>
                    <a:pt x="305" y="306"/>
                    <a:pt x="305" y="307"/>
                  </a:cubicBezTo>
                  <a:cubicBezTo>
                    <a:pt x="304" y="308"/>
                    <a:pt x="308" y="310"/>
                    <a:pt x="311" y="310"/>
                  </a:cubicBezTo>
                  <a:cubicBezTo>
                    <a:pt x="313" y="310"/>
                    <a:pt x="317" y="308"/>
                    <a:pt x="318" y="307"/>
                  </a:cubicBezTo>
                  <a:cubicBezTo>
                    <a:pt x="320" y="306"/>
                    <a:pt x="313" y="312"/>
                    <a:pt x="310" y="313"/>
                  </a:cubicBezTo>
                  <a:cubicBezTo>
                    <a:pt x="308" y="314"/>
                    <a:pt x="307" y="311"/>
                    <a:pt x="306" y="311"/>
                  </a:cubicBezTo>
                  <a:cubicBezTo>
                    <a:pt x="305" y="311"/>
                    <a:pt x="304" y="313"/>
                    <a:pt x="303" y="314"/>
                  </a:cubicBezTo>
                  <a:cubicBezTo>
                    <a:pt x="303" y="315"/>
                    <a:pt x="298" y="314"/>
                    <a:pt x="296" y="315"/>
                  </a:cubicBezTo>
                  <a:cubicBezTo>
                    <a:pt x="294" y="316"/>
                    <a:pt x="293" y="318"/>
                    <a:pt x="294" y="320"/>
                  </a:cubicBezTo>
                  <a:cubicBezTo>
                    <a:pt x="295" y="321"/>
                    <a:pt x="294" y="322"/>
                    <a:pt x="295" y="324"/>
                  </a:cubicBezTo>
                  <a:cubicBezTo>
                    <a:pt x="295" y="327"/>
                    <a:pt x="293" y="324"/>
                    <a:pt x="290" y="323"/>
                  </a:cubicBezTo>
                  <a:cubicBezTo>
                    <a:pt x="287" y="322"/>
                    <a:pt x="287" y="324"/>
                    <a:pt x="284" y="326"/>
                  </a:cubicBezTo>
                  <a:cubicBezTo>
                    <a:pt x="282" y="327"/>
                    <a:pt x="278" y="326"/>
                    <a:pt x="276" y="327"/>
                  </a:cubicBezTo>
                  <a:cubicBezTo>
                    <a:pt x="274" y="328"/>
                    <a:pt x="276" y="329"/>
                    <a:pt x="278" y="330"/>
                  </a:cubicBezTo>
                  <a:cubicBezTo>
                    <a:pt x="281" y="332"/>
                    <a:pt x="277" y="331"/>
                    <a:pt x="273" y="331"/>
                  </a:cubicBezTo>
                  <a:cubicBezTo>
                    <a:pt x="269" y="330"/>
                    <a:pt x="271" y="332"/>
                    <a:pt x="271" y="334"/>
                  </a:cubicBezTo>
                  <a:cubicBezTo>
                    <a:pt x="270" y="336"/>
                    <a:pt x="266" y="335"/>
                    <a:pt x="264" y="336"/>
                  </a:cubicBezTo>
                  <a:cubicBezTo>
                    <a:pt x="263" y="337"/>
                    <a:pt x="268" y="338"/>
                    <a:pt x="265" y="338"/>
                  </a:cubicBezTo>
                  <a:cubicBezTo>
                    <a:pt x="263" y="338"/>
                    <a:pt x="259" y="339"/>
                    <a:pt x="261" y="342"/>
                  </a:cubicBezTo>
                  <a:cubicBezTo>
                    <a:pt x="263" y="344"/>
                    <a:pt x="263" y="345"/>
                    <a:pt x="265" y="349"/>
                  </a:cubicBezTo>
                  <a:cubicBezTo>
                    <a:pt x="267" y="353"/>
                    <a:pt x="269" y="352"/>
                    <a:pt x="265" y="352"/>
                  </a:cubicBezTo>
                  <a:cubicBezTo>
                    <a:pt x="261" y="351"/>
                    <a:pt x="262" y="353"/>
                    <a:pt x="263" y="355"/>
                  </a:cubicBezTo>
                  <a:cubicBezTo>
                    <a:pt x="265" y="357"/>
                    <a:pt x="265" y="356"/>
                    <a:pt x="260" y="358"/>
                  </a:cubicBezTo>
                  <a:cubicBezTo>
                    <a:pt x="256" y="360"/>
                    <a:pt x="260" y="359"/>
                    <a:pt x="262" y="361"/>
                  </a:cubicBezTo>
                  <a:cubicBezTo>
                    <a:pt x="264" y="363"/>
                    <a:pt x="260" y="364"/>
                    <a:pt x="263" y="365"/>
                  </a:cubicBezTo>
                  <a:cubicBezTo>
                    <a:pt x="265" y="366"/>
                    <a:pt x="259" y="368"/>
                    <a:pt x="263" y="370"/>
                  </a:cubicBezTo>
                  <a:cubicBezTo>
                    <a:pt x="266" y="372"/>
                    <a:pt x="266" y="370"/>
                    <a:pt x="268" y="368"/>
                  </a:cubicBezTo>
                  <a:cubicBezTo>
                    <a:pt x="271" y="365"/>
                    <a:pt x="269" y="369"/>
                    <a:pt x="267" y="373"/>
                  </a:cubicBezTo>
                  <a:cubicBezTo>
                    <a:pt x="264" y="376"/>
                    <a:pt x="264" y="372"/>
                    <a:pt x="261" y="373"/>
                  </a:cubicBezTo>
                  <a:cubicBezTo>
                    <a:pt x="257" y="374"/>
                    <a:pt x="262" y="376"/>
                    <a:pt x="262" y="379"/>
                  </a:cubicBezTo>
                  <a:cubicBezTo>
                    <a:pt x="263" y="383"/>
                    <a:pt x="262" y="382"/>
                    <a:pt x="265" y="382"/>
                  </a:cubicBezTo>
                  <a:cubicBezTo>
                    <a:pt x="268" y="382"/>
                    <a:pt x="268" y="381"/>
                    <a:pt x="270" y="379"/>
                  </a:cubicBezTo>
                  <a:cubicBezTo>
                    <a:pt x="272" y="378"/>
                    <a:pt x="269" y="383"/>
                    <a:pt x="270" y="386"/>
                  </a:cubicBezTo>
                  <a:cubicBezTo>
                    <a:pt x="271" y="388"/>
                    <a:pt x="267" y="385"/>
                    <a:pt x="265" y="387"/>
                  </a:cubicBezTo>
                  <a:cubicBezTo>
                    <a:pt x="262" y="388"/>
                    <a:pt x="264" y="391"/>
                    <a:pt x="266" y="393"/>
                  </a:cubicBezTo>
                  <a:cubicBezTo>
                    <a:pt x="267" y="394"/>
                    <a:pt x="271" y="397"/>
                    <a:pt x="274" y="399"/>
                  </a:cubicBezTo>
                  <a:cubicBezTo>
                    <a:pt x="276" y="401"/>
                    <a:pt x="280" y="400"/>
                    <a:pt x="283" y="399"/>
                  </a:cubicBezTo>
                  <a:cubicBezTo>
                    <a:pt x="287" y="398"/>
                    <a:pt x="286" y="400"/>
                    <a:pt x="289" y="399"/>
                  </a:cubicBezTo>
                  <a:cubicBezTo>
                    <a:pt x="292" y="397"/>
                    <a:pt x="296" y="393"/>
                    <a:pt x="299" y="388"/>
                  </a:cubicBezTo>
                  <a:cubicBezTo>
                    <a:pt x="303" y="383"/>
                    <a:pt x="305" y="383"/>
                    <a:pt x="308" y="383"/>
                  </a:cubicBezTo>
                  <a:cubicBezTo>
                    <a:pt x="311" y="382"/>
                    <a:pt x="311" y="381"/>
                    <a:pt x="311" y="377"/>
                  </a:cubicBezTo>
                  <a:cubicBezTo>
                    <a:pt x="311" y="377"/>
                    <a:pt x="311" y="377"/>
                    <a:pt x="311" y="377"/>
                  </a:cubicBezTo>
                  <a:cubicBezTo>
                    <a:pt x="311" y="377"/>
                    <a:pt x="311" y="377"/>
                    <a:pt x="311" y="377"/>
                  </a:cubicBezTo>
                  <a:cubicBezTo>
                    <a:pt x="311" y="377"/>
                    <a:pt x="311" y="377"/>
                    <a:pt x="311" y="377"/>
                  </a:cubicBezTo>
                  <a:cubicBezTo>
                    <a:pt x="311" y="377"/>
                    <a:pt x="311" y="377"/>
                    <a:pt x="311" y="377"/>
                  </a:cubicBezTo>
                  <a:cubicBezTo>
                    <a:pt x="311" y="377"/>
                    <a:pt x="311" y="378"/>
                    <a:pt x="312" y="378"/>
                  </a:cubicBezTo>
                  <a:cubicBezTo>
                    <a:pt x="312" y="378"/>
                    <a:pt x="312" y="378"/>
                    <a:pt x="312" y="379"/>
                  </a:cubicBezTo>
                  <a:cubicBezTo>
                    <a:pt x="312" y="379"/>
                    <a:pt x="312" y="379"/>
                    <a:pt x="312" y="379"/>
                  </a:cubicBezTo>
                  <a:cubicBezTo>
                    <a:pt x="312" y="380"/>
                    <a:pt x="312" y="380"/>
                    <a:pt x="312" y="381"/>
                  </a:cubicBezTo>
                  <a:cubicBezTo>
                    <a:pt x="312" y="381"/>
                    <a:pt x="313" y="381"/>
                    <a:pt x="313" y="381"/>
                  </a:cubicBezTo>
                  <a:cubicBezTo>
                    <a:pt x="313" y="382"/>
                    <a:pt x="313" y="382"/>
                    <a:pt x="313" y="383"/>
                  </a:cubicBezTo>
                  <a:cubicBezTo>
                    <a:pt x="313" y="383"/>
                    <a:pt x="313" y="383"/>
                    <a:pt x="313" y="383"/>
                  </a:cubicBezTo>
                  <a:cubicBezTo>
                    <a:pt x="313" y="384"/>
                    <a:pt x="314" y="384"/>
                    <a:pt x="314" y="385"/>
                  </a:cubicBezTo>
                  <a:cubicBezTo>
                    <a:pt x="314" y="385"/>
                    <a:pt x="314" y="386"/>
                    <a:pt x="314" y="386"/>
                  </a:cubicBezTo>
                  <a:cubicBezTo>
                    <a:pt x="316" y="389"/>
                    <a:pt x="316" y="395"/>
                    <a:pt x="317" y="397"/>
                  </a:cubicBezTo>
                  <a:cubicBezTo>
                    <a:pt x="318" y="399"/>
                    <a:pt x="319" y="399"/>
                    <a:pt x="322" y="398"/>
                  </a:cubicBezTo>
                  <a:cubicBezTo>
                    <a:pt x="325" y="396"/>
                    <a:pt x="321" y="405"/>
                    <a:pt x="320" y="408"/>
                  </a:cubicBezTo>
                  <a:cubicBezTo>
                    <a:pt x="320" y="410"/>
                    <a:pt x="325" y="416"/>
                    <a:pt x="326" y="419"/>
                  </a:cubicBezTo>
                  <a:cubicBezTo>
                    <a:pt x="328" y="422"/>
                    <a:pt x="329" y="427"/>
                    <a:pt x="329" y="428"/>
                  </a:cubicBezTo>
                  <a:cubicBezTo>
                    <a:pt x="330" y="430"/>
                    <a:pt x="327" y="437"/>
                    <a:pt x="328" y="437"/>
                  </a:cubicBezTo>
                  <a:cubicBezTo>
                    <a:pt x="330" y="437"/>
                    <a:pt x="334" y="439"/>
                    <a:pt x="338" y="439"/>
                  </a:cubicBezTo>
                  <a:cubicBezTo>
                    <a:pt x="341" y="439"/>
                    <a:pt x="342" y="439"/>
                    <a:pt x="343" y="436"/>
                  </a:cubicBezTo>
                  <a:cubicBezTo>
                    <a:pt x="344" y="434"/>
                    <a:pt x="344" y="432"/>
                    <a:pt x="349" y="428"/>
                  </a:cubicBezTo>
                  <a:cubicBezTo>
                    <a:pt x="354" y="425"/>
                    <a:pt x="356" y="428"/>
                    <a:pt x="358" y="427"/>
                  </a:cubicBezTo>
                  <a:cubicBezTo>
                    <a:pt x="360" y="426"/>
                    <a:pt x="365" y="413"/>
                    <a:pt x="366" y="409"/>
                  </a:cubicBezTo>
                  <a:cubicBezTo>
                    <a:pt x="367" y="405"/>
                    <a:pt x="367" y="400"/>
                    <a:pt x="367" y="398"/>
                  </a:cubicBezTo>
                  <a:cubicBezTo>
                    <a:pt x="368" y="396"/>
                    <a:pt x="374" y="388"/>
                    <a:pt x="375" y="386"/>
                  </a:cubicBezTo>
                  <a:cubicBezTo>
                    <a:pt x="377" y="385"/>
                    <a:pt x="378" y="387"/>
                    <a:pt x="379" y="386"/>
                  </a:cubicBezTo>
                  <a:cubicBezTo>
                    <a:pt x="380" y="386"/>
                    <a:pt x="382" y="379"/>
                    <a:pt x="384" y="378"/>
                  </a:cubicBezTo>
                  <a:cubicBezTo>
                    <a:pt x="386" y="377"/>
                    <a:pt x="387" y="375"/>
                    <a:pt x="388" y="373"/>
                  </a:cubicBezTo>
                  <a:cubicBezTo>
                    <a:pt x="388" y="371"/>
                    <a:pt x="386" y="367"/>
                    <a:pt x="385" y="364"/>
                  </a:cubicBezTo>
                  <a:cubicBezTo>
                    <a:pt x="384" y="362"/>
                    <a:pt x="380" y="361"/>
                    <a:pt x="377" y="361"/>
                  </a:cubicBezTo>
                  <a:cubicBezTo>
                    <a:pt x="373" y="361"/>
                    <a:pt x="373" y="358"/>
                    <a:pt x="371" y="355"/>
                  </a:cubicBezTo>
                  <a:cubicBezTo>
                    <a:pt x="369" y="352"/>
                    <a:pt x="372" y="347"/>
                    <a:pt x="373" y="345"/>
                  </a:cubicBezTo>
                  <a:cubicBezTo>
                    <a:pt x="375" y="343"/>
                    <a:pt x="374" y="336"/>
                    <a:pt x="375" y="334"/>
                  </a:cubicBezTo>
                  <a:cubicBezTo>
                    <a:pt x="376" y="332"/>
                    <a:pt x="372" y="330"/>
                    <a:pt x="372" y="328"/>
                  </a:cubicBezTo>
                  <a:cubicBezTo>
                    <a:pt x="372" y="326"/>
                    <a:pt x="375" y="329"/>
                    <a:pt x="377" y="329"/>
                  </a:cubicBezTo>
                  <a:cubicBezTo>
                    <a:pt x="379" y="330"/>
                    <a:pt x="385" y="322"/>
                    <a:pt x="386" y="320"/>
                  </a:cubicBezTo>
                  <a:cubicBezTo>
                    <a:pt x="388" y="318"/>
                    <a:pt x="390" y="313"/>
                    <a:pt x="390" y="312"/>
                  </a:cubicBezTo>
                  <a:cubicBezTo>
                    <a:pt x="390" y="311"/>
                    <a:pt x="397" y="309"/>
                    <a:pt x="399" y="308"/>
                  </a:cubicBezTo>
                  <a:cubicBezTo>
                    <a:pt x="400" y="307"/>
                    <a:pt x="405" y="306"/>
                    <a:pt x="406" y="303"/>
                  </a:cubicBezTo>
                  <a:cubicBezTo>
                    <a:pt x="406" y="300"/>
                    <a:pt x="411" y="296"/>
                    <a:pt x="413" y="294"/>
                  </a:cubicBezTo>
                  <a:cubicBezTo>
                    <a:pt x="415" y="292"/>
                    <a:pt x="411" y="291"/>
                    <a:pt x="409" y="288"/>
                  </a:cubicBezTo>
                  <a:cubicBezTo>
                    <a:pt x="408" y="286"/>
                    <a:pt x="410" y="286"/>
                    <a:pt x="411" y="285"/>
                  </a:cubicBezTo>
                  <a:cubicBezTo>
                    <a:pt x="412" y="284"/>
                    <a:pt x="413" y="282"/>
                    <a:pt x="413" y="281"/>
                  </a:cubicBezTo>
                  <a:cubicBezTo>
                    <a:pt x="414" y="280"/>
                    <a:pt x="416" y="279"/>
                    <a:pt x="418" y="278"/>
                  </a:cubicBezTo>
                  <a:cubicBezTo>
                    <a:pt x="421" y="276"/>
                    <a:pt x="418" y="275"/>
                    <a:pt x="419" y="274"/>
                  </a:cubicBezTo>
                  <a:cubicBezTo>
                    <a:pt x="419" y="272"/>
                    <a:pt x="424" y="273"/>
                    <a:pt x="427" y="273"/>
                  </a:cubicBezTo>
                  <a:cubicBezTo>
                    <a:pt x="428" y="274"/>
                    <a:pt x="429" y="274"/>
                    <a:pt x="429" y="274"/>
                  </a:cubicBezTo>
                  <a:cubicBezTo>
                    <a:pt x="430" y="274"/>
                    <a:pt x="430" y="274"/>
                    <a:pt x="430" y="274"/>
                  </a:cubicBezTo>
                  <a:cubicBezTo>
                    <a:pt x="431" y="274"/>
                    <a:pt x="431" y="273"/>
                    <a:pt x="432" y="273"/>
                  </a:cubicBezTo>
                  <a:cubicBezTo>
                    <a:pt x="432" y="273"/>
                    <a:pt x="432" y="273"/>
                    <a:pt x="433" y="273"/>
                  </a:cubicBezTo>
                  <a:cubicBezTo>
                    <a:pt x="433" y="273"/>
                    <a:pt x="434" y="273"/>
                    <a:pt x="435" y="273"/>
                  </a:cubicBezTo>
                  <a:cubicBezTo>
                    <a:pt x="435" y="273"/>
                    <a:pt x="436" y="273"/>
                    <a:pt x="437" y="273"/>
                  </a:cubicBezTo>
                  <a:cubicBezTo>
                    <a:pt x="440" y="272"/>
                    <a:pt x="442" y="275"/>
                    <a:pt x="443" y="277"/>
                  </a:cubicBezTo>
                  <a:cubicBezTo>
                    <a:pt x="445" y="280"/>
                    <a:pt x="444" y="286"/>
                    <a:pt x="441" y="287"/>
                  </a:cubicBezTo>
                  <a:cubicBezTo>
                    <a:pt x="439" y="287"/>
                    <a:pt x="433" y="295"/>
                    <a:pt x="432" y="298"/>
                  </a:cubicBezTo>
                  <a:cubicBezTo>
                    <a:pt x="431" y="300"/>
                    <a:pt x="422" y="308"/>
                    <a:pt x="420" y="311"/>
                  </a:cubicBezTo>
                  <a:cubicBezTo>
                    <a:pt x="419" y="314"/>
                    <a:pt x="411" y="321"/>
                    <a:pt x="409" y="324"/>
                  </a:cubicBezTo>
                  <a:cubicBezTo>
                    <a:pt x="406" y="326"/>
                    <a:pt x="407" y="326"/>
                    <a:pt x="409" y="330"/>
                  </a:cubicBezTo>
                  <a:cubicBezTo>
                    <a:pt x="410" y="334"/>
                    <a:pt x="413" y="345"/>
                    <a:pt x="412" y="347"/>
                  </a:cubicBezTo>
                  <a:cubicBezTo>
                    <a:pt x="411" y="349"/>
                    <a:pt x="410" y="353"/>
                    <a:pt x="410" y="355"/>
                  </a:cubicBezTo>
                  <a:cubicBezTo>
                    <a:pt x="409" y="358"/>
                    <a:pt x="411" y="360"/>
                    <a:pt x="414" y="360"/>
                  </a:cubicBezTo>
                  <a:cubicBezTo>
                    <a:pt x="416" y="360"/>
                    <a:pt x="419" y="363"/>
                    <a:pt x="419" y="365"/>
                  </a:cubicBezTo>
                  <a:cubicBezTo>
                    <a:pt x="420" y="366"/>
                    <a:pt x="420" y="368"/>
                    <a:pt x="423" y="369"/>
                  </a:cubicBezTo>
                  <a:cubicBezTo>
                    <a:pt x="426" y="370"/>
                    <a:pt x="432" y="370"/>
                    <a:pt x="434" y="369"/>
                  </a:cubicBezTo>
                  <a:cubicBezTo>
                    <a:pt x="436" y="368"/>
                    <a:pt x="437" y="366"/>
                    <a:pt x="443" y="366"/>
                  </a:cubicBezTo>
                  <a:cubicBezTo>
                    <a:pt x="448" y="366"/>
                    <a:pt x="454" y="365"/>
                    <a:pt x="456" y="363"/>
                  </a:cubicBezTo>
                  <a:cubicBezTo>
                    <a:pt x="459" y="362"/>
                    <a:pt x="461" y="362"/>
                    <a:pt x="463" y="362"/>
                  </a:cubicBezTo>
                  <a:cubicBezTo>
                    <a:pt x="463" y="362"/>
                    <a:pt x="464" y="362"/>
                    <a:pt x="465" y="362"/>
                  </a:cubicBezTo>
                  <a:cubicBezTo>
                    <a:pt x="465" y="362"/>
                    <a:pt x="465" y="362"/>
                    <a:pt x="465" y="362"/>
                  </a:cubicBezTo>
                  <a:cubicBezTo>
                    <a:pt x="467" y="362"/>
                    <a:pt x="469" y="362"/>
                    <a:pt x="471" y="361"/>
                  </a:cubicBezTo>
                  <a:cubicBezTo>
                    <a:pt x="474" y="360"/>
                    <a:pt x="475" y="359"/>
                    <a:pt x="474" y="363"/>
                  </a:cubicBezTo>
                  <a:cubicBezTo>
                    <a:pt x="473" y="367"/>
                    <a:pt x="478" y="365"/>
                    <a:pt x="481" y="366"/>
                  </a:cubicBezTo>
                  <a:cubicBezTo>
                    <a:pt x="483" y="368"/>
                    <a:pt x="484" y="371"/>
                    <a:pt x="480" y="372"/>
                  </a:cubicBezTo>
                  <a:cubicBezTo>
                    <a:pt x="477" y="372"/>
                    <a:pt x="470" y="372"/>
                    <a:pt x="471" y="374"/>
                  </a:cubicBezTo>
                  <a:cubicBezTo>
                    <a:pt x="471" y="374"/>
                    <a:pt x="471" y="375"/>
                    <a:pt x="471" y="375"/>
                  </a:cubicBezTo>
                  <a:cubicBezTo>
                    <a:pt x="471" y="375"/>
                    <a:pt x="471" y="375"/>
                    <a:pt x="471" y="375"/>
                  </a:cubicBezTo>
                  <a:cubicBezTo>
                    <a:pt x="471" y="376"/>
                    <a:pt x="471" y="377"/>
                    <a:pt x="469" y="377"/>
                  </a:cubicBezTo>
                  <a:cubicBezTo>
                    <a:pt x="468" y="377"/>
                    <a:pt x="468" y="377"/>
                    <a:pt x="468" y="377"/>
                  </a:cubicBezTo>
                  <a:cubicBezTo>
                    <a:pt x="467" y="377"/>
                    <a:pt x="467" y="377"/>
                    <a:pt x="466" y="377"/>
                  </a:cubicBezTo>
                  <a:cubicBezTo>
                    <a:pt x="460" y="377"/>
                    <a:pt x="449" y="377"/>
                    <a:pt x="444" y="377"/>
                  </a:cubicBezTo>
                  <a:cubicBezTo>
                    <a:pt x="440" y="377"/>
                    <a:pt x="430" y="381"/>
                    <a:pt x="430" y="384"/>
                  </a:cubicBezTo>
                  <a:cubicBezTo>
                    <a:pt x="429" y="388"/>
                    <a:pt x="431" y="393"/>
                    <a:pt x="434" y="394"/>
                  </a:cubicBezTo>
                  <a:cubicBezTo>
                    <a:pt x="435" y="395"/>
                    <a:pt x="435" y="395"/>
                    <a:pt x="435" y="395"/>
                  </a:cubicBezTo>
                  <a:cubicBezTo>
                    <a:pt x="435" y="396"/>
                    <a:pt x="435" y="396"/>
                    <a:pt x="436" y="396"/>
                  </a:cubicBezTo>
                  <a:cubicBezTo>
                    <a:pt x="436" y="396"/>
                    <a:pt x="436" y="397"/>
                    <a:pt x="436" y="397"/>
                  </a:cubicBezTo>
                  <a:cubicBezTo>
                    <a:pt x="436" y="397"/>
                    <a:pt x="436" y="397"/>
                    <a:pt x="436" y="398"/>
                  </a:cubicBezTo>
                  <a:cubicBezTo>
                    <a:pt x="437" y="399"/>
                    <a:pt x="437" y="401"/>
                    <a:pt x="437" y="402"/>
                  </a:cubicBezTo>
                  <a:cubicBezTo>
                    <a:pt x="438" y="404"/>
                    <a:pt x="438" y="405"/>
                    <a:pt x="438" y="407"/>
                  </a:cubicBezTo>
                  <a:cubicBezTo>
                    <a:pt x="437" y="411"/>
                    <a:pt x="433" y="416"/>
                    <a:pt x="430" y="416"/>
                  </a:cubicBezTo>
                  <a:cubicBezTo>
                    <a:pt x="428" y="415"/>
                    <a:pt x="421" y="405"/>
                    <a:pt x="418" y="405"/>
                  </a:cubicBezTo>
                  <a:cubicBezTo>
                    <a:pt x="416" y="404"/>
                    <a:pt x="410" y="407"/>
                    <a:pt x="410" y="409"/>
                  </a:cubicBezTo>
                  <a:cubicBezTo>
                    <a:pt x="410" y="411"/>
                    <a:pt x="409" y="415"/>
                    <a:pt x="407" y="417"/>
                  </a:cubicBezTo>
                  <a:cubicBezTo>
                    <a:pt x="406" y="418"/>
                    <a:pt x="406" y="421"/>
                    <a:pt x="406" y="424"/>
                  </a:cubicBezTo>
                  <a:cubicBezTo>
                    <a:pt x="406" y="426"/>
                    <a:pt x="406" y="427"/>
                    <a:pt x="405" y="429"/>
                  </a:cubicBezTo>
                  <a:cubicBezTo>
                    <a:pt x="405" y="429"/>
                    <a:pt x="405" y="429"/>
                    <a:pt x="405" y="429"/>
                  </a:cubicBezTo>
                  <a:cubicBezTo>
                    <a:pt x="405" y="431"/>
                    <a:pt x="405" y="433"/>
                    <a:pt x="405" y="434"/>
                  </a:cubicBezTo>
                  <a:cubicBezTo>
                    <a:pt x="405" y="435"/>
                    <a:pt x="404" y="436"/>
                    <a:pt x="404" y="437"/>
                  </a:cubicBezTo>
                  <a:cubicBezTo>
                    <a:pt x="403" y="437"/>
                    <a:pt x="403" y="438"/>
                    <a:pt x="403" y="438"/>
                  </a:cubicBezTo>
                  <a:cubicBezTo>
                    <a:pt x="403" y="439"/>
                    <a:pt x="402" y="439"/>
                    <a:pt x="401" y="440"/>
                  </a:cubicBezTo>
                  <a:cubicBezTo>
                    <a:pt x="401" y="440"/>
                    <a:pt x="401" y="440"/>
                    <a:pt x="401" y="440"/>
                  </a:cubicBezTo>
                  <a:cubicBezTo>
                    <a:pt x="400" y="442"/>
                    <a:pt x="399" y="443"/>
                    <a:pt x="398" y="444"/>
                  </a:cubicBezTo>
                  <a:cubicBezTo>
                    <a:pt x="397" y="444"/>
                    <a:pt x="397" y="444"/>
                    <a:pt x="397" y="445"/>
                  </a:cubicBezTo>
                  <a:cubicBezTo>
                    <a:pt x="397" y="445"/>
                    <a:pt x="397" y="445"/>
                    <a:pt x="396" y="445"/>
                  </a:cubicBezTo>
                  <a:cubicBezTo>
                    <a:pt x="396" y="445"/>
                    <a:pt x="396" y="446"/>
                    <a:pt x="396" y="446"/>
                  </a:cubicBezTo>
                  <a:cubicBezTo>
                    <a:pt x="395" y="447"/>
                    <a:pt x="395" y="447"/>
                    <a:pt x="395" y="448"/>
                  </a:cubicBezTo>
                  <a:cubicBezTo>
                    <a:pt x="395" y="448"/>
                    <a:pt x="395" y="448"/>
                    <a:pt x="394" y="448"/>
                  </a:cubicBezTo>
                  <a:cubicBezTo>
                    <a:pt x="394" y="449"/>
                    <a:pt x="394" y="449"/>
                    <a:pt x="393" y="450"/>
                  </a:cubicBezTo>
                  <a:cubicBezTo>
                    <a:pt x="393" y="450"/>
                    <a:pt x="393" y="450"/>
                    <a:pt x="393" y="450"/>
                  </a:cubicBezTo>
                  <a:cubicBezTo>
                    <a:pt x="392" y="451"/>
                    <a:pt x="391" y="451"/>
                    <a:pt x="390" y="451"/>
                  </a:cubicBezTo>
                  <a:cubicBezTo>
                    <a:pt x="390" y="452"/>
                    <a:pt x="390" y="452"/>
                    <a:pt x="390" y="452"/>
                  </a:cubicBezTo>
                  <a:cubicBezTo>
                    <a:pt x="389" y="452"/>
                    <a:pt x="389" y="452"/>
                    <a:pt x="388" y="452"/>
                  </a:cubicBezTo>
                  <a:cubicBezTo>
                    <a:pt x="384" y="453"/>
                    <a:pt x="386" y="447"/>
                    <a:pt x="380" y="447"/>
                  </a:cubicBezTo>
                  <a:cubicBezTo>
                    <a:pt x="375" y="447"/>
                    <a:pt x="361" y="450"/>
                    <a:pt x="356" y="453"/>
                  </a:cubicBezTo>
                  <a:cubicBezTo>
                    <a:pt x="355" y="454"/>
                    <a:pt x="354" y="454"/>
                    <a:pt x="352" y="455"/>
                  </a:cubicBezTo>
                  <a:cubicBezTo>
                    <a:pt x="352" y="455"/>
                    <a:pt x="352" y="455"/>
                    <a:pt x="351" y="455"/>
                  </a:cubicBezTo>
                  <a:cubicBezTo>
                    <a:pt x="351" y="455"/>
                    <a:pt x="350" y="455"/>
                    <a:pt x="349" y="455"/>
                  </a:cubicBezTo>
                  <a:cubicBezTo>
                    <a:pt x="349" y="456"/>
                    <a:pt x="348" y="456"/>
                    <a:pt x="348" y="456"/>
                  </a:cubicBezTo>
                  <a:cubicBezTo>
                    <a:pt x="347" y="456"/>
                    <a:pt x="346" y="456"/>
                    <a:pt x="346" y="456"/>
                  </a:cubicBezTo>
                  <a:cubicBezTo>
                    <a:pt x="345" y="456"/>
                    <a:pt x="345" y="456"/>
                    <a:pt x="344" y="456"/>
                  </a:cubicBezTo>
                  <a:cubicBezTo>
                    <a:pt x="344" y="456"/>
                    <a:pt x="343" y="456"/>
                    <a:pt x="342" y="456"/>
                  </a:cubicBezTo>
                  <a:cubicBezTo>
                    <a:pt x="338" y="456"/>
                    <a:pt x="339" y="452"/>
                    <a:pt x="338" y="451"/>
                  </a:cubicBezTo>
                  <a:cubicBezTo>
                    <a:pt x="337" y="450"/>
                    <a:pt x="336" y="453"/>
                    <a:pt x="334" y="454"/>
                  </a:cubicBezTo>
                  <a:cubicBezTo>
                    <a:pt x="333" y="456"/>
                    <a:pt x="331" y="452"/>
                    <a:pt x="328" y="451"/>
                  </a:cubicBezTo>
                  <a:cubicBezTo>
                    <a:pt x="324" y="451"/>
                    <a:pt x="319" y="456"/>
                    <a:pt x="316" y="456"/>
                  </a:cubicBezTo>
                  <a:cubicBezTo>
                    <a:pt x="313" y="457"/>
                    <a:pt x="315" y="453"/>
                    <a:pt x="315" y="451"/>
                  </a:cubicBezTo>
                  <a:cubicBezTo>
                    <a:pt x="314" y="449"/>
                    <a:pt x="306" y="454"/>
                    <a:pt x="305" y="454"/>
                  </a:cubicBezTo>
                  <a:cubicBezTo>
                    <a:pt x="304" y="453"/>
                    <a:pt x="302" y="450"/>
                    <a:pt x="304" y="449"/>
                  </a:cubicBezTo>
                  <a:cubicBezTo>
                    <a:pt x="304" y="449"/>
                    <a:pt x="304" y="449"/>
                    <a:pt x="304" y="449"/>
                  </a:cubicBezTo>
                  <a:cubicBezTo>
                    <a:pt x="304" y="449"/>
                    <a:pt x="304" y="448"/>
                    <a:pt x="304" y="448"/>
                  </a:cubicBezTo>
                  <a:cubicBezTo>
                    <a:pt x="304" y="448"/>
                    <a:pt x="304" y="448"/>
                    <a:pt x="304" y="448"/>
                  </a:cubicBezTo>
                  <a:cubicBezTo>
                    <a:pt x="304" y="448"/>
                    <a:pt x="304" y="447"/>
                    <a:pt x="304" y="447"/>
                  </a:cubicBezTo>
                  <a:cubicBezTo>
                    <a:pt x="304" y="447"/>
                    <a:pt x="304" y="447"/>
                    <a:pt x="303" y="447"/>
                  </a:cubicBezTo>
                  <a:cubicBezTo>
                    <a:pt x="303" y="446"/>
                    <a:pt x="303" y="446"/>
                    <a:pt x="303" y="446"/>
                  </a:cubicBezTo>
                  <a:cubicBezTo>
                    <a:pt x="303" y="446"/>
                    <a:pt x="303" y="445"/>
                    <a:pt x="303" y="445"/>
                  </a:cubicBezTo>
                  <a:cubicBezTo>
                    <a:pt x="303" y="445"/>
                    <a:pt x="303" y="445"/>
                    <a:pt x="303" y="445"/>
                  </a:cubicBezTo>
                  <a:cubicBezTo>
                    <a:pt x="302" y="445"/>
                    <a:pt x="302" y="444"/>
                    <a:pt x="302" y="444"/>
                  </a:cubicBezTo>
                  <a:cubicBezTo>
                    <a:pt x="301" y="444"/>
                    <a:pt x="301" y="444"/>
                    <a:pt x="301" y="443"/>
                  </a:cubicBezTo>
                  <a:cubicBezTo>
                    <a:pt x="301" y="443"/>
                    <a:pt x="301" y="443"/>
                    <a:pt x="301" y="443"/>
                  </a:cubicBezTo>
                  <a:cubicBezTo>
                    <a:pt x="301" y="443"/>
                    <a:pt x="300" y="442"/>
                    <a:pt x="300" y="442"/>
                  </a:cubicBezTo>
                  <a:cubicBezTo>
                    <a:pt x="300" y="442"/>
                    <a:pt x="300" y="442"/>
                    <a:pt x="300" y="442"/>
                  </a:cubicBezTo>
                  <a:cubicBezTo>
                    <a:pt x="300" y="441"/>
                    <a:pt x="300" y="441"/>
                    <a:pt x="300" y="441"/>
                  </a:cubicBezTo>
                  <a:cubicBezTo>
                    <a:pt x="301" y="439"/>
                    <a:pt x="305" y="441"/>
                    <a:pt x="308" y="440"/>
                  </a:cubicBezTo>
                  <a:cubicBezTo>
                    <a:pt x="311" y="438"/>
                    <a:pt x="303" y="437"/>
                    <a:pt x="301" y="436"/>
                  </a:cubicBezTo>
                  <a:cubicBezTo>
                    <a:pt x="299" y="435"/>
                    <a:pt x="303" y="432"/>
                    <a:pt x="307" y="428"/>
                  </a:cubicBezTo>
                  <a:cubicBezTo>
                    <a:pt x="310" y="425"/>
                    <a:pt x="311" y="426"/>
                    <a:pt x="312" y="424"/>
                  </a:cubicBezTo>
                  <a:cubicBezTo>
                    <a:pt x="313" y="422"/>
                    <a:pt x="310" y="422"/>
                    <a:pt x="307" y="424"/>
                  </a:cubicBezTo>
                  <a:cubicBezTo>
                    <a:pt x="305" y="425"/>
                    <a:pt x="304" y="416"/>
                    <a:pt x="306" y="415"/>
                  </a:cubicBezTo>
                  <a:cubicBezTo>
                    <a:pt x="308" y="414"/>
                    <a:pt x="309" y="408"/>
                    <a:pt x="309" y="406"/>
                  </a:cubicBezTo>
                  <a:cubicBezTo>
                    <a:pt x="309" y="404"/>
                    <a:pt x="304" y="408"/>
                    <a:pt x="302" y="409"/>
                  </a:cubicBezTo>
                  <a:cubicBezTo>
                    <a:pt x="300" y="411"/>
                    <a:pt x="298" y="414"/>
                    <a:pt x="300" y="415"/>
                  </a:cubicBezTo>
                  <a:cubicBezTo>
                    <a:pt x="302" y="417"/>
                    <a:pt x="298" y="420"/>
                    <a:pt x="296" y="420"/>
                  </a:cubicBezTo>
                  <a:cubicBezTo>
                    <a:pt x="295" y="421"/>
                    <a:pt x="293" y="416"/>
                    <a:pt x="292" y="415"/>
                  </a:cubicBezTo>
                  <a:cubicBezTo>
                    <a:pt x="291" y="413"/>
                    <a:pt x="290" y="417"/>
                    <a:pt x="288" y="419"/>
                  </a:cubicBezTo>
                  <a:cubicBezTo>
                    <a:pt x="287" y="420"/>
                    <a:pt x="287" y="428"/>
                    <a:pt x="287" y="430"/>
                  </a:cubicBezTo>
                  <a:cubicBezTo>
                    <a:pt x="285" y="432"/>
                    <a:pt x="288" y="435"/>
                    <a:pt x="288" y="439"/>
                  </a:cubicBezTo>
                  <a:cubicBezTo>
                    <a:pt x="288" y="439"/>
                    <a:pt x="288" y="440"/>
                    <a:pt x="288" y="440"/>
                  </a:cubicBezTo>
                  <a:cubicBezTo>
                    <a:pt x="289" y="440"/>
                    <a:pt x="289" y="441"/>
                    <a:pt x="289" y="441"/>
                  </a:cubicBezTo>
                  <a:cubicBezTo>
                    <a:pt x="289" y="441"/>
                    <a:pt x="289" y="442"/>
                    <a:pt x="289" y="442"/>
                  </a:cubicBezTo>
                  <a:cubicBezTo>
                    <a:pt x="289" y="443"/>
                    <a:pt x="289" y="444"/>
                    <a:pt x="290" y="445"/>
                  </a:cubicBezTo>
                  <a:cubicBezTo>
                    <a:pt x="290" y="445"/>
                    <a:pt x="290" y="445"/>
                    <a:pt x="290" y="445"/>
                  </a:cubicBezTo>
                  <a:cubicBezTo>
                    <a:pt x="290" y="446"/>
                    <a:pt x="290" y="447"/>
                    <a:pt x="290" y="448"/>
                  </a:cubicBezTo>
                  <a:cubicBezTo>
                    <a:pt x="290" y="449"/>
                    <a:pt x="290" y="449"/>
                    <a:pt x="290" y="449"/>
                  </a:cubicBezTo>
                  <a:cubicBezTo>
                    <a:pt x="291" y="450"/>
                    <a:pt x="291" y="451"/>
                    <a:pt x="291" y="451"/>
                  </a:cubicBezTo>
                  <a:cubicBezTo>
                    <a:pt x="291" y="452"/>
                    <a:pt x="291" y="452"/>
                    <a:pt x="291" y="452"/>
                  </a:cubicBezTo>
                  <a:cubicBezTo>
                    <a:pt x="291" y="453"/>
                    <a:pt x="291" y="454"/>
                    <a:pt x="291" y="454"/>
                  </a:cubicBezTo>
                  <a:cubicBezTo>
                    <a:pt x="291" y="454"/>
                    <a:pt x="291" y="455"/>
                    <a:pt x="291" y="455"/>
                  </a:cubicBezTo>
                  <a:cubicBezTo>
                    <a:pt x="291" y="456"/>
                    <a:pt x="292" y="456"/>
                    <a:pt x="292" y="457"/>
                  </a:cubicBezTo>
                  <a:cubicBezTo>
                    <a:pt x="291" y="459"/>
                    <a:pt x="291" y="461"/>
                    <a:pt x="288" y="463"/>
                  </a:cubicBezTo>
                  <a:cubicBezTo>
                    <a:pt x="286" y="464"/>
                    <a:pt x="280" y="458"/>
                    <a:pt x="277" y="461"/>
                  </a:cubicBezTo>
                  <a:cubicBezTo>
                    <a:pt x="276" y="462"/>
                    <a:pt x="275" y="462"/>
                    <a:pt x="274" y="463"/>
                  </a:cubicBezTo>
                  <a:cubicBezTo>
                    <a:pt x="274" y="463"/>
                    <a:pt x="274" y="463"/>
                    <a:pt x="273" y="463"/>
                  </a:cubicBezTo>
                  <a:cubicBezTo>
                    <a:pt x="273" y="464"/>
                    <a:pt x="272" y="464"/>
                    <a:pt x="271" y="464"/>
                  </a:cubicBezTo>
                  <a:cubicBezTo>
                    <a:pt x="271" y="465"/>
                    <a:pt x="271" y="465"/>
                    <a:pt x="271" y="465"/>
                  </a:cubicBezTo>
                  <a:cubicBezTo>
                    <a:pt x="270" y="465"/>
                    <a:pt x="269" y="465"/>
                    <a:pt x="268" y="465"/>
                  </a:cubicBezTo>
                  <a:cubicBezTo>
                    <a:pt x="265" y="465"/>
                    <a:pt x="263" y="466"/>
                    <a:pt x="260" y="468"/>
                  </a:cubicBezTo>
                  <a:cubicBezTo>
                    <a:pt x="257" y="471"/>
                    <a:pt x="257" y="472"/>
                    <a:pt x="255" y="472"/>
                  </a:cubicBezTo>
                  <a:cubicBezTo>
                    <a:pt x="252" y="472"/>
                    <a:pt x="246" y="482"/>
                    <a:pt x="245" y="487"/>
                  </a:cubicBezTo>
                  <a:cubicBezTo>
                    <a:pt x="245" y="488"/>
                    <a:pt x="244" y="489"/>
                    <a:pt x="244" y="489"/>
                  </a:cubicBezTo>
                  <a:cubicBezTo>
                    <a:pt x="244" y="489"/>
                    <a:pt x="243" y="490"/>
                    <a:pt x="243" y="490"/>
                  </a:cubicBezTo>
                  <a:cubicBezTo>
                    <a:pt x="243" y="490"/>
                    <a:pt x="242" y="491"/>
                    <a:pt x="242" y="491"/>
                  </a:cubicBezTo>
                  <a:cubicBezTo>
                    <a:pt x="242" y="491"/>
                    <a:pt x="242" y="491"/>
                    <a:pt x="242" y="491"/>
                  </a:cubicBezTo>
                  <a:cubicBezTo>
                    <a:pt x="241" y="492"/>
                    <a:pt x="241" y="492"/>
                    <a:pt x="240" y="492"/>
                  </a:cubicBezTo>
                  <a:cubicBezTo>
                    <a:pt x="240" y="492"/>
                    <a:pt x="240" y="492"/>
                    <a:pt x="240" y="492"/>
                  </a:cubicBezTo>
                  <a:cubicBezTo>
                    <a:pt x="239" y="492"/>
                    <a:pt x="239" y="493"/>
                    <a:pt x="239" y="493"/>
                  </a:cubicBezTo>
                  <a:cubicBezTo>
                    <a:pt x="238" y="493"/>
                    <a:pt x="238" y="493"/>
                    <a:pt x="238" y="493"/>
                  </a:cubicBezTo>
                  <a:cubicBezTo>
                    <a:pt x="238" y="493"/>
                    <a:pt x="237" y="493"/>
                    <a:pt x="237" y="493"/>
                  </a:cubicBezTo>
                  <a:cubicBezTo>
                    <a:pt x="237" y="493"/>
                    <a:pt x="237" y="493"/>
                    <a:pt x="237" y="493"/>
                  </a:cubicBezTo>
                  <a:cubicBezTo>
                    <a:pt x="236" y="493"/>
                    <a:pt x="236" y="493"/>
                    <a:pt x="236" y="493"/>
                  </a:cubicBezTo>
                  <a:cubicBezTo>
                    <a:pt x="234" y="494"/>
                    <a:pt x="233" y="493"/>
                    <a:pt x="230" y="493"/>
                  </a:cubicBezTo>
                  <a:cubicBezTo>
                    <a:pt x="228" y="493"/>
                    <a:pt x="227" y="493"/>
                    <a:pt x="225" y="494"/>
                  </a:cubicBezTo>
                  <a:cubicBezTo>
                    <a:pt x="225" y="494"/>
                    <a:pt x="225" y="494"/>
                    <a:pt x="225" y="494"/>
                  </a:cubicBezTo>
                  <a:cubicBezTo>
                    <a:pt x="225" y="495"/>
                    <a:pt x="224" y="496"/>
                    <a:pt x="223" y="496"/>
                  </a:cubicBezTo>
                  <a:cubicBezTo>
                    <a:pt x="221" y="499"/>
                    <a:pt x="222" y="504"/>
                    <a:pt x="222" y="506"/>
                  </a:cubicBezTo>
                  <a:cubicBezTo>
                    <a:pt x="222" y="507"/>
                    <a:pt x="219" y="510"/>
                    <a:pt x="217" y="512"/>
                  </a:cubicBezTo>
                  <a:cubicBezTo>
                    <a:pt x="215" y="513"/>
                    <a:pt x="213" y="512"/>
                    <a:pt x="210" y="514"/>
                  </a:cubicBezTo>
                  <a:cubicBezTo>
                    <a:pt x="207" y="516"/>
                    <a:pt x="208" y="518"/>
                    <a:pt x="204" y="520"/>
                  </a:cubicBezTo>
                  <a:cubicBezTo>
                    <a:pt x="200" y="523"/>
                    <a:pt x="198" y="520"/>
                    <a:pt x="194" y="518"/>
                  </a:cubicBezTo>
                  <a:cubicBezTo>
                    <a:pt x="191" y="516"/>
                    <a:pt x="189" y="517"/>
                    <a:pt x="189" y="519"/>
                  </a:cubicBezTo>
                  <a:cubicBezTo>
                    <a:pt x="190" y="521"/>
                    <a:pt x="191" y="525"/>
                    <a:pt x="192" y="527"/>
                  </a:cubicBezTo>
                  <a:cubicBezTo>
                    <a:pt x="192" y="529"/>
                    <a:pt x="189" y="530"/>
                    <a:pt x="185" y="530"/>
                  </a:cubicBezTo>
                  <a:cubicBezTo>
                    <a:pt x="181" y="531"/>
                    <a:pt x="176" y="527"/>
                    <a:pt x="169" y="528"/>
                  </a:cubicBezTo>
                  <a:cubicBezTo>
                    <a:pt x="162" y="529"/>
                    <a:pt x="159" y="530"/>
                    <a:pt x="160" y="530"/>
                  </a:cubicBezTo>
                  <a:cubicBezTo>
                    <a:pt x="161" y="531"/>
                    <a:pt x="161" y="535"/>
                    <a:pt x="162" y="538"/>
                  </a:cubicBezTo>
                  <a:cubicBezTo>
                    <a:pt x="163" y="540"/>
                    <a:pt x="180" y="546"/>
                    <a:pt x="182" y="546"/>
                  </a:cubicBezTo>
                  <a:cubicBezTo>
                    <a:pt x="185" y="547"/>
                    <a:pt x="183" y="550"/>
                    <a:pt x="184" y="552"/>
                  </a:cubicBezTo>
                  <a:cubicBezTo>
                    <a:pt x="185" y="555"/>
                    <a:pt x="190" y="557"/>
                    <a:pt x="192" y="568"/>
                  </a:cubicBezTo>
                  <a:cubicBezTo>
                    <a:pt x="194" y="578"/>
                    <a:pt x="189" y="580"/>
                    <a:pt x="189" y="584"/>
                  </a:cubicBezTo>
                  <a:cubicBezTo>
                    <a:pt x="189" y="585"/>
                    <a:pt x="189" y="586"/>
                    <a:pt x="189" y="587"/>
                  </a:cubicBezTo>
                  <a:cubicBezTo>
                    <a:pt x="189" y="588"/>
                    <a:pt x="189" y="588"/>
                    <a:pt x="189" y="588"/>
                  </a:cubicBezTo>
                  <a:cubicBezTo>
                    <a:pt x="189" y="589"/>
                    <a:pt x="188" y="589"/>
                    <a:pt x="188" y="590"/>
                  </a:cubicBezTo>
                  <a:cubicBezTo>
                    <a:pt x="188" y="590"/>
                    <a:pt x="188" y="591"/>
                    <a:pt x="188" y="591"/>
                  </a:cubicBezTo>
                  <a:cubicBezTo>
                    <a:pt x="187" y="591"/>
                    <a:pt x="187" y="592"/>
                    <a:pt x="187" y="592"/>
                  </a:cubicBezTo>
                  <a:cubicBezTo>
                    <a:pt x="186" y="593"/>
                    <a:pt x="186" y="593"/>
                    <a:pt x="186" y="593"/>
                  </a:cubicBezTo>
                  <a:cubicBezTo>
                    <a:pt x="185" y="594"/>
                    <a:pt x="184" y="594"/>
                    <a:pt x="183" y="595"/>
                  </a:cubicBezTo>
                  <a:cubicBezTo>
                    <a:pt x="179" y="596"/>
                    <a:pt x="167" y="591"/>
                    <a:pt x="161" y="592"/>
                  </a:cubicBezTo>
                  <a:cubicBezTo>
                    <a:pt x="154" y="592"/>
                    <a:pt x="141" y="592"/>
                    <a:pt x="135" y="591"/>
                  </a:cubicBezTo>
                  <a:cubicBezTo>
                    <a:pt x="130" y="591"/>
                    <a:pt x="125" y="592"/>
                    <a:pt x="123" y="594"/>
                  </a:cubicBezTo>
                  <a:cubicBezTo>
                    <a:pt x="121" y="596"/>
                    <a:pt x="117" y="594"/>
                    <a:pt x="113" y="597"/>
                  </a:cubicBezTo>
                  <a:cubicBezTo>
                    <a:pt x="108" y="600"/>
                    <a:pt x="113" y="602"/>
                    <a:pt x="114" y="606"/>
                  </a:cubicBezTo>
                  <a:cubicBezTo>
                    <a:pt x="114" y="607"/>
                    <a:pt x="114" y="607"/>
                    <a:pt x="114" y="608"/>
                  </a:cubicBezTo>
                  <a:cubicBezTo>
                    <a:pt x="114" y="609"/>
                    <a:pt x="114" y="610"/>
                    <a:pt x="114" y="611"/>
                  </a:cubicBezTo>
                  <a:cubicBezTo>
                    <a:pt x="115" y="611"/>
                    <a:pt x="115" y="612"/>
                    <a:pt x="115" y="612"/>
                  </a:cubicBezTo>
                  <a:cubicBezTo>
                    <a:pt x="115" y="612"/>
                    <a:pt x="115" y="613"/>
                    <a:pt x="115" y="613"/>
                  </a:cubicBezTo>
                  <a:cubicBezTo>
                    <a:pt x="115" y="614"/>
                    <a:pt x="115" y="614"/>
                    <a:pt x="115" y="615"/>
                  </a:cubicBezTo>
                  <a:cubicBezTo>
                    <a:pt x="115" y="615"/>
                    <a:pt x="115" y="616"/>
                    <a:pt x="115" y="616"/>
                  </a:cubicBezTo>
                  <a:cubicBezTo>
                    <a:pt x="115" y="617"/>
                    <a:pt x="115" y="617"/>
                    <a:pt x="115" y="617"/>
                  </a:cubicBezTo>
                  <a:cubicBezTo>
                    <a:pt x="115" y="619"/>
                    <a:pt x="115" y="620"/>
                    <a:pt x="115" y="622"/>
                  </a:cubicBezTo>
                  <a:cubicBezTo>
                    <a:pt x="115" y="622"/>
                    <a:pt x="115" y="622"/>
                    <a:pt x="115" y="622"/>
                  </a:cubicBezTo>
                  <a:cubicBezTo>
                    <a:pt x="115" y="623"/>
                    <a:pt x="116" y="623"/>
                    <a:pt x="116" y="624"/>
                  </a:cubicBezTo>
                  <a:cubicBezTo>
                    <a:pt x="116" y="624"/>
                    <a:pt x="116" y="624"/>
                    <a:pt x="116" y="625"/>
                  </a:cubicBezTo>
                  <a:cubicBezTo>
                    <a:pt x="116" y="625"/>
                    <a:pt x="116" y="625"/>
                    <a:pt x="116" y="626"/>
                  </a:cubicBezTo>
                  <a:cubicBezTo>
                    <a:pt x="116" y="626"/>
                    <a:pt x="116" y="627"/>
                    <a:pt x="116" y="627"/>
                  </a:cubicBezTo>
                  <a:cubicBezTo>
                    <a:pt x="117" y="631"/>
                    <a:pt x="109" y="641"/>
                    <a:pt x="107" y="646"/>
                  </a:cubicBezTo>
                  <a:cubicBezTo>
                    <a:pt x="104" y="651"/>
                    <a:pt x="108" y="649"/>
                    <a:pt x="110" y="650"/>
                  </a:cubicBezTo>
                  <a:cubicBezTo>
                    <a:pt x="111" y="650"/>
                    <a:pt x="112" y="657"/>
                    <a:pt x="111" y="661"/>
                  </a:cubicBezTo>
                  <a:cubicBezTo>
                    <a:pt x="110" y="664"/>
                    <a:pt x="110" y="667"/>
                    <a:pt x="115" y="667"/>
                  </a:cubicBezTo>
                  <a:cubicBezTo>
                    <a:pt x="116" y="667"/>
                    <a:pt x="117" y="667"/>
                    <a:pt x="118" y="667"/>
                  </a:cubicBezTo>
                  <a:cubicBezTo>
                    <a:pt x="118" y="667"/>
                    <a:pt x="119" y="667"/>
                    <a:pt x="119" y="667"/>
                  </a:cubicBezTo>
                  <a:cubicBezTo>
                    <a:pt x="119" y="667"/>
                    <a:pt x="120" y="667"/>
                    <a:pt x="120" y="667"/>
                  </a:cubicBezTo>
                  <a:cubicBezTo>
                    <a:pt x="121" y="667"/>
                    <a:pt x="121" y="667"/>
                    <a:pt x="121" y="667"/>
                  </a:cubicBezTo>
                  <a:cubicBezTo>
                    <a:pt x="121" y="667"/>
                    <a:pt x="122" y="666"/>
                    <a:pt x="122" y="666"/>
                  </a:cubicBezTo>
                  <a:cubicBezTo>
                    <a:pt x="123" y="666"/>
                    <a:pt x="124" y="666"/>
                    <a:pt x="125" y="666"/>
                  </a:cubicBezTo>
                  <a:cubicBezTo>
                    <a:pt x="128" y="666"/>
                    <a:pt x="136" y="676"/>
                    <a:pt x="137" y="678"/>
                  </a:cubicBezTo>
                  <a:cubicBezTo>
                    <a:pt x="138" y="680"/>
                    <a:pt x="141" y="680"/>
                    <a:pt x="143" y="678"/>
                  </a:cubicBezTo>
                  <a:cubicBezTo>
                    <a:pt x="146" y="676"/>
                    <a:pt x="146" y="675"/>
                    <a:pt x="152" y="673"/>
                  </a:cubicBezTo>
                  <a:cubicBezTo>
                    <a:pt x="158" y="672"/>
                    <a:pt x="155" y="673"/>
                    <a:pt x="159" y="673"/>
                  </a:cubicBezTo>
                  <a:cubicBezTo>
                    <a:pt x="163" y="673"/>
                    <a:pt x="183" y="665"/>
                    <a:pt x="187" y="663"/>
                  </a:cubicBezTo>
                  <a:cubicBezTo>
                    <a:pt x="191" y="661"/>
                    <a:pt x="191" y="660"/>
                    <a:pt x="192" y="657"/>
                  </a:cubicBezTo>
                  <a:cubicBezTo>
                    <a:pt x="193" y="655"/>
                    <a:pt x="197" y="652"/>
                    <a:pt x="199" y="649"/>
                  </a:cubicBezTo>
                  <a:cubicBezTo>
                    <a:pt x="200" y="647"/>
                    <a:pt x="198" y="645"/>
                    <a:pt x="197" y="639"/>
                  </a:cubicBezTo>
                  <a:cubicBezTo>
                    <a:pt x="197" y="634"/>
                    <a:pt x="204" y="627"/>
                    <a:pt x="205" y="626"/>
                  </a:cubicBezTo>
                  <a:cubicBezTo>
                    <a:pt x="205" y="625"/>
                    <a:pt x="209" y="622"/>
                    <a:pt x="214" y="620"/>
                  </a:cubicBezTo>
                  <a:cubicBezTo>
                    <a:pt x="218" y="617"/>
                    <a:pt x="216" y="620"/>
                    <a:pt x="217" y="620"/>
                  </a:cubicBezTo>
                  <a:cubicBezTo>
                    <a:pt x="219" y="620"/>
                    <a:pt x="227" y="615"/>
                    <a:pt x="230" y="612"/>
                  </a:cubicBezTo>
                  <a:cubicBezTo>
                    <a:pt x="230" y="612"/>
                    <a:pt x="230" y="611"/>
                    <a:pt x="230" y="611"/>
                  </a:cubicBezTo>
                  <a:cubicBezTo>
                    <a:pt x="230" y="611"/>
                    <a:pt x="230" y="610"/>
                    <a:pt x="231" y="610"/>
                  </a:cubicBezTo>
                  <a:cubicBezTo>
                    <a:pt x="231" y="610"/>
                    <a:pt x="231" y="610"/>
                    <a:pt x="231" y="610"/>
                  </a:cubicBezTo>
                  <a:cubicBezTo>
                    <a:pt x="231" y="609"/>
                    <a:pt x="231" y="609"/>
                    <a:pt x="231" y="609"/>
                  </a:cubicBezTo>
                  <a:cubicBezTo>
                    <a:pt x="231" y="609"/>
                    <a:pt x="231" y="608"/>
                    <a:pt x="231" y="608"/>
                  </a:cubicBezTo>
                  <a:cubicBezTo>
                    <a:pt x="231" y="608"/>
                    <a:pt x="231" y="608"/>
                    <a:pt x="231" y="608"/>
                  </a:cubicBezTo>
                  <a:cubicBezTo>
                    <a:pt x="231" y="607"/>
                    <a:pt x="230" y="606"/>
                    <a:pt x="230" y="605"/>
                  </a:cubicBezTo>
                  <a:cubicBezTo>
                    <a:pt x="230" y="604"/>
                    <a:pt x="230" y="604"/>
                    <a:pt x="230" y="603"/>
                  </a:cubicBezTo>
                  <a:cubicBezTo>
                    <a:pt x="229" y="602"/>
                    <a:pt x="239" y="593"/>
                    <a:pt x="242" y="592"/>
                  </a:cubicBezTo>
                  <a:cubicBezTo>
                    <a:pt x="245" y="591"/>
                    <a:pt x="254" y="597"/>
                    <a:pt x="260" y="596"/>
                  </a:cubicBezTo>
                  <a:cubicBezTo>
                    <a:pt x="261" y="596"/>
                    <a:pt x="263" y="596"/>
                    <a:pt x="264" y="596"/>
                  </a:cubicBezTo>
                  <a:cubicBezTo>
                    <a:pt x="265" y="595"/>
                    <a:pt x="265" y="595"/>
                    <a:pt x="266" y="594"/>
                  </a:cubicBezTo>
                  <a:cubicBezTo>
                    <a:pt x="267" y="594"/>
                    <a:pt x="267" y="594"/>
                    <a:pt x="268" y="594"/>
                  </a:cubicBezTo>
                  <a:cubicBezTo>
                    <a:pt x="268" y="594"/>
                    <a:pt x="268" y="593"/>
                    <a:pt x="269" y="593"/>
                  </a:cubicBezTo>
                  <a:cubicBezTo>
                    <a:pt x="269" y="593"/>
                    <a:pt x="269" y="593"/>
                    <a:pt x="270" y="593"/>
                  </a:cubicBezTo>
                  <a:cubicBezTo>
                    <a:pt x="270" y="592"/>
                    <a:pt x="271" y="592"/>
                    <a:pt x="271" y="591"/>
                  </a:cubicBezTo>
                  <a:cubicBezTo>
                    <a:pt x="272" y="591"/>
                    <a:pt x="272" y="591"/>
                    <a:pt x="272" y="591"/>
                  </a:cubicBezTo>
                  <a:cubicBezTo>
                    <a:pt x="272" y="591"/>
                    <a:pt x="272" y="591"/>
                    <a:pt x="273" y="591"/>
                  </a:cubicBezTo>
                  <a:cubicBezTo>
                    <a:pt x="274" y="590"/>
                    <a:pt x="275" y="589"/>
                    <a:pt x="276" y="588"/>
                  </a:cubicBezTo>
                  <a:cubicBezTo>
                    <a:pt x="276" y="588"/>
                    <a:pt x="277" y="588"/>
                    <a:pt x="277" y="588"/>
                  </a:cubicBezTo>
                  <a:cubicBezTo>
                    <a:pt x="278" y="587"/>
                    <a:pt x="279" y="586"/>
                    <a:pt x="280" y="585"/>
                  </a:cubicBezTo>
                  <a:cubicBezTo>
                    <a:pt x="280" y="585"/>
                    <a:pt x="281" y="585"/>
                    <a:pt x="281" y="585"/>
                  </a:cubicBezTo>
                  <a:cubicBezTo>
                    <a:pt x="282" y="584"/>
                    <a:pt x="283" y="583"/>
                    <a:pt x="284" y="582"/>
                  </a:cubicBezTo>
                  <a:cubicBezTo>
                    <a:pt x="285" y="582"/>
                    <a:pt x="285" y="581"/>
                    <a:pt x="286" y="581"/>
                  </a:cubicBezTo>
                  <a:cubicBezTo>
                    <a:pt x="288" y="579"/>
                    <a:pt x="295" y="583"/>
                    <a:pt x="298" y="585"/>
                  </a:cubicBezTo>
                  <a:cubicBezTo>
                    <a:pt x="301" y="586"/>
                    <a:pt x="302" y="590"/>
                    <a:pt x="305" y="596"/>
                  </a:cubicBezTo>
                  <a:cubicBezTo>
                    <a:pt x="308" y="602"/>
                    <a:pt x="317" y="608"/>
                    <a:pt x="319" y="611"/>
                  </a:cubicBezTo>
                  <a:cubicBezTo>
                    <a:pt x="321" y="613"/>
                    <a:pt x="338" y="623"/>
                    <a:pt x="341" y="625"/>
                  </a:cubicBezTo>
                  <a:cubicBezTo>
                    <a:pt x="344" y="627"/>
                    <a:pt x="346" y="632"/>
                    <a:pt x="349" y="633"/>
                  </a:cubicBezTo>
                  <a:cubicBezTo>
                    <a:pt x="351" y="635"/>
                    <a:pt x="353" y="636"/>
                    <a:pt x="354" y="639"/>
                  </a:cubicBezTo>
                  <a:cubicBezTo>
                    <a:pt x="355" y="641"/>
                    <a:pt x="358" y="644"/>
                    <a:pt x="357" y="647"/>
                  </a:cubicBezTo>
                  <a:cubicBezTo>
                    <a:pt x="357" y="651"/>
                    <a:pt x="352" y="658"/>
                    <a:pt x="353" y="659"/>
                  </a:cubicBezTo>
                  <a:cubicBezTo>
                    <a:pt x="355" y="661"/>
                    <a:pt x="359" y="653"/>
                    <a:pt x="360" y="651"/>
                  </a:cubicBezTo>
                  <a:cubicBezTo>
                    <a:pt x="361" y="650"/>
                    <a:pt x="363" y="644"/>
                    <a:pt x="364" y="642"/>
                  </a:cubicBezTo>
                  <a:cubicBezTo>
                    <a:pt x="365" y="639"/>
                    <a:pt x="361" y="638"/>
                    <a:pt x="360" y="636"/>
                  </a:cubicBezTo>
                  <a:cubicBezTo>
                    <a:pt x="359" y="635"/>
                    <a:pt x="363" y="630"/>
                    <a:pt x="364" y="630"/>
                  </a:cubicBezTo>
                  <a:cubicBezTo>
                    <a:pt x="365" y="629"/>
                    <a:pt x="369" y="631"/>
                    <a:pt x="372" y="632"/>
                  </a:cubicBezTo>
                  <a:cubicBezTo>
                    <a:pt x="375" y="634"/>
                    <a:pt x="378" y="633"/>
                    <a:pt x="379" y="632"/>
                  </a:cubicBezTo>
                  <a:cubicBezTo>
                    <a:pt x="380" y="630"/>
                    <a:pt x="374" y="624"/>
                    <a:pt x="371" y="622"/>
                  </a:cubicBezTo>
                  <a:cubicBezTo>
                    <a:pt x="368" y="619"/>
                    <a:pt x="359" y="618"/>
                    <a:pt x="357" y="617"/>
                  </a:cubicBezTo>
                  <a:cubicBezTo>
                    <a:pt x="354" y="617"/>
                    <a:pt x="356" y="612"/>
                    <a:pt x="356" y="611"/>
                  </a:cubicBezTo>
                  <a:cubicBezTo>
                    <a:pt x="356" y="609"/>
                    <a:pt x="352" y="610"/>
                    <a:pt x="349" y="610"/>
                  </a:cubicBezTo>
                  <a:cubicBezTo>
                    <a:pt x="346" y="610"/>
                    <a:pt x="344" y="608"/>
                    <a:pt x="341" y="605"/>
                  </a:cubicBezTo>
                  <a:cubicBezTo>
                    <a:pt x="338" y="603"/>
                    <a:pt x="333" y="595"/>
                    <a:pt x="333" y="592"/>
                  </a:cubicBezTo>
                  <a:cubicBezTo>
                    <a:pt x="333" y="590"/>
                    <a:pt x="329" y="587"/>
                    <a:pt x="327" y="587"/>
                  </a:cubicBezTo>
                  <a:cubicBezTo>
                    <a:pt x="324" y="586"/>
                    <a:pt x="324" y="581"/>
                    <a:pt x="321" y="581"/>
                  </a:cubicBezTo>
                  <a:cubicBezTo>
                    <a:pt x="319" y="580"/>
                    <a:pt x="321" y="577"/>
                    <a:pt x="323" y="575"/>
                  </a:cubicBezTo>
                  <a:cubicBezTo>
                    <a:pt x="325" y="572"/>
                    <a:pt x="323" y="573"/>
                    <a:pt x="321" y="572"/>
                  </a:cubicBezTo>
                  <a:cubicBezTo>
                    <a:pt x="319" y="570"/>
                    <a:pt x="321" y="570"/>
                    <a:pt x="323" y="569"/>
                  </a:cubicBezTo>
                  <a:cubicBezTo>
                    <a:pt x="325" y="568"/>
                    <a:pt x="330" y="565"/>
                    <a:pt x="332" y="565"/>
                  </a:cubicBezTo>
                  <a:cubicBezTo>
                    <a:pt x="332" y="565"/>
                    <a:pt x="332" y="565"/>
                    <a:pt x="332" y="565"/>
                  </a:cubicBezTo>
                  <a:cubicBezTo>
                    <a:pt x="332" y="565"/>
                    <a:pt x="332" y="565"/>
                    <a:pt x="332" y="565"/>
                  </a:cubicBezTo>
                  <a:cubicBezTo>
                    <a:pt x="332" y="565"/>
                    <a:pt x="332" y="565"/>
                    <a:pt x="332" y="565"/>
                  </a:cubicBezTo>
                  <a:cubicBezTo>
                    <a:pt x="333" y="566"/>
                    <a:pt x="333" y="566"/>
                    <a:pt x="333" y="566"/>
                  </a:cubicBezTo>
                  <a:cubicBezTo>
                    <a:pt x="333" y="566"/>
                    <a:pt x="333" y="566"/>
                    <a:pt x="333" y="566"/>
                  </a:cubicBezTo>
                  <a:cubicBezTo>
                    <a:pt x="333" y="567"/>
                    <a:pt x="333" y="568"/>
                    <a:pt x="334" y="569"/>
                  </a:cubicBezTo>
                  <a:cubicBezTo>
                    <a:pt x="334" y="569"/>
                    <a:pt x="334" y="569"/>
                    <a:pt x="334" y="569"/>
                  </a:cubicBezTo>
                  <a:cubicBezTo>
                    <a:pt x="334" y="570"/>
                    <a:pt x="334" y="571"/>
                    <a:pt x="335" y="572"/>
                  </a:cubicBezTo>
                  <a:cubicBezTo>
                    <a:pt x="335" y="572"/>
                    <a:pt x="335" y="572"/>
                    <a:pt x="335" y="572"/>
                  </a:cubicBezTo>
                  <a:cubicBezTo>
                    <a:pt x="335" y="573"/>
                    <a:pt x="335" y="574"/>
                    <a:pt x="336" y="574"/>
                  </a:cubicBezTo>
                  <a:cubicBezTo>
                    <a:pt x="338" y="577"/>
                    <a:pt x="339" y="574"/>
                    <a:pt x="341" y="572"/>
                  </a:cubicBezTo>
                  <a:cubicBezTo>
                    <a:pt x="343" y="570"/>
                    <a:pt x="342" y="574"/>
                    <a:pt x="342" y="578"/>
                  </a:cubicBezTo>
                  <a:cubicBezTo>
                    <a:pt x="342" y="582"/>
                    <a:pt x="343" y="580"/>
                    <a:pt x="347" y="582"/>
                  </a:cubicBezTo>
                  <a:cubicBezTo>
                    <a:pt x="350" y="584"/>
                    <a:pt x="347" y="585"/>
                    <a:pt x="350" y="588"/>
                  </a:cubicBezTo>
                  <a:cubicBezTo>
                    <a:pt x="352" y="591"/>
                    <a:pt x="357" y="592"/>
                    <a:pt x="360" y="593"/>
                  </a:cubicBezTo>
                  <a:cubicBezTo>
                    <a:pt x="363" y="594"/>
                    <a:pt x="365" y="597"/>
                    <a:pt x="367" y="598"/>
                  </a:cubicBezTo>
                  <a:cubicBezTo>
                    <a:pt x="367" y="599"/>
                    <a:pt x="368" y="599"/>
                    <a:pt x="368" y="599"/>
                  </a:cubicBezTo>
                  <a:cubicBezTo>
                    <a:pt x="368" y="599"/>
                    <a:pt x="368" y="599"/>
                    <a:pt x="368" y="599"/>
                  </a:cubicBezTo>
                  <a:cubicBezTo>
                    <a:pt x="368" y="599"/>
                    <a:pt x="368" y="599"/>
                    <a:pt x="368" y="599"/>
                  </a:cubicBezTo>
                  <a:cubicBezTo>
                    <a:pt x="369" y="599"/>
                    <a:pt x="370" y="599"/>
                    <a:pt x="370" y="600"/>
                  </a:cubicBezTo>
                  <a:cubicBezTo>
                    <a:pt x="371" y="600"/>
                    <a:pt x="372" y="600"/>
                    <a:pt x="373" y="600"/>
                  </a:cubicBezTo>
                  <a:cubicBezTo>
                    <a:pt x="374" y="601"/>
                    <a:pt x="375" y="602"/>
                    <a:pt x="376" y="602"/>
                  </a:cubicBezTo>
                  <a:cubicBezTo>
                    <a:pt x="377" y="603"/>
                    <a:pt x="378" y="604"/>
                    <a:pt x="379" y="605"/>
                  </a:cubicBezTo>
                  <a:cubicBezTo>
                    <a:pt x="379" y="605"/>
                    <a:pt x="379" y="605"/>
                    <a:pt x="379" y="605"/>
                  </a:cubicBezTo>
                  <a:cubicBezTo>
                    <a:pt x="380" y="606"/>
                    <a:pt x="381" y="607"/>
                    <a:pt x="381" y="608"/>
                  </a:cubicBezTo>
                  <a:cubicBezTo>
                    <a:pt x="382" y="608"/>
                    <a:pt x="382" y="609"/>
                    <a:pt x="383" y="609"/>
                  </a:cubicBezTo>
                  <a:cubicBezTo>
                    <a:pt x="383" y="609"/>
                    <a:pt x="383" y="609"/>
                    <a:pt x="383" y="609"/>
                  </a:cubicBezTo>
                  <a:cubicBezTo>
                    <a:pt x="384" y="610"/>
                    <a:pt x="385" y="610"/>
                    <a:pt x="385" y="610"/>
                  </a:cubicBezTo>
                  <a:cubicBezTo>
                    <a:pt x="386" y="610"/>
                    <a:pt x="386" y="611"/>
                    <a:pt x="387" y="611"/>
                  </a:cubicBezTo>
                  <a:cubicBezTo>
                    <a:pt x="387" y="611"/>
                    <a:pt x="387" y="611"/>
                    <a:pt x="387" y="611"/>
                  </a:cubicBezTo>
                  <a:cubicBezTo>
                    <a:pt x="388" y="612"/>
                    <a:pt x="388" y="612"/>
                    <a:pt x="389" y="613"/>
                  </a:cubicBezTo>
                  <a:cubicBezTo>
                    <a:pt x="390" y="616"/>
                    <a:pt x="387" y="625"/>
                    <a:pt x="389" y="632"/>
                  </a:cubicBezTo>
                  <a:cubicBezTo>
                    <a:pt x="389" y="633"/>
                    <a:pt x="389" y="633"/>
                    <a:pt x="389" y="634"/>
                  </a:cubicBezTo>
                  <a:cubicBezTo>
                    <a:pt x="390" y="634"/>
                    <a:pt x="390" y="635"/>
                    <a:pt x="390" y="635"/>
                  </a:cubicBezTo>
                  <a:cubicBezTo>
                    <a:pt x="390" y="635"/>
                    <a:pt x="390" y="636"/>
                    <a:pt x="390" y="636"/>
                  </a:cubicBezTo>
                  <a:cubicBezTo>
                    <a:pt x="390" y="636"/>
                    <a:pt x="390" y="636"/>
                    <a:pt x="390" y="636"/>
                  </a:cubicBezTo>
                  <a:cubicBezTo>
                    <a:pt x="390" y="637"/>
                    <a:pt x="391" y="637"/>
                    <a:pt x="391" y="637"/>
                  </a:cubicBezTo>
                  <a:cubicBezTo>
                    <a:pt x="391" y="638"/>
                    <a:pt x="392" y="638"/>
                    <a:pt x="392" y="638"/>
                  </a:cubicBezTo>
                  <a:cubicBezTo>
                    <a:pt x="392" y="638"/>
                    <a:pt x="392" y="638"/>
                    <a:pt x="392" y="638"/>
                  </a:cubicBezTo>
                  <a:cubicBezTo>
                    <a:pt x="392" y="639"/>
                    <a:pt x="392" y="639"/>
                    <a:pt x="392" y="639"/>
                  </a:cubicBezTo>
                  <a:cubicBezTo>
                    <a:pt x="392" y="639"/>
                    <a:pt x="392" y="639"/>
                    <a:pt x="392" y="640"/>
                  </a:cubicBezTo>
                  <a:cubicBezTo>
                    <a:pt x="392" y="640"/>
                    <a:pt x="393" y="640"/>
                    <a:pt x="393" y="641"/>
                  </a:cubicBezTo>
                  <a:cubicBezTo>
                    <a:pt x="395" y="645"/>
                    <a:pt x="397" y="641"/>
                    <a:pt x="398" y="642"/>
                  </a:cubicBezTo>
                  <a:cubicBezTo>
                    <a:pt x="399" y="643"/>
                    <a:pt x="400" y="642"/>
                    <a:pt x="403" y="645"/>
                  </a:cubicBezTo>
                  <a:cubicBezTo>
                    <a:pt x="406" y="648"/>
                    <a:pt x="401" y="648"/>
                    <a:pt x="404" y="650"/>
                  </a:cubicBezTo>
                  <a:cubicBezTo>
                    <a:pt x="407" y="652"/>
                    <a:pt x="420" y="652"/>
                    <a:pt x="422" y="652"/>
                  </a:cubicBezTo>
                  <a:cubicBezTo>
                    <a:pt x="423" y="652"/>
                    <a:pt x="423" y="654"/>
                    <a:pt x="422" y="656"/>
                  </a:cubicBezTo>
                  <a:cubicBezTo>
                    <a:pt x="420" y="657"/>
                    <a:pt x="413" y="654"/>
                    <a:pt x="411" y="654"/>
                  </a:cubicBezTo>
                  <a:cubicBezTo>
                    <a:pt x="408" y="653"/>
                    <a:pt x="407" y="654"/>
                    <a:pt x="405" y="656"/>
                  </a:cubicBezTo>
                  <a:cubicBezTo>
                    <a:pt x="404" y="658"/>
                    <a:pt x="409" y="661"/>
                    <a:pt x="409" y="664"/>
                  </a:cubicBezTo>
                  <a:cubicBezTo>
                    <a:pt x="409" y="667"/>
                    <a:pt x="411" y="668"/>
                    <a:pt x="413" y="668"/>
                  </a:cubicBezTo>
                  <a:cubicBezTo>
                    <a:pt x="416" y="668"/>
                    <a:pt x="415" y="670"/>
                    <a:pt x="417" y="673"/>
                  </a:cubicBezTo>
                  <a:cubicBezTo>
                    <a:pt x="418" y="676"/>
                    <a:pt x="419" y="670"/>
                    <a:pt x="421" y="670"/>
                  </a:cubicBezTo>
                  <a:cubicBezTo>
                    <a:pt x="423" y="670"/>
                    <a:pt x="423" y="667"/>
                    <a:pt x="423" y="664"/>
                  </a:cubicBezTo>
                  <a:cubicBezTo>
                    <a:pt x="423" y="660"/>
                    <a:pt x="425" y="661"/>
                    <a:pt x="426" y="660"/>
                  </a:cubicBezTo>
                  <a:cubicBezTo>
                    <a:pt x="427" y="659"/>
                    <a:pt x="426" y="658"/>
                    <a:pt x="427" y="655"/>
                  </a:cubicBezTo>
                  <a:cubicBezTo>
                    <a:pt x="427" y="653"/>
                    <a:pt x="428" y="656"/>
                    <a:pt x="430" y="657"/>
                  </a:cubicBezTo>
                  <a:cubicBezTo>
                    <a:pt x="431" y="658"/>
                    <a:pt x="430" y="655"/>
                    <a:pt x="431" y="654"/>
                  </a:cubicBezTo>
                  <a:cubicBezTo>
                    <a:pt x="431" y="652"/>
                    <a:pt x="436" y="655"/>
                    <a:pt x="438" y="656"/>
                  </a:cubicBezTo>
                  <a:cubicBezTo>
                    <a:pt x="439" y="657"/>
                    <a:pt x="438" y="655"/>
                    <a:pt x="437" y="653"/>
                  </a:cubicBezTo>
                  <a:cubicBezTo>
                    <a:pt x="437" y="650"/>
                    <a:pt x="436" y="650"/>
                    <a:pt x="433" y="649"/>
                  </a:cubicBezTo>
                  <a:cubicBezTo>
                    <a:pt x="429" y="648"/>
                    <a:pt x="427" y="642"/>
                    <a:pt x="424" y="638"/>
                  </a:cubicBezTo>
                  <a:cubicBezTo>
                    <a:pt x="421" y="635"/>
                    <a:pt x="420" y="631"/>
                    <a:pt x="421" y="628"/>
                  </a:cubicBezTo>
                  <a:cubicBezTo>
                    <a:pt x="422" y="626"/>
                    <a:pt x="425" y="630"/>
                    <a:pt x="428" y="631"/>
                  </a:cubicBezTo>
                  <a:cubicBezTo>
                    <a:pt x="430" y="632"/>
                    <a:pt x="431" y="628"/>
                    <a:pt x="430" y="626"/>
                  </a:cubicBezTo>
                  <a:cubicBezTo>
                    <a:pt x="430" y="623"/>
                    <a:pt x="435" y="624"/>
                    <a:pt x="439" y="624"/>
                  </a:cubicBezTo>
                  <a:cubicBezTo>
                    <a:pt x="443" y="624"/>
                    <a:pt x="444" y="623"/>
                    <a:pt x="447" y="622"/>
                  </a:cubicBezTo>
                  <a:cubicBezTo>
                    <a:pt x="448" y="622"/>
                    <a:pt x="448" y="622"/>
                    <a:pt x="449" y="622"/>
                  </a:cubicBezTo>
                  <a:cubicBezTo>
                    <a:pt x="449" y="622"/>
                    <a:pt x="449" y="622"/>
                    <a:pt x="449" y="622"/>
                  </a:cubicBezTo>
                  <a:cubicBezTo>
                    <a:pt x="450" y="622"/>
                    <a:pt x="450" y="623"/>
                    <a:pt x="451" y="623"/>
                  </a:cubicBezTo>
                  <a:cubicBezTo>
                    <a:pt x="451" y="623"/>
                    <a:pt x="452" y="623"/>
                    <a:pt x="452" y="623"/>
                  </a:cubicBezTo>
                  <a:cubicBezTo>
                    <a:pt x="452" y="623"/>
                    <a:pt x="452" y="623"/>
                    <a:pt x="452" y="623"/>
                  </a:cubicBezTo>
                  <a:cubicBezTo>
                    <a:pt x="453" y="624"/>
                    <a:pt x="455" y="624"/>
                    <a:pt x="456" y="625"/>
                  </a:cubicBezTo>
                  <a:cubicBezTo>
                    <a:pt x="456" y="625"/>
                    <a:pt x="456" y="625"/>
                    <a:pt x="456" y="625"/>
                  </a:cubicBezTo>
                  <a:cubicBezTo>
                    <a:pt x="456" y="625"/>
                    <a:pt x="456" y="625"/>
                    <a:pt x="456" y="625"/>
                  </a:cubicBezTo>
                  <a:cubicBezTo>
                    <a:pt x="457" y="625"/>
                    <a:pt x="457" y="625"/>
                    <a:pt x="458" y="625"/>
                  </a:cubicBezTo>
                  <a:cubicBezTo>
                    <a:pt x="462" y="626"/>
                    <a:pt x="462" y="624"/>
                    <a:pt x="465" y="624"/>
                  </a:cubicBezTo>
                  <a:cubicBezTo>
                    <a:pt x="468" y="623"/>
                    <a:pt x="468" y="624"/>
                    <a:pt x="473" y="621"/>
                  </a:cubicBezTo>
                  <a:cubicBezTo>
                    <a:pt x="479" y="617"/>
                    <a:pt x="477" y="619"/>
                    <a:pt x="474" y="617"/>
                  </a:cubicBezTo>
                  <a:cubicBezTo>
                    <a:pt x="474" y="617"/>
                    <a:pt x="474" y="616"/>
                    <a:pt x="474" y="616"/>
                  </a:cubicBezTo>
                  <a:cubicBezTo>
                    <a:pt x="473" y="616"/>
                    <a:pt x="473" y="616"/>
                    <a:pt x="473" y="616"/>
                  </a:cubicBezTo>
                  <a:cubicBezTo>
                    <a:pt x="473" y="616"/>
                    <a:pt x="473" y="615"/>
                    <a:pt x="473" y="615"/>
                  </a:cubicBezTo>
                  <a:cubicBezTo>
                    <a:pt x="473" y="615"/>
                    <a:pt x="473" y="615"/>
                    <a:pt x="473" y="615"/>
                  </a:cubicBezTo>
                  <a:cubicBezTo>
                    <a:pt x="473" y="615"/>
                    <a:pt x="473" y="614"/>
                    <a:pt x="473" y="614"/>
                  </a:cubicBezTo>
                  <a:cubicBezTo>
                    <a:pt x="473" y="614"/>
                    <a:pt x="473" y="614"/>
                    <a:pt x="473" y="614"/>
                  </a:cubicBezTo>
                  <a:cubicBezTo>
                    <a:pt x="473" y="612"/>
                    <a:pt x="474" y="610"/>
                    <a:pt x="473" y="608"/>
                  </a:cubicBezTo>
                  <a:cubicBezTo>
                    <a:pt x="472" y="604"/>
                    <a:pt x="467" y="604"/>
                    <a:pt x="468" y="601"/>
                  </a:cubicBezTo>
                  <a:cubicBezTo>
                    <a:pt x="470" y="598"/>
                    <a:pt x="472" y="598"/>
                    <a:pt x="472" y="596"/>
                  </a:cubicBezTo>
                  <a:cubicBezTo>
                    <a:pt x="472" y="595"/>
                    <a:pt x="472" y="595"/>
                    <a:pt x="472" y="594"/>
                  </a:cubicBezTo>
                  <a:cubicBezTo>
                    <a:pt x="472" y="594"/>
                    <a:pt x="472" y="594"/>
                    <a:pt x="472" y="594"/>
                  </a:cubicBezTo>
                  <a:cubicBezTo>
                    <a:pt x="472" y="594"/>
                    <a:pt x="473" y="593"/>
                    <a:pt x="473" y="592"/>
                  </a:cubicBezTo>
                  <a:cubicBezTo>
                    <a:pt x="473" y="592"/>
                    <a:pt x="473" y="592"/>
                    <a:pt x="474" y="592"/>
                  </a:cubicBezTo>
                  <a:cubicBezTo>
                    <a:pt x="474" y="592"/>
                    <a:pt x="474" y="591"/>
                    <a:pt x="475" y="591"/>
                  </a:cubicBezTo>
                  <a:cubicBezTo>
                    <a:pt x="476" y="590"/>
                    <a:pt x="478" y="584"/>
                    <a:pt x="478" y="581"/>
                  </a:cubicBezTo>
                  <a:cubicBezTo>
                    <a:pt x="478" y="579"/>
                    <a:pt x="481" y="575"/>
                    <a:pt x="485" y="573"/>
                  </a:cubicBezTo>
                  <a:cubicBezTo>
                    <a:pt x="489" y="572"/>
                    <a:pt x="489" y="569"/>
                    <a:pt x="489" y="567"/>
                  </a:cubicBezTo>
                  <a:cubicBezTo>
                    <a:pt x="489" y="566"/>
                    <a:pt x="489" y="566"/>
                    <a:pt x="489" y="566"/>
                  </a:cubicBezTo>
                  <a:cubicBezTo>
                    <a:pt x="489" y="566"/>
                    <a:pt x="489" y="565"/>
                    <a:pt x="489" y="565"/>
                  </a:cubicBezTo>
                  <a:cubicBezTo>
                    <a:pt x="489" y="565"/>
                    <a:pt x="489" y="565"/>
                    <a:pt x="489" y="565"/>
                  </a:cubicBezTo>
                  <a:cubicBezTo>
                    <a:pt x="490" y="563"/>
                    <a:pt x="492" y="562"/>
                    <a:pt x="493" y="561"/>
                  </a:cubicBezTo>
                  <a:cubicBezTo>
                    <a:pt x="495" y="558"/>
                    <a:pt x="497" y="555"/>
                    <a:pt x="498" y="553"/>
                  </a:cubicBezTo>
                  <a:cubicBezTo>
                    <a:pt x="500" y="550"/>
                    <a:pt x="508" y="551"/>
                    <a:pt x="510" y="551"/>
                  </a:cubicBezTo>
                  <a:cubicBezTo>
                    <a:pt x="511" y="551"/>
                    <a:pt x="511" y="555"/>
                    <a:pt x="512" y="557"/>
                  </a:cubicBezTo>
                  <a:cubicBezTo>
                    <a:pt x="514" y="558"/>
                    <a:pt x="523" y="557"/>
                    <a:pt x="526" y="557"/>
                  </a:cubicBezTo>
                  <a:cubicBezTo>
                    <a:pt x="529" y="557"/>
                    <a:pt x="523" y="561"/>
                    <a:pt x="519" y="562"/>
                  </a:cubicBezTo>
                  <a:cubicBezTo>
                    <a:pt x="514" y="563"/>
                    <a:pt x="513" y="566"/>
                    <a:pt x="515" y="567"/>
                  </a:cubicBezTo>
                  <a:cubicBezTo>
                    <a:pt x="517" y="568"/>
                    <a:pt x="521" y="572"/>
                    <a:pt x="523" y="575"/>
                  </a:cubicBezTo>
                  <a:cubicBezTo>
                    <a:pt x="525" y="578"/>
                    <a:pt x="527" y="579"/>
                    <a:pt x="530" y="579"/>
                  </a:cubicBezTo>
                  <a:cubicBezTo>
                    <a:pt x="533" y="579"/>
                    <a:pt x="534" y="576"/>
                    <a:pt x="536" y="575"/>
                  </a:cubicBezTo>
                  <a:cubicBezTo>
                    <a:pt x="537" y="574"/>
                    <a:pt x="541" y="572"/>
                    <a:pt x="542" y="572"/>
                  </a:cubicBezTo>
                  <a:cubicBezTo>
                    <a:pt x="544" y="571"/>
                    <a:pt x="544" y="574"/>
                    <a:pt x="546" y="575"/>
                  </a:cubicBezTo>
                  <a:cubicBezTo>
                    <a:pt x="549" y="575"/>
                    <a:pt x="549" y="574"/>
                    <a:pt x="552" y="575"/>
                  </a:cubicBezTo>
                  <a:cubicBezTo>
                    <a:pt x="555" y="576"/>
                    <a:pt x="552" y="573"/>
                    <a:pt x="552" y="570"/>
                  </a:cubicBezTo>
                  <a:cubicBezTo>
                    <a:pt x="551" y="567"/>
                    <a:pt x="551" y="569"/>
                    <a:pt x="549" y="566"/>
                  </a:cubicBezTo>
                  <a:cubicBezTo>
                    <a:pt x="548" y="564"/>
                    <a:pt x="544" y="566"/>
                    <a:pt x="542" y="565"/>
                  </a:cubicBezTo>
                  <a:cubicBezTo>
                    <a:pt x="539" y="565"/>
                    <a:pt x="539" y="561"/>
                    <a:pt x="537" y="560"/>
                  </a:cubicBezTo>
                  <a:cubicBezTo>
                    <a:pt x="535" y="558"/>
                    <a:pt x="538" y="557"/>
                    <a:pt x="540" y="556"/>
                  </a:cubicBezTo>
                  <a:cubicBezTo>
                    <a:pt x="542" y="555"/>
                    <a:pt x="545" y="552"/>
                    <a:pt x="547" y="551"/>
                  </a:cubicBezTo>
                  <a:cubicBezTo>
                    <a:pt x="549" y="550"/>
                    <a:pt x="552" y="551"/>
                    <a:pt x="555" y="551"/>
                  </a:cubicBezTo>
                  <a:cubicBezTo>
                    <a:pt x="558" y="550"/>
                    <a:pt x="561" y="547"/>
                    <a:pt x="564" y="547"/>
                  </a:cubicBezTo>
                  <a:cubicBezTo>
                    <a:pt x="564" y="547"/>
                    <a:pt x="565" y="547"/>
                    <a:pt x="566" y="546"/>
                  </a:cubicBezTo>
                  <a:cubicBezTo>
                    <a:pt x="566" y="546"/>
                    <a:pt x="567" y="546"/>
                    <a:pt x="567" y="546"/>
                  </a:cubicBezTo>
                  <a:cubicBezTo>
                    <a:pt x="568" y="546"/>
                    <a:pt x="568" y="546"/>
                    <a:pt x="569" y="546"/>
                  </a:cubicBezTo>
                  <a:cubicBezTo>
                    <a:pt x="569" y="546"/>
                    <a:pt x="570" y="546"/>
                    <a:pt x="570" y="546"/>
                  </a:cubicBezTo>
                  <a:cubicBezTo>
                    <a:pt x="571" y="546"/>
                    <a:pt x="571" y="545"/>
                    <a:pt x="572" y="545"/>
                  </a:cubicBezTo>
                  <a:cubicBezTo>
                    <a:pt x="572" y="545"/>
                    <a:pt x="572" y="545"/>
                    <a:pt x="572" y="545"/>
                  </a:cubicBezTo>
                  <a:cubicBezTo>
                    <a:pt x="572" y="545"/>
                    <a:pt x="572" y="545"/>
                    <a:pt x="573" y="545"/>
                  </a:cubicBezTo>
                  <a:cubicBezTo>
                    <a:pt x="573" y="545"/>
                    <a:pt x="574" y="545"/>
                    <a:pt x="575" y="544"/>
                  </a:cubicBezTo>
                  <a:cubicBezTo>
                    <a:pt x="576" y="544"/>
                    <a:pt x="580" y="544"/>
                    <a:pt x="579" y="546"/>
                  </a:cubicBezTo>
                  <a:cubicBezTo>
                    <a:pt x="579" y="547"/>
                    <a:pt x="572" y="550"/>
                    <a:pt x="570" y="551"/>
                  </a:cubicBezTo>
                  <a:cubicBezTo>
                    <a:pt x="567" y="553"/>
                    <a:pt x="564" y="552"/>
                    <a:pt x="565" y="555"/>
                  </a:cubicBezTo>
                  <a:cubicBezTo>
                    <a:pt x="566" y="559"/>
                    <a:pt x="565" y="566"/>
                    <a:pt x="562" y="568"/>
                  </a:cubicBezTo>
                  <a:cubicBezTo>
                    <a:pt x="559" y="570"/>
                    <a:pt x="559" y="569"/>
                    <a:pt x="556" y="570"/>
                  </a:cubicBezTo>
                  <a:cubicBezTo>
                    <a:pt x="554" y="570"/>
                    <a:pt x="559" y="573"/>
                    <a:pt x="563" y="576"/>
                  </a:cubicBezTo>
                  <a:cubicBezTo>
                    <a:pt x="567" y="579"/>
                    <a:pt x="570" y="577"/>
                    <a:pt x="573" y="578"/>
                  </a:cubicBezTo>
                  <a:cubicBezTo>
                    <a:pt x="576" y="580"/>
                    <a:pt x="583" y="589"/>
                    <a:pt x="586" y="592"/>
                  </a:cubicBezTo>
                  <a:cubicBezTo>
                    <a:pt x="586" y="592"/>
                    <a:pt x="586" y="592"/>
                    <a:pt x="587" y="593"/>
                  </a:cubicBezTo>
                  <a:cubicBezTo>
                    <a:pt x="587" y="593"/>
                    <a:pt x="588" y="594"/>
                    <a:pt x="588" y="594"/>
                  </a:cubicBezTo>
                  <a:cubicBezTo>
                    <a:pt x="588" y="594"/>
                    <a:pt x="588" y="594"/>
                    <a:pt x="588" y="594"/>
                  </a:cubicBezTo>
                  <a:cubicBezTo>
                    <a:pt x="589" y="595"/>
                    <a:pt x="590" y="595"/>
                    <a:pt x="592" y="595"/>
                  </a:cubicBezTo>
                  <a:cubicBezTo>
                    <a:pt x="593" y="595"/>
                    <a:pt x="594" y="595"/>
                    <a:pt x="595" y="595"/>
                  </a:cubicBezTo>
                  <a:cubicBezTo>
                    <a:pt x="600" y="596"/>
                    <a:pt x="598" y="597"/>
                    <a:pt x="600" y="602"/>
                  </a:cubicBezTo>
                  <a:cubicBezTo>
                    <a:pt x="603" y="606"/>
                    <a:pt x="605" y="608"/>
                    <a:pt x="605" y="612"/>
                  </a:cubicBezTo>
                  <a:cubicBezTo>
                    <a:pt x="605" y="612"/>
                    <a:pt x="605" y="612"/>
                    <a:pt x="604" y="613"/>
                  </a:cubicBezTo>
                  <a:cubicBezTo>
                    <a:pt x="604" y="613"/>
                    <a:pt x="604" y="613"/>
                    <a:pt x="604" y="614"/>
                  </a:cubicBezTo>
                  <a:cubicBezTo>
                    <a:pt x="604" y="614"/>
                    <a:pt x="604" y="614"/>
                    <a:pt x="604" y="614"/>
                  </a:cubicBezTo>
                  <a:cubicBezTo>
                    <a:pt x="603" y="615"/>
                    <a:pt x="602" y="615"/>
                    <a:pt x="602" y="616"/>
                  </a:cubicBezTo>
                  <a:cubicBezTo>
                    <a:pt x="602" y="616"/>
                    <a:pt x="601" y="616"/>
                    <a:pt x="601" y="616"/>
                  </a:cubicBezTo>
                  <a:cubicBezTo>
                    <a:pt x="600" y="617"/>
                    <a:pt x="598" y="618"/>
                    <a:pt x="596" y="619"/>
                  </a:cubicBezTo>
                  <a:cubicBezTo>
                    <a:pt x="595" y="619"/>
                    <a:pt x="595" y="619"/>
                    <a:pt x="595" y="619"/>
                  </a:cubicBezTo>
                  <a:cubicBezTo>
                    <a:pt x="594" y="620"/>
                    <a:pt x="593" y="620"/>
                    <a:pt x="592" y="620"/>
                  </a:cubicBezTo>
                  <a:cubicBezTo>
                    <a:pt x="586" y="622"/>
                    <a:pt x="586" y="620"/>
                    <a:pt x="583" y="621"/>
                  </a:cubicBezTo>
                  <a:cubicBezTo>
                    <a:pt x="580" y="621"/>
                    <a:pt x="577" y="622"/>
                    <a:pt x="572" y="622"/>
                  </a:cubicBezTo>
                  <a:cubicBezTo>
                    <a:pt x="566" y="621"/>
                    <a:pt x="557" y="618"/>
                    <a:pt x="554" y="617"/>
                  </a:cubicBezTo>
                  <a:cubicBezTo>
                    <a:pt x="550" y="615"/>
                    <a:pt x="550" y="612"/>
                    <a:pt x="544" y="612"/>
                  </a:cubicBezTo>
                  <a:cubicBezTo>
                    <a:pt x="539" y="612"/>
                    <a:pt x="535" y="609"/>
                    <a:pt x="525" y="608"/>
                  </a:cubicBezTo>
                  <a:cubicBezTo>
                    <a:pt x="515" y="608"/>
                    <a:pt x="513" y="610"/>
                    <a:pt x="506" y="615"/>
                  </a:cubicBezTo>
                  <a:cubicBezTo>
                    <a:pt x="500" y="620"/>
                    <a:pt x="489" y="618"/>
                    <a:pt x="485" y="618"/>
                  </a:cubicBezTo>
                  <a:cubicBezTo>
                    <a:pt x="480" y="618"/>
                    <a:pt x="484" y="621"/>
                    <a:pt x="486" y="623"/>
                  </a:cubicBezTo>
                  <a:cubicBezTo>
                    <a:pt x="487" y="625"/>
                    <a:pt x="485" y="623"/>
                    <a:pt x="482" y="625"/>
                  </a:cubicBezTo>
                  <a:cubicBezTo>
                    <a:pt x="478" y="626"/>
                    <a:pt x="482" y="626"/>
                    <a:pt x="480" y="627"/>
                  </a:cubicBezTo>
                  <a:cubicBezTo>
                    <a:pt x="478" y="628"/>
                    <a:pt x="467" y="628"/>
                    <a:pt x="464" y="628"/>
                  </a:cubicBezTo>
                  <a:cubicBezTo>
                    <a:pt x="460" y="628"/>
                    <a:pt x="459" y="631"/>
                    <a:pt x="457" y="634"/>
                  </a:cubicBezTo>
                  <a:cubicBezTo>
                    <a:pt x="456" y="636"/>
                    <a:pt x="457" y="639"/>
                    <a:pt x="459" y="641"/>
                  </a:cubicBezTo>
                  <a:cubicBezTo>
                    <a:pt x="461" y="644"/>
                    <a:pt x="461" y="647"/>
                    <a:pt x="459" y="648"/>
                  </a:cubicBezTo>
                  <a:cubicBezTo>
                    <a:pt x="456" y="650"/>
                    <a:pt x="453" y="649"/>
                    <a:pt x="451" y="649"/>
                  </a:cubicBezTo>
                  <a:cubicBezTo>
                    <a:pt x="448" y="649"/>
                    <a:pt x="451" y="651"/>
                    <a:pt x="455" y="653"/>
                  </a:cubicBezTo>
                  <a:cubicBezTo>
                    <a:pt x="458" y="655"/>
                    <a:pt x="459" y="653"/>
                    <a:pt x="462" y="653"/>
                  </a:cubicBezTo>
                  <a:cubicBezTo>
                    <a:pt x="464" y="653"/>
                    <a:pt x="464" y="655"/>
                    <a:pt x="463" y="657"/>
                  </a:cubicBezTo>
                  <a:cubicBezTo>
                    <a:pt x="461" y="658"/>
                    <a:pt x="462" y="660"/>
                    <a:pt x="464" y="662"/>
                  </a:cubicBezTo>
                  <a:cubicBezTo>
                    <a:pt x="466" y="663"/>
                    <a:pt x="465" y="665"/>
                    <a:pt x="468" y="666"/>
                  </a:cubicBezTo>
                  <a:cubicBezTo>
                    <a:pt x="471" y="667"/>
                    <a:pt x="474" y="668"/>
                    <a:pt x="476" y="669"/>
                  </a:cubicBezTo>
                  <a:cubicBezTo>
                    <a:pt x="479" y="670"/>
                    <a:pt x="481" y="670"/>
                    <a:pt x="484" y="672"/>
                  </a:cubicBezTo>
                  <a:cubicBezTo>
                    <a:pt x="487" y="675"/>
                    <a:pt x="491" y="676"/>
                    <a:pt x="494" y="676"/>
                  </a:cubicBezTo>
                  <a:cubicBezTo>
                    <a:pt x="497" y="676"/>
                    <a:pt x="498" y="671"/>
                    <a:pt x="498" y="670"/>
                  </a:cubicBezTo>
                  <a:cubicBezTo>
                    <a:pt x="498" y="669"/>
                    <a:pt x="509" y="671"/>
                    <a:pt x="513" y="674"/>
                  </a:cubicBezTo>
                  <a:cubicBezTo>
                    <a:pt x="517" y="678"/>
                    <a:pt x="524" y="676"/>
                    <a:pt x="528" y="676"/>
                  </a:cubicBezTo>
                  <a:cubicBezTo>
                    <a:pt x="533" y="675"/>
                    <a:pt x="536" y="670"/>
                    <a:pt x="537" y="669"/>
                  </a:cubicBezTo>
                  <a:cubicBezTo>
                    <a:pt x="538" y="667"/>
                    <a:pt x="540" y="669"/>
                    <a:pt x="543" y="668"/>
                  </a:cubicBezTo>
                  <a:cubicBezTo>
                    <a:pt x="545" y="668"/>
                    <a:pt x="544" y="669"/>
                    <a:pt x="547" y="670"/>
                  </a:cubicBezTo>
                  <a:cubicBezTo>
                    <a:pt x="549" y="672"/>
                    <a:pt x="549" y="670"/>
                    <a:pt x="551" y="670"/>
                  </a:cubicBezTo>
                  <a:cubicBezTo>
                    <a:pt x="551" y="670"/>
                    <a:pt x="551" y="670"/>
                    <a:pt x="551" y="670"/>
                  </a:cubicBezTo>
                  <a:cubicBezTo>
                    <a:pt x="551" y="670"/>
                    <a:pt x="551" y="670"/>
                    <a:pt x="551" y="670"/>
                  </a:cubicBezTo>
                  <a:cubicBezTo>
                    <a:pt x="551" y="671"/>
                    <a:pt x="551" y="671"/>
                    <a:pt x="551" y="671"/>
                  </a:cubicBezTo>
                  <a:cubicBezTo>
                    <a:pt x="551" y="671"/>
                    <a:pt x="551" y="671"/>
                    <a:pt x="551" y="671"/>
                  </a:cubicBezTo>
                  <a:cubicBezTo>
                    <a:pt x="551" y="672"/>
                    <a:pt x="551" y="672"/>
                    <a:pt x="550" y="672"/>
                  </a:cubicBezTo>
                  <a:cubicBezTo>
                    <a:pt x="550" y="673"/>
                    <a:pt x="550" y="675"/>
                    <a:pt x="550" y="676"/>
                  </a:cubicBezTo>
                  <a:cubicBezTo>
                    <a:pt x="550" y="676"/>
                    <a:pt x="550" y="676"/>
                    <a:pt x="550" y="676"/>
                  </a:cubicBezTo>
                  <a:cubicBezTo>
                    <a:pt x="550" y="676"/>
                    <a:pt x="550" y="677"/>
                    <a:pt x="550" y="677"/>
                  </a:cubicBezTo>
                  <a:cubicBezTo>
                    <a:pt x="550" y="679"/>
                    <a:pt x="550" y="688"/>
                    <a:pt x="550" y="691"/>
                  </a:cubicBezTo>
                  <a:cubicBezTo>
                    <a:pt x="549" y="692"/>
                    <a:pt x="549" y="693"/>
                    <a:pt x="549" y="693"/>
                  </a:cubicBezTo>
                  <a:cubicBezTo>
                    <a:pt x="549" y="693"/>
                    <a:pt x="549" y="693"/>
                    <a:pt x="548" y="694"/>
                  </a:cubicBezTo>
                  <a:cubicBezTo>
                    <a:pt x="548" y="694"/>
                    <a:pt x="548" y="694"/>
                    <a:pt x="547" y="695"/>
                  </a:cubicBezTo>
                  <a:cubicBezTo>
                    <a:pt x="547" y="695"/>
                    <a:pt x="546" y="696"/>
                    <a:pt x="546" y="696"/>
                  </a:cubicBezTo>
                  <a:cubicBezTo>
                    <a:pt x="546" y="696"/>
                    <a:pt x="545" y="696"/>
                    <a:pt x="545" y="697"/>
                  </a:cubicBezTo>
                  <a:cubicBezTo>
                    <a:pt x="545" y="697"/>
                    <a:pt x="545" y="698"/>
                    <a:pt x="545" y="698"/>
                  </a:cubicBezTo>
                  <a:cubicBezTo>
                    <a:pt x="545" y="699"/>
                    <a:pt x="545" y="700"/>
                    <a:pt x="545" y="700"/>
                  </a:cubicBezTo>
                  <a:cubicBezTo>
                    <a:pt x="545" y="700"/>
                    <a:pt x="544" y="701"/>
                    <a:pt x="544" y="701"/>
                  </a:cubicBezTo>
                  <a:cubicBezTo>
                    <a:pt x="544" y="703"/>
                    <a:pt x="544" y="705"/>
                    <a:pt x="543" y="707"/>
                  </a:cubicBezTo>
                  <a:cubicBezTo>
                    <a:pt x="543" y="707"/>
                    <a:pt x="543" y="707"/>
                    <a:pt x="543" y="707"/>
                  </a:cubicBezTo>
                  <a:cubicBezTo>
                    <a:pt x="543" y="708"/>
                    <a:pt x="542" y="710"/>
                    <a:pt x="542" y="711"/>
                  </a:cubicBezTo>
                  <a:cubicBezTo>
                    <a:pt x="541" y="713"/>
                    <a:pt x="540" y="715"/>
                    <a:pt x="539" y="717"/>
                  </a:cubicBezTo>
                  <a:cubicBezTo>
                    <a:pt x="538" y="718"/>
                    <a:pt x="537" y="720"/>
                    <a:pt x="536" y="721"/>
                  </a:cubicBezTo>
                  <a:cubicBezTo>
                    <a:pt x="536" y="722"/>
                    <a:pt x="536" y="722"/>
                    <a:pt x="536" y="722"/>
                  </a:cubicBezTo>
                  <a:cubicBezTo>
                    <a:pt x="535" y="724"/>
                    <a:pt x="535" y="725"/>
                    <a:pt x="535" y="726"/>
                  </a:cubicBezTo>
                  <a:cubicBezTo>
                    <a:pt x="534" y="726"/>
                    <a:pt x="534" y="727"/>
                    <a:pt x="534" y="727"/>
                  </a:cubicBezTo>
                  <a:cubicBezTo>
                    <a:pt x="534" y="728"/>
                    <a:pt x="534" y="728"/>
                    <a:pt x="533" y="729"/>
                  </a:cubicBezTo>
                  <a:cubicBezTo>
                    <a:pt x="533" y="729"/>
                    <a:pt x="533" y="730"/>
                    <a:pt x="532" y="731"/>
                  </a:cubicBezTo>
                  <a:cubicBezTo>
                    <a:pt x="529" y="734"/>
                    <a:pt x="517" y="731"/>
                    <a:pt x="514" y="731"/>
                  </a:cubicBezTo>
                  <a:cubicBezTo>
                    <a:pt x="510" y="732"/>
                    <a:pt x="509" y="729"/>
                    <a:pt x="507" y="727"/>
                  </a:cubicBezTo>
                  <a:cubicBezTo>
                    <a:pt x="504" y="725"/>
                    <a:pt x="503" y="729"/>
                    <a:pt x="501" y="727"/>
                  </a:cubicBezTo>
                  <a:cubicBezTo>
                    <a:pt x="498" y="725"/>
                    <a:pt x="499" y="726"/>
                    <a:pt x="496" y="728"/>
                  </a:cubicBezTo>
                  <a:cubicBezTo>
                    <a:pt x="493" y="729"/>
                    <a:pt x="487" y="734"/>
                    <a:pt x="485" y="736"/>
                  </a:cubicBezTo>
                  <a:cubicBezTo>
                    <a:pt x="482" y="737"/>
                    <a:pt x="469" y="733"/>
                    <a:pt x="465" y="732"/>
                  </a:cubicBezTo>
                  <a:cubicBezTo>
                    <a:pt x="461" y="730"/>
                    <a:pt x="450" y="728"/>
                    <a:pt x="447" y="728"/>
                  </a:cubicBezTo>
                  <a:cubicBezTo>
                    <a:pt x="447" y="728"/>
                    <a:pt x="446" y="728"/>
                    <a:pt x="445" y="727"/>
                  </a:cubicBezTo>
                  <a:cubicBezTo>
                    <a:pt x="443" y="727"/>
                    <a:pt x="440" y="726"/>
                    <a:pt x="437" y="725"/>
                  </a:cubicBezTo>
                  <a:cubicBezTo>
                    <a:pt x="436" y="725"/>
                    <a:pt x="436" y="725"/>
                    <a:pt x="435" y="724"/>
                  </a:cubicBezTo>
                  <a:cubicBezTo>
                    <a:pt x="434" y="724"/>
                    <a:pt x="432" y="724"/>
                    <a:pt x="430" y="723"/>
                  </a:cubicBezTo>
                  <a:cubicBezTo>
                    <a:pt x="423" y="722"/>
                    <a:pt x="424" y="722"/>
                    <a:pt x="422" y="719"/>
                  </a:cubicBezTo>
                  <a:cubicBezTo>
                    <a:pt x="421" y="717"/>
                    <a:pt x="419" y="714"/>
                    <a:pt x="415" y="714"/>
                  </a:cubicBezTo>
                  <a:cubicBezTo>
                    <a:pt x="411" y="714"/>
                    <a:pt x="399" y="717"/>
                    <a:pt x="396" y="719"/>
                  </a:cubicBezTo>
                  <a:cubicBezTo>
                    <a:pt x="393" y="721"/>
                    <a:pt x="390" y="722"/>
                    <a:pt x="392" y="727"/>
                  </a:cubicBezTo>
                  <a:cubicBezTo>
                    <a:pt x="393" y="733"/>
                    <a:pt x="393" y="738"/>
                    <a:pt x="387" y="741"/>
                  </a:cubicBezTo>
                  <a:cubicBezTo>
                    <a:pt x="382" y="744"/>
                    <a:pt x="380" y="742"/>
                    <a:pt x="373" y="738"/>
                  </a:cubicBezTo>
                  <a:cubicBezTo>
                    <a:pt x="366" y="734"/>
                    <a:pt x="362" y="733"/>
                    <a:pt x="357" y="733"/>
                  </a:cubicBezTo>
                  <a:cubicBezTo>
                    <a:pt x="352" y="733"/>
                    <a:pt x="347" y="728"/>
                    <a:pt x="347" y="725"/>
                  </a:cubicBezTo>
                  <a:cubicBezTo>
                    <a:pt x="346" y="722"/>
                    <a:pt x="345" y="718"/>
                    <a:pt x="341" y="718"/>
                  </a:cubicBezTo>
                  <a:cubicBezTo>
                    <a:pt x="337" y="718"/>
                    <a:pt x="335" y="714"/>
                    <a:pt x="329" y="714"/>
                  </a:cubicBezTo>
                  <a:cubicBezTo>
                    <a:pt x="323" y="714"/>
                    <a:pt x="318" y="715"/>
                    <a:pt x="315" y="713"/>
                  </a:cubicBezTo>
                  <a:cubicBezTo>
                    <a:pt x="314" y="712"/>
                    <a:pt x="313" y="712"/>
                    <a:pt x="313" y="712"/>
                  </a:cubicBezTo>
                  <a:cubicBezTo>
                    <a:pt x="312" y="711"/>
                    <a:pt x="312" y="711"/>
                    <a:pt x="312" y="711"/>
                  </a:cubicBezTo>
                  <a:cubicBezTo>
                    <a:pt x="311" y="711"/>
                    <a:pt x="311" y="711"/>
                    <a:pt x="311" y="711"/>
                  </a:cubicBezTo>
                  <a:cubicBezTo>
                    <a:pt x="310" y="711"/>
                    <a:pt x="310" y="711"/>
                    <a:pt x="310" y="711"/>
                  </a:cubicBezTo>
                  <a:cubicBezTo>
                    <a:pt x="310" y="711"/>
                    <a:pt x="309" y="711"/>
                    <a:pt x="309" y="711"/>
                  </a:cubicBezTo>
                  <a:cubicBezTo>
                    <a:pt x="308" y="711"/>
                    <a:pt x="308" y="711"/>
                    <a:pt x="307" y="711"/>
                  </a:cubicBezTo>
                  <a:cubicBezTo>
                    <a:pt x="303" y="713"/>
                    <a:pt x="305" y="711"/>
                    <a:pt x="305" y="708"/>
                  </a:cubicBezTo>
                  <a:cubicBezTo>
                    <a:pt x="306" y="705"/>
                    <a:pt x="302" y="708"/>
                    <a:pt x="298" y="706"/>
                  </a:cubicBezTo>
                  <a:cubicBezTo>
                    <a:pt x="295" y="704"/>
                    <a:pt x="298" y="697"/>
                    <a:pt x="301" y="695"/>
                  </a:cubicBezTo>
                  <a:cubicBezTo>
                    <a:pt x="304" y="693"/>
                    <a:pt x="305" y="686"/>
                    <a:pt x="304" y="684"/>
                  </a:cubicBezTo>
                  <a:cubicBezTo>
                    <a:pt x="302" y="682"/>
                    <a:pt x="303" y="677"/>
                    <a:pt x="303" y="674"/>
                  </a:cubicBezTo>
                  <a:cubicBezTo>
                    <a:pt x="304" y="671"/>
                    <a:pt x="307" y="669"/>
                    <a:pt x="304" y="669"/>
                  </a:cubicBezTo>
                  <a:cubicBezTo>
                    <a:pt x="302" y="669"/>
                    <a:pt x="300" y="668"/>
                    <a:pt x="298" y="665"/>
                  </a:cubicBezTo>
                  <a:cubicBezTo>
                    <a:pt x="295" y="662"/>
                    <a:pt x="286" y="667"/>
                    <a:pt x="283" y="668"/>
                  </a:cubicBezTo>
                  <a:cubicBezTo>
                    <a:pt x="283" y="668"/>
                    <a:pt x="282" y="668"/>
                    <a:pt x="282" y="668"/>
                  </a:cubicBezTo>
                  <a:cubicBezTo>
                    <a:pt x="280" y="668"/>
                    <a:pt x="279" y="668"/>
                    <a:pt x="278" y="668"/>
                  </a:cubicBezTo>
                  <a:cubicBezTo>
                    <a:pt x="276" y="668"/>
                    <a:pt x="274" y="667"/>
                    <a:pt x="272" y="667"/>
                  </a:cubicBezTo>
                  <a:cubicBezTo>
                    <a:pt x="266" y="666"/>
                    <a:pt x="257" y="670"/>
                    <a:pt x="253" y="672"/>
                  </a:cubicBezTo>
                  <a:cubicBezTo>
                    <a:pt x="248" y="673"/>
                    <a:pt x="247" y="671"/>
                    <a:pt x="245" y="670"/>
                  </a:cubicBezTo>
                  <a:cubicBezTo>
                    <a:pt x="242" y="669"/>
                    <a:pt x="236" y="670"/>
                    <a:pt x="230" y="670"/>
                  </a:cubicBezTo>
                  <a:cubicBezTo>
                    <a:pt x="224" y="669"/>
                    <a:pt x="226" y="669"/>
                    <a:pt x="224" y="667"/>
                  </a:cubicBezTo>
                  <a:cubicBezTo>
                    <a:pt x="221" y="666"/>
                    <a:pt x="219" y="670"/>
                    <a:pt x="218" y="672"/>
                  </a:cubicBezTo>
                  <a:cubicBezTo>
                    <a:pt x="216" y="674"/>
                    <a:pt x="209" y="674"/>
                    <a:pt x="205" y="676"/>
                  </a:cubicBezTo>
                  <a:cubicBezTo>
                    <a:pt x="201" y="677"/>
                    <a:pt x="198" y="680"/>
                    <a:pt x="196" y="681"/>
                  </a:cubicBezTo>
                  <a:cubicBezTo>
                    <a:pt x="194" y="682"/>
                    <a:pt x="189" y="682"/>
                    <a:pt x="186" y="684"/>
                  </a:cubicBezTo>
                  <a:cubicBezTo>
                    <a:pt x="185" y="684"/>
                    <a:pt x="184" y="685"/>
                    <a:pt x="183" y="685"/>
                  </a:cubicBezTo>
                  <a:cubicBezTo>
                    <a:pt x="183" y="685"/>
                    <a:pt x="182" y="685"/>
                    <a:pt x="182" y="686"/>
                  </a:cubicBezTo>
                  <a:cubicBezTo>
                    <a:pt x="182" y="686"/>
                    <a:pt x="181" y="686"/>
                    <a:pt x="181" y="687"/>
                  </a:cubicBezTo>
                  <a:cubicBezTo>
                    <a:pt x="181" y="687"/>
                    <a:pt x="180" y="687"/>
                    <a:pt x="180" y="687"/>
                  </a:cubicBezTo>
                  <a:cubicBezTo>
                    <a:pt x="179" y="688"/>
                    <a:pt x="179" y="688"/>
                    <a:pt x="178" y="689"/>
                  </a:cubicBezTo>
                  <a:cubicBezTo>
                    <a:pt x="178" y="689"/>
                    <a:pt x="177" y="690"/>
                    <a:pt x="177" y="690"/>
                  </a:cubicBezTo>
                  <a:cubicBezTo>
                    <a:pt x="174" y="692"/>
                    <a:pt x="173" y="690"/>
                    <a:pt x="170" y="688"/>
                  </a:cubicBezTo>
                  <a:cubicBezTo>
                    <a:pt x="167" y="687"/>
                    <a:pt x="157" y="689"/>
                    <a:pt x="153" y="688"/>
                  </a:cubicBezTo>
                  <a:cubicBezTo>
                    <a:pt x="148" y="688"/>
                    <a:pt x="144" y="682"/>
                    <a:pt x="142" y="682"/>
                  </a:cubicBezTo>
                  <a:cubicBezTo>
                    <a:pt x="140" y="682"/>
                    <a:pt x="136" y="687"/>
                    <a:pt x="134" y="690"/>
                  </a:cubicBezTo>
                  <a:cubicBezTo>
                    <a:pt x="133" y="694"/>
                    <a:pt x="128" y="702"/>
                    <a:pt x="123" y="706"/>
                  </a:cubicBezTo>
                  <a:cubicBezTo>
                    <a:pt x="117" y="709"/>
                    <a:pt x="112" y="707"/>
                    <a:pt x="110" y="710"/>
                  </a:cubicBezTo>
                  <a:cubicBezTo>
                    <a:pt x="107" y="713"/>
                    <a:pt x="103" y="716"/>
                    <a:pt x="102" y="720"/>
                  </a:cubicBezTo>
                  <a:cubicBezTo>
                    <a:pt x="100" y="725"/>
                    <a:pt x="99" y="723"/>
                    <a:pt x="96" y="727"/>
                  </a:cubicBezTo>
                  <a:cubicBezTo>
                    <a:pt x="92" y="731"/>
                    <a:pt x="94" y="737"/>
                    <a:pt x="94" y="746"/>
                  </a:cubicBezTo>
                  <a:cubicBezTo>
                    <a:pt x="93" y="755"/>
                    <a:pt x="79" y="761"/>
                    <a:pt x="73" y="764"/>
                  </a:cubicBezTo>
                  <a:cubicBezTo>
                    <a:pt x="71" y="764"/>
                    <a:pt x="69" y="765"/>
                    <a:pt x="68" y="765"/>
                  </a:cubicBezTo>
                  <a:cubicBezTo>
                    <a:pt x="67" y="766"/>
                    <a:pt x="67" y="766"/>
                    <a:pt x="66" y="766"/>
                  </a:cubicBezTo>
                  <a:cubicBezTo>
                    <a:pt x="66" y="767"/>
                    <a:pt x="65" y="767"/>
                    <a:pt x="64" y="768"/>
                  </a:cubicBezTo>
                  <a:cubicBezTo>
                    <a:pt x="63" y="768"/>
                    <a:pt x="63" y="768"/>
                    <a:pt x="62" y="769"/>
                  </a:cubicBezTo>
                  <a:cubicBezTo>
                    <a:pt x="61" y="769"/>
                    <a:pt x="61" y="769"/>
                    <a:pt x="60" y="770"/>
                  </a:cubicBezTo>
                  <a:cubicBezTo>
                    <a:pt x="60" y="770"/>
                    <a:pt x="59" y="771"/>
                    <a:pt x="59" y="771"/>
                  </a:cubicBezTo>
                  <a:cubicBezTo>
                    <a:pt x="58" y="771"/>
                    <a:pt x="58" y="772"/>
                    <a:pt x="58" y="772"/>
                  </a:cubicBezTo>
                  <a:cubicBezTo>
                    <a:pt x="57" y="772"/>
                    <a:pt x="57" y="773"/>
                    <a:pt x="57" y="773"/>
                  </a:cubicBezTo>
                  <a:cubicBezTo>
                    <a:pt x="54" y="776"/>
                    <a:pt x="53" y="780"/>
                    <a:pt x="48" y="783"/>
                  </a:cubicBezTo>
                  <a:cubicBezTo>
                    <a:pt x="43" y="786"/>
                    <a:pt x="39" y="798"/>
                    <a:pt x="39" y="800"/>
                  </a:cubicBezTo>
                  <a:cubicBezTo>
                    <a:pt x="38" y="803"/>
                    <a:pt x="25" y="812"/>
                    <a:pt x="23" y="817"/>
                  </a:cubicBezTo>
                  <a:cubicBezTo>
                    <a:pt x="22" y="822"/>
                    <a:pt x="18" y="828"/>
                    <a:pt x="15" y="829"/>
                  </a:cubicBezTo>
                  <a:cubicBezTo>
                    <a:pt x="14" y="829"/>
                    <a:pt x="14" y="830"/>
                    <a:pt x="14" y="830"/>
                  </a:cubicBezTo>
                  <a:cubicBezTo>
                    <a:pt x="14" y="831"/>
                    <a:pt x="13" y="831"/>
                    <a:pt x="13" y="831"/>
                  </a:cubicBezTo>
                  <a:cubicBezTo>
                    <a:pt x="13" y="831"/>
                    <a:pt x="13" y="832"/>
                    <a:pt x="12" y="833"/>
                  </a:cubicBezTo>
                  <a:cubicBezTo>
                    <a:pt x="12" y="833"/>
                    <a:pt x="12" y="833"/>
                    <a:pt x="12" y="833"/>
                  </a:cubicBezTo>
                  <a:cubicBezTo>
                    <a:pt x="12" y="834"/>
                    <a:pt x="12" y="834"/>
                    <a:pt x="12" y="835"/>
                  </a:cubicBezTo>
                  <a:cubicBezTo>
                    <a:pt x="12" y="836"/>
                    <a:pt x="12" y="836"/>
                    <a:pt x="12" y="836"/>
                  </a:cubicBezTo>
                  <a:cubicBezTo>
                    <a:pt x="11" y="837"/>
                    <a:pt x="11" y="839"/>
                    <a:pt x="11" y="840"/>
                  </a:cubicBezTo>
                  <a:cubicBezTo>
                    <a:pt x="11" y="840"/>
                    <a:pt x="11" y="841"/>
                    <a:pt x="11" y="841"/>
                  </a:cubicBezTo>
                  <a:cubicBezTo>
                    <a:pt x="12" y="844"/>
                    <a:pt x="17" y="848"/>
                    <a:pt x="19" y="850"/>
                  </a:cubicBezTo>
                  <a:cubicBezTo>
                    <a:pt x="20" y="852"/>
                    <a:pt x="17" y="854"/>
                    <a:pt x="16" y="858"/>
                  </a:cubicBezTo>
                  <a:cubicBezTo>
                    <a:pt x="15" y="862"/>
                    <a:pt x="19" y="863"/>
                    <a:pt x="20" y="869"/>
                  </a:cubicBezTo>
                  <a:cubicBezTo>
                    <a:pt x="21" y="874"/>
                    <a:pt x="15" y="880"/>
                    <a:pt x="15" y="885"/>
                  </a:cubicBezTo>
                  <a:cubicBezTo>
                    <a:pt x="15" y="886"/>
                    <a:pt x="15" y="888"/>
                    <a:pt x="14" y="889"/>
                  </a:cubicBezTo>
                  <a:cubicBezTo>
                    <a:pt x="14" y="890"/>
                    <a:pt x="14" y="891"/>
                    <a:pt x="13" y="892"/>
                  </a:cubicBezTo>
                  <a:cubicBezTo>
                    <a:pt x="13" y="893"/>
                    <a:pt x="13" y="893"/>
                    <a:pt x="13" y="894"/>
                  </a:cubicBezTo>
                  <a:cubicBezTo>
                    <a:pt x="12" y="894"/>
                    <a:pt x="12" y="895"/>
                    <a:pt x="11" y="896"/>
                  </a:cubicBezTo>
                  <a:cubicBezTo>
                    <a:pt x="11" y="896"/>
                    <a:pt x="11" y="896"/>
                    <a:pt x="11" y="897"/>
                  </a:cubicBezTo>
                  <a:cubicBezTo>
                    <a:pt x="10" y="897"/>
                    <a:pt x="9" y="898"/>
                    <a:pt x="9" y="899"/>
                  </a:cubicBezTo>
                  <a:cubicBezTo>
                    <a:pt x="6" y="901"/>
                    <a:pt x="0" y="906"/>
                    <a:pt x="4" y="909"/>
                  </a:cubicBezTo>
                  <a:cubicBezTo>
                    <a:pt x="7" y="911"/>
                    <a:pt x="5" y="912"/>
                    <a:pt x="8" y="918"/>
                  </a:cubicBezTo>
                  <a:cubicBezTo>
                    <a:pt x="8" y="918"/>
                    <a:pt x="8" y="918"/>
                    <a:pt x="8" y="918"/>
                  </a:cubicBezTo>
                  <a:cubicBezTo>
                    <a:pt x="9" y="921"/>
                    <a:pt x="9" y="922"/>
                    <a:pt x="8" y="923"/>
                  </a:cubicBezTo>
                  <a:cubicBezTo>
                    <a:pt x="8" y="923"/>
                    <a:pt x="8" y="923"/>
                    <a:pt x="8" y="923"/>
                  </a:cubicBezTo>
                  <a:cubicBezTo>
                    <a:pt x="8" y="924"/>
                    <a:pt x="7" y="925"/>
                    <a:pt x="6" y="926"/>
                  </a:cubicBezTo>
                  <a:cubicBezTo>
                    <a:pt x="6" y="926"/>
                    <a:pt x="6" y="927"/>
                    <a:pt x="6" y="927"/>
                  </a:cubicBezTo>
                  <a:cubicBezTo>
                    <a:pt x="5" y="928"/>
                    <a:pt x="6" y="929"/>
                    <a:pt x="6" y="930"/>
                  </a:cubicBezTo>
                  <a:cubicBezTo>
                    <a:pt x="6" y="930"/>
                    <a:pt x="6" y="930"/>
                    <a:pt x="6" y="930"/>
                  </a:cubicBezTo>
                  <a:cubicBezTo>
                    <a:pt x="6" y="931"/>
                    <a:pt x="7" y="931"/>
                    <a:pt x="7" y="932"/>
                  </a:cubicBezTo>
                  <a:cubicBezTo>
                    <a:pt x="7" y="932"/>
                    <a:pt x="7" y="932"/>
                    <a:pt x="7" y="932"/>
                  </a:cubicBezTo>
                  <a:cubicBezTo>
                    <a:pt x="7" y="932"/>
                    <a:pt x="7" y="932"/>
                    <a:pt x="7" y="932"/>
                  </a:cubicBezTo>
                  <a:cubicBezTo>
                    <a:pt x="8" y="933"/>
                    <a:pt x="9" y="934"/>
                    <a:pt x="11" y="934"/>
                  </a:cubicBezTo>
                  <a:cubicBezTo>
                    <a:pt x="12" y="935"/>
                    <a:pt x="13" y="936"/>
                    <a:pt x="14" y="937"/>
                  </a:cubicBezTo>
                  <a:cubicBezTo>
                    <a:pt x="19" y="941"/>
                    <a:pt x="17" y="942"/>
                    <a:pt x="18" y="943"/>
                  </a:cubicBezTo>
                  <a:cubicBezTo>
                    <a:pt x="18" y="943"/>
                    <a:pt x="19" y="944"/>
                    <a:pt x="19" y="944"/>
                  </a:cubicBezTo>
                  <a:cubicBezTo>
                    <a:pt x="19" y="945"/>
                    <a:pt x="20" y="945"/>
                    <a:pt x="21" y="946"/>
                  </a:cubicBezTo>
                  <a:cubicBezTo>
                    <a:pt x="21" y="946"/>
                    <a:pt x="21" y="946"/>
                    <a:pt x="21" y="946"/>
                  </a:cubicBezTo>
                  <a:cubicBezTo>
                    <a:pt x="21" y="946"/>
                    <a:pt x="21" y="947"/>
                    <a:pt x="22" y="947"/>
                  </a:cubicBezTo>
                  <a:cubicBezTo>
                    <a:pt x="22" y="947"/>
                    <a:pt x="22" y="947"/>
                    <a:pt x="22" y="948"/>
                  </a:cubicBezTo>
                  <a:cubicBezTo>
                    <a:pt x="23" y="948"/>
                    <a:pt x="24" y="949"/>
                    <a:pt x="26" y="950"/>
                  </a:cubicBezTo>
                  <a:cubicBezTo>
                    <a:pt x="31" y="953"/>
                    <a:pt x="30" y="954"/>
                    <a:pt x="32" y="956"/>
                  </a:cubicBezTo>
                  <a:cubicBezTo>
                    <a:pt x="33" y="959"/>
                    <a:pt x="35" y="962"/>
                    <a:pt x="37" y="963"/>
                  </a:cubicBezTo>
                  <a:cubicBezTo>
                    <a:pt x="37" y="963"/>
                    <a:pt x="37" y="963"/>
                    <a:pt x="37" y="964"/>
                  </a:cubicBezTo>
                  <a:cubicBezTo>
                    <a:pt x="37" y="964"/>
                    <a:pt x="37" y="964"/>
                    <a:pt x="38" y="964"/>
                  </a:cubicBezTo>
                  <a:cubicBezTo>
                    <a:pt x="38" y="965"/>
                    <a:pt x="38" y="965"/>
                    <a:pt x="38" y="965"/>
                  </a:cubicBezTo>
                  <a:cubicBezTo>
                    <a:pt x="38" y="966"/>
                    <a:pt x="38" y="966"/>
                    <a:pt x="38" y="966"/>
                  </a:cubicBezTo>
                  <a:cubicBezTo>
                    <a:pt x="38" y="966"/>
                    <a:pt x="39" y="967"/>
                    <a:pt x="39" y="967"/>
                  </a:cubicBezTo>
                  <a:cubicBezTo>
                    <a:pt x="39" y="969"/>
                    <a:pt x="39" y="971"/>
                    <a:pt x="40" y="972"/>
                  </a:cubicBezTo>
                  <a:cubicBezTo>
                    <a:pt x="40" y="972"/>
                    <a:pt x="40" y="972"/>
                    <a:pt x="40" y="972"/>
                  </a:cubicBezTo>
                  <a:cubicBezTo>
                    <a:pt x="40" y="973"/>
                    <a:pt x="40" y="974"/>
                    <a:pt x="41" y="974"/>
                  </a:cubicBezTo>
                  <a:cubicBezTo>
                    <a:pt x="42" y="976"/>
                    <a:pt x="42" y="979"/>
                    <a:pt x="45" y="981"/>
                  </a:cubicBezTo>
                  <a:cubicBezTo>
                    <a:pt x="45" y="982"/>
                    <a:pt x="46" y="983"/>
                    <a:pt x="47" y="983"/>
                  </a:cubicBezTo>
                  <a:cubicBezTo>
                    <a:pt x="47" y="983"/>
                    <a:pt x="47" y="984"/>
                    <a:pt x="48" y="984"/>
                  </a:cubicBezTo>
                  <a:cubicBezTo>
                    <a:pt x="48" y="984"/>
                    <a:pt x="49" y="985"/>
                    <a:pt x="50" y="986"/>
                  </a:cubicBezTo>
                  <a:cubicBezTo>
                    <a:pt x="50" y="986"/>
                    <a:pt x="50" y="986"/>
                    <a:pt x="51" y="986"/>
                  </a:cubicBezTo>
                  <a:cubicBezTo>
                    <a:pt x="52" y="987"/>
                    <a:pt x="53" y="988"/>
                    <a:pt x="55" y="988"/>
                  </a:cubicBezTo>
                  <a:cubicBezTo>
                    <a:pt x="55" y="989"/>
                    <a:pt x="56" y="990"/>
                    <a:pt x="57" y="990"/>
                  </a:cubicBezTo>
                  <a:cubicBezTo>
                    <a:pt x="62" y="994"/>
                    <a:pt x="74" y="1003"/>
                    <a:pt x="78" y="1006"/>
                  </a:cubicBezTo>
                  <a:cubicBezTo>
                    <a:pt x="79" y="1006"/>
                    <a:pt x="80" y="1007"/>
                    <a:pt x="82" y="1008"/>
                  </a:cubicBezTo>
                  <a:cubicBezTo>
                    <a:pt x="82" y="1008"/>
                    <a:pt x="83" y="1008"/>
                    <a:pt x="83" y="1008"/>
                  </a:cubicBezTo>
                  <a:cubicBezTo>
                    <a:pt x="84" y="1009"/>
                    <a:pt x="85" y="1009"/>
                    <a:pt x="86" y="1010"/>
                  </a:cubicBezTo>
                  <a:cubicBezTo>
                    <a:pt x="87" y="1010"/>
                    <a:pt x="88" y="1010"/>
                    <a:pt x="89" y="1011"/>
                  </a:cubicBezTo>
                  <a:cubicBezTo>
                    <a:pt x="90" y="1011"/>
                    <a:pt x="90" y="1011"/>
                    <a:pt x="91" y="1011"/>
                  </a:cubicBezTo>
                  <a:cubicBezTo>
                    <a:pt x="92" y="1012"/>
                    <a:pt x="93" y="1012"/>
                    <a:pt x="94" y="1012"/>
                  </a:cubicBezTo>
                  <a:cubicBezTo>
                    <a:pt x="94" y="1012"/>
                    <a:pt x="95" y="1012"/>
                    <a:pt x="95" y="1012"/>
                  </a:cubicBezTo>
                  <a:cubicBezTo>
                    <a:pt x="95" y="1012"/>
                    <a:pt x="95" y="1012"/>
                    <a:pt x="95" y="1012"/>
                  </a:cubicBezTo>
                  <a:cubicBezTo>
                    <a:pt x="100" y="1013"/>
                    <a:pt x="122" y="1004"/>
                    <a:pt x="129" y="1004"/>
                  </a:cubicBezTo>
                  <a:cubicBezTo>
                    <a:pt x="129" y="1004"/>
                    <a:pt x="130" y="1004"/>
                    <a:pt x="131" y="1004"/>
                  </a:cubicBezTo>
                  <a:cubicBezTo>
                    <a:pt x="132" y="1004"/>
                    <a:pt x="132" y="1004"/>
                    <a:pt x="133" y="1004"/>
                  </a:cubicBezTo>
                  <a:cubicBezTo>
                    <a:pt x="134" y="1004"/>
                    <a:pt x="134" y="1004"/>
                    <a:pt x="135" y="1004"/>
                  </a:cubicBezTo>
                  <a:cubicBezTo>
                    <a:pt x="135" y="1004"/>
                    <a:pt x="136" y="1004"/>
                    <a:pt x="137" y="1005"/>
                  </a:cubicBezTo>
                  <a:cubicBezTo>
                    <a:pt x="137" y="1005"/>
                    <a:pt x="138" y="1005"/>
                    <a:pt x="139" y="1005"/>
                  </a:cubicBezTo>
                  <a:cubicBezTo>
                    <a:pt x="139" y="1005"/>
                    <a:pt x="140" y="1005"/>
                    <a:pt x="140" y="1006"/>
                  </a:cubicBezTo>
                  <a:cubicBezTo>
                    <a:pt x="141" y="1006"/>
                    <a:pt x="142" y="1006"/>
                    <a:pt x="143" y="1006"/>
                  </a:cubicBezTo>
                  <a:cubicBezTo>
                    <a:pt x="143" y="1006"/>
                    <a:pt x="143" y="1006"/>
                    <a:pt x="144" y="1007"/>
                  </a:cubicBezTo>
                  <a:cubicBezTo>
                    <a:pt x="147" y="1007"/>
                    <a:pt x="150" y="1008"/>
                    <a:pt x="152" y="1009"/>
                  </a:cubicBezTo>
                  <a:cubicBezTo>
                    <a:pt x="152" y="1009"/>
                    <a:pt x="152" y="1009"/>
                    <a:pt x="152" y="1009"/>
                  </a:cubicBezTo>
                  <a:cubicBezTo>
                    <a:pt x="153" y="1009"/>
                    <a:pt x="154" y="1009"/>
                    <a:pt x="155" y="1009"/>
                  </a:cubicBezTo>
                  <a:cubicBezTo>
                    <a:pt x="155" y="1009"/>
                    <a:pt x="156" y="1009"/>
                    <a:pt x="157" y="1009"/>
                  </a:cubicBezTo>
                  <a:cubicBezTo>
                    <a:pt x="157" y="1009"/>
                    <a:pt x="157" y="1009"/>
                    <a:pt x="157" y="1009"/>
                  </a:cubicBezTo>
                  <a:cubicBezTo>
                    <a:pt x="158" y="1009"/>
                    <a:pt x="159" y="1009"/>
                    <a:pt x="159" y="1009"/>
                  </a:cubicBezTo>
                  <a:cubicBezTo>
                    <a:pt x="160" y="1009"/>
                    <a:pt x="160" y="1009"/>
                    <a:pt x="160" y="1009"/>
                  </a:cubicBezTo>
                  <a:cubicBezTo>
                    <a:pt x="161" y="1008"/>
                    <a:pt x="162" y="1008"/>
                    <a:pt x="163" y="1008"/>
                  </a:cubicBezTo>
                  <a:cubicBezTo>
                    <a:pt x="163" y="1008"/>
                    <a:pt x="163" y="1008"/>
                    <a:pt x="164" y="1007"/>
                  </a:cubicBezTo>
                  <a:cubicBezTo>
                    <a:pt x="165" y="1007"/>
                    <a:pt x="166" y="1007"/>
                    <a:pt x="167" y="1007"/>
                  </a:cubicBezTo>
                  <a:cubicBezTo>
                    <a:pt x="167" y="1006"/>
                    <a:pt x="168" y="1006"/>
                    <a:pt x="168" y="1006"/>
                  </a:cubicBezTo>
                  <a:cubicBezTo>
                    <a:pt x="169" y="1006"/>
                    <a:pt x="170" y="1005"/>
                    <a:pt x="171" y="1005"/>
                  </a:cubicBezTo>
                  <a:cubicBezTo>
                    <a:pt x="171" y="1005"/>
                    <a:pt x="172" y="1005"/>
                    <a:pt x="172" y="1004"/>
                  </a:cubicBezTo>
                  <a:cubicBezTo>
                    <a:pt x="175" y="1003"/>
                    <a:pt x="177" y="1002"/>
                    <a:pt x="180" y="1001"/>
                  </a:cubicBezTo>
                  <a:cubicBezTo>
                    <a:pt x="180" y="1001"/>
                    <a:pt x="180" y="1001"/>
                    <a:pt x="180" y="1001"/>
                  </a:cubicBezTo>
                  <a:cubicBezTo>
                    <a:pt x="183" y="1000"/>
                    <a:pt x="185" y="999"/>
                    <a:pt x="187" y="998"/>
                  </a:cubicBezTo>
                  <a:cubicBezTo>
                    <a:pt x="187" y="998"/>
                    <a:pt x="187" y="998"/>
                    <a:pt x="187" y="998"/>
                  </a:cubicBezTo>
                  <a:cubicBezTo>
                    <a:pt x="188" y="997"/>
                    <a:pt x="188" y="997"/>
                    <a:pt x="189" y="997"/>
                  </a:cubicBezTo>
                  <a:cubicBezTo>
                    <a:pt x="189" y="997"/>
                    <a:pt x="189" y="997"/>
                    <a:pt x="189" y="997"/>
                  </a:cubicBezTo>
                  <a:cubicBezTo>
                    <a:pt x="190" y="996"/>
                    <a:pt x="191" y="996"/>
                    <a:pt x="191" y="996"/>
                  </a:cubicBezTo>
                  <a:cubicBezTo>
                    <a:pt x="191" y="996"/>
                    <a:pt x="191" y="996"/>
                    <a:pt x="191" y="996"/>
                  </a:cubicBezTo>
                  <a:cubicBezTo>
                    <a:pt x="192" y="995"/>
                    <a:pt x="192" y="995"/>
                    <a:pt x="193" y="995"/>
                  </a:cubicBezTo>
                  <a:cubicBezTo>
                    <a:pt x="193" y="995"/>
                    <a:pt x="193" y="995"/>
                    <a:pt x="193" y="995"/>
                  </a:cubicBezTo>
                  <a:cubicBezTo>
                    <a:pt x="193" y="995"/>
                    <a:pt x="193" y="995"/>
                    <a:pt x="193" y="995"/>
                  </a:cubicBezTo>
                  <a:cubicBezTo>
                    <a:pt x="194" y="994"/>
                    <a:pt x="194" y="994"/>
                    <a:pt x="195" y="994"/>
                  </a:cubicBezTo>
                  <a:cubicBezTo>
                    <a:pt x="195" y="994"/>
                    <a:pt x="195" y="994"/>
                    <a:pt x="195" y="994"/>
                  </a:cubicBezTo>
                  <a:cubicBezTo>
                    <a:pt x="195" y="994"/>
                    <a:pt x="196" y="994"/>
                    <a:pt x="197" y="994"/>
                  </a:cubicBezTo>
                  <a:cubicBezTo>
                    <a:pt x="197" y="994"/>
                    <a:pt x="197" y="994"/>
                    <a:pt x="197" y="994"/>
                  </a:cubicBezTo>
                  <a:cubicBezTo>
                    <a:pt x="199" y="993"/>
                    <a:pt x="202" y="993"/>
                    <a:pt x="204" y="993"/>
                  </a:cubicBezTo>
                  <a:cubicBezTo>
                    <a:pt x="206" y="993"/>
                    <a:pt x="208" y="993"/>
                    <a:pt x="210" y="993"/>
                  </a:cubicBezTo>
                  <a:cubicBezTo>
                    <a:pt x="210" y="993"/>
                    <a:pt x="210" y="993"/>
                    <a:pt x="210" y="993"/>
                  </a:cubicBezTo>
                  <a:cubicBezTo>
                    <a:pt x="211" y="993"/>
                    <a:pt x="211" y="993"/>
                    <a:pt x="212" y="993"/>
                  </a:cubicBezTo>
                  <a:cubicBezTo>
                    <a:pt x="212" y="993"/>
                    <a:pt x="212" y="993"/>
                    <a:pt x="213" y="993"/>
                  </a:cubicBezTo>
                  <a:cubicBezTo>
                    <a:pt x="213" y="993"/>
                    <a:pt x="214" y="993"/>
                    <a:pt x="215" y="993"/>
                  </a:cubicBezTo>
                  <a:cubicBezTo>
                    <a:pt x="215" y="993"/>
                    <a:pt x="215" y="993"/>
                    <a:pt x="215" y="993"/>
                  </a:cubicBezTo>
                  <a:cubicBezTo>
                    <a:pt x="216" y="993"/>
                    <a:pt x="216" y="993"/>
                    <a:pt x="217" y="993"/>
                  </a:cubicBezTo>
                  <a:cubicBezTo>
                    <a:pt x="217" y="993"/>
                    <a:pt x="217" y="993"/>
                    <a:pt x="217" y="993"/>
                  </a:cubicBezTo>
                  <a:cubicBezTo>
                    <a:pt x="218" y="993"/>
                    <a:pt x="218" y="993"/>
                    <a:pt x="218" y="993"/>
                  </a:cubicBezTo>
                  <a:cubicBezTo>
                    <a:pt x="218" y="993"/>
                    <a:pt x="219" y="993"/>
                    <a:pt x="219" y="993"/>
                  </a:cubicBezTo>
                  <a:cubicBezTo>
                    <a:pt x="219" y="993"/>
                    <a:pt x="219" y="993"/>
                    <a:pt x="220" y="993"/>
                  </a:cubicBezTo>
                  <a:cubicBezTo>
                    <a:pt x="220" y="993"/>
                    <a:pt x="221" y="993"/>
                    <a:pt x="221" y="993"/>
                  </a:cubicBezTo>
                  <a:cubicBezTo>
                    <a:pt x="223" y="993"/>
                    <a:pt x="229" y="1001"/>
                    <a:pt x="230" y="1002"/>
                  </a:cubicBezTo>
                  <a:cubicBezTo>
                    <a:pt x="232" y="1004"/>
                    <a:pt x="233" y="1014"/>
                    <a:pt x="237" y="1016"/>
                  </a:cubicBezTo>
                  <a:cubicBezTo>
                    <a:pt x="238" y="1016"/>
                    <a:pt x="238" y="1016"/>
                    <a:pt x="239" y="1016"/>
                  </a:cubicBezTo>
                  <a:cubicBezTo>
                    <a:pt x="240" y="1016"/>
                    <a:pt x="240" y="1016"/>
                    <a:pt x="240" y="1016"/>
                  </a:cubicBezTo>
                  <a:cubicBezTo>
                    <a:pt x="241" y="1016"/>
                    <a:pt x="242" y="1016"/>
                    <a:pt x="242" y="1016"/>
                  </a:cubicBezTo>
                  <a:cubicBezTo>
                    <a:pt x="243" y="1016"/>
                    <a:pt x="243" y="1016"/>
                    <a:pt x="243" y="1016"/>
                  </a:cubicBezTo>
                  <a:cubicBezTo>
                    <a:pt x="244" y="1016"/>
                    <a:pt x="245" y="1016"/>
                    <a:pt x="247" y="1016"/>
                  </a:cubicBezTo>
                  <a:cubicBezTo>
                    <a:pt x="247" y="1016"/>
                    <a:pt x="247" y="1016"/>
                    <a:pt x="247" y="1016"/>
                  </a:cubicBezTo>
                  <a:cubicBezTo>
                    <a:pt x="251" y="1016"/>
                    <a:pt x="257" y="1015"/>
                    <a:pt x="261" y="1015"/>
                  </a:cubicBezTo>
                  <a:cubicBezTo>
                    <a:pt x="262" y="1015"/>
                    <a:pt x="262" y="1015"/>
                    <a:pt x="262" y="1015"/>
                  </a:cubicBezTo>
                  <a:cubicBezTo>
                    <a:pt x="263" y="1015"/>
                    <a:pt x="264" y="1015"/>
                    <a:pt x="264" y="1015"/>
                  </a:cubicBezTo>
                  <a:cubicBezTo>
                    <a:pt x="265" y="1015"/>
                    <a:pt x="266" y="1015"/>
                    <a:pt x="266" y="1015"/>
                  </a:cubicBezTo>
                  <a:cubicBezTo>
                    <a:pt x="272" y="1015"/>
                    <a:pt x="272" y="1018"/>
                    <a:pt x="274" y="1019"/>
                  </a:cubicBezTo>
                  <a:cubicBezTo>
                    <a:pt x="276" y="1021"/>
                    <a:pt x="279" y="1028"/>
                    <a:pt x="278" y="1032"/>
                  </a:cubicBezTo>
                  <a:cubicBezTo>
                    <a:pt x="278" y="1033"/>
                    <a:pt x="278" y="1035"/>
                    <a:pt x="277" y="1036"/>
                  </a:cubicBezTo>
                  <a:cubicBezTo>
                    <a:pt x="277" y="1036"/>
                    <a:pt x="277" y="1037"/>
                    <a:pt x="277" y="1037"/>
                  </a:cubicBezTo>
                  <a:cubicBezTo>
                    <a:pt x="276" y="1038"/>
                    <a:pt x="276" y="1039"/>
                    <a:pt x="276" y="1040"/>
                  </a:cubicBezTo>
                  <a:cubicBezTo>
                    <a:pt x="275" y="1041"/>
                    <a:pt x="275" y="1042"/>
                    <a:pt x="274" y="1043"/>
                  </a:cubicBezTo>
                  <a:cubicBezTo>
                    <a:pt x="274" y="1044"/>
                    <a:pt x="274" y="1044"/>
                    <a:pt x="274" y="1044"/>
                  </a:cubicBezTo>
                  <a:cubicBezTo>
                    <a:pt x="274" y="1045"/>
                    <a:pt x="273" y="1046"/>
                    <a:pt x="273" y="1047"/>
                  </a:cubicBezTo>
                  <a:cubicBezTo>
                    <a:pt x="273" y="1047"/>
                    <a:pt x="273" y="1048"/>
                    <a:pt x="273" y="1049"/>
                  </a:cubicBezTo>
                  <a:cubicBezTo>
                    <a:pt x="273" y="1049"/>
                    <a:pt x="273" y="1049"/>
                    <a:pt x="273" y="1049"/>
                  </a:cubicBezTo>
                  <a:cubicBezTo>
                    <a:pt x="273" y="1050"/>
                    <a:pt x="273" y="1051"/>
                    <a:pt x="273" y="1052"/>
                  </a:cubicBezTo>
                  <a:cubicBezTo>
                    <a:pt x="273" y="1052"/>
                    <a:pt x="273" y="1052"/>
                    <a:pt x="273" y="1052"/>
                  </a:cubicBezTo>
                  <a:cubicBezTo>
                    <a:pt x="273" y="1054"/>
                    <a:pt x="272" y="1056"/>
                    <a:pt x="272" y="1058"/>
                  </a:cubicBezTo>
                  <a:cubicBezTo>
                    <a:pt x="272" y="1058"/>
                    <a:pt x="272" y="1059"/>
                    <a:pt x="272" y="1059"/>
                  </a:cubicBezTo>
                  <a:cubicBezTo>
                    <a:pt x="272" y="1060"/>
                    <a:pt x="271" y="1060"/>
                    <a:pt x="271" y="1061"/>
                  </a:cubicBezTo>
                  <a:cubicBezTo>
                    <a:pt x="271" y="1061"/>
                    <a:pt x="271" y="1061"/>
                    <a:pt x="271" y="1062"/>
                  </a:cubicBezTo>
                  <a:cubicBezTo>
                    <a:pt x="271" y="1062"/>
                    <a:pt x="271" y="1063"/>
                    <a:pt x="271" y="1064"/>
                  </a:cubicBezTo>
                  <a:cubicBezTo>
                    <a:pt x="269" y="1066"/>
                    <a:pt x="270" y="1067"/>
                    <a:pt x="266" y="1069"/>
                  </a:cubicBezTo>
                  <a:cubicBezTo>
                    <a:pt x="262" y="1071"/>
                    <a:pt x="266" y="1073"/>
                    <a:pt x="269" y="1077"/>
                  </a:cubicBezTo>
                  <a:cubicBezTo>
                    <a:pt x="272" y="1081"/>
                    <a:pt x="271" y="1079"/>
                    <a:pt x="272" y="1084"/>
                  </a:cubicBezTo>
                  <a:cubicBezTo>
                    <a:pt x="272" y="1084"/>
                    <a:pt x="272" y="1085"/>
                    <a:pt x="273" y="1085"/>
                  </a:cubicBezTo>
                  <a:cubicBezTo>
                    <a:pt x="273" y="1086"/>
                    <a:pt x="273" y="1086"/>
                    <a:pt x="273" y="1086"/>
                  </a:cubicBezTo>
                  <a:cubicBezTo>
                    <a:pt x="273" y="1087"/>
                    <a:pt x="274" y="1087"/>
                    <a:pt x="275" y="1088"/>
                  </a:cubicBezTo>
                  <a:cubicBezTo>
                    <a:pt x="275" y="1088"/>
                    <a:pt x="275" y="1089"/>
                    <a:pt x="275" y="1089"/>
                  </a:cubicBezTo>
                  <a:cubicBezTo>
                    <a:pt x="276" y="1090"/>
                    <a:pt x="277" y="1091"/>
                    <a:pt x="278" y="1092"/>
                  </a:cubicBezTo>
                  <a:cubicBezTo>
                    <a:pt x="278" y="1092"/>
                    <a:pt x="278" y="1092"/>
                    <a:pt x="278" y="1092"/>
                  </a:cubicBezTo>
                  <a:cubicBezTo>
                    <a:pt x="282" y="1097"/>
                    <a:pt x="287" y="1103"/>
                    <a:pt x="291" y="1107"/>
                  </a:cubicBezTo>
                  <a:cubicBezTo>
                    <a:pt x="291" y="1107"/>
                    <a:pt x="291" y="1107"/>
                    <a:pt x="291" y="1107"/>
                  </a:cubicBezTo>
                  <a:cubicBezTo>
                    <a:pt x="292" y="1108"/>
                    <a:pt x="292" y="1108"/>
                    <a:pt x="293" y="1108"/>
                  </a:cubicBezTo>
                  <a:cubicBezTo>
                    <a:pt x="293" y="1109"/>
                    <a:pt x="293" y="1109"/>
                    <a:pt x="293" y="1109"/>
                  </a:cubicBezTo>
                  <a:cubicBezTo>
                    <a:pt x="293" y="1109"/>
                    <a:pt x="294" y="1110"/>
                    <a:pt x="294" y="1110"/>
                  </a:cubicBezTo>
                  <a:cubicBezTo>
                    <a:pt x="294" y="1110"/>
                    <a:pt x="294" y="1110"/>
                    <a:pt x="294" y="1111"/>
                  </a:cubicBezTo>
                  <a:cubicBezTo>
                    <a:pt x="295" y="1111"/>
                    <a:pt x="295" y="1111"/>
                    <a:pt x="295" y="1111"/>
                  </a:cubicBezTo>
                  <a:cubicBezTo>
                    <a:pt x="295" y="1112"/>
                    <a:pt x="295" y="1112"/>
                    <a:pt x="295" y="1112"/>
                  </a:cubicBezTo>
                  <a:cubicBezTo>
                    <a:pt x="296" y="1113"/>
                    <a:pt x="296" y="1113"/>
                    <a:pt x="296" y="1114"/>
                  </a:cubicBezTo>
                  <a:cubicBezTo>
                    <a:pt x="297" y="1116"/>
                    <a:pt x="297" y="1119"/>
                    <a:pt x="298" y="1121"/>
                  </a:cubicBezTo>
                  <a:cubicBezTo>
                    <a:pt x="298" y="1122"/>
                    <a:pt x="298" y="1123"/>
                    <a:pt x="298" y="1124"/>
                  </a:cubicBezTo>
                  <a:cubicBezTo>
                    <a:pt x="298" y="1124"/>
                    <a:pt x="298" y="1125"/>
                    <a:pt x="298" y="1126"/>
                  </a:cubicBezTo>
                  <a:cubicBezTo>
                    <a:pt x="298" y="1126"/>
                    <a:pt x="298" y="1126"/>
                    <a:pt x="298" y="1126"/>
                  </a:cubicBezTo>
                  <a:cubicBezTo>
                    <a:pt x="299" y="1129"/>
                    <a:pt x="302" y="1131"/>
                    <a:pt x="303" y="1133"/>
                  </a:cubicBezTo>
                  <a:cubicBezTo>
                    <a:pt x="304" y="1133"/>
                    <a:pt x="304" y="1133"/>
                    <a:pt x="304" y="1133"/>
                  </a:cubicBezTo>
                  <a:cubicBezTo>
                    <a:pt x="304" y="1134"/>
                    <a:pt x="305" y="1143"/>
                    <a:pt x="308" y="1148"/>
                  </a:cubicBezTo>
                  <a:cubicBezTo>
                    <a:pt x="310" y="1153"/>
                    <a:pt x="307" y="1167"/>
                    <a:pt x="310" y="1171"/>
                  </a:cubicBezTo>
                  <a:cubicBezTo>
                    <a:pt x="312" y="1175"/>
                    <a:pt x="314" y="1186"/>
                    <a:pt x="314" y="1191"/>
                  </a:cubicBezTo>
                  <a:cubicBezTo>
                    <a:pt x="313" y="1195"/>
                    <a:pt x="313" y="1195"/>
                    <a:pt x="310" y="1198"/>
                  </a:cubicBezTo>
                  <a:cubicBezTo>
                    <a:pt x="307" y="1202"/>
                    <a:pt x="304" y="1202"/>
                    <a:pt x="302" y="1206"/>
                  </a:cubicBezTo>
                  <a:cubicBezTo>
                    <a:pt x="300" y="1209"/>
                    <a:pt x="294" y="1235"/>
                    <a:pt x="294" y="1238"/>
                  </a:cubicBezTo>
                  <a:cubicBezTo>
                    <a:pt x="293" y="1239"/>
                    <a:pt x="293" y="1239"/>
                    <a:pt x="293" y="1240"/>
                  </a:cubicBezTo>
                  <a:cubicBezTo>
                    <a:pt x="293" y="1241"/>
                    <a:pt x="293" y="1241"/>
                    <a:pt x="293" y="1241"/>
                  </a:cubicBezTo>
                  <a:cubicBezTo>
                    <a:pt x="293" y="1242"/>
                    <a:pt x="293" y="1243"/>
                    <a:pt x="293" y="1244"/>
                  </a:cubicBezTo>
                  <a:cubicBezTo>
                    <a:pt x="293" y="1244"/>
                    <a:pt x="293" y="1245"/>
                    <a:pt x="293" y="1245"/>
                  </a:cubicBezTo>
                  <a:cubicBezTo>
                    <a:pt x="293" y="1246"/>
                    <a:pt x="293" y="1247"/>
                    <a:pt x="293" y="1248"/>
                  </a:cubicBezTo>
                  <a:cubicBezTo>
                    <a:pt x="292" y="1249"/>
                    <a:pt x="292" y="1249"/>
                    <a:pt x="292" y="1250"/>
                  </a:cubicBezTo>
                  <a:cubicBezTo>
                    <a:pt x="292" y="1251"/>
                    <a:pt x="292" y="1252"/>
                    <a:pt x="292" y="1254"/>
                  </a:cubicBezTo>
                  <a:cubicBezTo>
                    <a:pt x="292" y="1254"/>
                    <a:pt x="292" y="1254"/>
                    <a:pt x="292" y="1255"/>
                  </a:cubicBezTo>
                  <a:cubicBezTo>
                    <a:pt x="292" y="1255"/>
                    <a:pt x="292" y="1255"/>
                    <a:pt x="292" y="1255"/>
                  </a:cubicBezTo>
                  <a:cubicBezTo>
                    <a:pt x="292" y="1256"/>
                    <a:pt x="292" y="1256"/>
                    <a:pt x="292" y="1257"/>
                  </a:cubicBezTo>
                  <a:cubicBezTo>
                    <a:pt x="292" y="1257"/>
                    <a:pt x="293" y="1258"/>
                    <a:pt x="293" y="1259"/>
                  </a:cubicBezTo>
                  <a:cubicBezTo>
                    <a:pt x="293" y="1259"/>
                    <a:pt x="293" y="1260"/>
                    <a:pt x="293" y="1261"/>
                  </a:cubicBezTo>
                  <a:cubicBezTo>
                    <a:pt x="293" y="1261"/>
                    <a:pt x="293" y="1262"/>
                    <a:pt x="293" y="1263"/>
                  </a:cubicBezTo>
                  <a:cubicBezTo>
                    <a:pt x="293" y="1263"/>
                    <a:pt x="293" y="1264"/>
                    <a:pt x="293" y="1264"/>
                  </a:cubicBezTo>
                  <a:cubicBezTo>
                    <a:pt x="294" y="1265"/>
                    <a:pt x="294" y="1266"/>
                    <a:pt x="295" y="1267"/>
                  </a:cubicBezTo>
                  <a:cubicBezTo>
                    <a:pt x="298" y="1274"/>
                    <a:pt x="306" y="1284"/>
                    <a:pt x="306" y="1293"/>
                  </a:cubicBezTo>
                  <a:cubicBezTo>
                    <a:pt x="307" y="1301"/>
                    <a:pt x="313" y="1307"/>
                    <a:pt x="317" y="1315"/>
                  </a:cubicBezTo>
                  <a:cubicBezTo>
                    <a:pt x="322" y="1322"/>
                    <a:pt x="318" y="1339"/>
                    <a:pt x="321" y="1348"/>
                  </a:cubicBezTo>
                  <a:cubicBezTo>
                    <a:pt x="323" y="1356"/>
                    <a:pt x="324" y="1364"/>
                    <a:pt x="324" y="1374"/>
                  </a:cubicBezTo>
                  <a:cubicBezTo>
                    <a:pt x="324" y="1375"/>
                    <a:pt x="324" y="1376"/>
                    <a:pt x="324" y="1377"/>
                  </a:cubicBezTo>
                  <a:cubicBezTo>
                    <a:pt x="324" y="1378"/>
                    <a:pt x="324" y="1378"/>
                    <a:pt x="325" y="1379"/>
                  </a:cubicBezTo>
                  <a:cubicBezTo>
                    <a:pt x="325" y="1380"/>
                    <a:pt x="325" y="1380"/>
                    <a:pt x="325" y="1381"/>
                  </a:cubicBezTo>
                  <a:cubicBezTo>
                    <a:pt x="326" y="1382"/>
                    <a:pt x="326" y="1382"/>
                    <a:pt x="326" y="1383"/>
                  </a:cubicBezTo>
                  <a:cubicBezTo>
                    <a:pt x="326" y="1384"/>
                    <a:pt x="327" y="1384"/>
                    <a:pt x="327" y="1385"/>
                  </a:cubicBezTo>
                  <a:cubicBezTo>
                    <a:pt x="327" y="1386"/>
                    <a:pt x="328" y="1386"/>
                    <a:pt x="328" y="1387"/>
                  </a:cubicBezTo>
                  <a:cubicBezTo>
                    <a:pt x="328" y="1388"/>
                    <a:pt x="329" y="1388"/>
                    <a:pt x="329" y="1389"/>
                  </a:cubicBezTo>
                  <a:cubicBezTo>
                    <a:pt x="330" y="1390"/>
                    <a:pt x="330" y="1390"/>
                    <a:pt x="330" y="1390"/>
                  </a:cubicBezTo>
                  <a:cubicBezTo>
                    <a:pt x="331" y="1391"/>
                    <a:pt x="331" y="1392"/>
                    <a:pt x="332" y="1393"/>
                  </a:cubicBezTo>
                  <a:cubicBezTo>
                    <a:pt x="332" y="1393"/>
                    <a:pt x="333" y="1394"/>
                    <a:pt x="333" y="1394"/>
                  </a:cubicBezTo>
                  <a:cubicBezTo>
                    <a:pt x="333" y="1395"/>
                    <a:pt x="334" y="1395"/>
                    <a:pt x="334" y="1396"/>
                  </a:cubicBezTo>
                  <a:cubicBezTo>
                    <a:pt x="335" y="1396"/>
                    <a:pt x="335" y="1397"/>
                    <a:pt x="335" y="1397"/>
                  </a:cubicBezTo>
                  <a:cubicBezTo>
                    <a:pt x="336" y="1398"/>
                    <a:pt x="336" y="1398"/>
                    <a:pt x="337" y="1399"/>
                  </a:cubicBezTo>
                  <a:cubicBezTo>
                    <a:pt x="338" y="1400"/>
                    <a:pt x="339" y="1401"/>
                    <a:pt x="340" y="1402"/>
                  </a:cubicBezTo>
                  <a:cubicBezTo>
                    <a:pt x="345" y="1407"/>
                    <a:pt x="347" y="1412"/>
                    <a:pt x="348" y="1418"/>
                  </a:cubicBezTo>
                  <a:cubicBezTo>
                    <a:pt x="350" y="1424"/>
                    <a:pt x="345" y="1421"/>
                    <a:pt x="343" y="1424"/>
                  </a:cubicBezTo>
                  <a:cubicBezTo>
                    <a:pt x="341" y="1427"/>
                    <a:pt x="345" y="1434"/>
                    <a:pt x="348" y="1441"/>
                  </a:cubicBezTo>
                  <a:cubicBezTo>
                    <a:pt x="351" y="1449"/>
                    <a:pt x="352" y="1456"/>
                    <a:pt x="348" y="1460"/>
                  </a:cubicBezTo>
                  <a:cubicBezTo>
                    <a:pt x="345" y="1464"/>
                    <a:pt x="347" y="1465"/>
                    <a:pt x="349" y="1471"/>
                  </a:cubicBezTo>
                  <a:cubicBezTo>
                    <a:pt x="351" y="1476"/>
                    <a:pt x="351" y="1477"/>
                    <a:pt x="352" y="1482"/>
                  </a:cubicBezTo>
                  <a:cubicBezTo>
                    <a:pt x="353" y="1487"/>
                    <a:pt x="356" y="1485"/>
                    <a:pt x="360" y="1486"/>
                  </a:cubicBezTo>
                  <a:cubicBezTo>
                    <a:pt x="363" y="1486"/>
                    <a:pt x="363" y="1490"/>
                    <a:pt x="368" y="1492"/>
                  </a:cubicBezTo>
                  <a:cubicBezTo>
                    <a:pt x="374" y="1493"/>
                    <a:pt x="374" y="1490"/>
                    <a:pt x="376" y="1487"/>
                  </a:cubicBezTo>
                  <a:cubicBezTo>
                    <a:pt x="378" y="1485"/>
                    <a:pt x="383" y="1487"/>
                    <a:pt x="385" y="1487"/>
                  </a:cubicBezTo>
                  <a:cubicBezTo>
                    <a:pt x="388" y="1487"/>
                    <a:pt x="389" y="1485"/>
                    <a:pt x="392" y="1482"/>
                  </a:cubicBezTo>
                  <a:cubicBezTo>
                    <a:pt x="396" y="1479"/>
                    <a:pt x="398" y="1479"/>
                    <a:pt x="403" y="1479"/>
                  </a:cubicBezTo>
                  <a:cubicBezTo>
                    <a:pt x="409" y="1480"/>
                    <a:pt x="414" y="1478"/>
                    <a:pt x="418" y="1479"/>
                  </a:cubicBezTo>
                  <a:cubicBezTo>
                    <a:pt x="422" y="1480"/>
                    <a:pt x="426" y="1482"/>
                    <a:pt x="428" y="1480"/>
                  </a:cubicBezTo>
                  <a:cubicBezTo>
                    <a:pt x="431" y="1479"/>
                    <a:pt x="438" y="1479"/>
                    <a:pt x="441" y="1477"/>
                  </a:cubicBezTo>
                  <a:cubicBezTo>
                    <a:pt x="444" y="1476"/>
                    <a:pt x="449" y="1475"/>
                    <a:pt x="453" y="1471"/>
                  </a:cubicBezTo>
                  <a:cubicBezTo>
                    <a:pt x="457" y="1468"/>
                    <a:pt x="472" y="1453"/>
                    <a:pt x="474" y="1452"/>
                  </a:cubicBezTo>
                  <a:cubicBezTo>
                    <a:pt x="476" y="1451"/>
                    <a:pt x="489" y="1435"/>
                    <a:pt x="491" y="1431"/>
                  </a:cubicBezTo>
                  <a:cubicBezTo>
                    <a:pt x="493" y="1427"/>
                    <a:pt x="496" y="1427"/>
                    <a:pt x="498" y="1427"/>
                  </a:cubicBezTo>
                  <a:cubicBezTo>
                    <a:pt x="501" y="1427"/>
                    <a:pt x="508" y="1416"/>
                    <a:pt x="510" y="1412"/>
                  </a:cubicBezTo>
                  <a:cubicBezTo>
                    <a:pt x="512" y="1408"/>
                    <a:pt x="517" y="1403"/>
                    <a:pt x="520" y="1400"/>
                  </a:cubicBezTo>
                  <a:cubicBezTo>
                    <a:pt x="522" y="1397"/>
                    <a:pt x="523" y="1390"/>
                    <a:pt x="525" y="1385"/>
                  </a:cubicBezTo>
                  <a:cubicBezTo>
                    <a:pt x="525" y="1384"/>
                    <a:pt x="526" y="1383"/>
                    <a:pt x="526" y="1382"/>
                  </a:cubicBezTo>
                  <a:cubicBezTo>
                    <a:pt x="526" y="1382"/>
                    <a:pt x="526" y="1382"/>
                    <a:pt x="526" y="1381"/>
                  </a:cubicBezTo>
                  <a:cubicBezTo>
                    <a:pt x="526" y="1380"/>
                    <a:pt x="527" y="1378"/>
                    <a:pt x="527" y="1377"/>
                  </a:cubicBezTo>
                  <a:cubicBezTo>
                    <a:pt x="527" y="1377"/>
                    <a:pt x="527" y="1377"/>
                    <a:pt x="527" y="1377"/>
                  </a:cubicBezTo>
                  <a:cubicBezTo>
                    <a:pt x="527" y="1376"/>
                    <a:pt x="527" y="1376"/>
                    <a:pt x="527" y="1376"/>
                  </a:cubicBezTo>
                  <a:cubicBezTo>
                    <a:pt x="527" y="1375"/>
                    <a:pt x="527" y="1375"/>
                    <a:pt x="527" y="1373"/>
                  </a:cubicBezTo>
                  <a:cubicBezTo>
                    <a:pt x="527" y="1373"/>
                    <a:pt x="527" y="1373"/>
                    <a:pt x="527" y="1373"/>
                  </a:cubicBezTo>
                  <a:cubicBezTo>
                    <a:pt x="527" y="1372"/>
                    <a:pt x="527" y="1370"/>
                    <a:pt x="527" y="1369"/>
                  </a:cubicBezTo>
                  <a:cubicBezTo>
                    <a:pt x="527" y="1369"/>
                    <a:pt x="527" y="1369"/>
                    <a:pt x="527" y="1369"/>
                  </a:cubicBezTo>
                  <a:cubicBezTo>
                    <a:pt x="527" y="1368"/>
                    <a:pt x="527" y="1367"/>
                    <a:pt x="527" y="1367"/>
                  </a:cubicBezTo>
                  <a:cubicBezTo>
                    <a:pt x="527" y="1364"/>
                    <a:pt x="529" y="1358"/>
                    <a:pt x="534" y="1354"/>
                  </a:cubicBezTo>
                  <a:cubicBezTo>
                    <a:pt x="540" y="1351"/>
                    <a:pt x="555" y="1345"/>
                    <a:pt x="556" y="1338"/>
                  </a:cubicBezTo>
                  <a:cubicBezTo>
                    <a:pt x="558" y="1331"/>
                    <a:pt x="555" y="1312"/>
                    <a:pt x="554" y="1309"/>
                  </a:cubicBezTo>
                  <a:cubicBezTo>
                    <a:pt x="553" y="1306"/>
                    <a:pt x="553" y="1292"/>
                    <a:pt x="550" y="1292"/>
                  </a:cubicBezTo>
                  <a:cubicBezTo>
                    <a:pt x="548" y="1292"/>
                    <a:pt x="547" y="1289"/>
                    <a:pt x="550" y="1284"/>
                  </a:cubicBezTo>
                  <a:cubicBezTo>
                    <a:pt x="553" y="1278"/>
                    <a:pt x="575" y="1259"/>
                    <a:pt x="582" y="1254"/>
                  </a:cubicBezTo>
                  <a:cubicBezTo>
                    <a:pt x="589" y="1249"/>
                    <a:pt x="596" y="1247"/>
                    <a:pt x="599" y="1245"/>
                  </a:cubicBezTo>
                  <a:cubicBezTo>
                    <a:pt x="602" y="1243"/>
                    <a:pt x="612" y="1229"/>
                    <a:pt x="615" y="1228"/>
                  </a:cubicBezTo>
                  <a:cubicBezTo>
                    <a:pt x="617" y="1226"/>
                    <a:pt x="613" y="1219"/>
                    <a:pt x="611" y="1214"/>
                  </a:cubicBezTo>
                  <a:cubicBezTo>
                    <a:pt x="609" y="1209"/>
                    <a:pt x="608" y="1191"/>
                    <a:pt x="609" y="1187"/>
                  </a:cubicBezTo>
                  <a:cubicBezTo>
                    <a:pt x="609" y="1186"/>
                    <a:pt x="609" y="1185"/>
                    <a:pt x="609" y="1183"/>
                  </a:cubicBezTo>
                  <a:cubicBezTo>
                    <a:pt x="609" y="1183"/>
                    <a:pt x="609" y="1182"/>
                    <a:pt x="609" y="1182"/>
                  </a:cubicBezTo>
                  <a:cubicBezTo>
                    <a:pt x="609" y="1181"/>
                    <a:pt x="609" y="1180"/>
                    <a:pt x="609" y="1179"/>
                  </a:cubicBezTo>
                  <a:cubicBezTo>
                    <a:pt x="609" y="1179"/>
                    <a:pt x="609" y="1178"/>
                    <a:pt x="609" y="1178"/>
                  </a:cubicBezTo>
                  <a:cubicBezTo>
                    <a:pt x="609" y="1177"/>
                    <a:pt x="609" y="1176"/>
                    <a:pt x="609" y="1176"/>
                  </a:cubicBezTo>
                  <a:cubicBezTo>
                    <a:pt x="609" y="1175"/>
                    <a:pt x="609" y="1175"/>
                    <a:pt x="608" y="1174"/>
                  </a:cubicBezTo>
                  <a:cubicBezTo>
                    <a:pt x="608" y="1174"/>
                    <a:pt x="608" y="1173"/>
                    <a:pt x="608" y="1173"/>
                  </a:cubicBezTo>
                  <a:cubicBezTo>
                    <a:pt x="608" y="1172"/>
                    <a:pt x="608" y="1172"/>
                    <a:pt x="608" y="1171"/>
                  </a:cubicBezTo>
                  <a:cubicBezTo>
                    <a:pt x="606" y="1168"/>
                    <a:pt x="600" y="1161"/>
                    <a:pt x="598" y="1158"/>
                  </a:cubicBezTo>
                  <a:cubicBezTo>
                    <a:pt x="596" y="1155"/>
                    <a:pt x="597" y="1137"/>
                    <a:pt x="597" y="1133"/>
                  </a:cubicBezTo>
                  <a:cubicBezTo>
                    <a:pt x="597" y="1130"/>
                    <a:pt x="592" y="1123"/>
                    <a:pt x="592" y="1119"/>
                  </a:cubicBezTo>
                  <a:cubicBezTo>
                    <a:pt x="592" y="1116"/>
                    <a:pt x="592" y="1112"/>
                    <a:pt x="593" y="1111"/>
                  </a:cubicBezTo>
                  <a:cubicBezTo>
                    <a:pt x="593" y="1111"/>
                    <a:pt x="593" y="1111"/>
                    <a:pt x="593" y="1110"/>
                  </a:cubicBezTo>
                  <a:cubicBezTo>
                    <a:pt x="593" y="1110"/>
                    <a:pt x="593" y="1110"/>
                    <a:pt x="593" y="1110"/>
                  </a:cubicBezTo>
                  <a:cubicBezTo>
                    <a:pt x="594" y="1110"/>
                    <a:pt x="594" y="1110"/>
                    <a:pt x="594" y="1109"/>
                  </a:cubicBezTo>
                  <a:cubicBezTo>
                    <a:pt x="594" y="1109"/>
                    <a:pt x="594" y="1109"/>
                    <a:pt x="594" y="1109"/>
                  </a:cubicBezTo>
                  <a:cubicBezTo>
                    <a:pt x="595" y="1107"/>
                    <a:pt x="597" y="1104"/>
                    <a:pt x="598" y="1102"/>
                  </a:cubicBezTo>
                  <a:cubicBezTo>
                    <a:pt x="598" y="1102"/>
                    <a:pt x="598" y="1102"/>
                    <a:pt x="598" y="1102"/>
                  </a:cubicBezTo>
                  <a:cubicBezTo>
                    <a:pt x="599" y="1101"/>
                    <a:pt x="599" y="1100"/>
                    <a:pt x="600" y="1099"/>
                  </a:cubicBezTo>
                  <a:cubicBezTo>
                    <a:pt x="601" y="1094"/>
                    <a:pt x="609" y="1082"/>
                    <a:pt x="610" y="1080"/>
                  </a:cubicBezTo>
                  <a:cubicBezTo>
                    <a:pt x="610" y="1079"/>
                    <a:pt x="611" y="1079"/>
                    <a:pt x="612" y="1079"/>
                  </a:cubicBezTo>
                  <a:cubicBezTo>
                    <a:pt x="612" y="1079"/>
                    <a:pt x="612" y="1078"/>
                    <a:pt x="612" y="1078"/>
                  </a:cubicBezTo>
                  <a:cubicBezTo>
                    <a:pt x="613" y="1078"/>
                    <a:pt x="613" y="1078"/>
                    <a:pt x="614" y="1078"/>
                  </a:cubicBezTo>
                  <a:cubicBezTo>
                    <a:pt x="614" y="1078"/>
                    <a:pt x="614" y="1078"/>
                    <a:pt x="615" y="1078"/>
                  </a:cubicBezTo>
                  <a:cubicBezTo>
                    <a:pt x="616" y="1078"/>
                    <a:pt x="618" y="1078"/>
                    <a:pt x="619" y="1077"/>
                  </a:cubicBezTo>
                  <a:cubicBezTo>
                    <a:pt x="621" y="1076"/>
                    <a:pt x="634" y="1057"/>
                    <a:pt x="640" y="1049"/>
                  </a:cubicBezTo>
                  <a:cubicBezTo>
                    <a:pt x="645" y="1042"/>
                    <a:pt x="657" y="1034"/>
                    <a:pt x="662" y="1031"/>
                  </a:cubicBezTo>
                  <a:cubicBezTo>
                    <a:pt x="667" y="1029"/>
                    <a:pt x="665" y="1029"/>
                    <a:pt x="667" y="1027"/>
                  </a:cubicBezTo>
                  <a:cubicBezTo>
                    <a:pt x="668" y="1024"/>
                    <a:pt x="671" y="1022"/>
                    <a:pt x="675" y="1020"/>
                  </a:cubicBezTo>
                  <a:cubicBezTo>
                    <a:pt x="679" y="1017"/>
                    <a:pt x="692" y="993"/>
                    <a:pt x="695" y="987"/>
                  </a:cubicBezTo>
                  <a:cubicBezTo>
                    <a:pt x="697" y="981"/>
                    <a:pt x="706" y="966"/>
                    <a:pt x="708" y="962"/>
                  </a:cubicBezTo>
                  <a:cubicBezTo>
                    <a:pt x="711" y="958"/>
                    <a:pt x="712" y="942"/>
                    <a:pt x="711" y="937"/>
                  </a:cubicBezTo>
                  <a:cubicBezTo>
                    <a:pt x="711" y="931"/>
                    <a:pt x="711" y="930"/>
                    <a:pt x="708" y="932"/>
                  </a:cubicBezTo>
                  <a:cubicBezTo>
                    <a:pt x="706" y="934"/>
                    <a:pt x="697" y="937"/>
                    <a:pt x="693" y="939"/>
                  </a:cubicBezTo>
                  <a:cubicBezTo>
                    <a:pt x="690" y="941"/>
                    <a:pt x="681" y="939"/>
                    <a:pt x="676" y="941"/>
                  </a:cubicBezTo>
                  <a:cubicBezTo>
                    <a:pt x="671" y="942"/>
                    <a:pt x="671" y="943"/>
                    <a:pt x="667" y="945"/>
                  </a:cubicBezTo>
                  <a:cubicBezTo>
                    <a:pt x="664" y="947"/>
                    <a:pt x="665" y="943"/>
                    <a:pt x="660" y="943"/>
                  </a:cubicBezTo>
                  <a:cubicBezTo>
                    <a:pt x="656" y="943"/>
                    <a:pt x="646" y="948"/>
                    <a:pt x="644" y="949"/>
                  </a:cubicBezTo>
                  <a:cubicBezTo>
                    <a:pt x="641" y="949"/>
                    <a:pt x="635" y="940"/>
                    <a:pt x="634" y="937"/>
                  </a:cubicBezTo>
                  <a:cubicBezTo>
                    <a:pt x="634" y="936"/>
                    <a:pt x="633" y="935"/>
                    <a:pt x="633" y="935"/>
                  </a:cubicBezTo>
                  <a:cubicBezTo>
                    <a:pt x="633" y="935"/>
                    <a:pt x="633" y="935"/>
                    <a:pt x="633" y="935"/>
                  </a:cubicBezTo>
                  <a:cubicBezTo>
                    <a:pt x="632" y="935"/>
                    <a:pt x="632" y="934"/>
                    <a:pt x="632" y="934"/>
                  </a:cubicBezTo>
                  <a:cubicBezTo>
                    <a:pt x="631" y="934"/>
                    <a:pt x="631" y="934"/>
                    <a:pt x="631" y="933"/>
                  </a:cubicBezTo>
                  <a:cubicBezTo>
                    <a:pt x="631" y="933"/>
                    <a:pt x="631" y="933"/>
                    <a:pt x="631" y="933"/>
                  </a:cubicBezTo>
                  <a:cubicBezTo>
                    <a:pt x="631" y="933"/>
                    <a:pt x="631" y="933"/>
                    <a:pt x="631" y="933"/>
                  </a:cubicBezTo>
                  <a:cubicBezTo>
                    <a:pt x="631" y="932"/>
                    <a:pt x="631" y="931"/>
                    <a:pt x="630" y="929"/>
                  </a:cubicBezTo>
                  <a:cubicBezTo>
                    <a:pt x="630" y="928"/>
                    <a:pt x="630" y="927"/>
                    <a:pt x="629" y="926"/>
                  </a:cubicBezTo>
                  <a:cubicBezTo>
                    <a:pt x="629" y="925"/>
                    <a:pt x="628" y="923"/>
                    <a:pt x="627" y="922"/>
                  </a:cubicBezTo>
                  <a:cubicBezTo>
                    <a:pt x="627" y="922"/>
                    <a:pt x="627" y="922"/>
                    <a:pt x="627" y="921"/>
                  </a:cubicBezTo>
                  <a:cubicBezTo>
                    <a:pt x="626" y="921"/>
                    <a:pt x="626" y="920"/>
                    <a:pt x="626" y="920"/>
                  </a:cubicBezTo>
                  <a:cubicBezTo>
                    <a:pt x="625" y="919"/>
                    <a:pt x="625" y="919"/>
                    <a:pt x="624" y="918"/>
                  </a:cubicBezTo>
                  <a:cubicBezTo>
                    <a:pt x="620" y="915"/>
                    <a:pt x="617" y="914"/>
                    <a:pt x="614" y="911"/>
                  </a:cubicBezTo>
                  <a:cubicBezTo>
                    <a:pt x="611" y="909"/>
                    <a:pt x="610" y="904"/>
                    <a:pt x="607" y="904"/>
                  </a:cubicBezTo>
                  <a:cubicBezTo>
                    <a:pt x="605" y="903"/>
                    <a:pt x="596" y="896"/>
                    <a:pt x="593" y="895"/>
                  </a:cubicBezTo>
                  <a:cubicBezTo>
                    <a:pt x="590" y="894"/>
                    <a:pt x="587" y="882"/>
                    <a:pt x="585" y="877"/>
                  </a:cubicBezTo>
                  <a:cubicBezTo>
                    <a:pt x="585" y="876"/>
                    <a:pt x="584" y="875"/>
                    <a:pt x="583" y="874"/>
                  </a:cubicBezTo>
                  <a:cubicBezTo>
                    <a:pt x="583" y="874"/>
                    <a:pt x="583" y="874"/>
                    <a:pt x="583" y="874"/>
                  </a:cubicBezTo>
                  <a:cubicBezTo>
                    <a:pt x="582" y="872"/>
                    <a:pt x="581" y="870"/>
                    <a:pt x="579" y="868"/>
                  </a:cubicBezTo>
                  <a:cubicBezTo>
                    <a:pt x="579" y="868"/>
                    <a:pt x="579" y="868"/>
                    <a:pt x="579" y="868"/>
                  </a:cubicBezTo>
                  <a:cubicBezTo>
                    <a:pt x="578" y="867"/>
                    <a:pt x="578" y="867"/>
                    <a:pt x="577" y="866"/>
                  </a:cubicBezTo>
                  <a:cubicBezTo>
                    <a:pt x="577" y="866"/>
                    <a:pt x="577" y="866"/>
                    <a:pt x="577" y="866"/>
                  </a:cubicBezTo>
                  <a:cubicBezTo>
                    <a:pt x="576" y="865"/>
                    <a:pt x="576" y="865"/>
                    <a:pt x="575" y="864"/>
                  </a:cubicBezTo>
                  <a:cubicBezTo>
                    <a:pt x="575" y="864"/>
                    <a:pt x="575" y="864"/>
                    <a:pt x="575" y="864"/>
                  </a:cubicBezTo>
                  <a:cubicBezTo>
                    <a:pt x="574" y="864"/>
                    <a:pt x="574" y="863"/>
                    <a:pt x="574" y="863"/>
                  </a:cubicBezTo>
                  <a:cubicBezTo>
                    <a:pt x="571" y="862"/>
                    <a:pt x="565" y="852"/>
                    <a:pt x="564" y="846"/>
                  </a:cubicBezTo>
                  <a:cubicBezTo>
                    <a:pt x="563" y="840"/>
                    <a:pt x="562" y="834"/>
                    <a:pt x="562" y="830"/>
                  </a:cubicBezTo>
                  <a:cubicBezTo>
                    <a:pt x="561" y="826"/>
                    <a:pt x="562" y="824"/>
                    <a:pt x="557" y="823"/>
                  </a:cubicBezTo>
                  <a:cubicBezTo>
                    <a:pt x="552" y="821"/>
                    <a:pt x="548" y="815"/>
                    <a:pt x="547" y="814"/>
                  </a:cubicBezTo>
                  <a:cubicBezTo>
                    <a:pt x="546" y="812"/>
                    <a:pt x="549" y="809"/>
                    <a:pt x="548" y="807"/>
                  </a:cubicBezTo>
                  <a:cubicBezTo>
                    <a:pt x="547" y="805"/>
                    <a:pt x="534" y="779"/>
                    <a:pt x="530" y="774"/>
                  </a:cubicBezTo>
                  <a:cubicBezTo>
                    <a:pt x="526" y="768"/>
                    <a:pt x="528" y="768"/>
                    <a:pt x="528" y="766"/>
                  </a:cubicBezTo>
                  <a:cubicBezTo>
                    <a:pt x="528" y="764"/>
                    <a:pt x="523" y="760"/>
                    <a:pt x="521" y="758"/>
                  </a:cubicBezTo>
                  <a:cubicBezTo>
                    <a:pt x="520" y="755"/>
                    <a:pt x="530" y="764"/>
                    <a:pt x="533" y="766"/>
                  </a:cubicBezTo>
                  <a:cubicBezTo>
                    <a:pt x="534" y="766"/>
                    <a:pt x="534" y="766"/>
                    <a:pt x="534" y="766"/>
                  </a:cubicBezTo>
                  <a:cubicBezTo>
                    <a:pt x="534" y="766"/>
                    <a:pt x="534" y="766"/>
                    <a:pt x="534" y="766"/>
                  </a:cubicBezTo>
                  <a:cubicBezTo>
                    <a:pt x="535" y="766"/>
                    <a:pt x="535" y="766"/>
                    <a:pt x="536" y="765"/>
                  </a:cubicBezTo>
                  <a:cubicBezTo>
                    <a:pt x="537" y="765"/>
                    <a:pt x="538" y="764"/>
                    <a:pt x="540" y="764"/>
                  </a:cubicBezTo>
                  <a:cubicBezTo>
                    <a:pt x="540" y="764"/>
                    <a:pt x="540" y="764"/>
                    <a:pt x="540" y="764"/>
                  </a:cubicBezTo>
                  <a:cubicBezTo>
                    <a:pt x="544" y="764"/>
                    <a:pt x="550" y="776"/>
                    <a:pt x="553" y="781"/>
                  </a:cubicBezTo>
                  <a:cubicBezTo>
                    <a:pt x="556" y="786"/>
                    <a:pt x="562" y="791"/>
                    <a:pt x="564" y="793"/>
                  </a:cubicBezTo>
                  <a:cubicBezTo>
                    <a:pt x="566" y="794"/>
                    <a:pt x="563" y="795"/>
                    <a:pt x="563" y="798"/>
                  </a:cubicBezTo>
                  <a:cubicBezTo>
                    <a:pt x="563" y="801"/>
                    <a:pt x="567" y="802"/>
                    <a:pt x="570" y="804"/>
                  </a:cubicBezTo>
                  <a:cubicBezTo>
                    <a:pt x="573" y="805"/>
                    <a:pt x="584" y="822"/>
                    <a:pt x="585" y="824"/>
                  </a:cubicBezTo>
                  <a:cubicBezTo>
                    <a:pt x="586" y="826"/>
                    <a:pt x="584" y="826"/>
                    <a:pt x="583" y="828"/>
                  </a:cubicBezTo>
                  <a:cubicBezTo>
                    <a:pt x="583" y="830"/>
                    <a:pt x="588" y="841"/>
                    <a:pt x="590" y="845"/>
                  </a:cubicBezTo>
                  <a:cubicBezTo>
                    <a:pt x="592" y="848"/>
                    <a:pt x="597" y="849"/>
                    <a:pt x="600" y="851"/>
                  </a:cubicBezTo>
                  <a:cubicBezTo>
                    <a:pt x="602" y="854"/>
                    <a:pt x="606" y="858"/>
                    <a:pt x="609" y="863"/>
                  </a:cubicBezTo>
                  <a:cubicBezTo>
                    <a:pt x="612" y="868"/>
                    <a:pt x="617" y="876"/>
                    <a:pt x="620" y="882"/>
                  </a:cubicBezTo>
                  <a:cubicBezTo>
                    <a:pt x="620" y="882"/>
                    <a:pt x="621" y="883"/>
                    <a:pt x="621" y="884"/>
                  </a:cubicBezTo>
                  <a:cubicBezTo>
                    <a:pt x="621" y="884"/>
                    <a:pt x="621" y="884"/>
                    <a:pt x="621" y="884"/>
                  </a:cubicBezTo>
                  <a:cubicBezTo>
                    <a:pt x="621" y="885"/>
                    <a:pt x="621" y="885"/>
                    <a:pt x="621" y="885"/>
                  </a:cubicBezTo>
                  <a:cubicBezTo>
                    <a:pt x="621" y="885"/>
                    <a:pt x="621" y="885"/>
                    <a:pt x="621" y="886"/>
                  </a:cubicBezTo>
                  <a:cubicBezTo>
                    <a:pt x="621" y="886"/>
                    <a:pt x="621" y="886"/>
                    <a:pt x="621" y="887"/>
                  </a:cubicBezTo>
                  <a:cubicBezTo>
                    <a:pt x="621" y="887"/>
                    <a:pt x="621" y="888"/>
                    <a:pt x="621" y="889"/>
                  </a:cubicBezTo>
                  <a:cubicBezTo>
                    <a:pt x="621" y="889"/>
                    <a:pt x="621" y="889"/>
                    <a:pt x="621" y="889"/>
                  </a:cubicBezTo>
                  <a:cubicBezTo>
                    <a:pt x="621" y="889"/>
                    <a:pt x="621" y="890"/>
                    <a:pt x="621" y="891"/>
                  </a:cubicBezTo>
                  <a:cubicBezTo>
                    <a:pt x="621" y="895"/>
                    <a:pt x="629" y="911"/>
                    <a:pt x="629" y="915"/>
                  </a:cubicBezTo>
                  <a:cubicBezTo>
                    <a:pt x="629" y="919"/>
                    <a:pt x="633" y="923"/>
                    <a:pt x="636" y="923"/>
                  </a:cubicBezTo>
                  <a:cubicBezTo>
                    <a:pt x="638" y="923"/>
                    <a:pt x="647" y="920"/>
                    <a:pt x="649" y="918"/>
                  </a:cubicBezTo>
                  <a:cubicBezTo>
                    <a:pt x="651" y="917"/>
                    <a:pt x="661" y="916"/>
                    <a:pt x="668" y="916"/>
                  </a:cubicBezTo>
                  <a:cubicBezTo>
                    <a:pt x="674" y="916"/>
                    <a:pt x="691" y="907"/>
                    <a:pt x="696" y="903"/>
                  </a:cubicBezTo>
                  <a:cubicBezTo>
                    <a:pt x="701" y="900"/>
                    <a:pt x="717" y="896"/>
                    <a:pt x="719" y="895"/>
                  </a:cubicBezTo>
                  <a:cubicBezTo>
                    <a:pt x="720" y="894"/>
                    <a:pt x="721" y="888"/>
                    <a:pt x="723" y="886"/>
                  </a:cubicBezTo>
                  <a:cubicBezTo>
                    <a:pt x="724" y="886"/>
                    <a:pt x="724" y="885"/>
                    <a:pt x="724" y="885"/>
                  </a:cubicBezTo>
                  <a:cubicBezTo>
                    <a:pt x="725" y="885"/>
                    <a:pt x="725" y="885"/>
                    <a:pt x="725" y="885"/>
                  </a:cubicBezTo>
                  <a:cubicBezTo>
                    <a:pt x="726" y="885"/>
                    <a:pt x="726" y="884"/>
                    <a:pt x="726" y="884"/>
                  </a:cubicBezTo>
                  <a:cubicBezTo>
                    <a:pt x="727" y="884"/>
                    <a:pt x="727" y="884"/>
                    <a:pt x="727" y="884"/>
                  </a:cubicBezTo>
                  <a:cubicBezTo>
                    <a:pt x="728" y="884"/>
                    <a:pt x="728" y="883"/>
                    <a:pt x="729" y="883"/>
                  </a:cubicBezTo>
                  <a:cubicBezTo>
                    <a:pt x="729" y="883"/>
                    <a:pt x="729" y="883"/>
                    <a:pt x="730" y="883"/>
                  </a:cubicBezTo>
                  <a:cubicBezTo>
                    <a:pt x="730" y="883"/>
                    <a:pt x="731" y="882"/>
                    <a:pt x="732" y="882"/>
                  </a:cubicBezTo>
                  <a:cubicBezTo>
                    <a:pt x="732" y="882"/>
                    <a:pt x="732" y="882"/>
                    <a:pt x="732" y="882"/>
                  </a:cubicBezTo>
                  <a:cubicBezTo>
                    <a:pt x="733" y="881"/>
                    <a:pt x="734" y="881"/>
                    <a:pt x="735" y="881"/>
                  </a:cubicBezTo>
                  <a:cubicBezTo>
                    <a:pt x="735" y="881"/>
                    <a:pt x="735" y="881"/>
                    <a:pt x="736" y="881"/>
                  </a:cubicBezTo>
                  <a:cubicBezTo>
                    <a:pt x="736" y="880"/>
                    <a:pt x="737" y="880"/>
                    <a:pt x="738" y="880"/>
                  </a:cubicBezTo>
                  <a:cubicBezTo>
                    <a:pt x="738" y="880"/>
                    <a:pt x="738" y="880"/>
                    <a:pt x="738" y="880"/>
                  </a:cubicBezTo>
                  <a:cubicBezTo>
                    <a:pt x="739" y="880"/>
                    <a:pt x="740" y="879"/>
                    <a:pt x="740" y="879"/>
                  </a:cubicBezTo>
                  <a:cubicBezTo>
                    <a:pt x="740" y="879"/>
                    <a:pt x="740" y="879"/>
                    <a:pt x="741" y="879"/>
                  </a:cubicBezTo>
                  <a:cubicBezTo>
                    <a:pt x="741" y="879"/>
                    <a:pt x="742" y="879"/>
                    <a:pt x="742" y="879"/>
                  </a:cubicBezTo>
                  <a:cubicBezTo>
                    <a:pt x="746" y="879"/>
                    <a:pt x="753" y="878"/>
                    <a:pt x="753" y="875"/>
                  </a:cubicBezTo>
                  <a:cubicBezTo>
                    <a:pt x="754" y="872"/>
                    <a:pt x="755" y="870"/>
                    <a:pt x="758" y="870"/>
                  </a:cubicBezTo>
                  <a:cubicBezTo>
                    <a:pt x="762" y="869"/>
                    <a:pt x="763" y="865"/>
                    <a:pt x="764" y="864"/>
                  </a:cubicBezTo>
                  <a:cubicBezTo>
                    <a:pt x="765" y="862"/>
                    <a:pt x="769" y="860"/>
                    <a:pt x="773" y="860"/>
                  </a:cubicBezTo>
                  <a:cubicBezTo>
                    <a:pt x="777" y="859"/>
                    <a:pt x="775" y="856"/>
                    <a:pt x="774" y="853"/>
                  </a:cubicBezTo>
                  <a:cubicBezTo>
                    <a:pt x="774" y="850"/>
                    <a:pt x="775" y="848"/>
                    <a:pt x="776" y="843"/>
                  </a:cubicBezTo>
                  <a:cubicBezTo>
                    <a:pt x="777" y="838"/>
                    <a:pt x="777" y="844"/>
                    <a:pt x="779" y="844"/>
                  </a:cubicBezTo>
                  <a:cubicBezTo>
                    <a:pt x="781" y="845"/>
                    <a:pt x="784" y="838"/>
                    <a:pt x="786" y="837"/>
                  </a:cubicBezTo>
                  <a:cubicBezTo>
                    <a:pt x="788" y="835"/>
                    <a:pt x="790" y="830"/>
                    <a:pt x="791" y="826"/>
                  </a:cubicBezTo>
                  <a:cubicBezTo>
                    <a:pt x="793" y="823"/>
                    <a:pt x="793" y="821"/>
                    <a:pt x="790" y="821"/>
                  </a:cubicBezTo>
                  <a:cubicBezTo>
                    <a:pt x="786" y="820"/>
                    <a:pt x="785" y="817"/>
                    <a:pt x="782" y="813"/>
                  </a:cubicBezTo>
                  <a:cubicBezTo>
                    <a:pt x="779" y="809"/>
                    <a:pt x="773" y="810"/>
                    <a:pt x="768" y="809"/>
                  </a:cubicBezTo>
                  <a:cubicBezTo>
                    <a:pt x="767" y="809"/>
                    <a:pt x="767" y="809"/>
                    <a:pt x="766" y="809"/>
                  </a:cubicBezTo>
                  <a:cubicBezTo>
                    <a:pt x="766" y="809"/>
                    <a:pt x="766" y="808"/>
                    <a:pt x="766" y="808"/>
                  </a:cubicBezTo>
                  <a:cubicBezTo>
                    <a:pt x="765" y="808"/>
                    <a:pt x="765" y="808"/>
                    <a:pt x="765" y="807"/>
                  </a:cubicBezTo>
                  <a:cubicBezTo>
                    <a:pt x="764" y="807"/>
                    <a:pt x="764" y="807"/>
                    <a:pt x="764" y="807"/>
                  </a:cubicBezTo>
                  <a:cubicBezTo>
                    <a:pt x="764" y="806"/>
                    <a:pt x="763" y="806"/>
                    <a:pt x="763" y="805"/>
                  </a:cubicBezTo>
                  <a:cubicBezTo>
                    <a:pt x="763" y="805"/>
                    <a:pt x="763" y="805"/>
                    <a:pt x="763" y="805"/>
                  </a:cubicBezTo>
                  <a:cubicBezTo>
                    <a:pt x="762" y="805"/>
                    <a:pt x="762" y="804"/>
                    <a:pt x="761" y="803"/>
                  </a:cubicBezTo>
                  <a:cubicBezTo>
                    <a:pt x="761" y="803"/>
                    <a:pt x="761" y="803"/>
                    <a:pt x="761" y="803"/>
                  </a:cubicBezTo>
                  <a:cubicBezTo>
                    <a:pt x="760" y="802"/>
                    <a:pt x="760" y="802"/>
                    <a:pt x="760" y="801"/>
                  </a:cubicBezTo>
                  <a:cubicBezTo>
                    <a:pt x="760" y="801"/>
                    <a:pt x="760" y="801"/>
                    <a:pt x="760" y="800"/>
                  </a:cubicBezTo>
                  <a:cubicBezTo>
                    <a:pt x="758" y="798"/>
                    <a:pt x="757" y="796"/>
                    <a:pt x="757" y="794"/>
                  </a:cubicBezTo>
                  <a:cubicBezTo>
                    <a:pt x="755" y="789"/>
                    <a:pt x="759" y="786"/>
                    <a:pt x="758" y="786"/>
                  </a:cubicBezTo>
                  <a:cubicBezTo>
                    <a:pt x="756" y="786"/>
                    <a:pt x="741" y="801"/>
                    <a:pt x="739" y="804"/>
                  </a:cubicBezTo>
                  <a:cubicBezTo>
                    <a:pt x="737" y="807"/>
                    <a:pt x="727" y="805"/>
                    <a:pt x="723" y="805"/>
                  </a:cubicBezTo>
                  <a:cubicBezTo>
                    <a:pt x="718" y="806"/>
                    <a:pt x="717" y="806"/>
                    <a:pt x="714" y="805"/>
                  </a:cubicBezTo>
                  <a:cubicBezTo>
                    <a:pt x="713" y="805"/>
                    <a:pt x="712" y="805"/>
                    <a:pt x="711" y="804"/>
                  </a:cubicBezTo>
                  <a:cubicBezTo>
                    <a:pt x="711" y="804"/>
                    <a:pt x="711" y="804"/>
                    <a:pt x="711" y="804"/>
                  </a:cubicBezTo>
                  <a:cubicBezTo>
                    <a:pt x="710" y="804"/>
                    <a:pt x="710" y="803"/>
                    <a:pt x="709" y="803"/>
                  </a:cubicBezTo>
                  <a:cubicBezTo>
                    <a:pt x="709" y="803"/>
                    <a:pt x="709" y="803"/>
                    <a:pt x="709" y="802"/>
                  </a:cubicBezTo>
                  <a:cubicBezTo>
                    <a:pt x="708" y="802"/>
                    <a:pt x="708" y="802"/>
                    <a:pt x="708" y="802"/>
                  </a:cubicBezTo>
                  <a:cubicBezTo>
                    <a:pt x="708" y="801"/>
                    <a:pt x="708" y="801"/>
                    <a:pt x="707" y="801"/>
                  </a:cubicBezTo>
                  <a:cubicBezTo>
                    <a:pt x="707" y="800"/>
                    <a:pt x="707" y="800"/>
                    <a:pt x="707" y="800"/>
                  </a:cubicBezTo>
                  <a:cubicBezTo>
                    <a:pt x="706" y="798"/>
                    <a:pt x="713" y="795"/>
                    <a:pt x="712" y="793"/>
                  </a:cubicBezTo>
                  <a:cubicBezTo>
                    <a:pt x="712" y="792"/>
                    <a:pt x="708" y="785"/>
                    <a:pt x="707" y="784"/>
                  </a:cubicBezTo>
                  <a:cubicBezTo>
                    <a:pt x="705" y="784"/>
                    <a:pt x="704" y="789"/>
                    <a:pt x="702" y="790"/>
                  </a:cubicBezTo>
                  <a:cubicBezTo>
                    <a:pt x="702" y="790"/>
                    <a:pt x="702" y="790"/>
                    <a:pt x="701" y="790"/>
                  </a:cubicBezTo>
                  <a:cubicBezTo>
                    <a:pt x="701" y="790"/>
                    <a:pt x="701" y="790"/>
                    <a:pt x="701" y="790"/>
                  </a:cubicBezTo>
                  <a:cubicBezTo>
                    <a:pt x="700" y="790"/>
                    <a:pt x="700" y="790"/>
                    <a:pt x="700" y="790"/>
                  </a:cubicBezTo>
                  <a:cubicBezTo>
                    <a:pt x="700" y="790"/>
                    <a:pt x="700" y="790"/>
                    <a:pt x="699" y="789"/>
                  </a:cubicBezTo>
                  <a:cubicBezTo>
                    <a:pt x="699" y="789"/>
                    <a:pt x="699" y="789"/>
                    <a:pt x="698" y="788"/>
                  </a:cubicBezTo>
                  <a:cubicBezTo>
                    <a:pt x="698" y="788"/>
                    <a:pt x="697" y="788"/>
                    <a:pt x="697" y="788"/>
                  </a:cubicBezTo>
                  <a:cubicBezTo>
                    <a:pt x="696" y="787"/>
                    <a:pt x="694" y="780"/>
                    <a:pt x="694" y="778"/>
                  </a:cubicBezTo>
                  <a:cubicBezTo>
                    <a:pt x="694" y="776"/>
                    <a:pt x="690" y="772"/>
                    <a:pt x="687" y="770"/>
                  </a:cubicBezTo>
                  <a:cubicBezTo>
                    <a:pt x="685" y="768"/>
                    <a:pt x="681" y="765"/>
                    <a:pt x="679" y="762"/>
                  </a:cubicBezTo>
                  <a:cubicBezTo>
                    <a:pt x="679" y="761"/>
                    <a:pt x="679" y="760"/>
                    <a:pt x="678" y="760"/>
                  </a:cubicBezTo>
                  <a:cubicBezTo>
                    <a:pt x="678" y="760"/>
                    <a:pt x="678" y="760"/>
                    <a:pt x="678" y="760"/>
                  </a:cubicBezTo>
                  <a:cubicBezTo>
                    <a:pt x="677" y="758"/>
                    <a:pt x="676" y="757"/>
                    <a:pt x="675" y="756"/>
                  </a:cubicBezTo>
                  <a:cubicBezTo>
                    <a:pt x="674" y="755"/>
                    <a:pt x="673" y="753"/>
                    <a:pt x="672" y="752"/>
                  </a:cubicBezTo>
                  <a:cubicBezTo>
                    <a:pt x="672" y="752"/>
                    <a:pt x="671" y="751"/>
                    <a:pt x="671" y="751"/>
                  </a:cubicBezTo>
                  <a:cubicBezTo>
                    <a:pt x="671" y="751"/>
                    <a:pt x="671" y="751"/>
                    <a:pt x="671" y="751"/>
                  </a:cubicBezTo>
                  <a:cubicBezTo>
                    <a:pt x="671" y="750"/>
                    <a:pt x="671" y="750"/>
                    <a:pt x="671" y="749"/>
                  </a:cubicBezTo>
                  <a:cubicBezTo>
                    <a:pt x="671" y="749"/>
                    <a:pt x="671" y="749"/>
                    <a:pt x="671" y="749"/>
                  </a:cubicBezTo>
                  <a:cubicBezTo>
                    <a:pt x="671" y="749"/>
                    <a:pt x="671" y="749"/>
                    <a:pt x="672" y="749"/>
                  </a:cubicBezTo>
                  <a:cubicBezTo>
                    <a:pt x="672" y="748"/>
                    <a:pt x="672" y="748"/>
                    <a:pt x="672" y="748"/>
                  </a:cubicBezTo>
                  <a:cubicBezTo>
                    <a:pt x="672" y="748"/>
                    <a:pt x="672" y="748"/>
                    <a:pt x="672" y="748"/>
                  </a:cubicBezTo>
                  <a:cubicBezTo>
                    <a:pt x="672" y="748"/>
                    <a:pt x="672" y="748"/>
                    <a:pt x="672" y="748"/>
                  </a:cubicBezTo>
                  <a:cubicBezTo>
                    <a:pt x="673" y="747"/>
                    <a:pt x="673" y="747"/>
                    <a:pt x="673" y="746"/>
                  </a:cubicBezTo>
                  <a:cubicBezTo>
                    <a:pt x="673" y="745"/>
                    <a:pt x="677" y="745"/>
                    <a:pt x="680" y="745"/>
                  </a:cubicBezTo>
                  <a:cubicBezTo>
                    <a:pt x="680" y="745"/>
                    <a:pt x="680" y="745"/>
                    <a:pt x="681" y="745"/>
                  </a:cubicBezTo>
                  <a:cubicBezTo>
                    <a:pt x="681" y="745"/>
                    <a:pt x="681" y="744"/>
                    <a:pt x="681" y="744"/>
                  </a:cubicBezTo>
                  <a:cubicBezTo>
                    <a:pt x="681" y="744"/>
                    <a:pt x="681" y="744"/>
                    <a:pt x="681" y="744"/>
                  </a:cubicBezTo>
                  <a:cubicBezTo>
                    <a:pt x="682" y="744"/>
                    <a:pt x="682" y="744"/>
                    <a:pt x="682" y="744"/>
                  </a:cubicBezTo>
                  <a:cubicBezTo>
                    <a:pt x="682" y="744"/>
                    <a:pt x="682" y="744"/>
                    <a:pt x="682" y="744"/>
                  </a:cubicBezTo>
                  <a:cubicBezTo>
                    <a:pt x="682" y="744"/>
                    <a:pt x="682" y="744"/>
                    <a:pt x="682" y="744"/>
                  </a:cubicBezTo>
                  <a:cubicBezTo>
                    <a:pt x="682" y="743"/>
                    <a:pt x="682" y="743"/>
                    <a:pt x="682" y="743"/>
                  </a:cubicBezTo>
                  <a:cubicBezTo>
                    <a:pt x="682" y="741"/>
                    <a:pt x="685" y="743"/>
                    <a:pt x="687" y="745"/>
                  </a:cubicBezTo>
                  <a:cubicBezTo>
                    <a:pt x="688" y="746"/>
                    <a:pt x="691" y="747"/>
                    <a:pt x="693" y="747"/>
                  </a:cubicBezTo>
                  <a:cubicBezTo>
                    <a:pt x="695" y="747"/>
                    <a:pt x="699" y="754"/>
                    <a:pt x="701" y="759"/>
                  </a:cubicBezTo>
                  <a:cubicBezTo>
                    <a:pt x="704" y="764"/>
                    <a:pt x="706" y="765"/>
                    <a:pt x="712" y="766"/>
                  </a:cubicBezTo>
                  <a:cubicBezTo>
                    <a:pt x="717" y="766"/>
                    <a:pt x="717" y="770"/>
                    <a:pt x="720" y="773"/>
                  </a:cubicBezTo>
                  <a:cubicBezTo>
                    <a:pt x="723" y="775"/>
                    <a:pt x="730" y="777"/>
                    <a:pt x="733" y="778"/>
                  </a:cubicBezTo>
                  <a:cubicBezTo>
                    <a:pt x="736" y="778"/>
                    <a:pt x="740" y="780"/>
                    <a:pt x="743" y="780"/>
                  </a:cubicBezTo>
                  <a:cubicBezTo>
                    <a:pt x="746" y="780"/>
                    <a:pt x="754" y="774"/>
                    <a:pt x="755" y="773"/>
                  </a:cubicBezTo>
                  <a:cubicBezTo>
                    <a:pt x="756" y="772"/>
                    <a:pt x="760" y="777"/>
                    <a:pt x="761" y="781"/>
                  </a:cubicBezTo>
                  <a:cubicBezTo>
                    <a:pt x="763" y="785"/>
                    <a:pt x="763" y="788"/>
                    <a:pt x="769" y="789"/>
                  </a:cubicBezTo>
                  <a:cubicBezTo>
                    <a:pt x="776" y="791"/>
                    <a:pt x="797" y="792"/>
                    <a:pt x="801" y="793"/>
                  </a:cubicBezTo>
                  <a:cubicBezTo>
                    <a:pt x="801" y="794"/>
                    <a:pt x="801" y="794"/>
                    <a:pt x="802" y="794"/>
                  </a:cubicBezTo>
                  <a:cubicBezTo>
                    <a:pt x="802" y="794"/>
                    <a:pt x="802" y="794"/>
                    <a:pt x="802" y="794"/>
                  </a:cubicBezTo>
                  <a:cubicBezTo>
                    <a:pt x="805" y="795"/>
                    <a:pt x="810" y="795"/>
                    <a:pt x="815" y="795"/>
                  </a:cubicBezTo>
                  <a:cubicBezTo>
                    <a:pt x="815" y="795"/>
                    <a:pt x="815" y="795"/>
                    <a:pt x="815" y="795"/>
                  </a:cubicBezTo>
                  <a:cubicBezTo>
                    <a:pt x="817" y="795"/>
                    <a:pt x="818" y="795"/>
                    <a:pt x="820" y="795"/>
                  </a:cubicBezTo>
                  <a:cubicBezTo>
                    <a:pt x="826" y="794"/>
                    <a:pt x="828" y="794"/>
                    <a:pt x="830" y="793"/>
                  </a:cubicBezTo>
                  <a:cubicBezTo>
                    <a:pt x="833" y="793"/>
                    <a:pt x="833" y="795"/>
                    <a:pt x="838" y="795"/>
                  </a:cubicBezTo>
                  <a:cubicBezTo>
                    <a:pt x="843" y="796"/>
                    <a:pt x="856" y="792"/>
                    <a:pt x="859" y="793"/>
                  </a:cubicBezTo>
                  <a:cubicBezTo>
                    <a:pt x="862" y="793"/>
                    <a:pt x="864" y="800"/>
                    <a:pt x="866" y="801"/>
                  </a:cubicBezTo>
                  <a:cubicBezTo>
                    <a:pt x="868" y="803"/>
                    <a:pt x="866" y="807"/>
                    <a:pt x="871" y="809"/>
                  </a:cubicBezTo>
                  <a:cubicBezTo>
                    <a:pt x="872" y="809"/>
                    <a:pt x="873" y="809"/>
                    <a:pt x="874" y="810"/>
                  </a:cubicBezTo>
                  <a:cubicBezTo>
                    <a:pt x="874" y="810"/>
                    <a:pt x="875" y="810"/>
                    <a:pt x="875" y="810"/>
                  </a:cubicBezTo>
                  <a:cubicBezTo>
                    <a:pt x="875" y="810"/>
                    <a:pt x="876" y="810"/>
                    <a:pt x="876" y="810"/>
                  </a:cubicBezTo>
                  <a:cubicBezTo>
                    <a:pt x="877" y="810"/>
                    <a:pt x="877" y="810"/>
                    <a:pt x="877" y="810"/>
                  </a:cubicBezTo>
                  <a:cubicBezTo>
                    <a:pt x="878" y="810"/>
                    <a:pt x="878" y="810"/>
                    <a:pt x="878" y="810"/>
                  </a:cubicBezTo>
                  <a:cubicBezTo>
                    <a:pt x="879" y="809"/>
                    <a:pt x="880" y="809"/>
                    <a:pt x="880" y="809"/>
                  </a:cubicBezTo>
                  <a:cubicBezTo>
                    <a:pt x="883" y="809"/>
                    <a:pt x="882" y="810"/>
                    <a:pt x="883" y="815"/>
                  </a:cubicBezTo>
                  <a:cubicBezTo>
                    <a:pt x="884" y="820"/>
                    <a:pt x="896" y="820"/>
                    <a:pt x="899" y="821"/>
                  </a:cubicBezTo>
                  <a:cubicBezTo>
                    <a:pt x="902" y="822"/>
                    <a:pt x="899" y="824"/>
                    <a:pt x="895" y="825"/>
                  </a:cubicBezTo>
                  <a:cubicBezTo>
                    <a:pt x="891" y="826"/>
                    <a:pt x="886" y="822"/>
                    <a:pt x="886" y="824"/>
                  </a:cubicBezTo>
                  <a:cubicBezTo>
                    <a:pt x="886" y="825"/>
                    <a:pt x="903" y="844"/>
                    <a:pt x="906" y="845"/>
                  </a:cubicBezTo>
                  <a:cubicBezTo>
                    <a:pt x="909" y="845"/>
                    <a:pt x="916" y="842"/>
                    <a:pt x="918" y="840"/>
                  </a:cubicBezTo>
                  <a:cubicBezTo>
                    <a:pt x="920" y="838"/>
                    <a:pt x="919" y="827"/>
                    <a:pt x="920" y="828"/>
                  </a:cubicBezTo>
                  <a:cubicBezTo>
                    <a:pt x="922" y="828"/>
                    <a:pt x="924" y="836"/>
                    <a:pt x="924" y="837"/>
                  </a:cubicBezTo>
                  <a:cubicBezTo>
                    <a:pt x="925" y="839"/>
                    <a:pt x="928" y="852"/>
                    <a:pt x="927" y="855"/>
                  </a:cubicBezTo>
                  <a:cubicBezTo>
                    <a:pt x="927" y="857"/>
                    <a:pt x="931" y="866"/>
                    <a:pt x="934" y="873"/>
                  </a:cubicBezTo>
                  <a:cubicBezTo>
                    <a:pt x="936" y="880"/>
                    <a:pt x="945" y="900"/>
                    <a:pt x="947" y="905"/>
                  </a:cubicBezTo>
                  <a:cubicBezTo>
                    <a:pt x="951" y="910"/>
                    <a:pt x="955" y="913"/>
                    <a:pt x="955" y="918"/>
                  </a:cubicBezTo>
                  <a:cubicBezTo>
                    <a:pt x="954" y="922"/>
                    <a:pt x="963" y="934"/>
                    <a:pt x="964" y="937"/>
                  </a:cubicBezTo>
                  <a:cubicBezTo>
                    <a:pt x="966" y="939"/>
                    <a:pt x="978" y="962"/>
                    <a:pt x="981" y="965"/>
                  </a:cubicBezTo>
                  <a:cubicBezTo>
                    <a:pt x="984" y="969"/>
                    <a:pt x="988" y="972"/>
                    <a:pt x="990" y="973"/>
                  </a:cubicBezTo>
                  <a:cubicBezTo>
                    <a:pt x="992" y="974"/>
                    <a:pt x="997" y="969"/>
                    <a:pt x="997" y="966"/>
                  </a:cubicBezTo>
                  <a:cubicBezTo>
                    <a:pt x="997" y="963"/>
                    <a:pt x="1001" y="964"/>
                    <a:pt x="1003" y="963"/>
                  </a:cubicBezTo>
                  <a:cubicBezTo>
                    <a:pt x="1004" y="962"/>
                    <a:pt x="1006" y="957"/>
                    <a:pt x="1007" y="956"/>
                  </a:cubicBezTo>
                  <a:cubicBezTo>
                    <a:pt x="1008" y="954"/>
                    <a:pt x="1011" y="951"/>
                    <a:pt x="1013" y="947"/>
                  </a:cubicBezTo>
                  <a:cubicBezTo>
                    <a:pt x="1014" y="944"/>
                    <a:pt x="1011" y="939"/>
                    <a:pt x="1009" y="937"/>
                  </a:cubicBezTo>
                  <a:cubicBezTo>
                    <a:pt x="1008" y="934"/>
                    <a:pt x="1011" y="930"/>
                    <a:pt x="1012" y="928"/>
                  </a:cubicBezTo>
                  <a:cubicBezTo>
                    <a:pt x="1015" y="926"/>
                    <a:pt x="1016" y="915"/>
                    <a:pt x="1014" y="910"/>
                  </a:cubicBezTo>
                  <a:cubicBezTo>
                    <a:pt x="1013" y="905"/>
                    <a:pt x="1013" y="898"/>
                    <a:pt x="1014" y="895"/>
                  </a:cubicBezTo>
                  <a:cubicBezTo>
                    <a:pt x="1015" y="892"/>
                    <a:pt x="1019" y="893"/>
                    <a:pt x="1020" y="891"/>
                  </a:cubicBezTo>
                  <a:cubicBezTo>
                    <a:pt x="1022" y="889"/>
                    <a:pt x="1024" y="887"/>
                    <a:pt x="1025" y="887"/>
                  </a:cubicBezTo>
                  <a:cubicBezTo>
                    <a:pt x="1027" y="886"/>
                    <a:pt x="1027" y="879"/>
                    <a:pt x="1032" y="877"/>
                  </a:cubicBezTo>
                  <a:cubicBezTo>
                    <a:pt x="1038" y="875"/>
                    <a:pt x="1051" y="861"/>
                    <a:pt x="1057" y="856"/>
                  </a:cubicBezTo>
                  <a:cubicBezTo>
                    <a:pt x="1063" y="850"/>
                    <a:pt x="1068" y="851"/>
                    <a:pt x="1070" y="851"/>
                  </a:cubicBezTo>
                  <a:cubicBezTo>
                    <a:pt x="1073" y="851"/>
                    <a:pt x="1073" y="847"/>
                    <a:pt x="1072" y="843"/>
                  </a:cubicBezTo>
                  <a:cubicBezTo>
                    <a:pt x="1072" y="840"/>
                    <a:pt x="1071" y="836"/>
                    <a:pt x="1073" y="835"/>
                  </a:cubicBezTo>
                  <a:cubicBezTo>
                    <a:pt x="1075" y="834"/>
                    <a:pt x="1080" y="832"/>
                    <a:pt x="1082" y="832"/>
                  </a:cubicBezTo>
                  <a:cubicBezTo>
                    <a:pt x="1084" y="831"/>
                    <a:pt x="1088" y="833"/>
                    <a:pt x="1090" y="833"/>
                  </a:cubicBezTo>
                  <a:cubicBezTo>
                    <a:pt x="1090" y="833"/>
                    <a:pt x="1090" y="833"/>
                    <a:pt x="1090" y="833"/>
                  </a:cubicBezTo>
                  <a:cubicBezTo>
                    <a:pt x="1091" y="833"/>
                    <a:pt x="1091" y="833"/>
                    <a:pt x="1091" y="833"/>
                  </a:cubicBezTo>
                  <a:cubicBezTo>
                    <a:pt x="1091" y="833"/>
                    <a:pt x="1091" y="833"/>
                    <a:pt x="1092" y="833"/>
                  </a:cubicBezTo>
                  <a:cubicBezTo>
                    <a:pt x="1092" y="833"/>
                    <a:pt x="1093" y="832"/>
                    <a:pt x="1094" y="832"/>
                  </a:cubicBezTo>
                  <a:cubicBezTo>
                    <a:pt x="1094" y="832"/>
                    <a:pt x="1094" y="832"/>
                    <a:pt x="1094" y="832"/>
                  </a:cubicBezTo>
                  <a:cubicBezTo>
                    <a:pt x="1094" y="832"/>
                    <a:pt x="1094" y="832"/>
                    <a:pt x="1095" y="832"/>
                  </a:cubicBezTo>
                  <a:cubicBezTo>
                    <a:pt x="1095" y="832"/>
                    <a:pt x="1096" y="832"/>
                    <a:pt x="1096" y="831"/>
                  </a:cubicBezTo>
                  <a:cubicBezTo>
                    <a:pt x="1096" y="831"/>
                    <a:pt x="1096" y="831"/>
                    <a:pt x="1096" y="831"/>
                  </a:cubicBezTo>
                  <a:cubicBezTo>
                    <a:pt x="1097" y="831"/>
                    <a:pt x="1097" y="831"/>
                    <a:pt x="1098" y="831"/>
                  </a:cubicBezTo>
                  <a:cubicBezTo>
                    <a:pt x="1098" y="831"/>
                    <a:pt x="1098" y="831"/>
                    <a:pt x="1098" y="831"/>
                  </a:cubicBezTo>
                  <a:cubicBezTo>
                    <a:pt x="1098" y="830"/>
                    <a:pt x="1099" y="830"/>
                    <a:pt x="1099" y="830"/>
                  </a:cubicBezTo>
                  <a:cubicBezTo>
                    <a:pt x="1099" y="830"/>
                    <a:pt x="1099" y="830"/>
                    <a:pt x="1099" y="830"/>
                  </a:cubicBezTo>
                  <a:cubicBezTo>
                    <a:pt x="1100" y="830"/>
                    <a:pt x="1100" y="829"/>
                    <a:pt x="1100" y="829"/>
                  </a:cubicBezTo>
                  <a:cubicBezTo>
                    <a:pt x="1102" y="828"/>
                    <a:pt x="1103" y="830"/>
                    <a:pt x="1106" y="830"/>
                  </a:cubicBezTo>
                  <a:cubicBezTo>
                    <a:pt x="1110" y="831"/>
                    <a:pt x="1108" y="827"/>
                    <a:pt x="1108" y="826"/>
                  </a:cubicBezTo>
                  <a:cubicBezTo>
                    <a:pt x="1107" y="824"/>
                    <a:pt x="1110" y="823"/>
                    <a:pt x="1111" y="824"/>
                  </a:cubicBezTo>
                  <a:cubicBezTo>
                    <a:pt x="1113" y="826"/>
                    <a:pt x="1115" y="824"/>
                    <a:pt x="1115" y="821"/>
                  </a:cubicBezTo>
                  <a:cubicBezTo>
                    <a:pt x="1114" y="819"/>
                    <a:pt x="1118" y="826"/>
                    <a:pt x="1120" y="829"/>
                  </a:cubicBezTo>
                  <a:cubicBezTo>
                    <a:pt x="1121" y="831"/>
                    <a:pt x="1122" y="835"/>
                    <a:pt x="1124" y="839"/>
                  </a:cubicBezTo>
                  <a:cubicBezTo>
                    <a:pt x="1124" y="839"/>
                    <a:pt x="1124" y="839"/>
                    <a:pt x="1124" y="839"/>
                  </a:cubicBezTo>
                  <a:cubicBezTo>
                    <a:pt x="1124" y="839"/>
                    <a:pt x="1124" y="839"/>
                    <a:pt x="1124" y="839"/>
                  </a:cubicBezTo>
                  <a:cubicBezTo>
                    <a:pt x="1125" y="839"/>
                    <a:pt x="1126" y="840"/>
                    <a:pt x="1126" y="841"/>
                  </a:cubicBezTo>
                  <a:cubicBezTo>
                    <a:pt x="1126" y="841"/>
                    <a:pt x="1126" y="841"/>
                    <a:pt x="1126" y="841"/>
                  </a:cubicBezTo>
                  <a:cubicBezTo>
                    <a:pt x="1126" y="842"/>
                    <a:pt x="1127" y="843"/>
                    <a:pt x="1128" y="843"/>
                  </a:cubicBezTo>
                  <a:cubicBezTo>
                    <a:pt x="1128" y="844"/>
                    <a:pt x="1128" y="844"/>
                    <a:pt x="1128" y="844"/>
                  </a:cubicBezTo>
                  <a:cubicBezTo>
                    <a:pt x="1128" y="845"/>
                    <a:pt x="1129" y="845"/>
                    <a:pt x="1129" y="845"/>
                  </a:cubicBezTo>
                  <a:cubicBezTo>
                    <a:pt x="1130" y="846"/>
                    <a:pt x="1130" y="847"/>
                    <a:pt x="1131" y="847"/>
                  </a:cubicBezTo>
                  <a:cubicBezTo>
                    <a:pt x="1137" y="852"/>
                    <a:pt x="1141" y="855"/>
                    <a:pt x="1146" y="860"/>
                  </a:cubicBezTo>
                  <a:cubicBezTo>
                    <a:pt x="1151" y="864"/>
                    <a:pt x="1154" y="871"/>
                    <a:pt x="1155" y="874"/>
                  </a:cubicBezTo>
                  <a:cubicBezTo>
                    <a:pt x="1156" y="877"/>
                    <a:pt x="1153" y="885"/>
                    <a:pt x="1152" y="887"/>
                  </a:cubicBezTo>
                  <a:cubicBezTo>
                    <a:pt x="1151" y="889"/>
                    <a:pt x="1157" y="892"/>
                    <a:pt x="1160" y="894"/>
                  </a:cubicBezTo>
                  <a:cubicBezTo>
                    <a:pt x="1163" y="895"/>
                    <a:pt x="1167" y="892"/>
                    <a:pt x="1171" y="890"/>
                  </a:cubicBezTo>
                  <a:cubicBezTo>
                    <a:pt x="1175" y="888"/>
                    <a:pt x="1180" y="880"/>
                    <a:pt x="1181" y="882"/>
                  </a:cubicBezTo>
                  <a:cubicBezTo>
                    <a:pt x="1181" y="884"/>
                    <a:pt x="1182" y="884"/>
                    <a:pt x="1184" y="8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dirty="0">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51" name="Freeform 17"/>
            <p:cNvSpPr/>
            <p:nvPr/>
          </p:nvSpPr>
          <p:spPr bwMode="auto">
            <a:xfrm>
              <a:off x="6420733" y="3825644"/>
              <a:ext cx="130550" cy="273403"/>
            </a:xfrm>
            <a:custGeom>
              <a:avLst/>
              <a:gdLst>
                <a:gd name="T0" fmla="*/ 60 w 81"/>
                <a:gd name="T1" fmla="*/ 0 h 169"/>
                <a:gd name="T2" fmla="*/ 59 w 81"/>
                <a:gd name="T3" fmla="*/ 10 h 169"/>
                <a:gd name="T4" fmla="*/ 56 w 81"/>
                <a:gd name="T5" fmla="*/ 16 h 169"/>
                <a:gd name="T6" fmla="*/ 51 w 81"/>
                <a:gd name="T7" fmla="*/ 22 h 169"/>
                <a:gd name="T8" fmla="*/ 45 w 81"/>
                <a:gd name="T9" fmla="*/ 25 h 169"/>
                <a:gd name="T10" fmla="*/ 46 w 81"/>
                <a:gd name="T11" fmla="*/ 31 h 169"/>
                <a:gd name="T12" fmla="*/ 40 w 81"/>
                <a:gd name="T13" fmla="*/ 37 h 169"/>
                <a:gd name="T14" fmla="*/ 33 w 81"/>
                <a:gd name="T15" fmla="*/ 42 h 169"/>
                <a:gd name="T16" fmla="*/ 26 w 81"/>
                <a:gd name="T17" fmla="*/ 42 h 169"/>
                <a:gd name="T18" fmla="*/ 19 w 81"/>
                <a:gd name="T19" fmla="*/ 46 h 169"/>
                <a:gd name="T20" fmla="*/ 14 w 81"/>
                <a:gd name="T21" fmla="*/ 49 h 169"/>
                <a:gd name="T22" fmla="*/ 7 w 81"/>
                <a:gd name="T23" fmla="*/ 62 h 169"/>
                <a:gd name="T24" fmla="*/ 15 w 81"/>
                <a:gd name="T25" fmla="*/ 93 h 169"/>
                <a:gd name="T26" fmla="*/ 6 w 81"/>
                <a:gd name="T27" fmla="*/ 107 h 169"/>
                <a:gd name="T28" fmla="*/ 0 w 81"/>
                <a:gd name="T29" fmla="*/ 123 h 169"/>
                <a:gd name="T30" fmla="*/ 3 w 81"/>
                <a:gd name="T31" fmla="*/ 129 h 169"/>
                <a:gd name="T32" fmla="*/ 5 w 81"/>
                <a:gd name="T33" fmla="*/ 133 h 169"/>
                <a:gd name="T34" fmla="*/ 7 w 81"/>
                <a:gd name="T35" fmla="*/ 154 h 169"/>
                <a:gd name="T36" fmla="*/ 15 w 81"/>
                <a:gd name="T37" fmla="*/ 161 h 169"/>
                <a:gd name="T38" fmla="*/ 22 w 81"/>
                <a:gd name="T39" fmla="*/ 168 h 169"/>
                <a:gd name="T40" fmla="*/ 40 w 81"/>
                <a:gd name="T41" fmla="*/ 160 h 169"/>
                <a:gd name="T42" fmla="*/ 46 w 81"/>
                <a:gd name="T43" fmla="*/ 154 h 169"/>
                <a:gd name="T44" fmla="*/ 55 w 81"/>
                <a:gd name="T45" fmla="*/ 126 h 169"/>
                <a:gd name="T46" fmla="*/ 64 w 81"/>
                <a:gd name="T47" fmla="*/ 82 h 169"/>
                <a:gd name="T48" fmla="*/ 71 w 81"/>
                <a:gd name="T49" fmla="*/ 53 h 169"/>
                <a:gd name="T50" fmla="*/ 71 w 81"/>
                <a:gd name="T51" fmla="*/ 41 h 169"/>
                <a:gd name="T52" fmla="*/ 77 w 81"/>
                <a:gd name="T53" fmla="*/ 43 h 169"/>
                <a:gd name="T54" fmla="*/ 74 w 81"/>
                <a:gd name="T55" fmla="*/ 13 h 169"/>
                <a:gd name="T56" fmla="*/ 60 w 81"/>
                <a:gd name="T57"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9">
                  <a:moveTo>
                    <a:pt x="60" y="0"/>
                  </a:moveTo>
                  <a:cubicBezTo>
                    <a:pt x="56" y="0"/>
                    <a:pt x="58" y="8"/>
                    <a:pt x="59" y="10"/>
                  </a:cubicBezTo>
                  <a:cubicBezTo>
                    <a:pt x="59" y="12"/>
                    <a:pt x="57" y="16"/>
                    <a:pt x="56" y="16"/>
                  </a:cubicBezTo>
                  <a:cubicBezTo>
                    <a:pt x="54" y="17"/>
                    <a:pt x="50" y="20"/>
                    <a:pt x="51" y="22"/>
                  </a:cubicBezTo>
                  <a:cubicBezTo>
                    <a:pt x="52" y="24"/>
                    <a:pt x="50" y="23"/>
                    <a:pt x="45" y="25"/>
                  </a:cubicBezTo>
                  <a:cubicBezTo>
                    <a:pt x="41" y="28"/>
                    <a:pt x="44" y="30"/>
                    <a:pt x="46" y="31"/>
                  </a:cubicBezTo>
                  <a:cubicBezTo>
                    <a:pt x="48" y="33"/>
                    <a:pt x="44" y="34"/>
                    <a:pt x="40" y="37"/>
                  </a:cubicBezTo>
                  <a:cubicBezTo>
                    <a:pt x="36" y="39"/>
                    <a:pt x="36" y="40"/>
                    <a:pt x="33" y="42"/>
                  </a:cubicBezTo>
                  <a:cubicBezTo>
                    <a:pt x="31" y="45"/>
                    <a:pt x="30" y="44"/>
                    <a:pt x="26" y="42"/>
                  </a:cubicBezTo>
                  <a:cubicBezTo>
                    <a:pt x="23" y="41"/>
                    <a:pt x="23" y="43"/>
                    <a:pt x="19" y="46"/>
                  </a:cubicBezTo>
                  <a:cubicBezTo>
                    <a:pt x="16" y="48"/>
                    <a:pt x="14" y="47"/>
                    <a:pt x="14" y="49"/>
                  </a:cubicBezTo>
                  <a:cubicBezTo>
                    <a:pt x="15" y="51"/>
                    <a:pt x="8" y="57"/>
                    <a:pt x="7" y="62"/>
                  </a:cubicBezTo>
                  <a:cubicBezTo>
                    <a:pt x="6" y="67"/>
                    <a:pt x="13" y="88"/>
                    <a:pt x="15" y="93"/>
                  </a:cubicBezTo>
                  <a:cubicBezTo>
                    <a:pt x="17" y="98"/>
                    <a:pt x="11" y="101"/>
                    <a:pt x="6" y="107"/>
                  </a:cubicBezTo>
                  <a:cubicBezTo>
                    <a:pt x="2" y="113"/>
                    <a:pt x="0" y="118"/>
                    <a:pt x="0" y="123"/>
                  </a:cubicBezTo>
                  <a:cubicBezTo>
                    <a:pt x="0" y="127"/>
                    <a:pt x="0" y="127"/>
                    <a:pt x="3" y="129"/>
                  </a:cubicBezTo>
                  <a:cubicBezTo>
                    <a:pt x="6" y="133"/>
                    <a:pt x="2" y="131"/>
                    <a:pt x="5" y="133"/>
                  </a:cubicBezTo>
                  <a:cubicBezTo>
                    <a:pt x="7" y="135"/>
                    <a:pt x="6" y="149"/>
                    <a:pt x="7" y="154"/>
                  </a:cubicBezTo>
                  <a:cubicBezTo>
                    <a:pt x="8" y="160"/>
                    <a:pt x="12" y="161"/>
                    <a:pt x="15" y="161"/>
                  </a:cubicBezTo>
                  <a:cubicBezTo>
                    <a:pt x="18" y="161"/>
                    <a:pt x="19" y="167"/>
                    <a:pt x="22" y="168"/>
                  </a:cubicBezTo>
                  <a:cubicBezTo>
                    <a:pt x="26" y="169"/>
                    <a:pt x="37" y="162"/>
                    <a:pt x="40" y="160"/>
                  </a:cubicBezTo>
                  <a:cubicBezTo>
                    <a:pt x="42" y="159"/>
                    <a:pt x="44" y="156"/>
                    <a:pt x="46" y="154"/>
                  </a:cubicBezTo>
                  <a:cubicBezTo>
                    <a:pt x="48" y="151"/>
                    <a:pt x="52" y="133"/>
                    <a:pt x="55" y="126"/>
                  </a:cubicBezTo>
                  <a:cubicBezTo>
                    <a:pt x="58" y="118"/>
                    <a:pt x="62" y="89"/>
                    <a:pt x="64" y="82"/>
                  </a:cubicBezTo>
                  <a:cubicBezTo>
                    <a:pt x="65" y="74"/>
                    <a:pt x="70" y="56"/>
                    <a:pt x="71" y="53"/>
                  </a:cubicBezTo>
                  <a:cubicBezTo>
                    <a:pt x="72" y="51"/>
                    <a:pt x="70" y="43"/>
                    <a:pt x="71" y="41"/>
                  </a:cubicBezTo>
                  <a:cubicBezTo>
                    <a:pt x="72" y="38"/>
                    <a:pt x="73" y="44"/>
                    <a:pt x="77" y="43"/>
                  </a:cubicBezTo>
                  <a:cubicBezTo>
                    <a:pt x="81" y="43"/>
                    <a:pt x="74" y="17"/>
                    <a:pt x="74" y="13"/>
                  </a:cubicBezTo>
                  <a:cubicBezTo>
                    <a:pt x="73" y="10"/>
                    <a:pt x="63" y="0"/>
                    <a:pt x="6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52" name="Freeform 18"/>
            <p:cNvSpPr/>
            <p:nvPr/>
          </p:nvSpPr>
          <p:spPr bwMode="auto">
            <a:xfrm>
              <a:off x="7016752" y="3445614"/>
              <a:ext cx="40327" cy="69718"/>
            </a:xfrm>
            <a:custGeom>
              <a:avLst/>
              <a:gdLst>
                <a:gd name="T0" fmla="*/ 10 w 25"/>
                <a:gd name="T1" fmla="*/ 5 h 43"/>
                <a:gd name="T2" fmla="*/ 5 w 25"/>
                <a:gd name="T3" fmla="*/ 7 h 43"/>
                <a:gd name="T4" fmla="*/ 2 w 25"/>
                <a:gd name="T5" fmla="*/ 11 h 43"/>
                <a:gd name="T6" fmla="*/ 2 w 25"/>
                <a:gd name="T7" fmla="*/ 17 h 43"/>
                <a:gd name="T8" fmla="*/ 12 w 25"/>
                <a:gd name="T9" fmla="*/ 40 h 43"/>
                <a:gd name="T10" fmla="*/ 21 w 25"/>
                <a:gd name="T11" fmla="*/ 35 h 43"/>
                <a:gd name="T12" fmla="*/ 24 w 25"/>
                <a:gd name="T13" fmla="*/ 24 h 43"/>
                <a:gd name="T14" fmla="*/ 10 w 25"/>
                <a:gd name="T15" fmla="*/ 5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3">
                  <a:moveTo>
                    <a:pt x="10" y="5"/>
                  </a:moveTo>
                  <a:cubicBezTo>
                    <a:pt x="4" y="0"/>
                    <a:pt x="8" y="5"/>
                    <a:pt x="5" y="7"/>
                  </a:cubicBezTo>
                  <a:cubicBezTo>
                    <a:pt x="3" y="9"/>
                    <a:pt x="0" y="7"/>
                    <a:pt x="2" y="11"/>
                  </a:cubicBezTo>
                  <a:cubicBezTo>
                    <a:pt x="4" y="14"/>
                    <a:pt x="4" y="11"/>
                    <a:pt x="2" y="17"/>
                  </a:cubicBezTo>
                  <a:cubicBezTo>
                    <a:pt x="0" y="24"/>
                    <a:pt x="5" y="43"/>
                    <a:pt x="12" y="40"/>
                  </a:cubicBezTo>
                  <a:cubicBezTo>
                    <a:pt x="16" y="39"/>
                    <a:pt x="18" y="36"/>
                    <a:pt x="21" y="35"/>
                  </a:cubicBezTo>
                  <a:cubicBezTo>
                    <a:pt x="24" y="35"/>
                    <a:pt x="25" y="28"/>
                    <a:pt x="24" y="24"/>
                  </a:cubicBezTo>
                  <a:cubicBezTo>
                    <a:pt x="24" y="19"/>
                    <a:pt x="16" y="9"/>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53" name="Freeform 19"/>
            <p:cNvSpPr/>
            <p:nvPr/>
          </p:nvSpPr>
          <p:spPr bwMode="auto">
            <a:xfrm>
              <a:off x="7284686" y="3507130"/>
              <a:ext cx="211887" cy="218722"/>
            </a:xfrm>
            <a:custGeom>
              <a:avLst/>
              <a:gdLst>
                <a:gd name="T0" fmla="*/ 127 w 131"/>
                <a:gd name="T1" fmla="*/ 129 h 135"/>
                <a:gd name="T2" fmla="*/ 131 w 131"/>
                <a:gd name="T3" fmla="*/ 123 h 135"/>
                <a:gd name="T4" fmla="*/ 127 w 131"/>
                <a:gd name="T5" fmla="*/ 109 h 135"/>
                <a:gd name="T6" fmla="*/ 126 w 131"/>
                <a:gd name="T7" fmla="*/ 105 h 135"/>
                <a:gd name="T8" fmla="*/ 127 w 131"/>
                <a:gd name="T9" fmla="*/ 99 h 135"/>
                <a:gd name="T10" fmla="*/ 126 w 131"/>
                <a:gd name="T11" fmla="*/ 92 h 135"/>
                <a:gd name="T12" fmla="*/ 115 w 131"/>
                <a:gd name="T13" fmla="*/ 89 h 135"/>
                <a:gd name="T14" fmla="*/ 107 w 131"/>
                <a:gd name="T15" fmla="*/ 79 h 135"/>
                <a:gd name="T16" fmla="*/ 100 w 131"/>
                <a:gd name="T17" fmla="*/ 71 h 135"/>
                <a:gd name="T18" fmla="*/ 101 w 131"/>
                <a:gd name="T19" fmla="*/ 66 h 135"/>
                <a:gd name="T20" fmla="*/ 92 w 131"/>
                <a:gd name="T21" fmla="*/ 58 h 135"/>
                <a:gd name="T22" fmla="*/ 91 w 131"/>
                <a:gd name="T23" fmla="*/ 54 h 135"/>
                <a:gd name="T24" fmla="*/ 85 w 131"/>
                <a:gd name="T25" fmla="*/ 51 h 135"/>
                <a:gd name="T26" fmla="*/ 81 w 131"/>
                <a:gd name="T27" fmla="*/ 48 h 135"/>
                <a:gd name="T28" fmla="*/ 77 w 131"/>
                <a:gd name="T29" fmla="*/ 46 h 135"/>
                <a:gd name="T30" fmla="*/ 73 w 131"/>
                <a:gd name="T31" fmla="*/ 43 h 135"/>
                <a:gd name="T32" fmla="*/ 61 w 131"/>
                <a:gd name="T33" fmla="*/ 41 h 135"/>
                <a:gd name="T34" fmla="*/ 54 w 131"/>
                <a:gd name="T35" fmla="*/ 33 h 135"/>
                <a:gd name="T36" fmla="*/ 48 w 131"/>
                <a:gd name="T37" fmla="*/ 29 h 135"/>
                <a:gd name="T38" fmla="*/ 33 w 131"/>
                <a:gd name="T39" fmla="*/ 18 h 135"/>
                <a:gd name="T40" fmla="*/ 23 w 131"/>
                <a:gd name="T41" fmla="*/ 9 h 135"/>
                <a:gd name="T42" fmla="*/ 10 w 131"/>
                <a:gd name="T43" fmla="*/ 7 h 135"/>
                <a:gd name="T44" fmla="*/ 1 w 131"/>
                <a:gd name="T45" fmla="*/ 1 h 135"/>
                <a:gd name="T46" fmla="*/ 7 w 131"/>
                <a:gd name="T47" fmla="*/ 17 h 135"/>
                <a:gd name="T48" fmla="*/ 15 w 131"/>
                <a:gd name="T49" fmla="*/ 24 h 135"/>
                <a:gd name="T50" fmla="*/ 19 w 131"/>
                <a:gd name="T51" fmla="*/ 29 h 135"/>
                <a:gd name="T52" fmla="*/ 29 w 131"/>
                <a:gd name="T53" fmla="*/ 37 h 135"/>
                <a:gd name="T54" fmla="*/ 34 w 131"/>
                <a:gd name="T55" fmla="*/ 42 h 135"/>
                <a:gd name="T56" fmla="*/ 43 w 131"/>
                <a:gd name="T57" fmla="*/ 47 h 135"/>
                <a:gd name="T58" fmla="*/ 51 w 131"/>
                <a:gd name="T59" fmla="*/ 61 h 135"/>
                <a:gd name="T60" fmla="*/ 58 w 131"/>
                <a:gd name="T61" fmla="*/ 68 h 135"/>
                <a:gd name="T62" fmla="*/ 65 w 131"/>
                <a:gd name="T63" fmla="*/ 75 h 135"/>
                <a:gd name="T64" fmla="*/ 75 w 131"/>
                <a:gd name="T65" fmla="*/ 92 h 135"/>
                <a:gd name="T66" fmla="*/ 94 w 131"/>
                <a:gd name="T67" fmla="*/ 109 h 135"/>
                <a:gd name="T68" fmla="*/ 110 w 131"/>
                <a:gd name="T69" fmla="*/ 121 h 135"/>
                <a:gd name="T70" fmla="*/ 122 w 131"/>
                <a:gd name="T71" fmla="*/ 132 h 135"/>
                <a:gd name="T72" fmla="*/ 119 w 131"/>
                <a:gd name="T73" fmla="*/ 126 h 135"/>
                <a:gd name="T74" fmla="*/ 127 w 131"/>
                <a:gd name="T75" fmla="*/ 12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1" h="135">
                  <a:moveTo>
                    <a:pt x="127" y="129"/>
                  </a:moveTo>
                  <a:cubicBezTo>
                    <a:pt x="129" y="129"/>
                    <a:pt x="131" y="127"/>
                    <a:pt x="131" y="123"/>
                  </a:cubicBezTo>
                  <a:cubicBezTo>
                    <a:pt x="130" y="119"/>
                    <a:pt x="130" y="111"/>
                    <a:pt x="127" y="109"/>
                  </a:cubicBezTo>
                  <a:cubicBezTo>
                    <a:pt x="125" y="106"/>
                    <a:pt x="123" y="107"/>
                    <a:pt x="126" y="105"/>
                  </a:cubicBezTo>
                  <a:cubicBezTo>
                    <a:pt x="129" y="104"/>
                    <a:pt x="128" y="101"/>
                    <a:pt x="127" y="99"/>
                  </a:cubicBezTo>
                  <a:cubicBezTo>
                    <a:pt x="127" y="97"/>
                    <a:pt x="130" y="94"/>
                    <a:pt x="126" y="92"/>
                  </a:cubicBezTo>
                  <a:cubicBezTo>
                    <a:pt x="122" y="90"/>
                    <a:pt x="115" y="90"/>
                    <a:pt x="115" y="89"/>
                  </a:cubicBezTo>
                  <a:cubicBezTo>
                    <a:pt x="114" y="88"/>
                    <a:pt x="111" y="82"/>
                    <a:pt x="107" y="79"/>
                  </a:cubicBezTo>
                  <a:cubicBezTo>
                    <a:pt x="103" y="76"/>
                    <a:pt x="99" y="73"/>
                    <a:pt x="100" y="71"/>
                  </a:cubicBezTo>
                  <a:cubicBezTo>
                    <a:pt x="101" y="69"/>
                    <a:pt x="102" y="68"/>
                    <a:pt x="101" y="66"/>
                  </a:cubicBezTo>
                  <a:cubicBezTo>
                    <a:pt x="101" y="65"/>
                    <a:pt x="93" y="60"/>
                    <a:pt x="92" y="58"/>
                  </a:cubicBezTo>
                  <a:cubicBezTo>
                    <a:pt x="92" y="56"/>
                    <a:pt x="94" y="55"/>
                    <a:pt x="91" y="54"/>
                  </a:cubicBezTo>
                  <a:cubicBezTo>
                    <a:pt x="89" y="52"/>
                    <a:pt x="88" y="55"/>
                    <a:pt x="85" y="51"/>
                  </a:cubicBezTo>
                  <a:cubicBezTo>
                    <a:pt x="83" y="48"/>
                    <a:pt x="83" y="48"/>
                    <a:pt x="81" y="48"/>
                  </a:cubicBezTo>
                  <a:cubicBezTo>
                    <a:pt x="80" y="48"/>
                    <a:pt x="79" y="48"/>
                    <a:pt x="77" y="46"/>
                  </a:cubicBezTo>
                  <a:cubicBezTo>
                    <a:pt x="76" y="45"/>
                    <a:pt x="74" y="43"/>
                    <a:pt x="73" y="43"/>
                  </a:cubicBezTo>
                  <a:cubicBezTo>
                    <a:pt x="72" y="43"/>
                    <a:pt x="63" y="43"/>
                    <a:pt x="61" y="41"/>
                  </a:cubicBezTo>
                  <a:cubicBezTo>
                    <a:pt x="58" y="38"/>
                    <a:pt x="56" y="34"/>
                    <a:pt x="54" y="33"/>
                  </a:cubicBezTo>
                  <a:cubicBezTo>
                    <a:pt x="53" y="32"/>
                    <a:pt x="51" y="31"/>
                    <a:pt x="48" y="29"/>
                  </a:cubicBezTo>
                  <a:cubicBezTo>
                    <a:pt x="45" y="27"/>
                    <a:pt x="36" y="23"/>
                    <a:pt x="33" y="18"/>
                  </a:cubicBezTo>
                  <a:cubicBezTo>
                    <a:pt x="30" y="13"/>
                    <a:pt x="26" y="9"/>
                    <a:pt x="23" y="9"/>
                  </a:cubicBezTo>
                  <a:cubicBezTo>
                    <a:pt x="21" y="9"/>
                    <a:pt x="13" y="9"/>
                    <a:pt x="10" y="7"/>
                  </a:cubicBezTo>
                  <a:cubicBezTo>
                    <a:pt x="6" y="5"/>
                    <a:pt x="2" y="0"/>
                    <a:pt x="1" y="1"/>
                  </a:cubicBezTo>
                  <a:cubicBezTo>
                    <a:pt x="0" y="3"/>
                    <a:pt x="4" y="14"/>
                    <a:pt x="7" y="17"/>
                  </a:cubicBezTo>
                  <a:cubicBezTo>
                    <a:pt x="9" y="19"/>
                    <a:pt x="15" y="22"/>
                    <a:pt x="15" y="24"/>
                  </a:cubicBezTo>
                  <a:cubicBezTo>
                    <a:pt x="15" y="25"/>
                    <a:pt x="14" y="26"/>
                    <a:pt x="19" y="29"/>
                  </a:cubicBezTo>
                  <a:cubicBezTo>
                    <a:pt x="24" y="31"/>
                    <a:pt x="27" y="34"/>
                    <a:pt x="29" y="37"/>
                  </a:cubicBezTo>
                  <a:cubicBezTo>
                    <a:pt x="32" y="40"/>
                    <a:pt x="30" y="42"/>
                    <a:pt x="34" y="42"/>
                  </a:cubicBezTo>
                  <a:cubicBezTo>
                    <a:pt x="38" y="43"/>
                    <a:pt x="43" y="45"/>
                    <a:pt x="43" y="47"/>
                  </a:cubicBezTo>
                  <a:cubicBezTo>
                    <a:pt x="44" y="50"/>
                    <a:pt x="45" y="57"/>
                    <a:pt x="51" y="61"/>
                  </a:cubicBezTo>
                  <a:cubicBezTo>
                    <a:pt x="57" y="65"/>
                    <a:pt x="56" y="65"/>
                    <a:pt x="58" y="68"/>
                  </a:cubicBezTo>
                  <a:cubicBezTo>
                    <a:pt x="60" y="72"/>
                    <a:pt x="60" y="72"/>
                    <a:pt x="65" y="75"/>
                  </a:cubicBezTo>
                  <a:cubicBezTo>
                    <a:pt x="70" y="78"/>
                    <a:pt x="70" y="87"/>
                    <a:pt x="75" y="92"/>
                  </a:cubicBezTo>
                  <a:cubicBezTo>
                    <a:pt x="79" y="97"/>
                    <a:pt x="91" y="107"/>
                    <a:pt x="94" y="109"/>
                  </a:cubicBezTo>
                  <a:cubicBezTo>
                    <a:pt x="98" y="111"/>
                    <a:pt x="108" y="120"/>
                    <a:pt x="110" y="121"/>
                  </a:cubicBezTo>
                  <a:cubicBezTo>
                    <a:pt x="111" y="123"/>
                    <a:pt x="123" y="135"/>
                    <a:pt x="122" y="132"/>
                  </a:cubicBezTo>
                  <a:cubicBezTo>
                    <a:pt x="120" y="128"/>
                    <a:pt x="117" y="125"/>
                    <a:pt x="119" y="126"/>
                  </a:cubicBezTo>
                  <a:cubicBezTo>
                    <a:pt x="121" y="126"/>
                    <a:pt x="125" y="129"/>
                    <a:pt x="127"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54" name="Freeform 20"/>
            <p:cNvSpPr/>
            <p:nvPr/>
          </p:nvSpPr>
          <p:spPr bwMode="auto">
            <a:xfrm>
              <a:off x="7488372" y="3712865"/>
              <a:ext cx="169510" cy="53314"/>
            </a:xfrm>
            <a:custGeom>
              <a:avLst/>
              <a:gdLst>
                <a:gd name="T0" fmla="*/ 96 w 105"/>
                <a:gd name="T1" fmla="*/ 20 h 33"/>
                <a:gd name="T2" fmla="*/ 92 w 105"/>
                <a:gd name="T3" fmla="*/ 16 h 33"/>
                <a:gd name="T4" fmla="*/ 92 w 105"/>
                <a:gd name="T5" fmla="*/ 13 h 33"/>
                <a:gd name="T6" fmla="*/ 92 w 105"/>
                <a:gd name="T7" fmla="*/ 11 h 33"/>
                <a:gd name="T8" fmla="*/ 71 w 105"/>
                <a:gd name="T9" fmla="*/ 9 h 33"/>
                <a:gd name="T10" fmla="*/ 60 w 105"/>
                <a:gd name="T11" fmla="*/ 7 h 33"/>
                <a:gd name="T12" fmla="*/ 50 w 105"/>
                <a:gd name="T13" fmla="*/ 10 h 33"/>
                <a:gd name="T14" fmla="*/ 39 w 105"/>
                <a:gd name="T15" fmla="*/ 10 h 33"/>
                <a:gd name="T16" fmla="*/ 25 w 105"/>
                <a:gd name="T17" fmla="*/ 1 h 33"/>
                <a:gd name="T18" fmla="*/ 18 w 105"/>
                <a:gd name="T19" fmla="*/ 3 h 33"/>
                <a:gd name="T20" fmla="*/ 8 w 105"/>
                <a:gd name="T21" fmla="*/ 5 h 33"/>
                <a:gd name="T22" fmla="*/ 3 w 105"/>
                <a:gd name="T23" fmla="*/ 10 h 33"/>
                <a:gd name="T24" fmla="*/ 14 w 105"/>
                <a:gd name="T25" fmla="*/ 13 h 33"/>
                <a:gd name="T26" fmla="*/ 13 w 105"/>
                <a:gd name="T27" fmla="*/ 16 h 33"/>
                <a:gd name="T28" fmla="*/ 28 w 105"/>
                <a:gd name="T29" fmla="*/ 19 h 33"/>
                <a:gd name="T30" fmla="*/ 49 w 105"/>
                <a:gd name="T31" fmla="*/ 22 h 33"/>
                <a:gd name="T32" fmla="*/ 62 w 105"/>
                <a:gd name="T33" fmla="*/ 27 h 33"/>
                <a:gd name="T34" fmla="*/ 89 w 105"/>
                <a:gd name="T35" fmla="*/ 27 h 33"/>
                <a:gd name="T36" fmla="*/ 102 w 105"/>
                <a:gd name="T37" fmla="*/ 32 h 33"/>
                <a:gd name="T38" fmla="*/ 102 w 105"/>
                <a:gd name="T39" fmla="*/ 22 h 33"/>
                <a:gd name="T40" fmla="*/ 96 w 105"/>
                <a:gd name="T41"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5" h="33">
                  <a:moveTo>
                    <a:pt x="96" y="20"/>
                  </a:moveTo>
                  <a:cubicBezTo>
                    <a:pt x="95" y="20"/>
                    <a:pt x="94" y="17"/>
                    <a:pt x="92" y="16"/>
                  </a:cubicBezTo>
                  <a:cubicBezTo>
                    <a:pt x="90" y="15"/>
                    <a:pt x="91" y="13"/>
                    <a:pt x="92" y="13"/>
                  </a:cubicBezTo>
                  <a:cubicBezTo>
                    <a:pt x="93" y="13"/>
                    <a:pt x="95" y="13"/>
                    <a:pt x="92" y="11"/>
                  </a:cubicBezTo>
                  <a:cubicBezTo>
                    <a:pt x="90" y="10"/>
                    <a:pt x="76" y="11"/>
                    <a:pt x="71" y="9"/>
                  </a:cubicBezTo>
                  <a:cubicBezTo>
                    <a:pt x="66" y="8"/>
                    <a:pt x="64" y="6"/>
                    <a:pt x="60" y="7"/>
                  </a:cubicBezTo>
                  <a:cubicBezTo>
                    <a:pt x="56" y="7"/>
                    <a:pt x="55" y="10"/>
                    <a:pt x="50" y="10"/>
                  </a:cubicBezTo>
                  <a:cubicBezTo>
                    <a:pt x="45" y="9"/>
                    <a:pt x="42" y="10"/>
                    <a:pt x="39" y="10"/>
                  </a:cubicBezTo>
                  <a:cubicBezTo>
                    <a:pt x="36" y="9"/>
                    <a:pt x="28" y="3"/>
                    <a:pt x="25" y="1"/>
                  </a:cubicBezTo>
                  <a:cubicBezTo>
                    <a:pt x="22" y="0"/>
                    <a:pt x="21" y="3"/>
                    <a:pt x="18" y="3"/>
                  </a:cubicBezTo>
                  <a:cubicBezTo>
                    <a:pt x="16" y="3"/>
                    <a:pt x="10" y="4"/>
                    <a:pt x="8" y="5"/>
                  </a:cubicBezTo>
                  <a:cubicBezTo>
                    <a:pt x="7" y="6"/>
                    <a:pt x="6" y="9"/>
                    <a:pt x="3" y="10"/>
                  </a:cubicBezTo>
                  <a:cubicBezTo>
                    <a:pt x="0" y="12"/>
                    <a:pt x="10" y="12"/>
                    <a:pt x="14" y="13"/>
                  </a:cubicBezTo>
                  <a:cubicBezTo>
                    <a:pt x="18" y="14"/>
                    <a:pt x="14" y="15"/>
                    <a:pt x="13" y="16"/>
                  </a:cubicBezTo>
                  <a:cubicBezTo>
                    <a:pt x="10" y="18"/>
                    <a:pt x="24" y="19"/>
                    <a:pt x="28" y="19"/>
                  </a:cubicBezTo>
                  <a:cubicBezTo>
                    <a:pt x="32" y="20"/>
                    <a:pt x="43" y="20"/>
                    <a:pt x="49" y="22"/>
                  </a:cubicBezTo>
                  <a:cubicBezTo>
                    <a:pt x="54" y="23"/>
                    <a:pt x="54" y="24"/>
                    <a:pt x="62" y="27"/>
                  </a:cubicBezTo>
                  <a:cubicBezTo>
                    <a:pt x="71" y="30"/>
                    <a:pt x="82" y="27"/>
                    <a:pt x="89" y="27"/>
                  </a:cubicBezTo>
                  <a:cubicBezTo>
                    <a:pt x="96" y="27"/>
                    <a:pt x="94" y="29"/>
                    <a:pt x="102" y="32"/>
                  </a:cubicBezTo>
                  <a:cubicBezTo>
                    <a:pt x="105" y="33"/>
                    <a:pt x="102" y="24"/>
                    <a:pt x="102" y="22"/>
                  </a:cubicBezTo>
                  <a:cubicBezTo>
                    <a:pt x="102" y="20"/>
                    <a:pt x="97" y="20"/>
                    <a:pt x="9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55" name="Freeform 21"/>
            <p:cNvSpPr/>
            <p:nvPr/>
          </p:nvSpPr>
          <p:spPr bwMode="auto">
            <a:xfrm>
              <a:off x="7657881" y="3751142"/>
              <a:ext cx="16404" cy="8202"/>
            </a:xfrm>
            <a:custGeom>
              <a:avLst/>
              <a:gdLst>
                <a:gd name="T0" fmla="*/ 2 w 10"/>
                <a:gd name="T1" fmla="*/ 1 h 5"/>
                <a:gd name="T2" fmla="*/ 8 w 10"/>
                <a:gd name="T3" fmla="*/ 5 h 5"/>
                <a:gd name="T4" fmla="*/ 10 w 10"/>
                <a:gd name="T5" fmla="*/ 2 h 5"/>
                <a:gd name="T6" fmla="*/ 2 w 10"/>
                <a:gd name="T7" fmla="*/ 1 h 5"/>
              </a:gdLst>
              <a:ahLst/>
              <a:cxnLst>
                <a:cxn ang="0">
                  <a:pos x="T0" y="T1"/>
                </a:cxn>
                <a:cxn ang="0">
                  <a:pos x="T2" y="T3"/>
                </a:cxn>
                <a:cxn ang="0">
                  <a:pos x="T4" y="T5"/>
                </a:cxn>
                <a:cxn ang="0">
                  <a:pos x="T6" y="T7"/>
                </a:cxn>
              </a:cxnLst>
              <a:rect l="0" t="0" r="r" b="b"/>
              <a:pathLst>
                <a:path w="10" h="5">
                  <a:moveTo>
                    <a:pt x="2" y="1"/>
                  </a:moveTo>
                  <a:cubicBezTo>
                    <a:pt x="0" y="2"/>
                    <a:pt x="3" y="5"/>
                    <a:pt x="8" y="5"/>
                  </a:cubicBezTo>
                  <a:cubicBezTo>
                    <a:pt x="10" y="5"/>
                    <a:pt x="10" y="2"/>
                    <a:pt x="10" y="2"/>
                  </a:cubicBezTo>
                  <a:cubicBezTo>
                    <a:pt x="10" y="1"/>
                    <a:pt x="5"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56" name="Freeform 22"/>
            <p:cNvSpPr/>
            <p:nvPr/>
          </p:nvSpPr>
          <p:spPr bwMode="auto">
            <a:xfrm>
              <a:off x="7682488" y="3757977"/>
              <a:ext cx="12303" cy="9569"/>
            </a:xfrm>
            <a:custGeom>
              <a:avLst/>
              <a:gdLst>
                <a:gd name="T0" fmla="*/ 5 w 8"/>
                <a:gd name="T1" fmla="*/ 0 h 6"/>
                <a:gd name="T2" fmla="*/ 3 w 8"/>
                <a:gd name="T3" fmla="*/ 5 h 6"/>
                <a:gd name="T4" fmla="*/ 5 w 8"/>
                <a:gd name="T5" fmla="*/ 0 h 6"/>
              </a:gdLst>
              <a:ahLst/>
              <a:cxnLst>
                <a:cxn ang="0">
                  <a:pos x="T0" y="T1"/>
                </a:cxn>
                <a:cxn ang="0">
                  <a:pos x="T2" y="T3"/>
                </a:cxn>
                <a:cxn ang="0">
                  <a:pos x="T4" y="T5"/>
                </a:cxn>
              </a:cxnLst>
              <a:rect l="0" t="0" r="r" b="b"/>
              <a:pathLst>
                <a:path w="8" h="6">
                  <a:moveTo>
                    <a:pt x="5" y="0"/>
                  </a:moveTo>
                  <a:cubicBezTo>
                    <a:pt x="2" y="0"/>
                    <a:pt x="0" y="5"/>
                    <a:pt x="3" y="5"/>
                  </a:cubicBezTo>
                  <a:cubicBezTo>
                    <a:pt x="7" y="6"/>
                    <a:pt x="8"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57" name="Freeform 23"/>
            <p:cNvSpPr/>
            <p:nvPr/>
          </p:nvSpPr>
          <p:spPr bwMode="auto">
            <a:xfrm>
              <a:off x="7700259" y="3757977"/>
              <a:ext cx="19138" cy="8202"/>
            </a:xfrm>
            <a:custGeom>
              <a:avLst/>
              <a:gdLst>
                <a:gd name="T0" fmla="*/ 9 w 12"/>
                <a:gd name="T1" fmla="*/ 5 h 5"/>
                <a:gd name="T2" fmla="*/ 7 w 12"/>
                <a:gd name="T3" fmla="*/ 1 h 5"/>
                <a:gd name="T4" fmla="*/ 1 w 12"/>
                <a:gd name="T5" fmla="*/ 3 h 5"/>
                <a:gd name="T6" fmla="*/ 9 w 12"/>
                <a:gd name="T7" fmla="*/ 5 h 5"/>
              </a:gdLst>
              <a:ahLst/>
              <a:cxnLst>
                <a:cxn ang="0">
                  <a:pos x="T0" y="T1"/>
                </a:cxn>
                <a:cxn ang="0">
                  <a:pos x="T2" y="T3"/>
                </a:cxn>
                <a:cxn ang="0">
                  <a:pos x="T4" y="T5"/>
                </a:cxn>
                <a:cxn ang="0">
                  <a:pos x="T6" y="T7"/>
                </a:cxn>
              </a:cxnLst>
              <a:rect l="0" t="0" r="r" b="b"/>
              <a:pathLst>
                <a:path w="12" h="5">
                  <a:moveTo>
                    <a:pt x="9" y="5"/>
                  </a:moveTo>
                  <a:cubicBezTo>
                    <a:pt x="12" y="5"/>
                    <a:pt x="10" y="2"/>
                    <a:pt x="7" y="1"/>
                  </a:cubicBezTo>
                  <a:cubicBezTo>
                    <a:pt x="3" y="0"/>
                    <a:pt x="3" y="1"/>
                    <a:pt x="1" y="3"/>
                  </a:cubicBezTo>
                  <a:cubicBezTo>
                    <a:pt x="0" y="5"/>
                    <a:pt x="6"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58" name="Freeform 24"/>
            <p:cNvSpPr/>
            <p:nvPr/>
          </p:nvSpPr>
          <p:spPr bwMode="auto">
            <a:xfrm>
              <a:off x="7706410" y="3753192"/>
              <a:ext cx="32125" cy="12987"/>
            </a:xfrm>
            <a:custGeom>
              <a:avLst/>
              <a:gdLst>
                <a:gd name="T0" fmla="*/ 19 w 20"/>
                <a:gd name="T1" fmla="*/ 4 h 8"/>
                <a:gd name="T2" fmla="*/ 8 w 20"/>
                <a:gd name="T3" fmla="*/ 1 h 8"/>
                <a:gd name="T4" fmla="*/ 16 w 20"/>
                <a:gd name="T5" fmla="*/ 8 h 8"/>
                <a:gd name="T6" fmla="*/ 19 w 20"/>
                <a:gd name="T7" fmla="*/ 4 h 8"/>
              </a:gdLst>
              <a:ahLst/>
              <a:cxnLst>
                <a:cxn ang="0">
                  <a:pos x="T0" y="T1"/>
                </a:cxn>
                <a:cxn ang="0">
                  <a:pos x="T2" y="T3"/>
                </a:cxn>
                <a:cxn ang="0">
                  <a:pos x="T4" y="T5"/>
                </a:cxn>
                <a:cxn ang="0">
                  <a:pos x="T6" y="T7"/>
                </a:cxn>
              </a:cxnLst>
              <a:rect l="0" t="0" r="r" b="b"/>
              <a:pathLst>
                <a:path w="20" h="8">
                  <a:moveTo>
                    <a:pt x="19" y="4"/>
                  </a:moveTo>
                  <a:cubicBezTo>
                    <a:pt x="20" y="2"/>
                    <a:pt x="16" y="2"/>
                    <a:pt x="8" y="1"/>
                  </a:cubicBezTo>
                  <a:cubicBezTo>
                    <a:pt x="0" y="0"/>
                    <a:pt x="13" y="8"/>
                    <a:pt x="16" y="8"/>
                  </a:cubicBezTo>
                  <a:cubicBezTo>
                    <a:pt x="17" y="8"/>
                    <a:pt x="19" y="6"/>
                    <a:pt x="1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59" name="Freeform 25"/>
            <p:cNvSpPr/>
            <p:nvPr/>
          </p:nvSpPr>
          <p:spPr bwMode="auto">
            <a:xfrm>
              <a:off x="7740586" y="3770963"/>
              <a:ext cx="38276" cy="23923"/>
            </a:xfrm>
            <a:custGeom>
              <a:avLst/>
              <a:gdLst>
                <a:gd name="T0" fmla="*/ 8 w 24"/>
                <a:gd name="T1" fmla="*/ 2 h 15"/>
                <a:gd name="T2" fmla="*/ 5 w 24"/>
                <a:gd name="T3" fmla="*/ 5 h 15"/>
                <a:gd name="T4" fmla="*/ 19 w 24"/>
                <a:gd name="T5" fmla="*/ 14 h 15"/>
                <a:gd name="T6" fmla="*/ 22 w 24"/>
                <a:gd name="T7" fmla="*/ 10 h 15"/>
                <a:gd name="T8" fmla="*/ 8 w 24"/>
                <a:gd name="T9" fmla="*/ 2 h 15"/>
              </a:gdLst>
              <a:ahLst/>
              <a:cxnLst>
                <a:cxn ang="0">
                  <a:pos x="T0" y="T1"/>
                </a:cxn>
                <a:cxn ang="0">
                  <a:pos x="T2" y="T3"/>
                </a:cxn>
                <a:cxn ang="0">
                  <a:pos x="T4" y="T5"/>
                </a:cxn>
                <a:cxn ang="0">
                  <a:pos x="T6" y="T7"/>
                </a:cxn>
                <a:cxn ang="0">
                  <a:pos x="T8" y="T9"/>
                </a:cxn>
              </a:cxnLst>
              <a:rect l="0" t="0" r="r" b="b"/>
              <a:pathLst>
                <a:path w="24" h="15">
                  <a:moveTo>
                    <a:pt x="8" y="2"/>
                  </a:moveTo>
                  <a:cubicBezTo>
                    <a:pt x="3" y="0"/>
                    <a:pt x="0" y="3"/>
                    <a:pt x="5" y="5"/>
                  </a:cubicBezTo>
                  <a:cubicBezTo>
                    <a:pt x="10" y="7"/>
                    <a:pt x="14" y="12"/>
                    <a:pt x="19" y="14"/>
                  </a:cubicBezTo>
                  <a:cubicBezTo>
                    <a:pt x="24" y="15"/>
                    <a:pt x="23" y="11"/>
                    <a:pt x="22" y="10"/>
                  </a:cubicBezTo>
                  <a:cubicBezTo>
                    <a:pt x="22" y="10"/>
                    <a:pt x="12" y="3"/>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60" name="Freeform 26"/>
            <p:cNvSpPr/>
            <p:nvPr/>
          </p:nvSpPr>
          <p:spPr bwMode="auto">
            <a:xfrm>
              <a:off x="7750155" y="3754559"/>
              <a:ext cx="61516" cy="12987"/>
            </a:xfrm>
            <a:custGeom>
              <a:avLst/>
              <a:gdLst>
                <a:gd name="T0" fmla="*/ 28 w 38"/>
                <a:gd name="T1" fmla="*/ 7 h 8"/>
                <a:gd name="T2" fmla="*/ 36 w 38"/>
                <a:gd name="T3" fmla="*/ 3 h 8"/>
                <a:gd name="T4" fmla="*/ 26 w 38"/>
                <a:gd name="T5" fmla="*/ 3 h 8"/>
                <a:gd name="T6" fmla="*/ 10 w 38"/>
                <a:gd name="T7" fmla="*/ 2 h 8"/>
                <a:gd name="T8" fmla="*/ 2 w 38"/>
                <a:gd name="T9" fmla="*/ 5 h 8"/>
                <a:gd name="T10" fmla="*/ 17 w 38"/>
                <a:gd name="T11" fmla="*/ 7 h 8"/>
                <a:gd name="T12" fmla="*/ 28 w 38"/>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38" h="8">
                  <a:moveTo>
                    <a:pt x="28" y="7"/>
                  </a:moveTo>
                  <a:cubicBezTo>
                    <a:pt x="30" y="7"/>
                    <a:pt x="34" y="5"/>
                    <a:pt x="36" y="3"/>
                  </a:cubicBezTo>
                  <a:cubicBezTo>
                    <a:pt x="38" y="1"/>
                    <a:pt x="30" y="2"/>
                    <a:pt x="26" y="3"/>
                  </a:cubicBezTo>
                  <a:cubicBezTo>
                    <a:pt x="22" y="5"/>
                    <a:pt x="16" y="3"/>
                    <a:pt x="10" y="2"/>
                  </a:cubicBezTo>
                  <a:cubicBezTo>
                    <a:pt x="4" y="0"/>
                    <a:pt x="3" y="2"/>
                    <a:pt x="2" y="5"/>
                  </a:cubicBezTo>
                  <a:cubicBezTo>
                    <a:pt x="0" y="7"/>
                    <a:pt x="13" y="7"/>
                    <a:pt x="17" y="7"/>
                  </a:cubicBezTo>
                  <a:cubicBezTo>
                    <a:pt x="19" y="8"/>
                    <a:pt x="27" y="7"/>
                    <a:pt x="28"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61" name="Freeform 27"/>
            <p:cNvSpPr/>
            <p:nvPr/>
          </p:nvSpPr>
          <p:spPr bwMode="auto">
            <a:xfrm>
              <a:off x="7821239" y="3759344"/>
              <a:ext cx="58098" cy="28024"/>
            </a:xfrm>
            <a:custGeom>
              <a:avLst/>
              <a:gdLst>
                <a:gd name="T0" fmla="*/ 9 w 36"/>
                <a:gd name="T1" fmla="*/ 17 h 17"/>
                <a:gd name="T2" fmla="*/ 11 w 36"/>
                <a:gd name="T3" fmla="*/ 17 h 17"/>
                <a:gd name="T4" fmla="*/ 12 w 36"/>
                <a:gd name="T5" fmla="*/ 16 h 17"/>
                <a:gd name="T6" fmla="*/ 14 w 36"/>
                <a:gd name="T7" fmla="*/ 15 h 17"/>
                <a:gd name="T8" fmla="*/ 14 w 36"/>
                <a:gd name="T9" fmla="*/ 15 h 17"/>
                <a:gd name="T10" fmla="*/ 16 w 36"/>
                <a:gd name="T11" fmla="*/ 14 h 17"/>
                <a:gd name="T12" fmla="*/ 17 w 36"/>
                <a:gd name="T13" fmla="*/ 13 h 17"/>
                <a:gd name="T14" fmla="*/ 18 w 36"/>
                <a:gd name="T15" fmla="*/ 11 h 17"/>
                <a:gd name="T16" fmla="*/ 18 w 36"/>
                <a:gd name="T17" fmla="*/ 11 h 17"/>
                <a:gd name="T18" fmla="*/ 19 w 36"/>
                <a:gd name="T19" fmla="*/ 10 h 17"/>
                <a:gd name="T20" fmla="*/ 21 w 36"/>
                <a:gd name="T21" fmla="*/ 9 h 17"/>
                <a:gd name="T22" fmla="*/ 22 w 36"/>
                <a:gd name="T23" fmla="*/ 8 h 17"/>
                <a:gd name="T24" fmla="*/ 23 w 36"/>
                <a:gd name="T25" fmla="*/ 7 h 17"/>
                <a:gd name="T26" fmla="*/ 24 w 36"/>
                <a:gd name="T27" fmla="*/ 6 h 17"/>
                <a:gd name="T28" fmla="*/ 24 w 36"/>
                <a:gd name="T29" fmla="*/ 6 h 17"/>
                <a:gd name="T30" fmla="*/ 31 w 36"/>
                <a:gd name="T31" fmla="*/ 2 h 17"/>
                <a:gd name="T32" fmla="*/ 15 w 36"/>
                <a:gd name="T33" fmla="*/ 4 h 17"/>
                <a:gd name="T34" fmla="*/ 13 w 36"/>
                <a:gd name="T35" fmla="*/ 5 h 17"/>
                <a:gd name="T36" fmla="*/ 12 w 36"/>
                <a:gd name="T37" fmla="*/ 6 h 17"/>
                <a:gd name="T38" fmla="*/ 11 w 36"/>
                <a:gd name="T39" fmla="*/ 7 h 17"/>
                <a:gd name="T40" fmla="*/ 8 w 36"/>
                <a:gd name="T41" fmla="*/ 8 h 17"/>
                <a:gd name="T42" fmla="*/ 7 w 36"/>
                <a:gd name="T43" fmla="*/ 9 h 17"/>
                <a:gd name="T44" fmla="*/ 4 w 36"/>
                <a:gd name="T45" fmla="*/ 12 h 17"/>
                <a:gd name="T46" fmla="*/ 9 w 36"/>
                <a:gd name="T4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 h="17">
                  <a:moveTo>
                    <a:pt x="9" y="17"/>
                  </a:moveTo>
                  <a:cubicBezTo>
                    <a:pt x="9" y="17"/>
                    <a:pt x="10" y="17"/>
                    <a:pt x="11" y="17"/>
                  </a:cubicBezTo>
                  <a:cubicBezTo>
                    <a:pt x="11" y="17"/>
                    <a:pt x="12" y="16"/>
                    <a:pt x="12" y="16"/>
                  </a:cubicBezTo>
                  <a:cubicBezTo>
                    <a:pt x="12" y="16"/>
                    <a:pt x="13" y="16"/>
                    <a:pt x="14" y="15"/>
                  </a:cubicBezTo>
                  <a:cubicBezTo>
                    <a:pt x="14" y="15"/>
                    <a:pt x="14" y="15"/>
                    <a:pt x="14" y="15"/>
                  </a:cubicBezTo>
                  <a:cubicBezTo>
                    <a:pt x="15" y="14"/>
                    <a:pt x="15" y="14"/>
                    <a:pt x="16" y="14"/>
                  </a:cubicBezTo>
                  <a:cubicBezTo>
                    <a:pt x="16" y="13"/>
                    <a:pt x="17" y="13"/>
                    <a:pt x="17" y="13"/>
                  </a:cubicBezTo>
                  <a:cubicBezTo>
                    <a:pt x="17" y="12"/>
                    <a:pt x="18" y="12"/>
                    <a:pt x="18" y="11"/>
                  </a:cubicBezTo>
                  <a:cubicBezTo>
                    <a:pt x="18" y="11"/>
                    <a:pt x="18" y="11"/>
                    <a:pt x="18" y="11"/>
                  </a:cubicBezTo>
                  <a:cubicBezTo>
                    <a:pt x="19" y="11"/>
                    <a:pt x="19" y="11"/>
                    <a:pt x="19" y="10"/>
                  </a:cubicBezTo>
                  <a:cubicBezTo>
                    <a:pt x="20" y="10"/>
                    <a:pt x="20" y="9"/>
                    <a:pt x="21" y="9"/>
                  </a:cubicBezTo>
                  <a:cubicBezTo>
                    <a:pt x="21" y="8"/>
                    <a:pt x="22" y="8"/>
                    <a:pt x="22" y="8"/>
                  </a:cubicBezTo>
                  <a:cubicBezTo>
                    <a:pt x="22" y="7"/>
                    <a:pt x="23" y="7"/>
                    <a:pt x="23" y="7"/>
                  </a:cubicBezTo>
                  <a:cubicBezTo>
                    <a:pt x="23" y="7"/>
                    <a:pt x="23" y="6"/>
                    <a:pt x="24" y="6"/>
                  </a:cubicBezTo>
                  <a:cubicBezTo>
                    <a:pt x="24" y="6"/>
                    <a:pt x="24" y="6"/>
                    <a:pt x="24" y="6"/>
                  </a:cubicBezTo>
                  <a:cubicBezTo>
                    <a:pt x="26" y="5"/>
                    <a:pt x="36" y="4"/>
                    <a:pt x="31" y="2"/>
                  </a:cubicBezTo>
                  <a:cubicBezTo>
                    <a:pt x="27" y="0"/>
                    <a:pt x="16" y="2"/>
                    <a:pt x="15" y="4"/>
                  </a:cubicBezTo>
                  <a:cubicBezTo>
                    <a:pt x="14" y="4"/>
                    <a:pt x="14" y="5"/>
                    <a:pt x="13" y="5"/>
                  </a:cubicBezTo>
                  <a:cubicBezTo>
                    <a:pt x="13" y="5"/>
                    <a:pt x="13" y="6"/>
                    <a:pt x="12" y="6"/>
                  </a:cubicBezTo>
                  <a:cubicBezTo>
                    <a:pt x="12" y="6"/>
                    <a:pt x="12" y="6"/>
                    <a:pt x="11" y="7"/>
                  </a:cubicBezTo>
                  <a:cubicBezTo>
                    <a:pt x="10" y="7"/>
                    <a:pt x="9" y="8"/>
                    <a:pt x="8" y="8"/>
                  </a:cubicBezTo>
                  <a:cubicBezTo>
                    <a:pt x="8" y="9"/>
                    <a:pt x="7" y="9"/>
                    <a:pt x="7" y="9"/>
                  </a:cubicBezTo>
                  <a:cubicBezTo>
                    <a:pt x="6" y="10"/>
                    <a:pt x="5" y="11"/>
                    <a:pt x="4" y="12"/>
                  </a:cubicBezTo>
                  <a:cubicBezTo>
                    <a:pt x="0" y="15"/>
                    <a:pt x="3" y="16"/>
                    <a:pt x="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62" name="Freeform 28"/>
            <p:cNvSpPr/>
            <p:nvPr/>
          </p:nvSpPr>
          <p:spPr bwMode="auto">
            <a:xfrm>
              <a:off x="7715979" y="3587784"/>
              <a:ext cx="95691" cy="116880"/>
            </a:xfrm>
            <a:custGeom>
              <a:avLst/>
              <a:gdLst>
                <a:gd name="T0" fmla="*/ 56 w 59"/>
                <a:gd name="T1" fmla="*/ 0 h 72"/>
                <a:gd name="T2" fmla="*/ 50 w 59"/>
                <a:gd name="T3" fmla="*/ 6 h 72"/>
                <a:gd name="T4" fmla="*/ 37 w 59"/>
                <a:gd name="T5" fmla="*/ 6 h 72"/>
                <a:gd name="T6" fmla="*/ 22 w 59"/>
                <a:gd name="T7" fmla="*/ 3 h 72"/>
                <a:gd name="T8" fmla="*/ 14 w 59"/>
                <a:gd name="T9" fmla="*/ 4 h 72"/>
                <a:gd name="T10" fmla="*/ 9 w 59"/>
                <a:gd name="T11" fmla="*/ 8 h 72"/>
                <a:gd name="T12" fmla="*/ 4 w 59"/>
                <a:gd name="T13" fmla="*/ 21 h 72"/>
                <a:gd name="T14" fmla="*/ 1 w 59"/>
                <a:gd name="T15" fmla="*/ 28 h 72"/>
                <a:gd name="T16" fmla="*/ 1 w 59"/>
                <a:gd name="T17" fmla="*/ 38 h 72"/>
                <a:gd name="T18" fmla="*/ 0 w 59"/>
                <a:gd name="T19" fmla="*/ 47 h 72"/>
                <a:gd name="T20" fmla="*/ 9 w 59"/>
                <a:gd name="T21" fmla="*/ 53 h 72"/>
                <a:gd name="T22" fmla="*/ 11 w 59"/>
                <a:gd name="T23" fmla="*/ 65 h 72"/>
                <a:gd name="T24" fmla="*/ 11 w 59"/>
                <a:gd name="T25" fmla="*/ 71 h 72"/>
                <a:gd name="T26" fmla="*/ 21 w 59"/>
                <a:gd name="T27" fmla="*/ 70 h 72"/>
                <a:gd name="T28" fmla="*/ 17 w 59"/>
                <a:gd name="T29" fmla="*/ 53 h 72"/>
                <a:gd name="T30" fmla="*/ 18 w 59"/>
                <a:gd name="T31" fmla="*/ 44 h 72"/>
                <a:gd name="T32" fmla="*/ 26 w 59"/>
                <a:gd name="T33" fmla="*/ 44 h 72"/>
                <a:gd name="T34" fmla="*/ 26 w 59"/>
                <a:gd name="T35" fmla="*/ 52 h 72"/>
                <a:gd name="T36" fmla="*/ 30 w 59"/>
                <a:gd name="T37" fmla="*/ 60 h 72"/>
                <a:gd name="T38" fmla="*/ 34 w 59"/>
                <a:gd name="T39" fmla="*/ 64 h 72"/>
                <a:gd name="T40" fmla="*/ 38 w 59"/>
                <a:gd name="T41" fmla="*/ 62 h 72"/>
                <a:gd name="T42" fmla="*/ 42 w 59"/>
                <a:gd name="T43" fmla="*/ 59 h 72"/>
                <a:gd name="T44" fmla="*/ 38 w 59"/>
                <a:gd name="T45" fmla="*/ 52 h 72"/>
                <a:gd name="T46" fmla="*/ 38 w 59"/>
                <a:gd name="T47" fmla="*/ 46 h 72"/>
                <a:gd name="T48" fmla="*/ 34 w 59"/>
                <a:gd name="T49" fmla="*/ 40 h 72"/>
                <a:gd name="T50" fmla="*/ 29 w 59"/>
                <a:gd name="T51" fmla="*/ 35 h 72"/>
                <a:gd name="T52" fmla="*/ 32 w 59"/>
                <a:gd name="T53" fmla="*/ 26 h 72"/>
                <a:gd name="T54" fmla="*/ 40 w 59"/>
                <a:gd name="T55" fmla="*/ 22 h 72"/>
                <a:gd name="T56" fmla="*/ 37 w 59"/>
                <a:gd name="T57" fmla="*/ 20 h 72"/>
                <a:gd name="T58" fmla="*/ 23 w 59"/>
                <a:gd name="T59" fmla="*/ 25 h 72"/>
                <a:gd name="T60" fmla="*/ 15 w 59"/>
                <a:gd name="T61" fmla="*/ 28 h 72"/>
                <a:gd name="T62" fmla="*/ 10 w 59"/>
                <a:gd name="T63" fmla="*/ 20 h 72"/>
                <a:gd name="T64" fmla="*/ 12 w 59"/>
                <a:gd name="T65" fmla="*/ 13 h 72"/>
                <a:gd name="T66" fmla="*/ 18 w 59"/>
                <a:gd name="T67" fmla="*/ 12 h 72"/>
                <a:gd name="T68" fmla="*/ 29 w 59"/>
                <a:gd name="T69" fmla="*/ 11 h 72"/>
                <a:gd name="T70" fmla="*/ 40 w 59"/>
                <a:gd name="T71" fmla="*/ 13 h 72"/>
                <a:gd name="T72" fmla="*/ 49 w 59"/>
                <a:gd name="T73" fmla="*/ 12 h 72"/>
                <a:gd name="T74" fmla="*/ 57 w 59"/>
                <a:gd name="T75" fmla="*/ 5 h 72"/>
                <a:gd name="T76" fmla="*/ 56 w 59"/>
                <a:gd name="T7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 h="72">
                  <a:moveTo>
                    <a:pt x="56" y="0"/>
                  </a:moveTo>
                  <a:cubicBezTo>
                    <a:pt x="54" y="0"/>
                    <a:pt x="52" y="5"/>
                    <a:pt x="50" y="6"/>
                  </a:cubicBezTo>
                  <a:cubicBezTo>
                    <a:pt x="48" y="8"/>
                    <a:pt x="40" y="6"/>
                    <a:pt x="37" y="6"/>
                  </a:cubicBezTo>
                  <a:cubicBezTo>
                    <a:pt x="33" y="6"/>
                    <a:pt x="27" y="5"/>
                    <a:pt x="22" y="3"/>
                  </a:cubicBezTo>
                  <a:cubicBezTo>
                    <a:pt x="16" y="1"/>
                    <a:pt x="16" y="0"/>
                    <a:pt x="14" y="4"/>
                  </a:cubicBezTo>
                  <a:cubicBezTo>
                    <a:pt x="13" y="7"/>
                    <a:pt x="12" y="5"/>
                    <a:pt x="9" y="8"/>
                  </a:cubicBezTo>
                  <a:cubicBezTo>
                    <a:pt x="7" y="11"/>
                    <a:pt x="7" y="19"/>
                    <a:pt x="4" y="21"/>
                  </a:cubicBezTo>
                  <a:cubicBezTo>
                    <a:pt x="1" y="23"/>
                    <a:pt x="3" y="26"/>
                    <a:pt x="1" y="28"/>
                  </a:cubicBezTo>
                  <a:cubicBezTo>
                    <a:pt x="0" y="30"/>
                    <a:pt x="2" y="33"/>
                    <a:pt x="1" y="38"/>
                  </a:cubicBezTo>
                  <a:cubicBezTo>
                    <a:pt x="0" y="44"/>
                    <a:pt x="0" y="42"/>
                    <a:pt x="0" y="47"/>
                  </a:cubicBezTo>
                  <a:cubicBezTo>
                    <a:pt x="1" y="53"/>
                    <a:pt x="5" y="51"/>
                    <a:pt x="9" y="53"/>
                  </a:cubicBezTo>
                  <a:cubicBezTo>
                    <a:pt x="12" y="55"/>
                    <a:pt x="13" y="61"/>
                    <a:pt x="11" y="65"/>
                  </a:cubicBezTo>
                  <a:cubicBezTo>
                    <a:pt x="8" y="69"/>
                    <a:pt x="9" y="70"/>
                    <a:pt x="11" y="71"/>
                  </a:cubicBezTo>
                  <a:cubicBezTo>
                    <a:pt x="14" y="72"/>
                    <a:pt x="19" y="70"/>
                    <a:pt x="21" y="70"/>
                  </a:cubicBezTo>
                  <a:cubicBezTo>
                    <a:pt x="22" y="69"/>
                    <a:pt x="18" y="55"/>
                    <a:pt x="17" y="53"/>
                  </a:cubicBezTo>
                  <a:cubicBezTo>
                    <a:pt x="17" y="51"/>
                    <a:pt x="18" y="44"/>
                    <a:pt x="18" y="44"/>
                  </a:cubicBezTo>
                  <a:cubicBezTo>
                    <a:pt x="19" y="43"/>
                    <a:pt x="27" y="42"/>
                    <a:pt x="26" y="44"/>
                  </a:cubicBezTo>
                  <a:cubicBezTo>
                    <a:pt x="24" y="45"/>
                    <a:pt x="23" y="49"/>
                    <a:pt x="26" y="52"/>
                  </a:cubicBezTo>
                  <a:cubicBezTo>
                    <a:pt x="29" y="55"/>
                    <a:pt x="29" y="58"/>
                    <a:pt x="30" y="60"/>
                  </a:cubicBezTo>
                  <a:cubicBezTo>
                    <a:pt x="31" y="61"/>
                    <a:pt x="32" y="63"/>
                    <a:pt x="34" y="64"/>
                  </a:cubicBezTo>
                  <a:cubicBezTo>
                    <a:pt x="36" y="65"/>
                    <a:pt x="38" y="63"/>
                    <a:pt x="38" y="62"/>
                  </a:cubicBezTo>
                  <a:cubicBezTo>
                    <a:pt x="38" y="61"/>
                    <a:pt x="41" y="60"/>
                    <a:pt x="42" y="59"/>
                  </a:cubicBezTo>
                  <a:cubicBezTo>
                    <a:pt x="44" y="59"/>
                    <a:pt x="41" y="55"/>
                    <a:pt x="38" y="52"/>
                  </a:cubicBezTo>
                  <a:cubicBezTo>
                    <a:pt x="34" y="49"/>
                    <a:pt x="37" y="47"/>
                    <a:pt x="38" y="46"/>
                  </a:cubicBezTo>
                  <a:cubicBezTo>
                    <a:pt x="39" y="45"/>
                    <a:pt x="40" y="40"/>
                    <a:pt x="34" y="40"/>
                  </a:cubicBezTo>
                  <a:cubicBezTo>
                    <a:pt x="29" y="40"/>
                    <a:pt x="29" y="36"/>
                    <a:pt x="29" y="35"/>
                  </a:cubicBezTo>
                  <a:cubicBezTo>
                    <a:pt x="28" y="34"/>
                    <a:pt x="31" y="28"/>
                    <a:pt x="32" y="26"/>
                  </a:cubicBezTo>
                  <a:cubicBezTo>
                    <a:pt x="34" y="25"/>
                    <a:pt x="37" y="24"/>
                    <a:pt x="40" y="22"/>
                  </a:cubicBezTo>
                  <a:cubicBezTo>
                    <a:pt x="42" y="21"/>
                    <a:pt x="42" y="19"/>
                    <a:pt x="37" y="20"/>
                  </a:cubicBezTo>
                  <a:cubicBezTo>
                    <a:pt x="31" y="20"/>
                    <a:pt x="24" y="22"/>
                    <a:pt x="23" y="25"/>
                  </a:cubicBezTo>
                  <a:cubicBezTo>
                    <a:pt x="23" y="28"/>
                    <a:pt x="19" y="28"/>
                    <a:pt x="15" y="28"/>
                  </a:cubicBezTo>
                  <a:cubicBezTo>
                    <a:pt x="11" y="28"/>
                    <a:pt x="9" y="22"/>
                    <a:pt x="10" y="20"/>
                  </a:cubicBezTo>
                  <a:cubicBezTo>
                    <a:pt x="11" y="19"/>
                    <a:pt x="13" y="15"/>
                    <a:pt x="12" y="13"/>
                  </a:cubicBezTo>
                  <a:cubicBezTo>
                    <a:pt x="12" y="11"/>
                    <a:pt x="15" y="11"/>
                    <a:pt x="18" y="12"/>
                  </a:cubicBezTo>
                  <a:cubicBezTo>
                    <a:pt x="21" y="13"/>
                    <a:pt x="27" y="12"/>
                    <a:pt x="29" y="11"/>
                  </a:cubicBezTo>
                  <a:cubicBezTo>
                    <a:pt x="31" y="11"/>
                    <a:pt x="36" y="12"/>
                    <a:pt x="40" y="13"/>
                  </a:cubicBezTo>
                  <a:cubicBezTo>
                    <a:pt x="44" y="14"/>
                    <a:pt x="46" y="13"/>
                    <a:pt x="49" y="12"/>
                  </a:cubicBezTo>
                  <a:cubicBezTo>
                    <a:pt x="51" y="11"/>
                    <a:pt x="56" y="6"/>
                    <a:pt x="57" y="5"/>
                  </a:cubicBezTo>
                  <a:cubicBezTo>
                    <a:pt x="58" y="4"/>
                    <a:pt x="59" y="0"/>
                    <a:pt x="5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63" name="Freeform 29"/>
            <p:cNvSpPr/>
            <p:nvPr/>
          </p:nvSpPr>
          <p:spPr bwMode="auto">
            <a:xfrm>
              <a:off x="7538267" y="3491409"/>
              <a:ext cx="171561" cy="188648"/>
            </a:xfrm>
            <a:custGeom>
              <a:avLst/>
              <a:gdLst>
                <a:gd name="T0" fmla="*/ 98 w 106"/>
                <a:gd name="T1" fmla="*/ 65 h 117"/>
                <a:gd name="T2" fmla="*/ 91 w 106"/>
                <a:gd name="T3" fmla="*/ 54 h 117"/>
                <a:gd name="T4" fmla="*/ 80 w 106"/>
                <a:gd name="T5" fmla="*/ 37 h 117"/>
                <a:gd name="T6" fmla="*/ 85 w 106"/>
                <a:gd name="T7" fmla="*/ 35 h 117"/>
                <a:gd name="T8" fmla="*/ 83 w 106"/>
                <a:gd name="T9" fmla="*/ 34 h 117"/>
                <a:gd name="T10" fmla="*/ 83 w 106"/>
                <a:gd name="T11" fmla="*/ 32 h 117"/>
                <a:gd name="T12" fmla="*/ 93 w 106"/>
                <a:gd name="T13" fmla="*/ 29 h 117"/>
                <a:gd name="T14" fmla="*/ 84 w 106"/>
                <a:gd name="T15" fmla="*/ 14 h 117"/>
                <a:gd name="T16" fmla="*/ 74 w 106"/>
                <a:gd name="T17" fmla="*/ 4 h 117"/>
                <a:gd name="T18" fmla="*/ 60 w 106"/>
                <a:gd name="T19" fmla="*/ 15 h 117"/>
                <a:gd name="T20" fmla="*/ 55 w 106"/>
                <a:gd name="T21" fmla="*/ 23 h 117"/>
                <a:gd name="T22" fmla="*/ 53 w 106"/>
                <a:gd name="T23" fmla="*/ 22 h 117"/>
                <a:gd name="T24" fmla="*/ 52 w 106"/>
                <a:gd name="T25" fmla="*/ 22 h 117"/>
                <a:gd name="T26" fmla="*/ 51 w 106"/>
                <a:gd name="T27" fmla="*/ 22 h 117"/>
                <a:gd name="T28" fmla="*/ 45 w 106"/>
                <a:gd name="T29" fmla="*/ 32 h 117"/>
                <a:gd name="T30" fmla="*/ 45 w 106"/>
                <a:gd name="T31" fmla="*/ 32 h 117"/>
                <a:gd name="T32" fmla="*/ 41 w 106"/>
                <a:gd name="T33" fmla="*/ 36 h 117"/>
                <a:gd name="T34" fmla="*/ 39 w 106"/>
                <a:gd name="T35" fmla="*/ 37 h 117"/>
                <a:gd name="T36" fmla="*/ 38 w 106"/>
                <a:gd name="T37" fmla="*/ 38 h 117"/>
                <a:gd name="T38" fmla="*/ 37 w 106"/>
                <a:gd name="T39" fmla="*/ 39 h 117"/>
                <a:gd name="T40" fmla="*/ 36 w 106"/>
                <a:gd name="T41" fmla="*/ 44 h 117"/>
                <a:gd name="T42" fmla="*/ 18 w 106"/>
                <a:gd name="T43" fmla="*/ 59 h 117"/>
                <a:gd name="T44" fmla="*/ 9 w 106"/>
                <a:gd name="T45" fmla="*/ 58 h 117"/>
                <a:gd name="T46" fmla="*/ 6 w 106"/>
                <a:gd name="T47" fmla="*/ 56 h 117"/>
                <a:gd name="T48" fmla="*/ 4 w 106"/>
                <a:gd name="T49" fmla="*/ 55 h 117"/>
                <a:gd name="T50" fmla="*/ 1 w 106"/>
                <a:gd name="T51" fmla="*/ 68 h 117"/>
                <a:gd name="T52" fmla="*/ 11 w 106"/>
                <a:gd name="T53" fmla="*/ 86 h 117"/>
                <a:gd name="T54" fmla="*/ 32 w 106"/>
                <a:gd name="T55" fmla="*/ 106 h 117"/>
                <a:gd name="T56" fmla="*/ 47 w 106"/>
                <a:gd name="T57" fmla="*/ 107 h 117"/>
                <a:gd name="T58" fmla="*/ 66 w 106"/>
                <a:gd name="T59" fmla="*/ 114 h 117"/>
                <a:gd name="T60" fmla="*/ 82 w 106"/>
                <a:gd name="T61" fmla="*/ 104 h 117"/>
                <a:gd name="T62" fmla="*/ 93 w 106"/>
                <a:gd name="T63" fmla="*/ 7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7">
                  <a:moveTo>
                    <a:pt x="93" y="74"/>
                  </a:moveTo>
                  <a:cubicBezTo>
                    <a:pt x="94" y="68"/>
                    <a:pt x="92" y="65"/>
                    <a:pt x="98" y="65"/>
                  </a:cubicBezTo>
                  <a:cubicBezTo>
                    <a:pt x="103" y="65"/>
                    <a:pt x="106" y="65"/>
                    <a:pt x="102" y="62"/>
                  </a:cubicBezTo>
                  <a:cubicBezTo>
                    <a:pt x="98" y="60"/>
                    <a:pt x="89" y="56"/>
                    <a:pt x="91" y="54"/>
                  </a:cubicBezTo>
                  <a:cubicBezTo>
                    <a:pt x="93" y="51"/>
                    <a:pt x="93" y="50"/>
                    <a:pt x="91" y="49"/>
                  </a:cubicBezTo>
                  <a:cubicBezTo>
                    <a:pt x="90" y="47"/>
                    <a:pt x="79" y="37"/>
                    <a:pt x="80" y="37"/>
                  </a:cubicBezTo>
                  <a:cubicBezTo>
                    <a:pt x="81" y="37"/>
                    <a:pt x="87" y="37"/>
                    <a:pt x="86" y="36"/>
                  </a:cubicBezTo>
                  <a:cubicBezTo>
                    <a:pt x="85" y="36"/>
                    <a:pt x="85" y="35"/>
                    <a:pt x="85" y="35"/>
                  </a:cubicBezTo>
                  <a:cubicBezTo>
                    <a:pt x="85" y="35"/>
                    <a:pt x="85" y="35"/>
                    <a:pt x="85" y="35"/>
                  </a:cubicBezTo>
                  <a:cubicBezTo>
                    <a:pt x="84" y="34"/>
                    <a:pt x="84" y="34"/>
                    <a:pt x="83" y="34"/>
                  </a:cubicBezTo>
                  <a:cubicBezTo>
                    <a:pt x="83" y="34"/>
                    <a:pt x="83" y="34"/>
                    <a:pt x="83" y="34"/>
                  </a:cubicBezTo>
                  <a:cubicBezTo>
                    <a:pt x="83" y="33"/>
                    <a:pt x="82" y="32"/>
                    <a:pt x="83" y="32"/>
                  </a:cubicBezTo>
                  <a:cubicBezTo>
                    <a:pt x="83" y="32"/>
                    <a:pt x="83" y="32"/>
                    <a:pt x="83" y="32"/>
                  </a:cubicBezTo>
                  <a:cubicBezTo>
                    <a:pt x="86" y="32"/>
                    <a:pt x="94" y="30"/>
                    <a:pt x="93" y="29"/>
                  </a:cubicBezTo>
                  <a:cubicBezTo>
                    <a:pt x="89" y="25"/>
                    <a:pt x="101" y="20"/>
                    <a:pt x="96" y="19"/>
                  </a:cubicBezTo>
                  <a:cubicBezTo>
                    <a:pt x="94" y="18"/>
                    <a:pt x="88" y="15"/>
                    <a:pt x="84" y="14"/>
                  </a:cubicBezTo>
                  <a:cubicBezTo>
                    <a:pt x="79" y="12"/>
                    <a:pt x="76" y="11"/>
                    <a:pt x="77" y="10"/>
                  </a:cubicBezTo>
                  <a:cubicBezTo>
                    <a:pt x="77" y="9"/>
                    <a:pt x="77" y="6"/>
                    <a:pt x="74" y="4"/>
                  </a:cubicBezTo>
                  <a:cubicBezTo>
                    <a:pt x="72" y="2"/>
                    <a:pt x="68" y="0"/>
                    <a:pt x="67" y="1"/>
                  </a:cubicBezTo>
                  <a:cubicBezTo>
                    <a:pt x="65" y="2"/>
                    <a:pt x="60" y="14"/>
                    <a:pt x="60" y="15"/>
                  </a:cubicBezTo>
                  <a:cubicBezTo>
                    <a:pt x="59" y="15"/>
                    <a:pt x="57" y="18"/>
                    <a:pt x="57" y="19"/>
                  </a:cubicBezTo>
                  <a:cubicBezTo>
                    <a:pt x="57" y="21"/>
                    <a:pt x="56" y="23"/>
                    <a:pt x="55" y="23"/>
                  </a:cubicBezTo>
                  <a:cubicBezTo>
                    <a:pt x="55" y="23"/>
                    <a:pt x="55" y="23"/>
                    <a:pt x="54" y="23"/>
                  </a:cubicBezTo>
                  <a:cubicBezTo>
                    <a:pt x="54" y="23"/>
                    <a:pt x="54" y="23"/>
                    <a:pt x="53" y="22"/>
                  </a:cubicBezTo>
                  <a:cubicBezTo>
                    <a:pt x="53" y="22"/>
                    <a:pt x="53" y="22"/>
                    <a:pt x="53" y="22"/>
                  </a:cubicBezTo>
                  <a:cubicBezTo>
                    <a:pt x="53" y="22"/>
                    <a:pt x="52" y="22"/>
                    <a:pt x="52" y="22"/>
                  </a:cubicBezTo>
                  <a:cubicBezTo>
                    <a:pt x="52" y="22"/>
                    <a:pt x="52" y="22"/>
                    <a:pt x="52" y="22"/>
                  </a:cubicBezTo>
                  <a:cubicBezTo>
                    <a:pt x="51" y="22"/>
                    <a:pt x="51" y="22"/>
                    <a:pt x="51" y="22"/>
                  </a:cubicBezTo>
                  <a:cubicBezTo>
                    <a:pt x="50" y="24"/>
                    <a:pt x="47" y="28"/>
                    <a:pt x="45" y="28"/>
                  </a:cubicBezTo>
                  <a:cubicBezTo>
                    <a:pt x="43" y="28"/>
                    <a:pt x="46" y="31"/>
                    <a:pt x="45" y="32"/>
                  </a:cubicBezTo>
                  <a:cubicBezTo>
                    <a:pt x="45" y="32"/>
                    <a:pt x="45" y="32"/>
                    <a:pt x="45" y="32"/>
                  </a:cubicBezTo>
                  <a:cubicBezTo>
                    <a:pt x="45" y="32"/>
                    <a:pt x="45" y="32"/>
                    <a:pt x="45" y="32"/>
                  </a:cubicBezTo>
                  <a:cubicBezTo>
                    <a:pt x="44" y="33"/>
                    <a:pt x="43" y="34"/>
                    <a:pt x="41" y="36"/>
                  </a:cubicBezTo>
                  <a:cubicBezTo>
                    <a:pt x="41" y="36"/>
                    <a:pt x="41" y="36"/>
                    <a:pt x="41" y="36"/>
                  </a:cubicBezTo>
                  <a:cubicBezTo>
                    <a:pt x="41" y="36"/>
                    <a:pt x="40" y="36"/>
                    <a:pt x="40" y="37"/>
                  </a:cubicBezTo>
                  <a:cubicBezTo>
                    <a:pt x="40" y="37"/>
                    <a:pt x="40" y="37"/>
                    <a:pt x="39" y="37"/>
                  </a:cubicBezTo>
                  <a:cubicBezTo>
                    <a:pt x="39" y="38"/>
                    <a:pt x="39" y="38"/>
                    <a:pt x="39" y="38"/>
                  </a:cubicBezTo>
                  <a:cubicBezTo>
                    <a:pt x="39" y="38"/>
                    <a:pt x="38" y="38"/>
                    <a:pt x="38" y="38"/>
                  </a:cubicBezTo>
                  <a:cubicBezTo>
                    <a:pt x="38" y="39"/>
                    <a:pt x="38" y="39"/>
                    <a:pt x="38" y="39"/>
                  </a:cubicBezTo>
                  <a:cubicBezTo>
                    <a:pt x="38" y="39"/>
                    <a:pt x="37" y="39"/>
                    <a:pt x="37" y="39"/>
                  </a:cubicBezTo>
                  <a:cubicBezTo>
                    <a:pt x="37" y="39"/>
                    <a:pt x="37" y="39"/>
                    <a:pt x="36" y="39"/>
                  </a:cubicBezTo>
                  <a:cubicBezTo>
                    <a:pt x="35" y="39"/>
                    <a:pt x="37" y="43"/>
                    <a:pt x="36" y="44"/>
                  </a:cubicBezTo>
                  <a:cubicBezTo>
                    <a:pt x="34" y="44"/>
                    <a:pt x="24" y="45"/>
                    <a:pt x="22" y="45"/>
                  </a:cubicBezTo>
                  <a:cubicBezTo>
                    <a:pt x="20" y="45"/>
                    <a:pt x="19" y="59"/>
                    <a:pt x="18" y="59"/>
                  </a:cubicBezTo>
                  <a:cubicBezTo>
                    <a:pt x="17" y="59"/>
                    <a:pt x="11" y="60"/>
                    <a:pt x="10" y="59"/>
                  </a:cubicBezTo>
                  <a:cubicBezTo>
                    <a:pt x="9" y="59"/>
                    <a:pt x="9" y="58"/>
                    <a:pt x="9" y="58"/>
                  </a:cubicBezTo>
                  <a:cubicBezTo>
                    <a:pt x="8" y="58"/>
                    <a:pt x="7" y="57"/>
                    <a:pt x="6" y="56"/>
                  </a:cubicBezTo>
                  <a:cubicBezTo>
                    <a:pt x="6" y="56"/>
                    <a:pt x="6" y="56"/>
                    <a:pt x="6" y="56"/>
                  </a:cubicBezTo>
                  <a:cubicBezTo>
                    <a:pt x="5" y="56"/>
                    <a:pt x="5" y="56"/>
                    <a:pt x="4" y="55"/>
                  </a:cubicBezTo>
                  <a:cubicBezTo>
                    <a:pt x="4" y="55"/>
                    <a:pt x="4" y="55"/>
                    <a:pt x="4" y="55"/>
                  </a:cubicBezTo>
                  <a:cubicBezTo>
                    <a:pt x="3" y="55"/>
                    <a:pt x="3" y="55"/>
                    <a:pt x="2" y="55"/>
                  </a:cubicBezTo>
                  <a:cubicBezTo>
                    <a:pt x="0" y="55"/>
                    <a:pt x="0" y="65"/>
                    <a:pt x="1" y="68"/>
                  </a:cubicBezTo>
                  <a:cubicBezTo>
                    <a:pt x="1" y="71"/>
                    <a:pt x="4" y="84"/>
                    <a:pt x="7" y="84"/>
                  </a:cubicBezTo>
                  <a:cubicBezTo>
                    <a:pt x="10" y="84"/>
                    <a:pt x="11" y="83"/>
                    <a:pt x="11" y="86"/>
                  </a:cubicBezTo>
                  <a:cubicBezTo>
                    <a:pt x="11" y="89"/>
                    <a:pt x="16" y="103"/>
                    <a:pt x="17" y="103"/>
                  </a:cubicBezTo>
                  <a:cubicBezTo>
                    <a:pt x="19" y="103"/>
                    <a:pt x="32" y="105"/>
                    <a:pt x="32" y="106"/>
                  </a:cubicBezTo>
                  <a:cubicBezTo>
                    <a:pt x="33" y="107"/>
                    <a:pt x="31" y="108"/>
                    <a:pt x="35" y="108"/>
                  </a:cubicBezTo>
                  <a:cubicBezTo>
                    <a:pt x="38" y="109"/>
                    <a:pt x="46" y="109"/>
                    <a:pt x="47" y="107"/>
                  </a:cubicBezTo>
                  <a:cubicBezTo>
                    <a:pt x="47" y="106"/>
                    <a:pt x="46" y="106"/>
                    <a:pt x="51" y="108"/>
                  </a:cubicBezTo>
                  <a:cubicBezTo>
                    <a:pt x="57" y="110"/>
                    <a:pt x="65" y="112"/>
                    <a:pt x="66" y="114"/>
                  </a:cubicBezTo>
                  <a:cubicBezTo>
                    <a:pt x="66" y="116"/>
                    <a:pt x="67" y="117"/>
                    <a:pt x="72" y="115"/>
                  </a:cubicBezTo>
                  <a:cubicBezTo>
                    <a:pt x="76" y="112"/>
                    <a:pt x="81" y="110"/>
                    <a:pt x="82" y="104"/>
                  </a:cubicBezTo>
                  <a:cubicBezTo>
                    <a:pt x="82" y="99"/>
                    <a:pt x="80" y="94"/>
                    <a:pt x="83" y="91"/>
                  </a:cubicBezTo>
                  <a:cubicBezTo>
                    <a:pt x="86" y="88"/>
                    <a:pt x="91" y="81"/>
                    <a:pt x="93"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64" name="Freeform 30"/>
            <p:cNvSpPr/>
            <p:nvPr/>
          </p:nvSpPr>
          <p:spPr bwMode="auto">
            <a:xfrm>
              <a:off x="7474018" y="3267902"/>
              <a:ext cx="38276" cy="35542"/>
            </a:xfrm>
            <a:custGeom>
              <a:avLst/>
              <a:gdLst>
                <a:gd name="T0" fmla="*/ 12 w 24"/>
                <a:gd name="T1" fmla="*/ 2 h 22"/>
                <a:gd name="T2" fmla="*/ 3 w 24"/>
                <a:gd name="T3" fmla="*/ 8 h 22"/>
                <a:gd name="T4" fmla="*/ 4 w 24"/>
                <a:gd name="T5" fmla="*/ 20 h 22"/>
                <a:gd name="T6" fmla="*/ 19 w 24"/>
                <a:gd name="T7" fmla="*/ 16 h 22"/>
                <a:gd name="T8" fmla="*/ 21 w 24"/>
                <a:gd name="T9" fmla="*/ 10 h 22"/>
                <a:gd name="T10" fmla="*/ 20 w 24"/>
                <a:gd name="T11" fmla="*/ 3 h 22"/>
                <a:gd name="T12" fmla="*/ 12 w 24"/>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24" h="22">
                  <a:moveTo>
                    <a:pt x="12" y="2"/>
                  </a:moveTo>
                  <a:cubicBezTo>
                    <a:pt x="8" y="3"/>
                    <a:pt x="5" y="6"/>
                    <a:pt x="3" y="8"/>
                  </a:cubicBezTo>
                  <a:cubicBezTo>
                    <a:pt x="0" y="10"/>
                    <a:pt x="1" y="19"/>
                    <a:pt x="4" y="20"/>
                  </a:cubicBezTo>
                  <a:cubicBezTo>
                    <a:pt x="12" y="22"/>
                    <a:pt x="18" y="17"/>
                    <a:pt x="19" y="16"/>
                  </a:cubicBezTo>
                  <a:cubicBezTo>
                    <a:pt x="20" y="15"/>
                    <a:pt x="20" y="11"/>
                    <a:pt x="21" y="10"/>
                  </a:cubicBezTo>
                  <a:cubicBezTo>
                    <a:pt x="22" y="9"/>
                    <a:pt x="24" y="5"/>
                    <a:pt x="20" y="3"/>
                  </a:cubicBezTo>
                  <a:cubicBezTo>
                    <a:pt x="17" y="0"/>
                    <a:pt x="16" y="1"/>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65" name="Freeform 31"/>
            <p:cNvSpPr/>
            <p:nvPr/>
          </p:nvSpPr>
          <p:spPr bwMode="auto">
            <a:xfrm>
              <a:off x="7648312" y="3177679"/>
              <a:ext cx="27340" cy="64250"/>
            </a:xfrm>
            <a:custGeom>
              <a:avLst/>
              <a:gdLst>
                <a:gd name="T0" fmla="*/ 12 w 17"/>
                <a:gd name="T1" fmla="*/ 3 h 40"/>
                <a:gd name="T2" fmla="*/ 2 w 17"/>
                <a:gd name="T3" fmla="*/ 11 h 40"/>
                <a:gd name="T4" fmla="*/ 0 w 17"/>
                <a:gd name="T5" fmla="*/ 24 h 40"/>
                <a:gd name="T6" fmla="*/ 8 w 17"/>
                <a:gd name="T7" fmla="*/ 37 h 40"/>
                <a:gd name="T8" fmla="*/ 11 w 17"/>
                <a:gd name="T9" fmla="*/ 35 h 40"/>
                <a:gd name="T10" fmla="*/ 14 w 17"/>
                <a:gd name="T11" fmla="*/ 21 h 40"/>
                <a:gd name="T12" fmla="*/ 15 w 17"/>
                <a:gd name="T13" fmla="*/ 10 h 40"/>
                <a:gd name="T14" fmla="*/ 12 w 17"/>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0">
                  <a:moveTo>
                    <a:pt x="12" y="3"/>
                  </a:moveTo>
                  <a:cubicBezTo>
                    <a:pt x="10" y="0"/>
                    <a:pt x="2" y="9"/>
                    <a:pt x="2" y="11"/>
                  </a:cubicBezTo>
                  <a:cubicBezTo>
                    <a:pt x="1" y="12"/>
                    <a:pt x="0" y="21"/>
                    <a:pt x="0" y="24"/>
                  </a:cubicBezTo>
                  <a:cubicBezTo>
                    <a:pt x="1" y="27"/>
                    <a:pt x="5" y="34"/>
                    <a:pt x="8" y="37"/>
                  </a:cubicBezTo>
                  <a:cubicBezTo>
                    <a:pt x="10" y="39"/>
                    <a:pt x="10" y="40"/>
                    <a:pt x="11" y="35"/>
                  </a:cubicBezTo>
                  <a:cubicBezTo>
                    <a:pt x="12" y="31"/>
                    <a:pt x="13" y="23"/>
                    <a:pt x="14" y="21"/>
                  </a:cubicBezTo>
                  <a:cubicBezTo>
                    <a:pt x="16" y="20"/>
                    <a:pt x="17" y="12"/>
                    <a:pt x="15" y="10"/>
                  </a:cubicBezTo>
                  <a:cubicBezTo>
                    <a:pt x="14" y="7"/>
                    <a:pt x="12" y="4"/>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66" name="Freeform 32"/>
            <p:cNvSpPr/>
            <p:nvPr/>
          </p:nvSpPr>
          <p:spPr bwMode="auto">
            <a:xfrm>
              <a:off x="7763142" y="3032092"/>
              <a:ext cx="41694" cy="53314"/>
            </a:xfrm>
            <a:custGeom>
              <a:avLst/>
              <a:gdLst>
                <a:gd name="T0" fmla="*/ 21 w 26"/>
                <a:gd name="T1" fmla="*/ 6 h 33"/>
                <a:gd name="T2" fmla="*/ 18 w 26"/>
                <a:gd name="T3" fmla="*/ 3 h 33"/>
                <a:gd name="T4" fmla="*/ 12 w 26"/>
                <a:gd name="T5" fmla="*/ 2 h 33"/>
                <a:gd name="T6" fmla="*/ 7 w 26"/>
                <a:gd name="T7" fmla="*/ 3 h 33"/>
                <a:gd name="T8" fmla="*/ 2 w 26"/>
                <a:gd name="T9" fmla="*/ 7 h 33"/>
                <a:gd name="T10" fmla="*/ 1 w 26"/>
                <a:gd name="T11" fmla="*/ 12 h 33"/>
                <a:gd name="T12" fmla="*/ 8 w 26"/>
                <a:gd name="T13" fmla="*/ 16 h 33"/>
                <a:gd name="T14" fmla="*/ 7 w 26"/>
                <a:gd name="T15" fmla="*/ 10 h 33"/>
                <a:gd name="T16" fmla="*/ 11 w 26"/>
                <a:gd name="T17" fmla="*/ 14 h 33"/>
                <a:gd name="T18" fmla="*/ 10 w 26"/>
                <a:gd name="T19" fmla="*/ 21 h 33"/>
                <a:gd name="T20" fmla="*/ 11 w 26"/>
                <a:gd name="T21" fmla="*/ 27 h 33"/>
                <a:gd name="T22" fmla="*/ 15 w 26"/>
                <a:gd name="T23" fmla="*/ 32 h 33"/>
                <a:gd name="T24" fmla="*/ 16 w 26"/>
                <a:gd name="T25" fmla="*/ 28 h 33"/>
                <a:gd name="T26" fmla="*/ 20 w 26"/>
                <a:gd name="T27" fmla="*/ 33 h 33"/>
                <a:gd name="T28" fmla="*/ 23 w 26"/>
                <a:gd name="T29" fmla="*/ 29 h 33"/>
                <a:gd name="T30" fmla="*/ 23 w 26"/>
                <a:gd name="T31" fmla="*/ 22 h 33"/>
                <a:gd name="T32" fmla="*/ 26 w 26"/>
                <a:gd name="T33" fmla="*/ 13 h 33"/>
                <a:gd name="T34" fmla="*/ 21 w 26"/>
                <a:gd name="T3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3">
                  <a:moveTo>
                    <a:pt x="21" y="6"/>
                  </a:moveTo>
                  <a:cubicBezTo>
                    <a:pt x="20" y="4"/>
                    <a:pt x="20" y="2"/>
                    <a:pt x="18" y="3"/>
                  </a:cubicBezTo>
                  <a:cubicBezTo>
                    <a:pt x="16" y="3"/>
                    <a:pt x="14" y="3"/>
                    <a:pt x="12" y="2"/>
                  </a:cubicBezTo>
                  <a:cubicBezTo>
                    <a:pt x="10" y="0"/>
                    <a:pt x="8" y="0"/>
                    <a:pt x="7" y="3"/>
                  </a:cubicBezTo>
                  <a:cubicBezTo>
                    <a:pt x="6" y="5"/>
                    <a:pt x="4" y="6"/>
                    <a:pt x="2" y="7"/>
                  </a:cubicBezTo>
                  <a:cubicBezTo>
                    <a:pt x="0" y="8"/>
                    <a:pt x="1" y="11"/>
                    <a:pt x="1" y="12"/>
                  </a:cubicBezTo>
                  <a:cubicBezTo>
                    <a:pt x="1" y="13"/>
                    <a:pt x="7" y="16"/>
                    <a:pt x="8" y="16"/>
                  </a:cubicBezTo>
                  <a:cubicBezTo>
                    <a:pt x="9" y="16"/>
                    <a:pt x="6" y="11"/>
                    <a:pt x="7" y="10"/>
                  </a:cubicBezTo>
                  <a:cubicBezTo>
                    <a:pt x="8" y="10"/>
                    <a:pt x="10" y="12"/>
                    <a:pt x="11" y="14"/>
                  </a:cubicBezTo>
                  <a:cubicBezTo>
                    <a:pt x="13" y="15"/>
                    <a:pt x="11" y="20"/>
                    <a:pt x="10" y="21"/>
                  </a:cubicBezTo>
                  <a:cubicBezTo>
                    <a:pt x="9" y="22"/>
                    <a:pt x="10" y="25"/>
                    <a:pt x="11" y="27"/>
                  </a:cubicBezTo>
                  <a:cubicBezTo>
                    <a:pt x="11" y="29"/>
                    <a:pt x="13" y="32"/>
                    <a:pt x="15" y="32"/>
                  </a:cubicBezTo>
                  <a:cubicBezTo>
                    <a:pt x="16" y="33"/>
                    <a:pt x="15" y="29"/>
                    <a:pt x="16" y="28"/>
                  </a:cubicBezTo>
                  <a:cubicBezTo>
                    <a:pt x="17" y="28"/>
                    <a:pt x="18" y="33"/>
                    <a:pt x="20" y="33"/>
                  </a:cubicBezTo>
                  <a:cubicBezTo>
                    <a:pt x="21" y="33"/>
                    <a:pt x="22" y="30"/>
                    <a:pt x="23" y="29"/>
                  </a:cubicBezTo>
                  <a:cubicBezTo>
                    <a:pt x="24" y="28"/>
                    <a:pt x="24" y="25"/>
                    <a:pt x="23" y="22"/>
                  </a:cubicBezTo>
                  <a:cubicBezTo>
                    <a:pt x="23" y="19"/>
                    <a:pt x="24" y="14"/>
                    <a:pt x="26" y="13"/>
                  </a:cubicBezTo>
                  <a:cubicBezTo>
                    <a:pt x="26" y="11"/>
                    <a:pt x="22" y="8"/>
                    <a:pt x="2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67" name="Freeform 33"/>
            <p:cNvSpPr/>
            <p:nvPr/>
          </p:nvSpPr>
          <p:spPr bwMode="auto">
            <a:xfrm>
              <a:off x="7804835" y="3025257"/>
              <a:ext cx="40327" cy="34175"/>
            </a:xfrm>
            <a:custGeom>
              <a:avLst/>
              <a:gdLst>
                <a:gd name="T0" fmla="*/ 9 w 25"/>
                <a:gd name="T1" fmla="*/ 20 h 21"/>
                <a:gd name="T2" fmla="*/ 13 w 25"/>
                <a:gd name="T3" fmla="*/ 11 h 21"/>
                <a:gd name="T4" fmla="*/ 21 w 25"/>
                <a:gd name="T5" fmla="*/ 11 h 21"/>
                <a:gd name="T6" fmla="*/ 23 w 25"/>
                <a:gd name="T7" fmla="*/ 3 h 21"/>
                <a:gd name="T8" fmla="*/ 16 w 25"/>
                <a:gd name="T9" fmla="*/ 0 h 21"/>
                <a:gd name="T10" fmla="*/ 11 w 25"/>
                <a:gd name="T11" fmla="*/ 6 h 21"/>
                <a:gd name="T12" fmla="*/ 5 w 25"/>
                <a:gd name="T13" fmla="*/ 5 h 21"/>
                <a:gd name="T14" fmla="*/ 1 w 25"/>
                <a:gd name="T15" fmla="*/ 11 h 21"/>
                <a:gd name="T16" fmla="*/ 4 w 25"/>
                <a:gd name="T17" fmla="*/ 13 h 21"/>
                <a:gd name="T18" fmla="*/ 9 w 25"/>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1">
                  <a:moveTo>
                    <a:pt x="9" y="20"/>
                  </a:moveTo>
                  <a:cubicBezTo>
                    <a:pt x="12" y="21"/>
                    <a:pt x="12" y="12"/>
                    <a:pt x="13" y="11"/>
                  </a:cubicBezTo>
                  <a:cubicBezTo>
                    <a:pt x="14" y="9"/>
                    <a:pt x="19" y="11"/>
                    <a:pt x="21" y="11"/>
                  </a:cubicBezTo>
                  <a:cubicBezTo>
                    <a:pt x="22" y="11"/>
                    <a:pt x="25" y="4"/>
                    <a:pt x="23" y="3"/>
                  </a:cubicBezTo>
                  <a:cubicBezTo>
                    <a:pt x="22" y="2"/>
                    <a:pt x="18" y="0"/>
                    <a:pt x="16" y="0"/>
                  </a:cubicBezTo>
                  <a:cubicBezTo>
                    <a:pt x="14" y="1"/>
                    <a:pt x="14" y="5"/>
                    <a:pt x="11" y="6"/>
                  </a:cubicBezTo>
                  <a:cubicBezTo>
                    <a:pt x="8" y="6"/>
                    <a:pt x="7" y="4"/>
                    <a:pt x="5" y="5"/>
                  </a:cubicBezTo>
                  <a:cubicBezTo>
                    <a:pt x="4" y="7"/>
                    <a:pt x="1" y="10"/>
                    <a:pt x="1" y="11"/>
                  </a:cubicBezTo>
                  <a:cubicBezTo>
                    <a:pt x="0" y="12"/>
                    <a:pt x="2" y="12"/>
                    <a:pt x="4" y="13"/>
                  </a:cubicBezTo>
                  <a:cubicBezTo>
                    <a:pt x="5" y="13"/>
                    <a:pt x="5" y="18"/>
                    <a:pt x="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68" name="Freeform 34"/>
            <p:cNvSpPr/>
            <p:nvPr/>
          </p:nvSpPr>
          <p:spPr bwMode="auto">
            <a:xfrm>
              <a:off x="7778862" y="2896074"/>
              <a:ext cx="157207" cy="145587"/>
            </a:xfrm>
            <a:custGeom>
              <a:avLst/>
              <a:gdLst>
                <a:gd name="T0" fmla="*/ 88 w 97"/>
                <a:gd name="T1" fmla="*/ 65 h 90"/>
                <a:gd name="T2" fmla="*/ 87 w 97"/>
                <a:gd name="T3" fmla="*/ 72 h 90"/>
                <a:gd name="T4" fmla="*/ 93 w 97"/>
                <a:gd name="T5" fmla="*/ 68 h 90"/>
                <a:gd name="T6" fmla="*/ 93 w 97"/>
                <a:gd name="T7" fmla="*/ 57 h 90"/>
                <a:gd name="T8" fmla="*/ 90 w 97"/>
                <a:gd name="T9" fmla="*/ 38 h 90"/>
                <a:gd name="T10" fmla="*/ 94 w 97"/>
                <a:gd name="T11" fmla="*/ 35 h 90"/>
                <a:gd name="T12" fmla="*/ 95 w 97"/>
                <a:gd name="T13" fmla="*/ 23 h 90"/>
                <a:gd name="T14" fmla="*/ 84 w 97"/>
                <a:gd name="T15" fmla="*/ 2 h 90"/>
                <a:gd name="T16" fmla="*/ 79 w 97"/>
                <a:gd name="T17" fmla="*/ 3 h 90"/>
                <a:gd name="T18" fmla="*/ 83 w 97"/>
                <a:gd name="T19" fmla="*/ 6 h 90"/>
                <a:gd name="T20" fmla="*/ 77 w 97"/>
                <a:gd name="T21" fmla="*/ 4 h 90"/>
                <a:gd name="T22" fmla="*/ 74 w 97"/>
                <a:gd name="T23" fmla="*/ 5 h 90"/>
                <a:gd name="T24" fmla="*/ 75 w 97"/>
                <a:gd name="T25" fmla="*/ 13 h 90"/>
                <a:gd name="T26" fmla="*/ 77 w 97"/>
                <a:gd name="T27" fmla="*/ 19 h 90"/>
                <a:gd name="T28" fmla="*/ 74 w 97"/>
                <a:gd name="T29" fmla="*/ 38 h 90"/>
                <a:gd name="T30" fmla="*/ 60 w 97"/>
                <a:gd name="T31" fmla="*/ 51 h 90"/>
                <a:gd name="T32" fmla="*/ 54 w 97"/>
                <a:gd name="T33" fmla="*/ 49 h 90"/>
                <a:gd name="T34" fmla="*/ 50 w 97"/>
                <a:gd name="T35" fmla="*/ 48 h 90"/>
                <a:gd name="T36" fmla="*/ 47 w 97"/>
                <a:gd name="T37" fmla="*/ 60 h 90"/>
                <a:gd name="T38" fmla="*/ 45 w 97"/>
                <a:gd name="T39" fmla="*/ 67 h 90"/>
                <a:gd name="T40" fmla="*/ 35 w 97"/>
                <a:gd name="T41" fmla="*/ 64 h 90"/>
                <a:gd name="T42" fmla="*/ 17 w 97"/>
                <a:gd name="T43" fmla="*/ 67 h 90"/>
                <a:gd name="T44" fmla="*/ 6 w 97"/>
                <a:gd name="T45" fmla="*/ 78 h 90"/>
                <a:gd name="T46" fmla="*/ 8 w 97"/>
                <a:gd name="T47" fmla="*/ 83 h 90"/>
                <a:gd name="T48" fmla="*/ 17 w 97"/>
                <a:gd name="T49" fmla="*/ 82 h 90"/>
                <a:gd name="T50" fmla="*/ 26 w 97"/>
                <a:gd name="T51" fmla="*/ 79 h 90"/>
                <a:gd name="T52" fmla="*/ 37 w 97"/>
                <a:gd name="T53" fmla="*/ 76 h 90"/>
                <a:gd name="T54" fmla="*/ 43 w 97"/>
                <a:gd name="T55" fmla="*/ 82 h 90"/>
                <a:gd name="T56" fmla="*/ 51 w 97"/>
                <a:gd name="T57" fmla="*/ 90 h 90"/>
                <a:gd name="T58" fmla="*/ 60 w 97"/>
                <a:gd name="T59" fmla="*/ 81 h 90"/>
                <a:gd name="T60" fmla="*/ 64 w 97"/>
                <a:gd name="T61" fmla="*/ 78 h 90"/>
                <a:gd name="T62" fmla="*/ 75 w 97"/>
                <a:gd name="T63" fmla="*/ 75 h 90"/>
                <a:gd name="T64" fmla="*/ 81 w 97"/>
                <a:gd name="T65" fmla="*/ 76 h 90"/>
                <a:gd name="T66" fmla="*/ 84 w 97"/>
                <a:gd name="T67" fmla="*/ 6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 h="90">
                  <a:moveTo>
                    <a:pt x="84" y="68"/>
                  </a:moveTo>
                  <a:cubicBezTo>
                    <a:pt x="86" y="68"/>
                    <a:pt x="87" y="65"/>
                    <a:pt x="88" y="65"/>
                  </a:cubicBezTo>
                  <a:cubicBezTo>
                    <a:pt x="88" y="64"/>
                    <a:pt x="89" y="66"/>
                    <a:pt x="88" y="67"/>
                  </a:cubicBezTo>
                  <a:cubicBezTo>
                    <a:pt x="88" y="68"/>
                    <a:pt x="86" y="70"/>
                    <a:pt x="87" y="72"/>
                  </a:cubicBezTo>
                  <a:cubicBezTo>
                    <a:pt x="87" y="74"/>
                    <a:pt x="91" y="74"/>
                    <a:pt x="92" y="74"/>
                  </a:cubicBezTo>
                  <a:cubicBezTo>
                    <a:pt x="94" y="74"/>
                    <a:pt x="92" y="71"/>
                    <a:pt x="93" y="68"/>
                  </a:cubicBezTo>
                  <a:cubicBezTo>
                    <a:pt x="94" y="66"/>
                    <a:pt x="97" y="66"/>
                    <a:pt x="95" y="64"/>
                  </a:cubicBezTo>
                  <a:cubicBezTo>
                    <a:pt x="92" y="62"/>
                    <a:pt x="93" y="58"/>
                    <a:pt x="93" y="57"/>
                  </a:cubicBezTo>
                  <a:cubicBezTo>
                    <a:pt x="93" y="56"/>
                    <a:pt x="93" y="50"/>
                    <a:pt x="93" y="48"/>
                  </a:cubicBezTo>
                  <a:cubicBezTo>
                    <a:pt x="94" y="47"/>
                    <a:pt x="91" y="40"/>
                    <a:pt x="90" y="38"/>
                  </a:cubicBezTo>
                  <a:cubicBezTo>
                    <a:pt x="90" y="36"/>
                    <a:pt x="90" y="34"/>
                    <a:pt x="91" y="34"/>
                  </a:cubicBezTo>
                  <a:cubicBezTo>
                    <a:pt x="92" y="34"/>
                    <a:pt x="93" y="35"/>
                    <a:pt x="94" y="35"/>
                  </a:cubicBezTo>
                  <a:cubicBezTo>
                    <a:pt x="95" y="34"/>
                    <a:pt x="94" y="30"/>
                    <a:pt x="94" y="29"/>
                  </a:cubicBezTo>
                  <a:cubicBezTo>
                    <a:pt x="94" y="28"/>
                    <a:pt x="95" y="25"/>
                    <a:pt x="95" y="23"/>
                  </a:cubicBezTo>
                  <a:cubicBezTo>
                    <a:pt x="95" y="22"/>
                    <a:pt x="91" y="11"/>
                    <a:pt x="89" y="11"/>
                  </a:cubicBezTo>
                  <a:cubicBezTo>
                    <a:pt x="88" y="10"/>
                    <a:pt x="85" y="4"/>
                    <a:pt x="84" y="2"/>
                  </a:cubicBezTo>
                  <a:cubicBezTo>
                    <a:pt x="84" y="1"/>
                    <a:pt x="82" y="0"/>
                    <a:pt x="80" y="0"/>
                  </a:cubicBezTo>
                  <a:cubicBezTo>
                    <a:pt x="78" y="0"/>
                    <a:pt x="79" y="2"/>
                    <a:pt x="79" y="3"/>
                  </a:cubicBezTo>
                  <a:cubicBezTo>
                    <a:pt x="79" y="3"/>
                    <a:pt x="81" y="3"/>
                    <a:pt x="82" y="3"/>
                  </a:cubicBezTo>
                  <a:cubicBezTo>
                    <a:pt x="82" y="3"/>
                    <a:pt x="83" y="5"/>
                    <a:pt x="83" y="6"/>
                  </a:cubicBezTo>
                  <a:cubicBezTo>
                    <a:pt x="83" y="7"/>
                    <a:pt x="81" y="7"/>
                    <a:pt x="80" y="7"/>
                  </a:cubicBezTo>
                  <a:cubicBezTo>
                    <a:pt x="78" y="7"/>
                    <a:pt x="78" y="6"/>
                    <a:pt x="77" y="4"/>
                  </a:cubicBezTo>
                  <a:cubicBezTo>
                    <a:pt x="76" y="3"/>
                    <a:pt x="76" y="2"/>
                    <a:pt x="75" y="2"/>
                  </a:cubicBezTo>
                  <a:cubicBezTo>
                    <a:pt x="73" y="2"/>
                    <a:pt x="74" y="3"/>
                    <a:pt x="74" y="5"/>
                  </a:cubicBezTo>
                  <a:cubicBezTo>
                    <a:pt x="74" y="7"/>
                    <a:pt x="74" y="7"/>
                    <a:pt x="73" y="8"/>
                  </a:cubicBezTo>
                  <a:cubicBezTo>
                    <a:pt x="72" y="9"/>
                    <a:pt x="74" y="11"/>
                    <a:pt x="75" y="13"/>
                  </a:cubicBezTo>
                  <a:cubicBezTo>
                    <a:pt x="76" y="15"/>
                    <a:pt x="76" y="15"/>
                    <a:pt x="74" y="16"/>
                  </a:cubicBezTo>
                  <a:cubicBezTo>
                    <a:pt x="73" y="18"/>
                    <a:pt x="75" y="18"/>
                    <a:pt x="77" y="19"/>
                  </a:cubicBezTo>
                  <a:cubicBezTo>
                    <a:pt x="79" y="21"/>
                    <a:pt x="77" y="26"/>
                    <a:pt x="77" y="28"/>
                  </a:cubicBezTo>
                  <a:cubicBezTo>
                    <a:pt x="77" y="31"/>
                    <a:pt x="76" y="35"/>
                    <a:pt x="74" y="38"/>
                  </a:cubicBezTo>
                  <a:cubicBezTo>
                    <a:pt x="72" y="41"/>
                    <a:pt x="69" y="45"/>
                    <a:pt x="67" y="46"/>
                  </a:cubicBezTo>
                  <a:cubicBezTo>
                    <a:pt x="64" y="47"/>
                    <a:pt x="61" y="50"/>
                    <a:pt x="60" y="51"/>
                  </a:cubicBezTo>
                  <a:cubicBezTo>
                    <a:pt x="59" y="52"/>
                    <a:pt x="58" y="53"/>
                    <a:pt x="56" y="53"/>
                  </a:cubicBezTo>
                  <a:cubicBezTo>
                    <a:pt x="54" y="54"/>
                    <a:pt x="53" y="51"/>
                    <a:pt x="54" y="49"/>
                  </a:cubicBezTo>
                  <a:cubicBezTo>
                    <a:pt x="54" y="47"/>
                    <a:pt x="55" y="45"/>
                    <a:pt x="54" y="45"/>
                  </a:cubicBezTo>
                  <a:cubicBezTo>
                    <a:pt x="53" y="46"/>
                    <a:pt x="50" y="47"/>
                    <a:pt x="50" y="48"/>
                  </a:cubicBezTo>
                  <a:cubicBezTo>
                    <a:pt x="50" y="49"/>
                    <a:pt x="51" y="52"/>
                    <a:pt x="51" y="54"/>
                  </a:cubicBezTo>
                  <a:cubicBezTo>
                    <a:pt x="51" y="56"/>
                    <a:pt x="48" y="58"/>
                    <a:pt x="47" y="60"/>
                  </a:cubicBezTo>
                  <a:cubicBezTo>
                    <a:pt x="46" y="62"/>
                    <a:pt x="49" y="63"/>
                    <a:pt x="49" y="65"/>
                  </a:cubicBezTo>
                  <a:cubicBezTo>
                    <a:pt x="48" y="67"/>
                    <a:pt x="46" y="67"/>
                    <a:pt x="45" y="67"/>
                  </a:cubicBezTo>
                  <a:cubicBezTo>
                    <a:pt x="44" y="67"/>
                    <a:pt x="43" y="66"/>
                    <a:pt x="42" y="65"/>
                  </a:cubicBezTo>
                  <a:cubicBezTo>
                    <a:pt x="40" y="64"/>
                    <a:pt x="40" y="64"/>
                    <a:pt x="35" y="64"/>
                  </a:cubicBezTo>
                  <a:cubicBezTo>
                    <a:pt x="31" y="64"/>
                    <a:pt x="32" y="65"/>
                    <a:pt x="30" y="66"/>
                  </a:cubicBezTo>
                  <a:cubicBezTo>
                    <a:pt x="28" y="67"/>
                    <a:pt x="20" y="67"/>
                    <a:pt x="17" y="67"/>
                  </a:cubicBezTo>
                  <a:cubicBezTo>
                    <a:pt x="15" y="68"/>
                    <a:pt x="13" y="72"/>
                    <a:pt x="11" y="73"/>
                  </a:cubicBezTo>
                  <a:cubicBezTo>
                    <a:pt x="8" y="75"/>
                    <a:pt x="8" y="77"/>
                    <a:pt x="6" y="78"/>
                  </a:cubicBezTo>
                  <a:cubicBezTo>
                    <a:pt x="5" y="80"/>
                    <a:pt x="2" y="79"/>
                    <a:pt x="1" y="82"/>
                  </a:cubicBezTo>
                  <a:cubicBezTo>
                    <a:pt x="0" y="85"/>
                    <a:pt x="4" y="83"/>
                    <a:pt x="8" y="83"/>
                  </a:cubicBezTo>
                  <a:cubicBezTo>
                    <a:pt x="11" y="83"/>
                    <a:pt x="12" y="83"/>
                    <a:pt x="12" y="82"/>
                  </a:cubicBezTo>
                  <a:cubicBezTo>
                    <a:pt x="13" y="82"/>
                    <a:pt x="16" y="81"/>
                    <a:pt x="17" y="82"/>
                  </a:cubicBezTo>
                  <a:cubicBezTo>
                    <a:pt x="18" y="83"/>
                    <a:pt x="21" y="82"/>
                    <a:pt x="22" y="82"/>
                  </a:cubicBezTo>
                  <a:cubicBezTo>
                    <a:pt x="23" y="82"/>
                    <a:pt x="24" y="78"/>
                    <a:pt x="26" y="79"/>
                  </a:cubicBezTo>
                  <a:cubicBezTo>
                    <a:pt x="28" y="80"/>
                    <a:pt x="30" y="78"/>
                    <a:pt x="31" y="77"/>
                  </a:cubicBezTo>
                  <a:cubicBezTo>
                    <a:pt x="32" y="77"/>
                    <a:pt x="36" y="76"/>
                    <a:pt x="37" y="76"/>
                  </a:cubicBezTo>
                  <a:cubicBezTo>
                    <a:pt x="39" y="76"/>
                    <a:pt x="41" y="76"/>
                    <a:pt x="44" y="77"/>
                  </a:cubicBezTo>
                  <a:cubicBezTo>
                    <a:pt x="46" y="79"/>
                    <a:pt x="44" y="81"/>
                    <a:pt x="43" y="82"/>
                  </a:cubicBezTo>
                  <a:cubicBezTo>
                    <a:pt x="42" y="82"/>
                    <a:pt x="43" y="85"/>
                    <a:pt x="45" y="87"/>
                  </a:cubicBezTo>
                  <a:cubicBezTo>
                    <a:pt x="47" y="89"/>
                    <a:pt x="48" y="90"/>
                    <a:pt x="51" y="90"/>
                  </a:cubicBezTo>
                  <a:cubicBezTo>
                    <a:pt x="54" y="90"/>
                    <a:pt x="55" y="84"/>
                    <a:pt x="57" y="83"/>
                  </a:cubicBezTo>
                  <a:cubicBezTo>
                    <a:pt x="58" y="81"/>
                    <a:pt x="59" y="82"/>
                    <a:pt x="60" y="81"/>
                  </a:cubicBezTo>
                  <a:cubicBezTo>
                    <a:pt x="60" y="81"/>
                    <a:pt x="60" y="77"/>
                    <a:pt x="61" y="76"/>
                  </a:cubicBezTo>
                  <a:cubicBezTo>
                    <a:pt x="61" y="76"/>
                    <a:pt x="63" y="78"/>
                    <a:pt x="64" y="78"/>
                  </a:cubicBezTo>
                  <a:cubicBezTo>
                    <a:pt x="65" y="78"/>
                    <a:pt x="68" y="78"/>
                    <a:pt x="69" y="78"/>
                  </a:cubicBezTo>
                  <a:cubicBezTo>
                    <a:pt x="71" y="78"/>
                    <a:pt x="75" y="76"/>
                    <a:pt x="75" y="75"/>
                  </a:cubicBezTo>
                  <a:cubicBezTo>
                    <a:pt x="76" y="75"/>
                    <a:pt x="77" y="73"/>
                    <a:pt x="78" y="73"/>
                  </a:cubicBezTo>
                  <a:cubicBezTo>
                    <a:pt x="78" y="72"/>
                    <a:pt x="79" y="76"/>
                    <a:pt x="81" y="76"/>
                  </a:cubicBezTo>
                  <a:cubicBezTo>
                    <a:pt x="82" y="76"/>
                    <a:pt x="82" y="70"/>
                    <a:pt x="82" y="69"/>
                  </a:cubicBezTo>
                  <a:cubicBezTo>
                    <a:pt x="82" y="67"/>
                    <a:pt x="83" y="68"/>
                    <a:pt x="84"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69" name="Freeform 35"/>
            <p:cNvSpPr/>
            <p:nvPr/>
          </p:nvSpPr>
          <p:spPr bwMode="auto">
            <a:xfrm>
              <a:off x="7885489" y="2818154"/>
              <a:ext cx="86122" cy="79287"/>
            </a:xfrm>
            <a:custGeom>
              <a:avLst/>
              <a:gdLst>
                <a:gd name="T0" fmla="*/ 46 w 53"/>
                <a:gd name="T1" fmla="*/ 20 h 49"/>
                <a:gd name="T2" fmla="*/ 45 w 53"/>
                <a:gd name="T3" fmla="*/ 15 h 49"/>
                <a:gd name="T4" fmla="*/ 39 w 53"/>
                <a:gd name="T5" fmla="*/ 17 h 49"/>
                <a:gd name="T6" fmla="*/ 37 w 53"/>
                <a:gd name="T7" fmla="*/ 14 h 49"/>
                <a:gd name="T8" fmla="*/ 32 w 53"/>
                <a:gd name="T9" fmla="*/ 15 h 49"/>
                <a:gd name="T10" fmla="*/ 22 w 53"/>
                <a:gd name="T11" fmla="*/ 9 h 49"/>
                <a:gd name="T12" fmla="*/ 13 w 53"/>
                <a:gd name="T13" fmla="*/ 1 h 49"/>
                <a:gd name="T14" fmla="*/ 10 w 53"/>
                <a:gd name="T15" fmla="*/ 2 h 49"/>
                <a:gd name="T16" fmla="*/ 11 w 53"/>
                <a:gd name="T17" fmla="*/ 6 h 49"/>
                <a:gd name="T18" fmla="*/ 13 w 53"/>
                <a:gd name="T19" fmla="*/ 17 h 49"/>
                <a:gd name="T20" fmla="*/ 13 w 53"/>
                <a:gd name="T21" fmla="*/ 24 h 49"/>
                <a:gd name="T22" fmla="*/ 11 w 53"/>
                <a:gd name="T23" fmla="*/ 29 h 49"/>
                <a:gd name="T24" fmla="*/ 5 w 53"/>
                <a:gd name="T25" fmla="*/ 28 h 49"/>
                <a:gd name="T26" fmla="*/ 3 w 53"/>
                <a:gd name="T27" fmla="*/ 32 h 49"/>
                <a:gd name="T28" fmla="*/ 0 w 53"/>
                <a:gd name="T29" fmla="*/ 36 h 49"/>
                <a:gd name="T30" fmla="*/ 3 w 53"/>
                <a:gd name="T31" fmla="*/ 41 h 49"/>
                <a:gd name="T32" fmla="*/ 3 w 53"/>
                <a:gd name="T33" fmla="*/ 44 h 49"/>
                <a:gd name="T34" fmla="*/ 5 w 53"/>
                <a:gd name="T35" fmla="*/ 48 h 49"/>
                <a:gd name="T36" fmla="*/ 9 w 53"/>
                <a:gd name="T37" fmla="*/ 45 h 49"/>
                <a:gd name="T38" fmla="*/ 13 w 53"/>
                <a:gd name="T39" fmla="*/ 43 h 49"/>
                <a:gd name="T40" fmla="*/ 11 w 53"/>
                <a:gd name="T41" fmla="*/ 40 h 49"/>
                <a:gd name="T42" fmla="*/ 6 w 53"/>
                <a:gd name="T43" fmla="*/ 39 h 49"/>
                <a:gd name="T44" fmla="*/ 6 w 53"/>
                <a:gd name="T45" fmla="*/ 34 h 49"/>
                <a:gd name="T46" fmla="*/ 11 w 53"/>
                <a:gd name="T47" fmla="*/ 38 h 49"/>
                <a:gd name="T48" fmla="*/ 16 w 53"/>
                <a:gd name="T49" fmla="*/ 34 h 49"/>
                <a:gd name="T50" fmla="*/ 22 w 53"/>
                <a:gd name="T51" fmla="*/ 36 h 49"/>
                <a:gd name="T52" fmla="*/ 33 w 53"/>
                <a:gd name="T53" fmla="*/ 42 h 49"/>
                <a:gd name="T54" fmla="*/ 35 w 53"/>
                <a:gd name="T55" fmla="*/ 36 h 49"/>
                <a:gd name="T56" fmla="*/ 41 w 53"/>
                <a:gd name="T57" fmla="*/ 29 h 49"/>
                <a:gd name="T58" fmla="*/ 53 w 53"/>
                <a:gd name="T59" fmla="*/ 25 h 49"/>
                <a:gd name="T60" fmla="*/ 49 w 53"/>
                <a:gd name="T61" fmla="*/ 24 h 49"/>
                <a:gd name="T62" fmla="*/ 46 w 53"/>
                <a:gd name="T63"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49">
                  <a:moveTo>
                    <a:pt x="46" y="20"/>
                  </a:moveTo>
                  <a:cubicBezTo>
                    <a:pt x="46" y="19"/>
                    <a:pt x="45" y="16"/>
                    <a:pt x="45" y="15"/>
                  </a:cubicBezTo>
                  <a:cubicBezTo>
                    <a:pt x="45" y="14"/>
                    <a:pt x="41" y="17"/>
                    <a:pt x="39" y="17"/>
                  </a:cubicBezTo>
                  <a:cubicBezTo>
                    <a:pt x="37" y="17"/>
                    <a:pt x="37" y="15"/>
                    <a:pt x="37" y="14"/>
                  </a:cubicBezTo>
                  <a:cubicBezTo>
                    <a:pt x="36" y="13"/>
                    <a:pt x="34" y="14"/>
                    <a:pt x="32" y="15"/>
                  </a:cubicBezTo>
                  <a:cubicBezTo>
                    <a:pt x="30" y="15"/>
                    <a:pt x="25" y="11"/>
                    <a:pt x="22" y="9"/>
                  </a:cubicBezTo>
                  <a:cubicBezTo>
                    <a:pt x="19" y="7"/>
                    <a:pt x="14" y="2"/>
                    <a:pt x="13" y="1"/>
                  </a:cubicBezTo>
                  <a:cubicBezTo>
                    <a:pt x="12" y="0"/>
                    <a:pt x="11" y="1"/>
                    <a:pt x="10" y="2"/>
                  </a:cubicBezTo>
                  <a:cubicBezTo>
                    <a:pt x="9" y="3"/>
                    <a:pt x="9" y="5"/>
                    <a:pt x="11" y="6"/>
                  </a:cubicBezTo>
                  <a:cubicBezTo>
                    <a:pt x="12" y="7"/>
                    <a:pt x="14" y="16"/>
                    <a:pt x="13" y="17"/>
                  </a:cubicBezTo>
                  <a:cubicBezTo>
                    <a:pt x="12" y="18"/>
                    <a:pt x="12" y="22"/>
                    <a:pt x="13" y="24"/>
                  </a:cubicBezTo>
                  <a:cubicBezTo>
                    <a:pt x="14" y="25"/>
                    <a:pt x="12" y="29"/>
                    <a:pt x="11" y="29"/>
                  </a:cubicBezTo>
                  <a:cubicBezTo>
                    <a:pt x="10" y="30"/>
                    <a:pt x="7" y="28"/>
                    <a:pt x="5" y="28"/>
                  </a:cubicBezTo>
                  <a:cubicBezTo>
                    <a:pt x="3" y="27"/>
                    <a:pt x="5" y="30"/>
                    <a:pt x="3" y="32"/>
                  </a:cubicBezTo>
                  <a:cubicBezTo>
                    <a:pt x="3" y="33"/>
                    <a:pt x="0" y="34"/>
                    <a:pt x="0" y="36"/>
                  </a:cubicBezTo>
                  <a:cubicBezTo>
                    <a:pt x="0" y="37"/>
                    <a:pt x="2" y="40"/>
                    <a:pt x="3" y="41"/>
                  </a:cubicBezTo>
                  <a:cubicBezTo>
                    <a:pt x="5" y="43"/>
                    <a:pt x="3" y="43"/>
                    <a:pt x="3" y="44"/>
                  </a:cubicBezTo>
                  <a:cubicBezTo>
                    <a:pt x="2" y="45"/>
                    <a:pt x="4" y="47"/>
                    <a:pt x="5" y="48"/>
                  </a:cubicBezTo>
                  <a:cubicBezTo>
                    <a:pt x="7" y="49"/>
                    <a:pt x="8" y="46"/>
                    <a:pt x="9" y="45"/>
                  </a:cubicBezTo>
                  <a:cubicBezTo>
                    <a:pt x="10" y="45"/>
                    <a:pt x="12" y="43"/>
                    <a:pt x="13" y="43"/>
                  </a:cubicBezTo>
                  <a:cubicBezTo>
                    <a:pt x="15" y="43"/>
                    <a:pt x="13" y="40"/>
                    <a:pt x="11" y="40"/>
                  </a:cubicBezTo>
                  <a:cubicBezTo>
                    <a:pt x="8" y="40"/>
                    <a:pt x="8" y="39"/>
                    <a:pt x="6" y="39"/>
                  </a:cubicBezTo>
                  <a:cubicBezTo>
                    <a:pt x="4" y="38"/>
                    <a:pt x="5" y="35"/>
                    <a:pt x="6" y="34"/>
                  </a:cubicBezTo>
                  <a:cubicBezTo>
                    <a:pt x="7" y="34"/>
                    <a:pt x="10" y="37"/>
                    <a:pt x="11" y="38"/>
                  </a:cubicBezTo>
                  <a:cubicBezTo>
                    <a:pt x="11" y="39"/>
                    <a:pt x="15" y="35"/>
                    <a:pt x="16" y="34"/>
                  </a:cubicBezTo>
                  <a:cubicBezTo>
                    <a:pt x="16" y="34"/>
                    <a:pt x="20" y="36"/>
                    <a:pt x="22" y="36"/>
                  </a:cubicBezTo>
                  <a:cubicBezTo>
                    <a:pt x="24" y="36"/>
                    <a:pt x="31" y="40"/>
                    <a:pt x="33" y="42"/>
                  </a:cubicBezTo>
                  <a:cubicBezTo>
                    <a:pt x="35" y="43"/>
                    <a:pt x="34" y="39"/>
                    <a:pt x="35" y="36"/>
                  </a:cubicBezTo>
                  <a:cubicBezTo>
                    <a:pt x="35" y="33"/>
                    <a:pt x="38" y="30"/>
                    <a:pt x="41" y="29"/>
                  </a:cubicBezTo>
                  <a:cubicBezTo>
                    <a:pt x="44" y="27"/>
                    <a:pt x="52" y="26"/>
                    <a:pt x="53" y="25"/>
                  </a:cubicBezTo>
                  <a:cubicBezTo>
                    <a:pt x="53" y="24"/>
                    <a:pt x="51" y="24"/>
                    <a:pt x="49" y="24"/>
                  </a:cubicBezTo>
                  <a:cubicBezTo>
                    <a:pt x="48" y="24"/>
                    <a:pt x="47" y="21"/>
                    <a:pt x="4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70" name="Freeform 36"/>
            <p:cNvSpPr/>
            <p:nvPr/>
          </p:nvSpPr>
          <p:spPr bwMode="auto">
            <a:xfrm>
              <a:off x="7845162" y="2627456"/>
              <a:ext cx="84072" cy="179763"/>
            </a:xfrm>
            <a:custGeom>
              <a:avLst/>
              <a:gdLst>
                <a:gd name="T0" fmla="*/ 6 w 52"/>
                <a:gd name="T1" fmla="*/ 20 h 111"/>
                <a:gd name="T2" fmla="*/ 11 w 52"/>
                <a:gd name="T3" fmla="*/ 29 h 111"/>
                <a:gd name="T4" fmla="*/ 17 w 52"/>
                <a:gd name="T5" fmla="*/ 42 h 111"/>
                <a:gd name="T6" fmla="*/ 19 w 52"/>
                <a:gd name="T7" fmla="*/ 51 h 111"/>
                <a:gd name="T8" fmla="*/ 21 w 52"/>
                <a:gd name="T9" fmla="*/ 59 h 111"/>
                <a:gd name="T10" fmla="*/ 21 w 52"/>
                <a:gd name="T11" fmla="*/ 60 h 111"/>
                <a:gd name="T12" fmla="*/ 22 w 52"/>
                <a:gd name="T13" fmla="*/ 69 h 111"/>
                <a:gd name="T14" fmla="*/ 28 w 52"/>
                <a:gd name="T15" fmla="*/ 86 h 111"/>
                <a:gd name="T16" fmla="*/ 33 w 52"/>
                <a:gd name="T17" fmla="*/ 109 h 111"/>
                <a:gd name="T18" fmla="*/ 37 w 52"/>
                <a:gd name="T19" fmla="*/ 103 h 111"/>
                <a:gd name="T20" fmla="*/ 47 w 52"/>
                <a:gd name="T21" fmla="*/ 108 h 111"/>
                <a:gd name="T22" fmla="*/ 42 w 52"/>
                <a:gd name="T23" fmla="*/ 98 h 111"/>
                <a:gd name="T24" fmla="*/ 35 w 52"/>
                <a:gd name="T25" fmla="*/ 88 h 111"/>
                <a:gd name="T26" fmla="*/ 35 w 52"/>
                <a:gd name="T27" fmla="*/ 79 h 111"/>
                <a:gd name="T28" fmla="*/ 36 w 52"/>
                <a:gd name="T29" fmla="*/ 71 h 111"/>
                <a:gd name="T30" fmla="*/ 50 w 52"/>
                <a:gd name="T31" fmla="*/ 76 h 111"/>
                <a:gd name="T32" fmla="*/ 46 w 52"/>
                <a:gd name="T33" fmla="*/ 70 h 111"/>
                <a:gd name="T34" fmla="*/ 45 w 52"/>
                <a:gd name="T35" fmla="*/ 68 h 111"/>
                <a:gd name="T36" fmla="*/ 44 w 52"/>
                <a:gd name="T37" fmla="*/ 68 h 111"/>
                <a:gd name="T38" fmla="*/ 43 w 52"/>
                <a:gd name="T39" fmla="*/ 65 h 111"/>
                <a:gd name="T40" fmla="*/ 43 w 52"/>
                <a:gd name="T41" fmla="*/ 65 h 111"/>
                <a:gd name="T42" fmla="*/ 42 w 52"/>
                <a:gd name="T43" fmla="*/ 63 h 111"/>
                <a:gd name="T44" fmla="*/ 42 w 52"/>
                <a:gd name="T45" fmla="*/ 62 h 111"/>
                <a:gd name="T46" fmla="*/ 41 w 52"/>
                <a:gd name="T47" fmla="*/ 59 h 111"/>
                <a:gd name="T48" fmla="*/ 40 w 52"/>
                <a:gd name="T49" fmla="*/ 56 h 111"/>
                <a:gd name="T50" fmla="*/ 33 w 52"/>
                <a:gd name="T51" fmla="*/ 47 h 111"/>
                <a:gd name="T52" fmla="*/ 24 w 52"/>
                <a:gd name="T53" fmla="*/ 30 h 111"/>
                <a:gd name="T54" fmla="*/ 20 w 52"/>
                <a:gd name="T55" fmla="*/ 23 h 111"/>
                <a:gd name="T56" fmla="*/ 13 w 52"/>
                <a:gd name="T57" fmla="*/ 8 h 111"/>
                <a:gd name="T58" fmla="*/ 12 w 52"/>
                <a:gd name="T59" fmla="*/ 2 h 111"/>
                <a:gd name="T60" fmla="*/ 2 w 52"/>
                <a:gd name="T61" fmla="*/ 1 h 111"/>
                <a:gd name="T62" fmla="*/ 9 w 52"/>
                <a:gd name="T63" fmla="*/ 7 h 111"/>
                <a:gd name="T64" fmla="*/ 4 w 52"/>
                <a:gd name="T65" fmla="*/ 11 h 111"/>
                <a:gd name="T66" fmla="*/ 6 w 52"/>
                <a:gd name="T67" fmla="*/ 2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 h="111">
                  <a:moveTo>
                    <a:pt x="6" y="20"/>
                  </a:moveTo>
                  <a:cubicBezTo>
                    <a:pt x="6" y="23"/>
                    <a:pt x="9" y="25"/>
                    <a:pt x="11" y="29"/>
                  </a:cubicBezTo>
                  <a:cubicBezTo>
                    <a:pt x="13" y="32"/>
                    <a:pt x="15" y="41"/>
                    <a:pt x="17" y="42"/>
                  </a:cubicBezTo>
                  <a:cubicBezTo>
                    <a:pt x="18" y="43"/>
                    <a:pt x="20" y="49"/>
                    <a:pt x="19" y="51"/>
                  </a:cubicBezTo>
                  <a:cubicBezTo>
                    <a:pt x="19" y="52"/>
                    <a:pt x="20" y="55"/>
                    <a:pt x="21" y="59"/>
                  </a:cubicBezTo>
                  <a:cubicBezTo>
                    <a:pt x="21" y="59"/>
                    <a:pt x="21" y="59"/>
                    <a:pt x="21" y="60"/>
                  </a:cubicBezTo>
                  <a:cubicBezTo>
                    <a:pt x="21" y="64"/>
                    <a:pt x="22" y="67"/>
                    <a:pt x="22" y="69"/>
                  </a:cubicBezTo>
                  <a:cubicBezTo>
                    <a:pt x="22" y="72"/>
                    <a:pt x="28" y="84"/>
                    <a:pt x="28" y="86"/>
                  </a:cubicBezTo>
                  <a:cubicBezTo>
                    <a:pt x="29" y="88"/>
                    <a:pt x="30" y="108"/>
                    <a:pt x="33" y="109"/>
                  </a:cubicBezTo>
                  <a:cubicBezTo>
                    <a:pt x="37" y="111"/>
                    <a:pt x="36" y="104"/>
                    <a:pt x="37" y="103"/>
                  </a:cubicBezTo>
                  <a:cubicBezTo>
                    <a:pt x="38" y="103"/>
                    <a:pt x="43" y="107"/>
                    <a:pt x="47" y="108"/>
                  </a:cubicBezTo>
                  <a:cubicBezTo>
                    <a:pt x="52" y="110"/>
                    <a:pt x="43" y="99"/>
                    <a:pt x="42" y="98"/>
                  </a:cubicBezTo>
                  <a:cubicBezTo>
                    <a:pt x="42" y="96"/>
                    <a:pt x="37" y="91"/>
                    <a:pt x="35" y="88"/>
                  </a:cubicBezTo>
                  <a:cubicBezTo>
                    <a:pt x="33" y="85"/>
                    <a:pt x="34" y="81"/>
                    <a:pt x="35" y="79"/>
                  </a:cubicBezTo>
                  <a:cubicBezTo>
                    <a:pt x="36" y="77"/>
                    <a:pt x="35" y="71"/>
                    <a:pt x="36" y="71"/>
                  </a:cubicBezTo>
                  <a:cubicBezTo>
                    <a:pt x="38" y="70"/>
                    <a:pt x="48" y="76"/>
                    <a:pt x="50" y="76"/>
                  </a:cubicBezTo>
                  <a:cubicBezTo>
                    <a:pt x="51" y="77"/>
                    <a:pt x="48" y="73"/>
                    <a:pt x="46" y="70"/>
                  </a:cubicBezTo>
                  <a:cubicBezTo>
                    <a:pt x="45" y="70"/>
                    <a:pt x="45" y="69"/>
                    <a:pt x="45" y="68"/>
                  </a:cubicBezTo>
                  <a:cubicBezTo>
                    <a:pt x="45" y="68"/>
                    <a:pt x="44" y="68"/>
                    <a:pt x="44" y="68"/>
                  </a:cubicBezTo>
                  <a:cubicBezTo>
                    <a:pt x="44" y="67"/>
                    <a:pt x="44" y="66"/>
                    <a:pt x="43" y="65"/>
                  </a:cubicBezTo>
                  <a:cubicBezTo>
                    <a:pt x="43" y="65"/>
                    <a:pt x="43" y="65"/>
                    <a:pt x="43" y="65"/>
                  </a:cubicBezTo>
                  <a:cubicBezTo>
                    <a:pt x="43" y="65"/>
                    <a:pt x="43" y="64"/>
                    <a:pt x="42" y="63"/>
                  </a:cubicBezTo>
                  <a:cubicBezTo>
                    <a:pt x="42" y="63"/>
                    <a:pt x="42" y="62"/>
                    <a:pt x="42" y="62"/>
                  </a:cubicBezTo>
                  <a:cubicBezTo>
                    <a:pt x="42" y="61"/>
                    <a:pt x="41" y="60"/>
                    <a:pt x="41" y="59"/>
                  </a:cubicBezTo>
                  <a:cubicBezTo>
                    <a:pt x="41" y="58"/>
                    <a:pt x="41" y="57"/>
                    <a:pt x="40" y="56"/>
                  </a:cubicBezTo>
                  <a:cubicBezTo>
                    <a:pt x="40" y="52"/>
                    <a:pt x="36" y="51"/>
                    <a:pt x="33" y="47"/>
                  </a:cubicBezTo>
                  <a:cubicBezTo>
                    <a:pt x="30" y="44"/>
                    <a:pt x="27" y="33"/>
                    <a:pt x="24" y="30"/>
                  </a:cubicBezTo>
                  <a:cubicBezTo>
                    <a:pt x="22" y="27"/>
                    <a:pt x="20" y="27"/>
                    <a:pt x="20" y="23"/>
                  </a:cubicBezTo>
                  <a:cubicBezTo>
                    <a:pt x="19" y="19"/>
                    <a:pt x="15" y="11"/>
                    <a:pt x="13" y="8"/>
                  </a:cubicBezTo>
                  <a:cubicBezTo>
                    <a:pt x="12" y="6"/>
                    <a:pt x="13" y="5"/>
                    <a:pt x="12" y="2"/>
                  </a:cubicBezTo>
                  <a:cubicBezTo>
                    <a:pt x="11" y="0"/>
                    <a:pt x="5" y="0"/>
                    <a:pt x="2" y="1"/>
                  </a:cubicBezTo>
                  <a:cubicBezTo>
                    <a:pt x="0" y="1"/>
                    <a:pt x="7" y="5"/>
                    <a:pt x="9" y="7"/>
                  </a:cubicBezTo>
                  <a:cubicBezTo>
                    <a:pt x="10" y="10"/>
                    <a:pt x="7" y="9"/>
                    <a:pt x="4" y="11"/>
                  </a:cubicBezTo>
                  <a:cubicBezTo>
                    <a:pt x="1" y="13"/>
                    <a:pt x="5" y="17"/>
                    <a:pt x="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71" name="Freeform 37"/>
            <p:cNvSpPr/>
            <p:nvPr/>
          </p:nvSpPr>
          <p:spPr bwMode="auto">
            <a:xfrm>
              <a:off x="7662666" y="3293875"/>
              <a:ext cx="88856" cy="101843"/>
            </a:xfrm>
            <a:custGeom>
              <a:avLst/>
              <a:gdLst>
                <a:gd name="T0" fmla="*/ 11 w 55"/>
                <a:gd name="T1" fmla="*/ 0 h 63"/>
                <a:gd name="T2" fmla="*/ 5 w 55"/>
                <a:gd name="T3" fmla="*/ 7 h 63"/>
                <a:gd name="T4" fmla="*/ 8 w 55"/>
                <a:gd name="T5" fmla="*/ 27 h 63"/>
                <a:gd name="T6" fmla="*/ 2 w 55"/>
                <a:gd name="T7" fmla="*/ 26 h 63"/>
                <a:gd name="T8" fmla="*/ 2 w 55"/>
                <a:gd name="T9" fmla="*/ 33 h 63"/>
                <a:gd name="T10" fmla="*/ 6 w 55"/>
                <a:gd name="T11" fmla="*/ 39 h 63"/>
                <a:gd name="T12" fmla="*/ 13 w 55"/>
                <a:gd name="T13" fmla="*/ 43 h 63"/>
                <a:gd name="T14" fmla="*/ 14 w 55"/>
                <a:gd name="T15" fmla="*/ 47 h 63"/>
                <a:gd name="T16" fmla="*/ 21 w 55"/>
                <a:gd name="T17" fmla="*/ 51 h 63"/>
                <a:gd name="T18" fmla="*/ 28 w 55"/>
                <a:gd name="T19" fmla="*/ 49 h 63"/>
                <a:gd name="T20" fmla="*/ 28 w 55"/>
                <a:gd name="T21" fmla="*/ 52 h 63"/>
                <a:gd name="T22" fmla="*/ 33 w 55"/>
                <a:gd name="T23" fmla="*/ 53 h 63"/>
                <a:gd name="T24" fmla="*/ 38 w 55"/>
                <a:gd name="T25" fmla="*/ 56 h 63"/>
                <a:gd name="T26" fmla="*/ 40 w 55"/>
                <a:gd name="T27" fmla="*/ 51 h 63"/>
                <a:gd name="T28" fmla="*/ 43 w 55"/>
                <a:gd name="T29" fmla="*/ 55 h 63"/>
                <a:gd name="T30" fmla="*/ 43 w 55"/>
                <a:gd name="T31" fmla="*/ 59 h 63"/>
                <a:gd name="T32" fmla="*/ 53 w 55"/>
                <a:gd name="T33" fmla="*/ 63 h 63"/>
                <a:gd name="T34" fmla="*/ 55 w 55"/>
                <a:gd name="T35" fmla="*/ 59 h 63"/>
                <a:gd name="T36" fmla="*/ 49 w 55"/>
                <a:gd name="T37" fmla="*/ 54 h 63"/>
                <a:gd name="T38" fmla="*/ 50 w 55"/>
                <a:gd name="T39" fmla="*/ 50 h 63"/>
                <a:gd name="T40" fmla="*/ 44 w 55"/>
                <a:gd name="T41" fmla="*/ 49 h 63"/>
                <a:gd name="T42" fmla="*/ 39 w 55"/>
                <a:gd name="T43" fmla="*/ 46 h 63"/>
                <a:gd name="T44" fmla="*/ 29 w 55"/>
                <a:gd name="T45" fmla="*/ 45 h 63"/>
                <a:gd name="T46" fmla="*/ 26 w 55"/>
                <a:gd name="T47" fmla="*/ 39 h 63"/>
                <a:gd name="T48" fmla="*/ 31 w 55"/>
                <a:gd name="T49" fmla="*/ 42 h 63"/>
                <a:gd name="T50" fmla="*/ 27 w 55"/>
                <a:gd name="T51" fmla="*/ 36 h 63"/>
                <a:gd name="T52" fmla="*/ 23 w 55"/>
                <a:gd name="T53" fmla="*/ 31 h 63"/>
                <a:gd name="T54" fmla="*/ 27 w 55"/>
                <a:gd name="T55" fmla="*/ 26 h 63"/>
                <a:gd name="T56" fmla="*/ 25 w 55"/>
                <a:gd name="T57" fmla="*/ 14 h 63"/>
                <a:gd name="T58" fmla="*/ 22 w 55"/>
                <a:gd name="T59" fmla="*/ 7 h 63"/>
                <a:gd name="T60" fmla="*/ 19 w 55"/>
                <a:gd name="T61" fmla="*/ 4 h 63"/>
                <a:gd name="T62" fmla="*/ 11 w 55"/>
                <a:gd name="T6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 h="63">
                  <a:moveTo>
                    <a:pt x="11" y="0"/>
                  </a:moveTo>
                  <a:cubicBezTo>
                    <a:pt x="7" y="1"/>
                    <a:pt x="4" y="4"/>
                    <a:pt x="5" y="7"/>
                  </a:cubicBezTo>
                  <a:cubicBezTo>
                    <a:pt x="6" y="11"/>
                    <a:pt x="10" y="25"/>
                    <a:pt x="8" y="27"/>
                  </a:cubicBezTo>
                  <a:cubicBezTo>
                    <a:pt x="6" y="29"/>
                    <a:pt x="4" y="26"/>
                    <a:pt x="2" y="26"/>
                  </a:cubicBezTo>
                  <a:cubicBezTo>
                    <a:pt x="0" y="26"/>
                    <a:pt x="3" y="32"/>
                    <a:pt x="2" y="33"/>
                  </a:cubicBezTo>
                  <a:cubicBezTo>
                    <a:pt x="2" y="34"/>
                    <a:pt x="3" y="37"/>
                    <a:pt x="6" y="39"/>
                  </a:cubicBezTo>
                  <a:cubicBezTo>
                    <a:pt x="9" y="41"/>
                    <a:pt x="16" y="42"/>
                    <a:pt x="13" y="43"/>
                  </a:cubicBezTo>
                  <a:cubicBezTo>
                    <a:pt x="10" y="45"/>
                    <a:pt x="12" y="46"/>
                    <a:pt x="14" y="47"/>
                  </a:cubicBezTo>
                  <a:cubicBezTo>
                    <a:pt x="16" y="49"/>
                    <a:pt x="18" y="50"/>
                    <a:pt x="21" y="51"/>
                  </a:cubicBezTo>
                  <a:cubicBezTo>
                    <a:pt x="24" y="52"/>
                    <a:pt x="26" y="50"/>
                    <a:pt x="28" y="49"/>
                  </a:cubicBezTo>
                  <a:cubicBezTo>
                    <a:pt x="29" y="47"/>
                    <a:pt x="28" y="50"/>
                    <a:pt x="28" y="52"/>
                  </a:cubicBezTo>
                  <a:cubicBezTo>
                    <a:pt x="28" y="54"/>
                    <a:pt x="31" y="54"/>
                    <a:pt x="33" y="53"/>
                  </a:cubicBezTo>
                  <a:cubicBezTo>
                    <a:pt x="36" y="53"/>
                    <a:pt x="37" y="55"/>
                    <a:pt x="38" y="56"/>
                  </a:cubicBezTo>
                  <a:cubicBezTo>
                    <a:pt x="40" y="57"/>
                    <a:pt x="39" y="53"/>
                    <a:pt x="40" y="51"/>
                  </a:cubicBezTo>
                  <a:cubicBezTo>
                    <a:pt x="40" y="50"/>
                    <a:pt x="42" y="53"/>
                    <a:pt x="43" y="55"/>
                  </a:cubicBezTo>
                  <a:cubicBezTo>
                    <a:pt x="44" y="57"/>
                    <a:pt x="42" y="57"/>
                    <a:pt x="43" y="59"/>
                  </a:cubicBezTo>
                  <a:cubicBezTo>
                    <a:pt x="44" y="61"/>
                    <a:pt x="51" y="63"/>
                    <a:pt x="53" y="63"/>
                  </a:cubicBezTo>
                  <a:cubicBezTo>
                    <a:pt x="55" y="63"/>
                    <a:pt x="54" y="60"/>
                    <a:pt x="55" y="59"/>
                  </a:cubicBezTo>
                  <a:cubicBezTo>
                    <a:pt x="55" y="58"/>
                    <a:pt x="50" y="56"/>
                    <a:pt x="49" y="54"/>
                  </a:cubicBezTo>
                  <a:cubicBezTo>
                    <a:pt x="48" y="53"/>
                    <a:pt x="50" y="52"/>
                    <a:pt x="50" y="50"/>
                  </a:cubicBezTo>
                  <a:cubicBezTo>
                    <a:pt x="49" y="49"/>
                    <a:pt x="46" y="49"/>
                    <a:pt x="44" y="49"/>
                  </a:cubicBezTo>
                  <a:cubicBezTo>
                    <a:pt x="43" y="49"/>
                    <a:pt x="41" y="47"/>
                    <a:pt x="39" y="46"/>
                  </a:cubicBezTo>
                  <a:cubicBezTo>
                    <a:pt x="38" y="45"/>
                    <a:pt x="32" y="46"/>
                    <a:pt x="29" y="45"/>
                  </a:cubicBezTo>
                  <a:cubicBezTo>
                    <a:pt x="26" y="45"/>
                    <a:pt x="26" y="41"/>
                    <a:pt x="26" y="39"/>
                  </a:cubicBezTo>
                  <a:cubicBezTo>
                    <a:pt x="25" y="37"/>
                    <a:pt x="28" y="41"/>
                    <a:pt x="31" y="42"/>
                  </a:cubicBezTo>
                  <a:cubicBezTo>
                    <a:pt x="34" y="43"/>
                    <a:pt x="30" y="37"/>
                    <a:pt x="27" y="36"/>
                  </a:cubicBezTo>
                  <a:cubicBezTo>
                    <a:pt x="25" y="35"/>
                    <a:pt x="23" y="32"/>
                    <a:pt x="23" y="31"/>
                  </a:cubicBezTo>
                  <a:cubicBezTo>
                    <a:pt x="22" y="29"/>
                    <a:pt x="27" y="28"/>
                    <a:pt x="27" y="26"/>
                  </a:cubicBezTo>
                  <a:cubicBezTo>
                    <a:pt x="27" y="24"/>
                    <a:pt x="29" y="18"/>
                    <a:pt x="25" y="14"/>
                  </a:cubicBezTo>
                  <a:cubicBezTo>
                    <a:pt x="20" y="11"/>
                    <a:pt x="21" y="9"/>
                    <a:pt x="22" y="7"/>
                  </a:cubicBezTo>
                  <a:cubicBezTo>
                    <a:pt x="23" y="5"/>
                    <a:pt x="23" y="4"/>
                    <a:pt x="19" y="4"/>
                  </a:cubicBezTo>
                  <a:cubicBezTo>
                    <a:pt x="15" y="4"/>
                    <a:pt x="15"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72" name="Freeform 38"/>
            <p:cNvSpPr/>
            <p:nvPr/>
          </p:nvSpPr>
          <p:spPr bwMode="auto">
            <a:xfrm>
              <a:off x="7754939" y="3395718"/>
              <a:ext cx="27340" cy="40327"/>
            </a:xfrm>
            <a:custGeom>
              <a:avLst/>
              <a:gdLst>
                <a:gd name="T0" fmla="*/ 2 w 17"/>
                <a:gd name="T1" fmla="*/ 3 h 25"/>
                <a:gd name="T2" fmla="*/ 3 w 17"/>
                <a:gd name="T3" fmla="*/ 5 h 25"/>
                <a:gd name="T4" fmla="*/ 9 w 17"/>
                <a:gd name="T5" fmla="*/ 12 h 25"/>
                <a:gd name="T6" fmla="*/ 9 w 17"/>
                <a:gd name="T7" fmla="*/ 16 h 25"/>
                <a:gd name="T8" fmla="*/ 7 w 17"/>
                <a:gd name="T9" fmla="*/ 18 h 25"/>
                <a:gd name="T10" fmla="*/ 12 w 17"/>
                <a:gd name="T11" fmla="*/ 25 h 25"/>
                <a:gd name="T12" fmla="*/ 13 w 17"/>
                <a:gd name="T13" fmla="*/ 18 h 25"/>
                <a:gd name="T14" fmla="*/ 16 w 17"/>
                <a:gd name="T15" fmla="*/ 14 h 25"/>
                <a:gd name="T16" fmla="*/ 13 w 17"/>
                <a:gd name="T17" fmla="*/ 5 h 25"/>
                <a:gd name="T18" fmla="*/ 8 w 17"/>
                <a:gd name="T19" fmla="*/ 1 h 25"/>
                <a:gd name="T20" fmla="*/ 2 w 17"/>
                <a:gd name="T21"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25">
                  <a:moveTo>
                    <a:pt x="2" y="3"/>
                  </a:moveTo>
                  <a:cubicBezTo>
                    <a:pt x="1" y="3"/>
                    <a:pt x="0" y="2"/>
                    <a:pt x="3" y="5"/>
                  </a:cubicBezTo>
                  <a:cubicBezTo>
                    <a:pt x="6" y="8"/>
                    <a:pt x="9" y="10"/>
                    <a:pt x="9" y="12"/>
                  </a:cubicBezTo>
                  <a:cubicBezTo>
                    <a:pt x="10" y="13"/>
                    <a:pt x="10" y="16"/>
                    <a:pt x="9" y="16"/>
                  </a:cubicBezTo>
                  <a:cubicBezTo>
                    <a:pt x="8" y="16"/>
                    <a:pt x="6" y="16"/>
                    <a:pt x="7" y="18"/>
                  </a:cubicBezTo>
                  <a:cubicBezTo>
                    <a:pt x="8" y="21"/>
                    <a:pt x="10" y="25"/>
                    <a:pt x="12" y="25"/>
                  </a:cubicBezTo>
                  <a:cubicBezTo>
                    <a:pt x="13" y="24"/>
                    <a:pt x="12" y="19"/>
                    <a:pt x="13" y="18"/>
                  </a:cubicBezTo>
                  <a:cubicBezTo>
                    <a:pt x="15" y="17"/>
                    <a:pt x="17" y="17"/>
                    <a:pt x="16" y="14"/>
                  </a:cubicBezTo>
                  <a:cubicBezTo>
                    <a:pt x="15" y="11"/>
                    <a:pt x="15" y="7"/>
                    <a:pt x="13" y="5"/>
                  </a:cubicBezTo>
                  <a:cubicBezTo>
                    <a:pt x="12" y="4"/>
                    <a:pt x="10" y="1"/>
                    <a:pt x="8" y="1"/>
                  </a:cubicBezTo>
                  <a:cubicBezTo>
                    <a:pt x="4" y="0"/>
                    <a:pt x="4"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73" name="Freeform 39"/>
            <p:cNvSpPr/>
            <p:nvPr/>
          </p:nvSpPr>
          <p:spPr bwMode="auto">
            <a:xfrm>
              <a:off x="7733750" y="3442880"/>
              <a:ext cx="82705" cy="66300"/>
            </a:xfrm>
            <a:custGeom>
              <a:avLst/>
              <a:gdLst>
                <a:gd name="T0" fmla="*/ 46 w 51"/>
                <a:gd name="T1" fmla="*/ 20 h 41"/>
                <a:gd name="T2" fmla="*/ 35 w 51"/>
                <a:gd name="T3" fmla="*/ 1 h 41"/>
                <a:gd name="T4" fmla="*/ 32 w 51"/>
                <a:gd name="T5" fmla="*/ 11 h 41"/>
                <a:gd name="T6" fmla="*/ 27 w 51"/>
                <a:gd name="T7" fmla="*/ 13 h 41"/>
                <a:gd name="T8" fmla="*/ 20 w 51"/>
                <a:gd name="T9" fmla="*/ 19 h 41"/>
                <a:gd name="T10" fmla="*/ 15 w 51"/>
                <a:gd name="T11" fmla="*/ 15 h 41"/>
                <a:gd name="T12" fmla="*/ 11 w 51"/>
                <a:gd name="T13" fmla="*/ 17 h 41"/>
                <a:gd name="T14" fmla="*/ 7 w 51"/>
                <a:gd name="T15" fmla="*/ 19 h 41"/>
                <a:gd name="T16" fmla="*/ 1 w 51"/>
                <a:gd name="T17" fmla="*/ 23 h 41"/>
                <a:gd name="T18" fmla="*/ 2 w 51"/>
                <a:gd name="T19" fmla="*/ 28 h 41"/>
                <a:gd name="T20" fmla="*/ 6 w 51"/>
                <a:gd name="T21" fmla="*/ 23 h 41"/>
                <a:gd name="T22" fmla="*/ 11 w 51"/>
                <a:gd name="T23" fmla="*/ 26 h 41"/>
                <a:gd name="T24" fmla="*/ 20 w 51"/>
                <a:gd name="T25" fmla="*/ 23 h 41"/>
                <a:gd name="T26" fmla="*/ 24 w 51"/>
                <a:gd name="T27" fmla="*/ 28 h 41"/>
                <a:gd name="T28" fmla="*/ 27 w 51"/>
                <a:gd name="T29" fmla="*/ 38 h 41"/>
                <a:gd name="T30" fmla="*/ 35 w 51"/>
                <a:gd name="T31" fmla="*/ 41 h 41"/>
                <a:gd name="T32" fmla="*/ 41 w 51"/>
                <a:gd name="T33" fmla="*/ 36 h 41"/>
                <a:gd name="T34" fmla="*/ 39 w 51"/>
                <a:gd name="T35" fmla="*/ 31 h 41"/>
                <a:gd name="T36" fmla="*/ 43 w 51"/>
                <a:gd name="T37" fmla="*/ 31 h 41"/>
                <a:gd name="T38" fmla="*/ 49 w 51"/>
                <a:gd name="T39" fmla="*/ 31 h 41"/>
                <a:gd name="T40" fmla="*/ 46 w 51"/>
                <a:gd name="T41"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41">
                  <a:moveTo>
                    <a:pt x="46" y="20"/>
                  </a:moveTo>
                  <a:cubicBezTo>
                    <a:pt x="45" y="14"/>
                    <a:pt x="37" y="2"/>
                    <a:pt x="35" y="1"/>
                  </a:cubicBezTo>
                  <a:cubicBezTo>
                    <a:pt x="32" y="0"/>
                    <a:pt x="33" y="10"/>
                    <a:pt x="32" y="11"/>
                  </a:cubicBezTo>
                  <a:cubicBezTo>
                    <a:pt x="32" y="11"/>
                    <a:pt x="27" y="10"/>
                    <a:pt x="27" y="13"/>
                  </a:cubicBezTo>
                  <a:cubicBezTo>
                    <a:pt x="26" y="15"/>
                    <a:pt x="21" y="20"/>
                    <a:pt x="20" y="19"/>
                  </a:cubicBezTo>
                  <a:cubicBezTo>
                    <a:pt x="19" y="18"/>
                    <a:pt x="16" y="15"/>
                    <a:pt x="15" y="15"/>
                  </a:cubicBezTo>
                  <a:cubicBezTo>
                    <a:pt x="14" y="15"/>
                    <a:pt x="10" y="16"/>
                    <a:pt x="11" y="17"/>
                  </a:cubicBezTo>
                  <a:cubicBezTo>
                    <a:pt x="11" y="19"/>
                    <a:pt x="9" y="18"/>
                    <a:pt x="7" y="19"/>
                  </a:cubicBezTo>
                  <a:cubicBezTo>
                    <a:pt x="5" y="20"/>
                    <a:pt x="1" y="21"/>
                    <a:pt x="1" y="23"/>
                  </a:cubicBezTo>
                  <a:cubicBezTo>
                    <a:pt x="2" y="26"/>
                    <a:pt x="0" y="30"/>
                    <a:pt x="2" y="28"/>
                  </a:cubicBezTo>
                  <a:cubicBezTo>
                    <a:pt x="4" y="25"/>
                    <a:pt x="5" y="22"/>
                    <a:pt x="6" y="23"/>
                  </a:cubicBezTo>
                  <a:cubicBezTo>
                    <a:pt x="8" y="25"/>
                    <a:pt x="8" y="27"/>
                    <a:pt x="11" y="26"/>
                  </a:cubicBezTo>
                  <a:cubicBezTo>
                    <a:pt x="14" y="25"/>
                    <a:pt x="18" y="22"/>
                    <a:pt x="20" y="23"/>
                  </a:cubicBezTo>
                  <a:cubicBezTo>
                    <a:pt x="22" y="25"/>
                    <a:pt x="25" y="26"/>
                    <a:pt x="24" y="28"/>
                  </a:cubicBezTo>
                  <a:cubicBezTo>
                    <a:pt x="23" y="30"/>
                    <a:pt x="22" y="34"/>
                    <a:pt x="27" y="38"/>
                  </a:cubicBezTo>
                  <a:cubicBezTo>
                    <a:pt x="31" y="41"/>
                    <a:pt x="33" y="41"/>
                    <a:pt x="35" y="41"/>
                  </a:cubicBezTo>
                  <a:cubicBezTo>
                    <a:pt x="38" y="40"/>
                    <a:pt x="42" y="38"/>
                    <a:pt x="41" y="36"/>
                  </a:cubicBezTo>
                  <a:cubicBezTo>
                    <a:pt x="39" y="35"/>
                    <a:pt x="38" y="32"/>
                    <a:pt x="39" y="31"/>
                  </a:cubicBezTo>
                  <a:cubicBezTo>
                    <a:pt x="39" y="30"/>
                    <a:pt x="41" y="28"/>
                    <a:pt x="43" y="31"/>
                  </a:cubicBezTo>
                  <a:cubicBezTo>
                    <a:pt x="45" y="33"/>
                    <a:pt x="48" y="34"/>
                    <a:pt x="49" y="31"/>
                  </a:cubicBezTo>
                  <a:cubicBezTo>
                    <a:pt x="51" y="29"/>
                    <a:pt x="48" y="26"/>
                    <a:pt x="4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74" name="Freeform 40"/>
            <p:cNvSpPr/>
            <p:nvPr/>
          </p:nvSpPr>
          <p:spPr bwMode="auto">
            <a:xfrm>
              <a:off x="7715979" y="3410072"/>
              <a:ext cx="29391" cy="27340"/>
            </a:xfrm>
            <a:custGeom>
              <a:avLst/>
              <a:gdLst>
                <a:gd name="T0" fmla="*/ 11 w 18"/>
                <a:gd name="T1" fmla="*/ 11 h 17"/>
                <a:gd name="T2" fmla="*/ 16 w 18"/>
                <a:gd name="T3" fmla="*/ 7 h 17"/>
                <a:gd name="T4" fmla="*/ 12 w 18"/>
                <a:gd name="T5" fmla="*/ 2 h 17"/>
                <a:gd name="T6" fmla="*/ 4 w 18"/>
                <a:gd name="T7" fmla="*/ 0 h 17"/>
                <a:gd name="T8" fmla="*/ 7 w 18"/>
                <a:gd name="T9" fmla="*/ 7 h 17"/>
                <a:gd name="T10" fmla="*/ 5 w 18"/>
                <a:gd name="T11" fmla="*/ 13 h 17"/>
                <a:gd name="T12" fmla="*/ 11 w 18"/>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18" h="17">
                  <a:moveTo>
                    <a:pt x="11" y="11"/>
                  </a:moveTo>
                  <a:cubicBezTo>
                    <a:pt x="14" y="10"/>
                    <a:pt x="14" y="8"/>
                    <a:pt x="16" y="7"/>
                  </a:cubicBezTo>
                  <a:cubicBezTo>
                    <a:pt x="18" y="6"/>
                    <a:pt x="15" y="2"/>
                    <a:pt x="12" y="2"/>
                  </a:cubicBezTo>
                  <a:cubicBezTo>
                    <a:pt x="8" y="2"/>
                    <a:pt x="7" y="0"/>
                    <a:pt x="4" y="0"/>
                  </a:cubicBezTo>
                  <a:cubicBezTo>
                    <a:pt x="0" y="1"/>
                    <a:pt x="4" y="4"/>
                    <a:pt x="7" y="7"/>
                  </a:cubicBezTo>
                  <a:cubicBezTo>
                    <a:pt x="9" y="10"/>
                    <a:pt x="4" y="10"/>
                    <a:pt x="5" y="13"/>
                  </a:cubicBezTo>
                  <a:cubicBezTo>
                    <a:pt x="5" y="17"/>
                    <a:pt x="8" y="13"/>
                    <a:pt x="1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75" name="Freeform 41"/>
            <p:cNvSpPr/>
            <p:nvPr/>
          </p:nvSpPr>
          <p:spPr bwMode="auto">
            <a:xfrm>
              <a:off x="7732383" y="3426476"/>
              <a:ext cx="22556" cy="36909"/>
            </a:xfrm>
            <a:custGeom>
              <a:avLst/>
              <a:gdLst>
                <a:gd name="T0" fmla="*/ 10 w 14"/>
                <a:gd name="T1" fmla="*/ 0 h 23"/>
                <a:gd name="T2" fmla="*/ 5 w 14"/>
                <a:gd name="T3" fmla="*/ 6 h 23"/>
                <a:gd name="T4" fmla="*/ 3 w 14"/>
                <a:gd name="T5" fmla="*/ 13 h 23"/>
                <a:gd name="T6" fmla="*/ 11 w 14"/>
                <a:gd name="T7" fmla="*/ 20 h 23"/>
                <a:gd name="T8" fmla="*/ 10 w 14"/>
                <a:gd name="T9" fmla="*/ 10 h 23"/>
                <a:gd name="T10" fmla="*/ 10 w 14"/>
                <a:gd name="T11" fmla="*/ 0 h 23"/>
              </a:gdLst>
              <a:ahLst/>
              <a:cxnLst>
                <a:cxn ang="0">
                  <a:pos x="T0" y="T1"/>
                </a:cxn>
                <a:cxn ang="0">
                  <a:pos x="T2" y="T3"/>
                </a:cxn>
                <a:cxn ang="0">
                  <a:pos x="T4" y="T5"/>
                </a:cxn>
                <a:cxn ang="0">
                  <a:pos x="T6" y="T7"/>
                </a:cxn>
                <a:cxn ang="0">
                  <a:pos x="T8" y="T9"/>
                </a:cxn>
                <a:cxn ang="0">
                  <a:pos x="T10" y="T11"/>
                </a:cxn>
              </a:cxnLst>
              <a:rect l="0" t="0" r="r" b="b"/>
              <a:pathLst>
                <a:path w="14" h="23">
                  <a:moveTo>
                    <a:pt x="10" y="0"/>
                  </a:moveTo>
                  <a:cubicBezTo>
                    <a:pt x="9" y="0"/>
                    <a:pt x="5" y="3"/>
                    <a:pt x="5" y="6"/>
                  </a:cubicBezTo>
                  <a:cubicBezTo>
                    <a:pt x="4" y="9"/>
                    <a:pt x="0" y="10"/>
                    <a:pt x="3" y="13"/>
                  </a:cubicBezTo>
                  <a:cubicBezTo>
                    <a:pt x="5" y="17"/>
                    <a:pt x="11" y="23"/>
                    <a:pt x="11" y="20"/>
                  </a:cubicBezTo>
                  <a:cubicBezTo>
                    <a:pt x="11" y="17"/>
                    <a:pt x="10" y="13"/>
                    <a:pt x="10" y="10"/>
                  </a:cubicBezTo>
                  <a:cubicBezTo>
                    <a:pt x="10" y="7"/>
                    <a:pt x="14" y="1"/>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76" name="Freeform 42"/>
            <p:cNvSpPr/>
            <p:nvPr/>
          </p:nvSpPr>
          <p:spPr bwMode="auto">
            <a:xfrm>
              <a:off x="7753572" y="3436045"/>
              <a:ext cx="27340" cy="12987"/>
            </a:xfrm>
            <a:custGeom>
              <a:avLst/>
              <a:gdLst>
                <a:gd name="T0" fmla="*/ 2 w 17"/>
                <a:gd name="T1" fmla="*/ 8 h 8"/>
                <a:gd name="T2" fmla="*/ 7 w 17"/>
                <a:gd name="T3" fmla="*/ 2 h 8"/>
                <a:gd name="T4" fmla="*/ 2 w 17"/>
                <a:gd name="T5" fmla="*/ 8 h 8"/>
              </a:gdLst>
              <a:ahLst/>
              <a:cxnLst>
                <a:cxn ang="0">
                  <a:pos x="T0" y="T1"/>
                </a:cxn>
                <a:cxn ang="0">
                  <a:pos x="T2" y="T3"/>
                </a:cxn>
                <a:cxn ang="0">
                  <a:pos x="T4" y="T5"/>
                </a:cxn>
              </a:cxnLst>
              <a:rect l="0" t="0" r="r" b="b"/>
              <a:pathLst>
                <a:path w="17" h="8">
                  <a:moveTo>
                    <a:pt x="2" y="8"/>
                  </a:moveTo>
                  <a:cubicBezTo>
                    <a:pt x="4" y="8"/>
                    <a:pt x="17" y="6"/>
                    <a:pt x="7" y="2"/>
                  </a:cubicBezTo>
                  <a:cubicBezTo>
                    <a:pt x="3" y="0"/>
                    <a:pt x="0" y="7"/>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77" name="Freeform 43"/>
            <p:cNvSpPr/>
            <p:nvPr/>
          </p:nvSpPr>
          <p:spPr bwMode="auto">
            <a:xfrm>
              <a:off x="7683855" y="3381364"/>
              <a:ext cx="23923" cy="20505"/>
            </a:xfrm>
            <a:custGeom>
              <a:avLst/>
              <a:gdLst>
                <a:gd name="T0" fmla="*/ 11 w 15"/>
                <a:gd name="T1" fmla="*/ 2 h 13"/>
                <a:gd name="T2" fmla="*/ 2 w 15"/>
                <a:gd name="T3" fmla="*/ 2 h 13"/>
                <a:gd name="T4" fmla="*/ 5 w 15"/>
                <a:gd name="T5" fmla="*/ 6 h 13"/>
                <a:gd name="T6" fmla="*/ 12 w 15"/>
                <a:gd name="T7" fmla="*/ 13 h 13"/>
                <a:gd name="T8" fmla="*/ 15 w 15"/>
                <a:gd name="T9" fmla="*/ 8 h 13"/>
                <a:gd name="T10" fmla="*/ 11 w 15"/>
                <a:gd name="T11" fmla="*/ 2 h 13"/>
              </a:gdLst>
              <a:ahLst/>
              <a:cxnLst>
                <a:cxn ang="0">
                  <a:pos x="T0" y="T1"/>
                </a:cxn>
                <a:cxn ang="0">
                  <a:pos x="T2" y="T3"/>
                </a:cxn>
                <a:cxn ang="0">
                  <a:pos x="T4" y="T5"/>
                </a:cxn>
                <a:cxn ang="0">
                  <a:pos x="T6" y="T7"/>
                </a:cxn>
                <a:cxn ang="0">
                  <a:pos x="T8" y="T9"/>
                </a:cxn>
                <a:cxn ang="0">
                  <a:pos x="T10" y="T11"/>
                </a:cxn>
              </a:cxnLst>
              <a:rect l="0" t="0" r="r" b="b"/>
              <a:pathLst>
                <a:path w="15" h="13">
                  <a:moveTo>
                    <a:pt x="11" y="2"/>
                  </a:moveTo>
                  <a:cubicBezTo>
                    <a:pt x="8" y="1"/>
                    <a:pt x="0" y="0"/>
                    <a:pt x="2" y="2"/>
                  </a:cubicBezTo>
                  <a:cubicBezTo>
                    <a:pt x="3" y="3"/>
                    <a:pt x="2" y="6"/>
                    <a:pt x="5" y="6"/>
                  </a:cubicBezTo>
                  <a:cubicBezTo>
                    <a:pt x="8" y="6"/>
                    <a:pt x="7" y="13"/>
                    <a:pt x="12" y="13"/>
                  </a:cubicBezTo>
                  <a:cubicBezTo>
                    <a:pt x="15" y="13"/>
                    <a:pt x="15" y="10"/>
                    <a:pt x="15" y="8"/>
                  </a:cubicBezTo>
                  <a:cubicBezTo>
                    <a:pt x="15" y="6"/>
                    <a:pt x="14" y="3"/>
                    <a:pt x="1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78" name="Freeform 44"/>
            <p:cNvSpPr/>
            <p:nvPr/>
          </p:nvSpPr>
          <p:spPr bwMode="auto">
            <a:xfrm>
              <a:off x="7646945" y="3419641"/>
              <a:ext cx="38276" cy="45795"/>
            </a:xfrm>
            <a:custGeom>
              <a:avLst/>
              <a:gdLst>
                <a:gd name="T0" fmla="*/ 10 w 24"/>
                <a:gd name="T1" fmla="*/ 17 h 28"/>
                <a:gd name="T2" fmla="*/ 2 w 24"/>
                <a:gd name="T3" fmla="*/ 28 h 28"/>
                <a:gd name="T4" fmla="*/ 14 w 24"/>
                <a:gd name="T5" fmla="*/ 19 h 28"/>
                <a:gd name="T6" fmla="*/ 24 w 24"/>
                <a:gd name="T7" fmla="*/ 11 h 28"/>
                <a:gd name="T8" fmla="*/ 20 w 24"/>
                <a:gd name="T9" fmla="*/ 3 h 28"/>
                <a:gd name="T10" fmla="*/ 18 w 24"/>
                <a:gd name="T11" fmla="*/ 9 h 28"/>
                <a:gd name="T12" fmla="*/ 10 w 24"/>
                <a:gd name="T13" fmla="*/ 17 h 28"/>
              </a:gdLst>
              <a:ahLst/>
              <a:cxnLst>
                <a:cxn ang="0">
                  <a:pos x="T0" y="T1"/>
                </a:cxn>
                <a:cxn ang="0">
                  <a:pos x="T2" y="T3"/>
                </a:cxn>
                <a:cxn ang="0">
                  <a:pos x="T4" y="T5"/>
                </a:cxn>
                <a:cxn ang="0">
                  <a:pos x="T6" y="T7"/>
                </a:cxn>
                <a:cxn ang="0">
                  <a:pos x="T8" y="T9"/>
                </a:cxn>
                <a:cxn ang="0">
                  <a:pos x="T10" y="T11"/>
                </a:cxn>
                <a:cxn ang="0">
                  <a:pos x="T12" y="T13"/>
                </a:cxn>
              </a:cxnLst>
              <a:rect l="0" t="0" r="r" b="b"/>
              <a:pathLst>
                <a:path w="24" h="28">
                  <a:moveTo>
                    <a:pt x="10" y="17"/>
                  </a:moveTo>
                  <a:cubicBezTo>
                    <a:pt x="9" y="18"/>
                    <a:pt x="0" y="28"/>
                    <a:pt x="2" y="28"/>
                  </a:cubicBezTo>
                  <a:cubicBezTo>
                    <a:pt x="5" y="28"/>
                    <a:pt x="11" y="20"/>
                    <a:pt x="14" y="19"/>
                  </a:cubicBezTo>
                  <a:cubicBezTo>
                    <a:pt x="16" y="18"/>
                    <a:pt x="23" y="13"/>
                    <a:pt x="24" y="11"/>
                  </a:cubicBezTo>
                  <a:cubicBezTo>
                    <a:pt x="24" y="9"/>
                    <a:pt x="22" y="0"/>
                    <a:pt x="20" y="3"/>
                  </a:cubicBezTo>
                  <a:cubicBezTo>
                    <a:pt x="18" y="4"/>
                    <a:pt x="21" y="8"/>
                    <a:pt x="18" y="9"/>
                  </a:cubicBezTo>
                  <a:cubicBezTo>
                    <a:pt x="16" y="10"/>
                    <a:pt x="11" y="16"/>
                    <a:pt x="1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79" name="Freeform 45"/>
            <p:cNvSpPr/>
            <p:nvPr/>
          </p:nvSpPr>
          <p:spPr bwMode="auto">
            <a:xfrm>
              <a:off x="7911462" y="3613757"/>
              <a:ext cx="405320" cy="185914"/>
            </a:xfrm>
            <a:custGeom>
              <a:avLst/>
              <a:gdLst>
                <a:gd name="T0" fmla="*/ 188 w 251"/>
                <a:gd name="T1" fmla="*/ 84 h 115"/>
                <a:gd name="T2" fmla="*/ 206 w 251"/>
                <a:gd name="T3" fmla="*/ 103 h 115"/>
                <a:gd name="T4" fmla="*/ 235 w 251"/>
                <a:gd name="T5" fmla="*/ 112 h 115"/>
                <a:gd name="T6" fmla="*/ 247 w 251"/>
                <a:gd name="T7" fmla="*/ 112 h 115"/>
                <a:gd name="T8" fmla="*/ 220 w 251"/>
                <a:gd name="T9" fmla="*/ 94 h 115"/>
                <a:gd name="T10" fmla="*/ 195 w 251"/>
                <a:gd name="T11" fmla="*/ 69 h 115"/>
                <a:gd name="T12" fmla="*/ 192 w 251"/>
                <a:gd name="T13" fmla="*/ 59 h 115"/>
                <a:gd name="T14" fmla="*/ 172 w 251"/>
                <a:gd name="T15" fmla="*/ 47 h 115"/>
                <a:gd name="T16" fmla="*/ 153 w 251"/>
                <a:gd name="T17" fmla="*/ 36 h 115"/>
                <a:gd name="T18" fmla="*/ 120 w 251"/>
                <a:gd name="T19" fmla="*/ 25 h 115"/>
                <a:gd name="T20" fmla="*/ 118 w 251"/>
                <a:gd name="T21" fmla="*/ 24 h 115"/>
                <a:gd name="T22" fmla="*/ 113 w 251"/>
                <a:gd name="T23" fmla="*/ 22 h 115"/>
                <a:gd name="T24" fmla="*/ 112 w 251"/>
                <a:gd name="T25" fmla="*/ 21 h 115"/>
                <a:gd name="T26" fmla="*/ 111 w 251"/>
                <a:gd name="T27" fmla="*/ 20 h 115"/>
                <a:gd name="T28" fmla="*/ 105 w 251"/>
                <a:gd name="T29" fmla="*/ 21 h 115"/>
                <a:gd name="T30" fmla="*/ 78 w 251"/>
                <a:gd name="T31" fmla="*/ 11 h 115"/>
                <a:gd name="T32" fmla="*/ 66 w 251"/>
                <a:gd name="T33" fmla="*/ 17 h 115"/>
                <a:gd name="T34" fmla="*/ 65 w 251"/>
                <a:gd name="T35" fmla="*/ 22 h 115"/>
                <a:gd name="T36" fmla="*/ 57 w 251"/>
                <a:gd name="T37" fmla="*/ 31 h 115"/>
                <a:gd name="T38" fmla="*/ 44 w 251"/>
                <a:gd name="T39" fmla="*/ 21 h 115"/>
                <a:gd name="T40" fmla="*/ 33 w 251"/>
                <a:gd name="T41" fmla="*/ 5 h 115"/>
                <a:gd name="T42" fmla="*/ 10 w 251"/>
                <a:gd name="T43" fmla="*/ 4 h 115"/>
                <a:gd name="T44" fmla="*/ 4 w 251"/>
                <a:gd name="T45" fmla="*/ 6 h 115"/>
                <a:gd name="T46" fmla="*/ 20 w 251"/>
                <a:gd name="T47" fmla="*/ 16 h 115"/>
                <a:gd name="T48" fmla="*/ 31 w 251"/>
                <a:gd name="T49" fmla="*/ 25 h 115"/>
                <a:gd name="T50" fmla="*/ 35 w 251"/>
                <a:gd name="T51" fmla="*/ 35 h 115"/>
                <a:gd name="T52" fmla="*/ 41 w 251"/>
                <a:gd name="T53" fmla="*/ 36 h 115"/>
                <a:gd name="T54" fmla="*/ 49 w 251"/>
                <a:gd name="T55" fmla="*/ 39 h 115"/>
                <a:gd name="T56" fmla="*/ 85 w 251"/>
                <a:gd name="T57" fmla="*/ 53 h 115"/>
                <a:gd name="T58" fmla="*/ 113 w 251"/>
                <a:gd name="T59" fmla="*/ 79 h 115"/>
                <a:gd name="T60" fmla="*/ 99 w 251"/>
                <a:gd name="T61" fmla="*/ 89 h 115"/>
                <a:gd name="T62" fmla="*/ 115 w 251"/>
                <a:gd name="T63" fmla="*/ 87 h 115"/>
                <a:gd name="T64" fmla="*/ 126 w 251"/>
                <a:gd name="T65" fmla="*/ 88 h 115"/>
                <a:gd name="T66" fmla="*/ 128 w 251"/>
                <a:gd name="T67" fmla="*/ 90 h 115"/>
                <a:gd name="T68" fmla="*/ 130 w 251"/>
                <a:gd name="T69" fmla="*/ 92 h 115"/>
                <a:gd name="T70" fmla="*/ 132 w 251"/>
                <a:gd name="T71" fmla="*/ 94 h 115"/>
                <a:gd name="T72" fmla="*/ 135 w 251"/>
                <a:gd name="T73" fmla="*/ 96 h 115"/>
                <a:gd name="T74" fmla="*/ 136 w 251"/>
                <a:gd name="T75" fmla="*/ 97 h 115"/>
                <a:gd name="T76" fmla="*/ 138 w 251"/>
                <a:gd name="T77" fmla="*/ 98 h 115"/>
                <a:gd name="T78" fmla="*/ 140 w 251"/>
                <a:gd name="T79" fmla="*/ 98 h 115"/>
                <a:gd name="T80" fmla="*/ 154 w 251"/>
                <a:gd name="T81" fmla="*/ 98 h 115"/>
                <a:gd name="T82" fmla="*/ 155 w 251"/>
                <a:gd name="T83" fmla="*/ 87 h 115"/>
                <a:gd name="T84" fmla="*/ 165 w 251"/>
                <a:gd name="T85" fmla="*/ 81 h 115"/>
                <a:gd name="T86" fmla="*/ 179 w 251"/>
                <a:gd name="T87" fmla="*/ 8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1" h="115">
                  <a:moveTo>
                    <a:pt x="179" y="82"/>
                  </a:moveTo>
                  <a:cubicBezTo>
                    <a:pt x="184" y="84"/>
                    <a:pt x="186" y="84"/>
                    <a:pt x="188" y="84"/>
                  </a:cubicBezTo>
                  <a:cubicBezTo>
                    <a:pt x="189" y="84"/>
                    <a:pt x="195" y="92"/>
                    <a:pt x="195" y="92"/>
                  </a:cubicBezTo>
                  <a:cubicBezTo>
                    <a:pt x="195" y="92"/>
                    <a:pt x="203" y="101"/>
                    <a:pt x="206" y="103"/>
                  </a:cubicBezTo>
                  <a:cubicBezTo>
                    <a:pt x="208" y="105"/>
                    <a:pt x="213" y="106"/>
                    <a:pt x="217" y="106"/>
                  </a:cubicBezTo>
                  <a:cubicBezTo>
                    <a:pt x="222" y="106"/>
                    <a:pt x="232" y="110"/>
                    <a:pt x="235" y="112"/>
                  </a:cubicBezTo>
                  <a:cubicBezTo>
                    <a:pt x="238" y="113"/>
                    <a:pt x="238" y="115"/>
                    <a:pt x="242" y="115"/>
                  </a:cubicBezTo>
                  <a:cubicBezTo>
                    <a:pt x="247" y="115"/>
                    <a:pt x="251" y="115"/>
                    <a:pt x="247" y="112"/>
                  </a:cubicBezTo>
                  <a:cubicBezTo>
                    <a:pt x="243" y="110"/>
                    <a:pt x="242" y="109"/>
                    <a:pt x="236" y="105"/>
                  </a:cubicBezTo>
                  <a:cubicBezTo>
                    <a:pt x="230" y="100"/>
                    <a:pt x="224" y="96"/>
                    <a:pt x="220" y="94"/>
                  </a:cubicBezTo>
                  <a:cubicBezTo>
                    <a:pt x="217" y="93"/>
                    <a:pt x="215" y="90"/>
                    <a:pt x="210" y="85"/>
                  </a:cubicBezTo>
                  <a:cubicBezTo>
                    <a:pt x="205" y="79"/>
                    <a:pt x="191" y="69"/>
                    <a:pt x="195" y="69"/>
                  </a:cubicBezTo>
                  <a:cubicBezTo>
                    <a:pt x="199" y="69"/>
                    <a:pt x="207" y="70"/>
                    <a:pt x="205" y="68"/>
                  </a:cubicBezTo>
                  <a:cubicBezTo>
                    <a:pt x="203" y="66"/>
                    <a:pt x="197" y="60"/>
                    <a:pt x="192" y="59"/>
                  </a:cubicBezTo>
                  <a:cubicBezTo>
                    <a:pt x="187" y="57"/>
                    <a:pt x="178" y="57"/>
                    <a:pt x="177" y="54"/>
                  </a:cubicBezTo>
                  <a:cubicBezTo>
                    <a:pt x="176" y="51"/>
                    <a:pt x="178" y="51"/>
                    <a:pt x="172" y="47"/>
                  </a:cubicBezTo>
                  <a:cubicBezTo>
                    <a:pt x="166" y="44"/>
                    <a:pt x="163" y="41"/>
                    <a:pt x="161" y="39"/>
                  </a:cubicBezTo>
                  <a:cubicBezTo>
                    <a:pt x="158" y="36"/>
                    <a:pt x="160" y="37"/>
                    <a:pt x="153" y="36"/>
                  </a:cubicBezTo>
                  <a:cubicBezTo>
                    <a:pt x="147" y="34"/>
                    <a:pt x="145" y="31"/>
                    <a:pt x="139" y="30"/>
                  </a:cubicBezTo>
                  <a:cubicBezTo>
                    <a:pt x="134" y="29"/>
                    <a:pt x="124" y="28"/>
                    <a:pt x="120" y="25"/>
                  </a:cubicBezTo>
                  <a:cubicBezTo>
                    <a:pt x="119" y="25"/>
                    <a:pt x="119" y="24"/>
                    <a:pt x="118" y="24"/>
                  </a:cubicBezTo>
                  <a:cubicBezTo>
                    <a:pt x="118" y="24"/>
                    <a:pt x="118" y="24"/>
                    <a:pt x="118" y="24"/>
                  </a:cubicBezTo>
                  <a:cubicBezTo>
                    <a:pt x="116" y="23"/>
                    <a:pt x="115" y="22"/>
                    <a:pt x="113" y="22"/>
                  </a:cubicBezTo>
                  <a:cubicBezTo>
                    <a:pt x="113" y="22"/>
                    <a:pt x="113" y="22"/>
                    <a:pt x="113" y="22"/>
                  </a:cubicBezTo>
                  <a:cubicBezTo>
                    <a:pt x="113" y="22"/>
                    <a:pt x="112" y="22"/>
                    <a:pt x="112" y="22"/>
                  </a:cubicBezTo>
                  <a:cubicBezTo>
                    <a:pt x="112" y="21"/>
                    <a:pt x="112" y="21"/>
                    <a:pt x="112" y="21"/>
                  </a:cubicBezTo>
                  <a:cubicBezTo>
                    <a:pt x="112" y="21"/>
                    <a:pt x="111" y="21"/>
                    <a:pt x="111" y="21"/>
                  </a:cubicBezTo>
                  <a:cubicBezTo>
                    <a:pt x="111" y="21"/>
                    <a:pt x="111" y="21"/>
                    <a:pt x="111" y="20"/>
                  </a:cubicBezTo>
                  <a:cubicBezTo>
                    <a:pt x="112" y="19"/>
                    <a:pt x="109" y="15"/>
                    <a:pt x="108" y="16"/>
                  </a:cubicBezTo>
                  <a:cubicBezTo>
                    <a:pt x="107" y="18"/>
                    <a:pt x="107" y="21"/>
                    <a:pt x="105" y="21"/>
                  </a:cubicBezTo>
                  <a:cubicBezTo>
                    <a:pt x="102" y="21"/>
                    <a:pt x="98" y="18"/>
                    <a:pt x="94" y="18"/>
                  </a:cubicBezTo>
                  <a:cubicBezTo>
                    <a:pt x="90" y="17"/>
                    <a:pt x="79" y="11"/>
                    <a:pt x="78" y="11"/>
                  </a:cubicBezTo>
                  <a:cubicBezTo>
                    <a:pt x="77" y="11"/>
                    <a:pt x="74" y="18"/>
                    <a:pt x="73" y="18"/>
                  </a:cubicBezTo>
                  <a:cubicBezTo>
                    <a:pt x="72" y="18"/>
                    <a:pt x="69" y="17"/>
                    <a:pt x="66" y="17"/>
                  </a:cubicBezTo>
                  <a:cubicBezTo>
                    <a:pt x="62" y="17"/>
                    <a:pt x="58" y="17"/>
                    <a:pt x="59" y="18"/>
                  </a:cubicBezTo>
                  <a:cubicBezTo>
                    <a:pt x="61" y="19"/>
                    <a:pt x="66" y="20"/>
                    <a:pt x="65" y="22"/>
                  </a:cubicBezTo>
                  <a:cubicBezTo>
                    <a:pt x="64" y="23"/>
                    <a:pt x="66" y="27"/>
                    <a:pt x="64" y="28"/>
                  </a:cubicBezTo>
                  <a:cubicBezTo>
                    <a:pt x="63" y="28"/>
                    <a:pt x="61" y="33"/>
                    <a:pt x="57" y="31"/>
                  </a:cubicBezTo>
                  <a:cubicBezTo>
                    <a:pt x="53" y="30"/>
                    <a:pt x="56" y="27"/>
                    <a:pt x="55" y="26"/>
                  </a:cubicBezTo>
                  <a:cubicBezTo>
                    <a:pt x="54" y="26"/>
                    <a:pt x="46" y="21"/>
                    <a:pt x="44" y="21"/>
                  </a:cubicBezTo>
                  <a:cubicBezTo>
                    <a:pt x="39" y="20"/>
                    <a:pt x="45" y="18"/>
                    <a:pt x="42" y="13"/>
                  </a:cubicBezTo>
                  <a:cubicBezTo>
                    <a:pt x="39" y="9"/>
                    <a:pt x="34" y="5"/>
                    <a:pt x="33" y="5"/>
                  </a:cubicBezTo>
                  <a:cubicBezTo>
                    <a:pt x="32" y="5"/>
                    <a:pt x="19" y="3"/>
                    <a:pt x="17" y="3"/>
                  </a:cubicBezTo>
                  <a:cubicBezTo>
                    <a:pt x="15" y="2"/>
                    <a:pt x="11" y="5"/>
                    <a:pt x="10" y="4"/>
                  </a:cubicBezTo>
                  <a:cubicBezTo>
                    <a:pt x="8" y="3"/>
                    <a:pt x="0" y="0"/>
                    <a:pt x="1" y="2"/>
                  </a:cubicBezTo>
                  <a:cubicBezTo>
                    <a:pt x="1" y="3"/>
                    <a:pt x="1" y="6"/>
                    <a:pt x="4" y="6"/>
                  </a:cubicBezTo>
                  <a:cubicBezTo>
                    <a:pt x="7" y="7"/>
                    <a:pt x="6" y="4"/>
                    <a:pt x="9" y="7"/>
                  </a:cubicBezTo>
                  <a:cubicBezTo>
                    <a:pt x="12" y="10"/>
                    <a:pt x="11" y="13"/>
                    <a:pt x="20" y="16"/>
                  </a:cubicBezTo>
                  <a:cubicBezTo>
                    <a:pt x="28" y="20"/>
                    <a:pt x="36" y="19"/>
                    <a:pt x="35" y="20"/>
                  </a:cubicBezTo>
                  <a:cubicBezTo>
                    <a:pt x="35" y="20"/>
                    <a:pt x="33" y="25"/>
                    <a:pt x="31" y="25"/>
                  </a:cubicBezTo>
                  <a:cubicBezTo>
                    <a:pt x="28" y="25"/>
                    <a:pt x="21" y="26"/>
                    <a:pt x="25" y="28"/>
                  </a:cubicBezTo>
                  <a:cubicBezTo>
                    <a:pt x="29" y="30"/>
                    <a:pt x="37" y="34"/>
                    <a:pt x="35" y="35"/>
                  </a:cubicBezTo>
                  <a:cubicBezTo>
                    <a:pt x="33" y="35"/>
                    <a:pt x="30" y="38"/>
                    <a:pt x="34" y="40"/>
                  </a:cubicBezTo>
                  <a:cubicBezTo>
                    <a:pt x="38" y="43"/>
                    <a:pt x="41" y="39"/>
                    <a:pt x="41" y="36"/>
                  </a:cubicBezTo>
                  <a:cubicBezTo>
                    <a:pt x="40" y="34"/>
                    <a:pt x="38" y="29"/>
                    <a:pt x="41" y="32"/>
                  </a:cubicBezTo>
                  <a:cubicBezTo>
                    <a:pt x="45" y="35"/>
                    <a:pt x="43" y="36"/>
                    <a:pt x="49" y="39"/>
                  </a:cubicBezTo>
                  <a:cubicBezTo>
                    <a:pt x="55" y="41"/>
                    <a:pt x="67" y="44"/>
                    <a:pt x="71" y="47"/>
                  </a:cubicBezTo>
                  <a:cubicBezTo>
                    <a:pt x="76" y="49"/>
                    <a:pt x="83" y="53"/>
                    <a:pt x="85" y="53"/>
                  </a:cubicBezTo>
                  <a:cubicBezTo>
                    <a:pt x="88" y="53"/>
                    <a:pt x="94" y="56"/>
                    <a:pt x="99" y="62"/>
                  </a:cubicBezTo>
                  <a:cubicBezTo>
                    <a:pt x="103" y="67"/>
                    <a:pt x="115" y="79"/>
                    <a:pt x="113" y="79"/>
                  </a:cubicBezTo>
                  <a:cubicBezTo>
                    <a:pt x="110" y="79"/>
                    <a:pt x="104" y="77"/>
                    <a:pt x="103" y="79"/>
                  </a:cubicBezTo>
                  <a:cubicBezTo>
                    <a:pt x="102" y="81"/>
                    <a:pt x="97" y="89"/>
                    <a:pt x="99" y="89"/>
                  </a:cubicBezTo>
                  <a:cubicBezTo>
                    <a:pt x="102" y="89"/>
                    <a:pt x="110" y="83"/>
                    <a:pt x="110" y="84"/>
                  </a:cubicBezTo>
                  <a:cubicBezTo>
                    <a:pt x="111" y="86"/>
                    <a:pt x="113" y="89"/>
                    <a:pt x="115" y="87"/>
                  </a:cubicBezTo>
                  <a:cubicBezTo>
                    <a:pt x="117" y="86"/>
                    <a:pt x="119" y="83"/>
                    <a:pt x="121" y="84"/>
                  </a:cubicBezTo>
                  <a:cubicBezTo>
                    <a:pt x="122" y="84"/>
                    <a:pt x="124" y="84"/>
                    <a:pt x="126" y="88"/>
                  </a:cubicBezTo>
                  <a:cubicBezTo>
                    <a:pt x="126" y="88"/>
                    <a:pt x="127" y="89"/>
                    <a:pt x="127" y="89"/>
                  </a:cubicBezTo>
                  <a:cubicBezTo>
                    <a:pt x="127" y="90"/>
                    <a:pt x="128" y="90"/>
                    <a:pt x="128" y="90"/>
                  </a:cubicBezTo>
                  <a:cubicBezTo>
                    <a:pt x="128" y="90"/>
                    <a:pt x="129" y="91"/>
                    <a:pt x="129" y="91"/>
                  </a:cubicBezTo>
                  <a:cubicBezTo>
                    <a:pt x="129" y="92"/>
                    <a:pt x="130" y="92"/>
                    <a:pt x="130" y="92"/>
                  </a:cubicBezTo>
                  <a:cubicBezTo>
                    <a:pt x="130" y="93"/>
                    <a:pt x="131" y="93"/>
                    <a:pt x="131" y="94"/>
                  </a:cubicBezTo>
                  <a:cubicBezTo>
                    <a:pt x="132" y="94"/>
                    <a:pt x="132" y="94"/>
                    <a:pt x="132" y="94"/>
                  </a:cubicBezTo>
                  <a:cubicBezTo>
                    <a:pt x="133" y="95"/>
                    <a:pt x="133" y="95"/>
                    <a:pt x="134" y="96"/>
                  </a:cubicBezTo>
                  <a:cubicBezTo>
                    <a:pt x="134" y="96"/>
                    <a:pt x="134" y="96"/>
                    <a:pt x="135" y="96"/>
                  </a:cubicBezTo>
                  <a:cubicBezTo>
                    <a:pt x="135" y="96"/>
                    <a:pt x="135" y="96"/>
                    <a:pt x="135" y="96"/>
                  </a:cubicBezTo>
                  <a:cubicBezTo>
                    <a:pt x="135" y="96"/>
                    <a:pt x="135" y="97"/>
                    <a:pt x="136" y="97"/>
                  </a:cubicBezTo>
                  <a:cubicBezTo>
                    <a:pt x="136" y="97"/>
                    <a:pt x="136" y="97"/>
                    <a:pt x="137" y="97"/>
                  </a:cubicBezTo>
                  <a:cubicBezTo>
                    <a:pt x="137" y="98"/>
                    <a:pt x="137" y="98"/>
                    <a:pt x="138" y="98"/>
                  </a:cubicBezTo>
                  <a:cubicBezTo>
                    <a:pt x="138" y="98"/>
                    <a:pt x="138" y="98"/>
                    <a:pt x="139" y="98"/>
                  </a:cubicBezTo>
                  <a:cubicBezTo>
                    <a:pt x="139" y="98"/>
                    <a:pt x="139" y="98"/>
                    <a:pt x="140" y="98"/>
                  </a:cubicBezTo>
                  <a:cubicBezTo>
                    <a:pt x="140" y="99"/>
                    <a:pt x="141" y="99"/>
                    <a:pt x="141" y="99"/>
                  </a:cubicBezTo>
                  <a:cubicBezTo>
                    <a:pt x="144" y="98"/>
                    <a:pt x="151" y="98"/>
                    <a:pt x="154" y="98"/>
                  </a:cubicBezTo>
                  <a:cubicBezTo>
                    <a:pt x="158" y="98"/>
                    <a:pt x="164" y="96"/>
                    <a:pt x="160" y="94"/>
                  </a:cubicBezTo>
                  <a:cubicBezTo>
                    <a:pt x="157" y="91"/>
                    <a:pt x="152" y="87"/>
                    <a:pt x="155" y="87"/>
                  </a:cubicBezTo>
                  <a:cubicBezTo>
                    <a:pt x="158" y="86"/>
                    <a:pt x="163" y="86"/>
                    <a:pt x="162" y="85"/>
                  </a:cubicBezTo>
                  <a:cubicBezTo>
                    <a:pt x="161" y="84"/>
                    <a:pt x="163" y="82"/>
                    <a:pt x="165" y="81"/>
                  </a:cubicBezTo>
                  <a:cubicBezTo>
                    <a:pt x="167" y="81"/>
                    <a:pt x="174" y="84"/>
                    <a:pt x="175" y="83"/>
                  </a:cubicBezTo>
                  <a:cubicBezTo>
                    <a:pt x="176" y="82"/>
                    <a:pt x="173" y="80"/>
                    <a:pt x="179"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80" name="Freeform 46"/>
            <p:cNvSpPr/>
            <p:nvPr/>
          </p:nvSpPr>
          <p:spPr bwMode="auto">
            <a:xfrm>
              <a:off x="8252533" y="3695094"/>
              <a:ext cx="59465" cy="22556"/>
            </a:xfrm>
            <a:custGeom>
              <a:avLst/>
              <a:gdLst>
                <a:gd name="T0" fmla="*/ 26 w 37"/>
                <a:gd name="T1" fmla="*/ 1 h 14"/>
                <a:gd name="T2" fmla="*/ 18 w 37"/>
                <a:gd name="T3" fmla="*/ 7 h 14"/>
                <a:gd name="T4" fmla="*/ 14 w 37"/>
                <a:gd name="T5" fmla="*/ 5 h 14"/>
                <a:gd name="T6" fmla="*/ 1 w 37"/>
                <a:gd name="T7" fmla="*/ 10 h 14"/>
                <a:gd name="T8" fmla="*/ 25 w 37"/>
                <a:gd name="T9" fmla="*/ 12 h 14"/>
                <a:gd name="T10" fmla="*/ 35 w 37"/>
                <a:gd name="T11" fmla="*/ 3 h 14"/>
                <a:gd name="T12" fmla="*/ 26 w 37"/>
                <a:gd name="T13" fmla="*/ 1 h 14"/>
              </a:gdLst>
              <a:ahLst/>
              <a:cxnLst>
                <a:cxn ang="0">
                  <a:pos x="T0" y="T1"/>
                </a:cxn>
                <a:cxn ang="0">
                  <a:pos x="T2" y="T3"/>
                </a:cxn>
                <a:cxn ang="0">
                  <a:pos x="T4" y="T5"/>
                </a:cxn>
                <a:cxn ang="0">
                  <a:pos x="T6" y="T7"/>
                </a:cxn>
                <a:cxn ang="0">
                  <a:pos x="T8" y="T9"/>
                </a:cxn>
                <a:cxn ang="0">
                  <a:pos x="T10" y="T11"/>
                </a:cxn>
                <a:cxn ang="0">
                  <a:pos x="T12" y="T13"/>
                </a:cxn>
              </a:cxnLst>
              <a:rect l="0" t="0" r="r" b="b"/>
              <a:pathLst>
                <a:path w="37" h="14">
                  <a:moveTo>
                    <a:pt x="26" y="1"/>
                  </a:moveTo>
                  <a:cubicBezTo>
                    <a:pt x="26" y="2"/>
                    <a:pt x="20" y="7"/>
                    <a:pt x="18" y="7"/>
                  </a:cubicBezTo>
                  <a:cubicBezTo>
                    <a:pt x="16" y="7"/>
                    <a:pt x="15" y="4"/>
                    <a:pt x="14" y="5"/>
                  </a:cubicBezTo>
                  <a:cubicBezTo>
                    <a:pt x="12" y="6"/>
                    <a:pt x="0" y="8"/>
                    <a:pt x="1" y="10"/>
                  </a:cubicBezTo>
                  <a:cubicBezTo>
                    <a:pt x="3" y="11"/>
                    <a:pt x="22" y="14"/>
                    <a:pt x="25" y="12"/>
                  </a:cubicBezTo>
                  <a:cubicBezTo>
                    <a:pt x="27" y="11"/>
                    <a:pt x="37" y="6"/>
                    <a:pt x="35" y="3"/>
                  </a:cubicBezTo>
                  <a:cubicBezTo>
                    <a:pt x="33" y="0"/>
                    <a:pt x="27" y="0"/>
                    <a:pt x="2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81" name="Freeform 47"/>
            <p:cNvSpPr/>
            <p:nvPr/>
          </p:nvSpPr>
          <p:spPr bwMode="auto">
            <a:xfrm>
              <a:off x="8357109" y="3708081"/>
              <a:ext cx="41010" cy="23923"/>
            </a:xfrm>
            <a:custGeom>
              <a:avLst/>
              <a:gdLst>
                <a:gd name="T0" fmla="*/ 12 w 25"/>
                <a:gd name="T1" fmla="*/ 13 h 15"/>
                <a:gd name="T2" fmla="*/ 5 w 25"/>
                <a:gd name="T3" fmla="*/ 2 h 15"/>
                <a:gd name="T4" fmla="*/ 12 w 25"/>
                <a:gd name="T5" fmla="*/ 13 h 15"/>
              </a:gdLst>
              <a:ahLst/>
              <a:cxnLst>
                <a:cxn ang="0">
                  <a:pos x="T0" y="T1"/>
                </a:cxn>
                <a:cxn ang="0">
                  <a:pos x="T2" y="T3"/>
                </a:cxn>
                <a:cxn ang="0">
                  <a:pos x="T4" y="T5"/>
                </a:cxn>
              </a:cxnLst>
              <a:rect l="0" t="0" r="r" b="b"/>
              <a:pathLst>
                <a:path w="25" h="15">
                  <a:moveTo>
                    <a:pt x="12" y="13"/>
                  </a:moveTo>
                  <a:cubicBezTo>
                    <a:pt x="25" y="15"/>
                    <a:pt x="9" y="3"/>
                    <a:pt x="5" y="2"/>
                  </a:cubicBezTo>
                  <a:cubicBezTo>
                    <a:pt x="0" y="0"/>
                    <a:pt x="9" y="13"/>
                    <a:pt x="1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82" name="Freeform 48"/>
            <p:cNvSpPr/>
            <p:nvPr/>
          </p:nvSpPr>
          <p:spPr bwMode="auto">
            <a:xfrm>
              <a:off x="8601121" y="3980800"/>
              <a:ext cx="71085" cy="41010"/>
            </a:xfrm>
            <a:custGeom>
              <a:avLst/>
              <a:gdLst>
                <a:gd name="T0" fmla="*/ 27 w 44"/>
                <a:gd name="T1" fmla="*/ 16 h 25"/>
                <a:gd name="T2" fmla="*/ 3 w 44"/>
                <a:gd name="T3" fmla="*/ 1 h 25"/>
                <a:gd name="T4" fmla="*/ 20 w 44"/>
                <a:gd name="T5" fmla="*/ 17 h 25"/>
                <a:gd name="T6" fmla="*/ 40 w 44"/>
                <a:gd name="T7" fmla="*/ 25 h 25"/>
                <a:gd name="T8" fmla="*/ 27 w 44"/>
                <a:gd name="T9" fmla="*/ 16 h 25"/>
              </a:gdLst>
              <a:ahLst/>
              <a:cxnLst>
                <a:cxn ang="0">
                  <a:pos x="T0" y="T1"/>
                </a:cxn>
                <a:cxn ang="0">
                  <a:pos x="T2" y="T3"/>
                </a:cxn>
                <a:cxn ang="0">
                  <a:pos x="T4" y="T5"/>
                </a:cxn>
                <a:cxn ang="0">
                  <a:pos x="T6" y="T7"/>
                </a:cxn>
                <a:cxn ang="0">
                  <a:pos x="T8" y="T9"/>
                </a:cxn>
              </a:cxnLst>
              <a:rect l="0" t="0" r="r" b="b"/>
              <a:pathLst>
                <a:path w="44" h="25">
                  <a:moveTo>
                    <a:pt x="27" y="16"/>
                  </a:moveTo>
                  <a:cubicBezTo>
                    <a:pt x="23" y="13"/>
                    <a:pt x="6" y="3"/>
                    <a:pt x="3" y="1"/>
                  </a:cubicBezTo>
                  <a:cubicBezTo>
                    <a:pt x="0" y="0"/>
                    <a:pt x="14" y="13"/>
                    <a:pt x="20" y="17"/>
                  </a:cubicBezTo>
                  <a:cubicBezTo>
                    <a:pt x="26" y="21"/>
                    <a:pt x="37" y="25"/>
                    <a:pt x="40" y="25"/>
                  </a:cubicBezTo>
                  <a:cubicBezTo>
                    <a:pt x="44" y="25"/>
                    <a:pt x="31" y="18"/>
                    <a:pt x="27"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83" name="Freeform 49"/>
            <p:cNvSpPr/>
            <p:nvPr/>
          </p:nvSpPr>
          <p:spPr bwMode="auto">
            <a:xfrm>
              <a:off x="8809591" y="3921335"/>
              <a:ext cx="25973" cy="21189"/>
            </a:xfrm>
            <a:custGeom>
              <a:avLst/>
              <a:gdLst>
                <a:gd name="T0" fmla="*/ 11 w 16"/>
                <a:gd name="T1" fmla="*/ 5 h 13"/>
                <a:gd name="T2" fmla="*/ 5 w 16"/>
                <a:gd name="T3" fmla="*/ 2 h 13"/>
                <a:gd name="T4" fmla="*/ 0 w 16"/>
                <a:gd name="T5" fmla="*/ 8 h 13"/>
                <a:gd name="T6" fmla="*/ 12 w 16"/>
                <a:gd name="T7" fmla="*/ 13 h 13"/>
                <a:gd name="T8" fmla="*/ 11 w 16"/>
                <a:gd name="T9" fmla="*/ 5 h 13"/>
              </a:gdLst>
              <a:ahLst/>
              <a:cxnLst>
                <a:cxn ang="0">
                  <a:pos x="T0" y="T1"/>
                </a:cxn>
                <a:cxn ang="0">
                  <a:pos x="T2" y="T3"/>
                </a:cxn>
                <a:cxn ang="0">
                  <a:pos x="T4" y="T5"/>
                </a:cxn>
                <a:cxn ang="0">
                  <a:pos x="T6" y="T7"/>
                </a:cxn>
                <a:cxn ang="0">
                  <a:pos x="T8" y="T9"/>
                </a:cxn>
              </a:cxnLst>
              <a:rect l="0" t="0" r="r" b="b"/>
              <a:pathLst>
                <a:path w="16" h="13">
                  <a:moveTo>
                    <a:pt x="11" y="5"/>
                  </a:moveTo>
                  <a:cubicBezTo>
                    <a:pt x="8" y="2"/>
                    <a:pt x="4" y="0"/>
                    <a:pt x="5" y="2"/>
                  </a:cubicBezTo>
                  <a:cubicBezTo>
                    <a:pt x="5" y="4"/>
                    <a:pt x="1" y="4"/>
                    <a:pt x="0" y="8"/>
                  </a:cubicBezTo>
                  <a:cubicBezTo>
                    <a:pt x="0" y="12"/>
                    <a:pt x="8" y="13"/>
                    <a:pt x="12" y="13"/>
                  </a:cubicBezTo>
                  <a:cubicBezTo>
                    <a:pt x="16" y="13"/>
                    <a:pt x="15" y="8"/>
                    <a:pt x="1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84" name="Freeform 50"/>
            <p:cNvSpPr/>
            <p:nvPr/>
          </p:nvSpPr>
          <p:spPr bwMode="auto">
            <a:xfrm>
              <a:off x="8817793" y="3896729"/>
              <a:ext cx="21189" cy="21189"/>
            </a:xfrm>
            <a:custGeom>
              <a:avLst/>
              <a:gdLst>
                <a:gd name="T0" fmla="*/ 3 w 13"/>
                <a:gd name="T1" fmla="*/ 10 h 13"/>
                <a:gd name="T2" fmla="*/ 11 w 13"/>
                <a:gd name="T3" fmla="*/ 3 h 13"/>
                <a:gd name="T4" fmla="*/ 4 w 13"/>
                <a:gd name="T5" fmla="*/ 6 h 13"/>
                <a:gd name="T6" fmla="*/ 3 w 13"/>
                <a:gd name="T7" fmla="*/ 10 h 13"/>
              </a:gdLst>
              <a:ahLst/>
              <a:cxnLst>
                <a:cxn ang="0">
                  <a:pos x="T0" y="T1"/>
                </a:cxn>
                <a:cxn ang="0">
                  <a:pos x="T2" y="T3"/>
                </a:cxn>
                <a:cxn ang="0">
                  <a:pos x="T4" y="T5"/>
                </a:cxn>
                <a:cxn ang="0">
                  <a:pos x="T6" y="T7"/>
                </a:cxn>
              </a:cxnLst>
              <a:rect l="0" t="0" r="r" b="b"/>
              <a:pathLst>
                <a:path w="13" h="13">
                  <a:moveTo>
                    <a:pt x="3" y="10"/>
                  </a:moveTo>
                  <a:cubicBezTo>
                    <a:pt x="9" y="13"/>
                    <a:pt x="13" y="5"/>
                    <a:pt x="11" y="3"/>
                  </a:cubicBezTo>
                  <a:cubicBezTo>
                    <a:pt x="10" y="0"/>
                    <a:pt x="7" y="5"/>
                    <a:pt x="4" y="6"/>
                  </a:cubicBezTo>
                  <a:cubicBezTo>
                    <a:pt x="0" y="7"/>
                    <a:pt x="0" y="8"/>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85" name="Freeform 51"/>
            <p:cNvSpPr/>
            <p:nvPr/>
          </p:nvSpPr>
          <p:spPr bwMode="auto">
            <a:xfrm>
              <a:off x="8611374" y="3872806"/>
              <a:ext cx="23923" cy="22556"/>
            </a:xfrm>
            <a:custGeom>
              <a:avLst/>
              <a:gdLst>
                <a:gd name="T0" fmla="*/ 14 w 15"/>
                <a:gd name="T1" fmla="*/ 8 h 14"/>
                <a:gd name="T2" fmla="*/ 5 w 15"/>
                <a:gd name="T3" fmla="*/ 1 h 14"/>
                <a:gd name="T4" fmla="*/ 11 w 15"/>
                <a:gd name="T5" fmla="*/ 12 h 14"/>
                <a:gd name="T6" fmla="*/ 14 w 15"/>
                <a:gd name="T7" fmla="*/ 8 h 14"/>
              </a:gdLst>
              <a:ahLst/>
              <a:cxnLst>
                <a:cxn ang="0">
                  <a:pos x="T0" y="T1"/>
                </a:cxn>
                <a:cxn ang="0">
                  <a:pos x="T2" y="T3"/>
                </a:cxn>
                <a:cxn ang="0">
                  <a:pos x="T4" y="T5"/>
                </a:cxn>
                <a:cxn ang="0">
                  <a:pos x="T6" y="T7"/>
                </a:cxn>
              </a:cxnLst>
              <a:rect l="0" t="0" r="r" b="b"/>
              <a:pathLst>
                <a:path w="15" h="14">
                  <a:moveTo>
                    <a:pt x="14" y="8"/>
                  </a:moveTo>
                  <a:cubicBezTo>
                    <a:pt x="13" y="6"/>
                    <a:pt x="10" y="2"/>
                    <a:pt x="5" y="1"/>
                  </a:cubicBezTo>
                  <a:cubicBezTo>
                    <a:pt x="0" y="0"/>
                    <a:pt x="9" y="11"/>
                    <a:pt x="11" y="12"/>
                  </a:cubicBezTo>
                  <a:cubicBezTo>
                    <a:pt x="13" y="14"/>
                    <a:pt x="15" y="9"/>
                    <a:pt x="1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86" name="Freeform 52"/>
            <p:cNvSpPr/>
            <p:nvPr/>
          </p:nvSpPr>
          <p:spPr bwMode="auto">
            <a:xfrm>
              <a:off x="8297644" y="3682108"/>
              <a:ext cx="17771" cy="15721"/>
            </a:xfrm>
            <a:custGeom>
              <a:avLst/>
              <a:gdLst>
                <a:gd name="T0" fmla="*/ 9 w 11"/>
                <a:gd name="T1" fmla="*/ 2 h 10"/>
                <a:gd name="T2" fmla="*/ 2 w 11"/>
                <a:gd name="T3" fmla="*/ 1 h 10"/>
                <a:gd name="T4" fmla="*/ 7 w 11"/>
                <a:gd name="T5" fmla="*/ 7 h 10"/>
                <a:gd name="T6" fmla="*/ 9 w 11"/>
                <a:gd name="T7" fmla="*/ 2 h 10"/>
              </a:gdLst>
              <a:ahLst/>
              <a:cxnLst>
                <a:cxn ang="0">
                  <a:pos x="T0" y="T1"/>
                </a:cxn>
                <a:cxn ang="0">
                  <a:pos x="T2" y="T3"/>
                </a:cxn>
                <a:cxn ang="0">
                  <a:pos x="T4" y="T5"/>
                </a:cxn>
                <a:cxn ang="0">
                  <a:pos x="T6" y="T7"/>
                </a:cxn>
              </a:cxnLst>
              <a:rect l="0" t="0" r="r" b="b"/>
              <a:pathLst>
                <a:path w="11" h="10">
                  <a:moveTo>
                    <a:pt x="9" y="2"/>
                  </a:moveTo>
                  <a:cubicBezTo>
                    <a:pt x="8" y="0"/>
                    <a:pt x="3" y="0"/>
                    <a:pt x="2" y="1"/>
                  </a:cubicBezTo>
                  <a:cubicBezTo>
                    <a:pt x="0" y="1"/>
                    <a:pt x="4" y="5"/>
                    <a:pt x="7" y="7"/>
                  </a:cubicBezTo>
                  <a:cubicBezTo>
                    <a:pt x="11" y="10"/>
                    <a:pt x="10" y="3"/>
                    <a:pt x="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87" name="Freeform 53"/>
            <p:cNvSpPr/>
            <p:nvPr/>
          </p:nvSpPr>
          <p:spPr bwMode="auto">
            <a:xfrm>
              <a:off x="7693424" y="3801721"/>
              <a:ext cx="777148" cy="607638"/>
            </a:xfrm>
            <a:custGeom>
              <a:avLst/>
              <a:gdLst>
                <a:gd name="T0" fmla="*/ 460 w 481"/>
                <a:gd name="T1" fmla="*/ 186 h 376"/>
                <a:gd name="T2" fmla="*/ 424 w 481"/>
                <a:gd name="T3" fmla="*/ 147 h 376"/>
                <a:gd name="T4" fmla="*/ 408 w 481"/>
                <a:gd name="T5" fmla="*/ 135 h 376"/>
                <a:gd name="T6" fmla="*/ 376 w 481"/>
                <a:gd name="T7" fmla="*/ 104 h 376"/>
                <a:gd name="T8" fmla="*/ 350 w 481"/>
                <a:gd name="T9" fmla="*/ 73 h 376"/>
                <a:gd name="T10" fmla="*/ 324 w 481"/>
                <a:gd name="T11" fmla="*/ 39 h 376"/>
                <a:gd name="T12" fmla="*/ 303 w 481"/>
                <a:gd name="T13" fmla="*/ 12 h 376"/>
                <a:gd name="T14" fmla="*/ 290 w 481"/>
                <a:gd name="T15" fmla="*/ 13 h 376"/>
                <a:gd name="T16" fmla="*/ 297 w 481"/>
                <a:gd name="T17" fmla="*/ 55 h 376"/>
                <a:gd name="T18" fmla="*/ 282 w 481"/>
                <a:gd name="T19" fmla="*/ 78 h 376"/>
                <a:gd name="T20" fmla="*/ 255 w 481"/>
                <a:gd name="T21" fmla="*/ 62 h 376"/>
                <a:gd name="T22" fmla="*/ 227 w 481"/>
                <a:gd name="T23" fmla="*/ 45 h 376"/>
                <a:gd name="T24" fmla="*/ 230 w 481"/>
                <a:gd name="T25" fmla="*/ 27 h 376"/>
                <a:gd name="T26" fmla="*/ 227 w 481"/>
                <a:gd name="T27" fmla="*/ 13 h 376"/>
                <a:gd name="T28" fmla="*/ 215 w 481"/>
                <a:gd name="T29" fmla="*/ 15 h 376"/>
                <a:gd name="T30" fmla="*/ 186 w 481"/>
                <a:gd name="T31" fmla="*/ 7 h 376"/>
                <a:gd name="T32" fmla="*/ 167 w 481"/>
                <a:gd name="T33" fmla="*/ 16 h 376"/>
                <a:gd name="T34" fmla="*/ 158 w 481"/>
                <a:gd name="T35" fmla="*/ 33 h 376"/>
                <a:gd name="T36" fmla="*/ 163 w 481"/>
                <a:gd name="T37" fmla="*/ 50 h 376"/>
                <a:gd name="T38" fmla="*/ 144 w 481"/>
                <a:gd name="T39" fmla="*/ 48 h 376"/>
                <a:gd name="T40" fmla="*/ 122 w 481"/>
                <a:gd name="T41" fmla="*/ 38 h 376"/>
                <a:gd name="T42" fmla="*/ 113 w 481"/>
                <a:gd name="T43" fmla="*/ 48 h 376"/>
                <a:gd name="T44" fmla="*/ 105 w 481"/>
                <a:gd name="T45" fmla="*/ 60 h 376"/>
                <a:gd name="T46" fmla="*/ 99 w 481"/>
                <a:gd name="T47" fmla="*/ 70 h 376"/>
                <a:gd name="T48" fmla="*/ 82 w 481"/>
                <a:gd name="T49" fmla="*/ 78 h 376"/>
                <a:gd name="T50" fmla="*/ 74 w 481"/>
                <a:gd name="T51" fmla="*/ 104 h 376"/>
                <a:gd name="T52" fmla="*/ 21 w 481"/>
                <a:gd name="T53" fmla="*/ 123 h 376"/>
                <a:gd name="T54" fmla="*/ 6 w 481"/>
                <a:gd name="T55" fmla="*/ 136 h 376"/>
                <a:gd name="T56" fmla="*/ 3 w 481"/>
                <a:gd name="T57" fmla="*/ 165 h 376"/>
                <a:gd name="T58" fmla="*/ 10 w 481"/>
                <a:gd name="T59" fmla="*/ 179 h 376"/>
                <a:gd name="T60" fmla="*/ 8 w 481"/>
                <a:gd name="T61" fmla="*/ 190 h 376"/>
                <a:gd name="T62" fmla="*/ 19 w 481"/>
                <a:gd name="T63" fmla="*/ 213 h 376"/>
                <a:gd name="T64" fmla="*/ 46 w 481"/>
                <a:gd name="T65" fmla="*/ 265 h 376"/>
                <a:gd name="T66" fmla="*/ 45 w 481"/>
                <a:gd name="T67" fmla="*/ 290 h 376"/>
                <a:gd name="T68" fmla="*/ 59 w 481"/>
                <a:gd name="T69" fmla="*/ 312 h 376"/>
                <a:gd name="T70" fmla="*/ 100 w 481"/>
                <a:gd name="T71" fmla="*/ 297 h 376"/>
                <a:gd name="T72" fmla="*/ 134 w 481"/>
                <a:gd name="T73" fmla="*/ 295 h 376"/>
                <a:gd name="T74" fmla="*/ 175 w 481"/>
                <a:gd name="T75" fmla="*/ 281 h 376"/>
                <a:gd name="T76" fmla="*/ 232 w 481"/>
                <a:gd name="T77" fmla="*/ 269 h 376"/>
                <a:gd name="T78" fmla="*/ 263 w 481"/>
                <a:gd name="T79" fmla="*/ 285 h 376"/>
                <a:gd name="T80" fmla="*/ 283 w 481"/>
                <a:gd name="T81" fmla="*/ 311 h 376"/>
                <a:gd name="T82" fmla="*/ 295 w 481"/>
                <a:gd name="T83" fmla="*/ 294 h 376"/>
                <a:gd name="T84" fmla="*/ 305 w 481"/>
                <a:gd name="T85" fmla="*/ 294 h 376"/>
                <a:gd name="T86" fmla="*/ 306 w 481"/>
                <a:gd name="T87" fmla="*/ 317 h 376"/>
                <a:gd name="T88" fmla="*/ 320 w 481"/>
                <a:gd name="T89" fmla="*/ 317 h 376"/>
                <a:gd name="T90" fmla="*/ 328 w 481"/>
                <a:gd name="T91" fmla="*/ 325 h 376"/>
                <a:gd name="T92" fmla="*/ 360 w 481"/>
                <a:gd name="T93" fmla="*/ 364 h 376"/>
                <a:gd name="T94" fmla="*/ 391 w 481"/>
                <a:gd name="T95" fmla="*/ 374 h 376"/>
                <a:gd name="T96" fmla="*/ 414 w 481"/>
                <a:gd name="T97" fmla="*/ 368 h 376"/>
                <a:gd name="T98" fmla="*/ 442 w 481"/>
                <a:gd name="T99" fmla="*/ 363 h 376"/>
                <a:gd name="T100" fmla="*/ 462 w 481"/>
                <a:gd name="T101" fmla="*/ 334 h 376"/>
                <a:gd name="T102" fmla="*/ 470 w 481"/>
                <a:gd name="T103" fmla="*/ 288 h 376"/>
                <a:gd name="T104" fmla="*/ 476 w 481"/>
                <a:gd name="T105" fmla="*/ 217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1" h="376">
                  <a:moveTo>
                    <a:pt x="476" y="217"/>
                  </a:moveTo>
                  <a:cubicBezTo>
                    <a:pt x="472" y="212"/>
                    <a:pt x="471" y="210"/>
                    <a:pt x="469" y="204"/>
                  </a:cubicBezTo>
                  <a:cubicBezTo>
                    <a:pt x="468" y="199"/>
                    <a:pt x="462" y="188"/>
                    <a:pt x="460" y="186"/>
                  </a:cubicBezTo>
                  <a:cubicBezTo>
                    <a:pt x="458" y="183"/>
                    <a:pt x="450" y="170"/>
                    <a:pt x="447" y="167"/>
                  </a:cubicBezTo>
                  <a:cubicBezTo>
                    <a:pt x="443" y="164"/>
                    <a:pt x="437" y="159"/>
                    <a:pt x="433" y="156"/>
                  </a:cubicBezTo>
                  <a:cubicBezTo>
                    <a:pt x="430" y="154"/>
                    <a:pt x="427" y="154"/>
                    <a:pt x="424" y="147"/>
                  </a:cubicBezTo>
                  <a:cubicBezTo>
                    <a:pt x="422" y="140"/>
                    <a:pt x="419" y="140"/>
                    <a:pt x="417" y="140"/>
                  </a:cubicBezTo>
                  <a:cubicBezTo>
                    <a:pt x="417" y="139"/>
                    <a:pt x="414" y="136"/>
                    <a:pt x="414" y="138"/>
                  </a:cubicBezTo>
                  <a:cubicBezTo>
                    <a:pt x="413" y="140"/>
                    <a:pt x="411" y="140"/>
                    <a:pt x="408" y="135"/>
                  </a:cubicBezTo>
                  <a:cubicBezTo>
                    <a:pt x="404" y="130"/>
                    <a:pt x="402" y="125"/>
                    <a:pt x="400" y="122"/>
                  </a:cubicBezTo>
                  <a:cubicBezTo>
                    <a:pt x="398" y="120"/>
                    <a:pt x="392" y="114"/>
                    <a:pt x="389" y="112"/>
                  </a:cubicBezTo>
                  <a:cubicBezTo>
                    <a:pt x="386" y="109"/>
                    <a:pt x="378" y="107"/>
                    <a:pt x="376" y="104"/>
                  </a:cubicBezTo>
                  <a:cubicBezTo>
                    <a:pt x="373" y="101"/>
                    <a:pt x="369" y="100"/>
                    <a:pt x="366" y="97"/>
                  </a:cubicBezTo>
                  <a:cubicBezTo>
                    <a:pt x="363" y="94"/>
                    <a:pt x="358" y="91"/>
                    <a:pt x="357" y="87"/>
                  </a:cubicBezTo>
                  <a:cubicBezTo>
                    <a:pt x="357" y="84"/>
                    <a:pt x="354" y="79"/>
                    <a:pt x="350" y="73"/>
                  </a:cubicBezTo>
                  <a:cubicBezTo>
                    <a:pt x="346" y="67"/>
                    <a:pt x="339" y="58"/>
                    <a:pt x="338" y="55"/>
                  </a:cubicBezTo>
                  <a:cubicBezTo>
                    <a:pt x="337" y="51"/>
                    <a:pt x="332" y="45"/>
                    <a:pt x="330" y="42"/>
                  </a:cubicBezTo>
                  <a:cubicBezTo>
                    <a:pt x="327" y="40"/>
                    <a:pt x="325" y="39"/>
                    <a:pt x="324" y="39"/>
                  </a:cubicBezTo>
                  <a:cubicBezTo>
                    <a:pt x="322" y="39"/>
                    <a:pt x="320" y="42"/>
                    <a:pt x="318" y="40"/>
                  </a:cubicBezTo>
                  <a:cubicBezTo>
                    <a:pt x="317" y="37"/>
                    <a:pt x="313" y="27"/>
                    <a:pt x="309" y="20"/>
                  </a:cubicBezTo>
                  <a:cubicBezTo>
                    <a:pt x="304" y="14"/>
                    <a:pt x="301" y="14"/>
                    <a:pt x="303" y="12"/>
                  </a:cubicBezTo>
                  <a:cubicBezTo>
                    <a:pt x="306" y="11"/>
                    <a:pt x="300" y="10"/>
                    <a:pt x="299" y="8"/>
                  </a:cubicBezTo>
                  <a:cubicBezTo>
                    <a:pt x="298" y="6"/>
                    <a:pt x="295" y="0"/>
                    <a:pt x="292" y="0"/>
                  </a:cubicBezTo>
                  <a:cubicBezTo>
                    <a:pt x="290" y="0"/>
                    <a:pt x="291" y="12"/>
                    <a:pt x="290" y="13"/>
                  </a:cubicBezTo>
                  <a:cubicBezTo>
                    <a:pt x="288" y="15"/>
                    <a:pt x="291" y="22"/>
                    <a:pt x="291" y="24"/>
                  </a:cubicBezTo>
                  <a:cubicBezTo>
                    <a:pt x="290" y="25"/>
                    <a:pt x="291" y="28"/>
                    <a:pt x="292" y="32"/>
                  </a:cubicBezTo>
                  <a:cubicBezTo>
                    <a:pt x="293" y="36"/>
                    <a:pt x="298" y="52"/>
                    <a:pt x="297" y="55"/>
                  </a:cubicBezTo>
                  <a:cubicBezTo>
                    <a:pt x="296" y="58"/>
                    <a:pt x="295" y="80"/>
                    <a:pt x="293" y="79"/>
                  </a:cubicBezTo>
                  <a:cubicBezTo>
                    <a:pt x="291" y="79"/>
                    <a:pt x="288" y="77"/>
                    <a:pt x="286" y="77"/>
                  </a:cubicBezTo>
                  <a:cubicBezTo>
                    <a:pt x="283" y="78"/>
                    <a:pt x="286" y="80"/>
                    <a:pt x="282" y="78"/>
                  </a:cubicBezTo>
                  <a:cubicBezTo>
                    <a:pt x="278" y="77"/>
                    <a:pt x="278" y="75"/>
                    <a:pt x="274" y="72"/>
                  </a:cubicBezTo>
                  <a:cubicBezTo>
                    <a:pt x="271" y="70"/>
                    <a:pt x="264" y="70"/>
                    <a:pt x="261" y="68"/>
                  </a:cubicBezTo>
                  <a:cubicBezTo>
                    <a:pt x="258" y="66"/>
                    <a:pt x="260" y="64"/>
                    <a:pt x="255" y="62"/>
                  </a:cubicBezTo>
                  <a:cubicBezTo>
                    <a:pt x="249" y="59"/>
                    <a:pt x="248" y="55"/>
                    <a:pt x="245" y="55"/>
                  </a:cubicBezTo>
                  <a:cubicBezTo>
                    <a:pt x="241" y="54"/>
                    <a:pt x="241" y="56"/>
                    <a:pt x="238" y="54"/>
                  </a:cubicBezTo>
                  <a:cubicBezTo>
                    <a:pt x="235" y="52"/>
                    <a:pt x="228" y="48"/>
                    <a:pt x="227" y="45"/>
                  </a:cubicBezTo>
                  <a:cubicBezTo>
                    <a:pt x="227" y="43"/>
                    <a:pt x="229" y="37"/>
                    <a:pt x="230" y="37"/>
                  </a:cubicBezTo>
                  <a:cubicBezTo>
                    <a:pt x="230" y="37"/>
                    <a:pt x="231" y="33"/>
                    <a:pt x="230" y="32"/>
                  </a:cubicBezTo>
                  <a:cubicBezTo>
                    <a:pt x="229" y="30"/>
                    <a:pt x="227" y="28"/>
                    <a:pt x="230" y="27"/>
                  </a:cubicBezTo>
                  <a:cubicBezTo>
                    <a:pt x="233" y="26"/>
                    <a:pt x="236" y="28"/>
                    <a:pt x="235" y="25"/>
                  </a:cubicBezTo>
                  <a:cubicBezTo>
                    <a:pt x="233" y="22"/>
                    <a:pt x="237" y="17"/>
                    <a:pt x="233" y="14"/>
                  </a:cubicBezTo>
                  <a:cubicBezTo>
                    <a:pt x="229" y="11"/>
                    <a:pt x="227" y="11"/>
                    <a:pt x="227" y="13"/>
                  </a:cubicBezTo>
                  <a:cubicBezTo>
                    <a:pt x="227" y="14"/>
                    <a:pt x="228" y="17"/>
                    <a:pt x="226" y="16"/>
                  </a:cubicBezTo>
                  <a:cubicBezTo>
                    <a:pt x="223" y="14"/>
                    <a:pt x="222" y="12"/>
                    <a:pt x="220" y="12"/>
                  </a:cubicBezTo>
                  <a:cubicBezTo>
                    <a:pt x="219" y="13"/>
                    <a:pt x="219" y="17"/>
                    <a:pt x="215" y="15"/>
                  </a:cubicBezTo>
                  <a:cubicBezTo>
                    <a:pt x="211" y="14"/>
                    <a:pt x="206" y="10"/>
                    <a:pt x="202" y="10"/>
                  </a:cubicBezTo>
                  <a:cubicBezTo>
                    <a:pt x="199" y="10"/>
                    <a:pt x="195" y="10"/>
                    <a:pt x="193" y="8"/>
                  </a:cubicBezTo>
                  <a:cubicBezTo>
                    <a:pt x="190" y="7"/>
                    <a:pt x="187" y="6"/>
                    <a:pt x="186" y="7"/>
                  </a:cubicBezTo>
                  <a:cubicBezTo>
                    <a:pt x="185" y="8"/>
                    <a:pt x="188" y="11"/>
                    <a:pt x="185" y="13"/>
                  </a:cubicBezTo>
                  <a:cubicBezTo>
                    <a:pt x="183" y="16"/>
                    <a:pt x="175" y="18"/>
                    <a:pt x="173" y="16"/>
                  </a:cubicBezTo>
                  <a:cubicBezTo>
                    <a:pt x="171" y="15"/>
                    <a:pt x="170" y="14"/>
                    <a:pt x="167" y="16"/>
                  </a:cubicBezTo>
                  <a:cubicBezTo>
                    <a:pt x="165" y="17"/>
                    <a:pt x="163" y="22"/>
                    <a:pt x="162" y="23"/>
                  </a:cubicBezTo>
                  <a:cubicBezTo>
                    <a:pt x="160" y="23"/>
                    <a:pt x="164" y="27"/>
                    <a:pt x="163" y="28"/>
                  </a:cubicBezTo>
                  <a:cubicBezTo>
                    <a:pt x="161" y="29"/>
                    <a:pt x="159" y="31"/>
                    <a:pt x="158" y="33"/>
                  </a:cubicBezTo>
                  <a:cubicBezTo>
                    <a:pt x="158" y="34"/>
                    <a:pt x="156" y="42"/>
                    <a:pt x="158" y="42"/>
                  </a:cubicBezTo>
                  <a:cubicBezTo>
                    <a:pt x="160" y="43"/>
                    <a:pt x="164" y="43"/>
                    <a:pt x="163" y="45"/>
                  </a:cubicBezTo>
                  <a:cubicBezTo>
                    <a:pt x="162" y="47"/>
                    <a:pt x="166" y="51"/>
                    <a:pt x="163" y="50"/>
                  </a:cubicBezTo>
                  <a:cubicBezTo>
                    <a:pt x="161" y="49"/>
                    <a:pt x="158" y="47"/>
                    <a:pt x="156" y="47"/>
                  </a:cubicBezTo>
                  <a:cubicBezTo>
                    <a:pt x="155" y="47"/>
                    <a:pt x="149" y="46"/>
                    <a:pt x="147" y="46"/>
                  </a:cubicBezTo>
                  <a:cubicBezTo>
                    <a:pt x="146" y="47"/>
                    <a:pt x="146" y="52"/>
                    <a:pt x="144" y="48"/>
                  </a:cubicBezTo>
                  <a:cubicBezTo>
                    <a:pt x="142" y="44"/>
                    <a:pt x="143" y="44"/>
                    <a:pt x="140" y="43"/>
                  </a:cubicBezTo>
                  <a:cubicBezTo>
                    <a:pt x="137" y="41"/>
                    <a:pt x="134" y="36"/>
                    <a:pt x="132" y="36"/>
                  </a:cubicBezTo>
                  <a:cubicBezTo>
                    <a:pt x="130" y="36"/>
                    <a:pt x="124" y="39"/>
                    <a:pt x="122" y="38"/>
                  </a:cubicBezTo>
                  <a:cubicBezTo>
                    <a:pt x="120" y="38"/>
                    <a:pt x="119" y="35"/>
                    <a:pt x="118" y="38"/>
                  </a:cubicBezTo>
                  <a:cubicBezTo>
                    <a:pt x="117" y="41"/>
                    <a:pt x="117" y="43"/>
                    <a:pt x="115" y="43"/>
                  </a:cubicBezTo>
                  <a:cubicBezTo>
                    <a:pt x="113" y="42"/>
                    <a:pt x="114" y="47"/>
                    <a:pt x="113" y="48"/>
                  </a:cubicBezTo>
                  <a:cubicBezTo>
                    <a:pt x="112" y="50"/>
                    <a:pt x="115" y="55"/>
                    <a:pt x="112" y="54"/>
                  </a:cubicBezTo>
                  <a:cubicBezTo>
                    <a:pt x="109" y="54"/>
                    <a:pt x="107" y="51"/>
                    <a:pt x="106" y="52"/>
                  </a:cubicBezTo>
                  <a:cubicBezTo>
                    <a:pt x="105" y="54"/>
                    <a:pt x="105" y="58"/>
                    <a:pt x="105" y="60"/>
                  </a:cubicBezTo>
                  <a:cubicBezTo>
                    <a:pt x="105" y="62"/>
                    <a:pt x="105" y="65"/>
                    <a:pt x="104" y="65"/>
                  </a:cubicBezTo>
                  <a:cubicBezTo>
                    <a:pt x="103" y="65"/>
                    <a:pt x="99" y="62"/>
                    <a:pt x="98" y="64"/>
                  </a:cubicBezTo>
                  <a:cubicBezTo>
                    <a:pt x="98" y="66"/>
                    <a:pt x="98" y="68"/>
                    <a:pt x="99" y="70"/>
                  </a:cubicBezTo>
                  <a:cubicBezTo>
                    <a:pt x="100" y="72"/>
                    <a:pt x="101" y="80"/>
                    <a:pt x="98" y="77"/>
                  </a:cubicBezTo>
                  <a:cubicBezTo>
                    <a:pt x="96" y="74"/>
                    <a:pt x="93" y="68"/>
                    <a:pt x="90" y="68"/>
                  </a:cubicBezTo>
                  <a:cubicBezTo>
                    <a:pt x="88" y="69"/>
                    <a:pt x="83" y="75"/>
                    <a:pt x="82" y="78"/>
                  </a:cubicBezTo>
                  <a:cubicBezTo>
                    <a:pt x="82" y="82"/>
                    <a:pt x="86" y="87"/>
                    <a:pt x="84" y="89"/>
                  </a:cubicBezTo>
                  <a:cubicBezTo>
                    <a:pt x="82" y="92"/>
                    <a:pt x="82" y="97"/>
                    <a:pt x="81" y="99"/>
                  </a:cubicBezTo>
                  <a:cubicBezTo>
                    <a:pt x="80" y="100"/>
                    <a:pt x="77" y="102"/>
                    <a:pt x="74" y="104"/>
                  </a:cubicBezTo>
                  <a:cubicBezTo>
                    <a:pt x="71" y="107"/>
                    <a:pt x="57" y="111"/>
                    <a:pt x="53" y="113"/>
                  </a:cubicBezTo>
                  <a:cubicBezTo>
                    <a:pt x="50" y="115"/>
                    <a:pt x="45" y="118"/>
                    <a:pt x="40" y="118"/>
                  </a:cubicBezTo>
                  <a:cubicBezTo>
                    <a:pt x="35" y="119"/>
                    <a:pt x="23" y="120"/>
                    <a:pt x="21" y="123"/>
                  </a:cubicBezTo>
                  <a:cubicBezTo>
                    <a:pt x="18" y="125"/>
                    <a:pt x="15" y="131"/>
                    <a:pt x="14" y="131"/>
                  </a:cubicBezTo>
                  <a:cubicBezTo>
                    <a:pt x="12" y="131"/>
                    <a:pt x="9" y="141"/>
                    <a:pt x="8" y="139"/>
                  </a:cubicBezTo>
                  <a:cubicBezTo>
                    <a:pt x="6" y="138"/>
                    <a:pt x="8" y="134"/>
                    <a:pt x="6" y="136"/>
                  </a:cubicBezTo>
                  <a:cubicBezTo>
                    <a:pt x="3" y="139"/>
                    <a:pt x="0" y="142"/>
                    <a:pt x="2" y="147"/>
                  </a:cubicBezTo>
                  <a:cubicBezTo>
                    <a:pt x="3" y="152"/>
                    <a:pt x="4" y="154"/>
                    <a:pt x="3" y="156"/>
                  </a:cubicBezTo>
                  <a:cubicBezTo>
                    <a:pt x="2" y="158"/>
                    <a:pt x="1" y="166"/>
                    <a:pt x="3" y="165"/>
                  </a:cubicBezTo>
                  <a:cubicBezTo>
                    <a:pt x="5" y="164"/>
                    <a:pt x="7" y="160"/>
                    <a:pt x="7" y="161"/>
                  </a:cubicBezTo>
                  <a:cubicBezTo>
                    <a:pt x="7" y="162"/>
                    <a:pt x="4" y="165"/>
                    <a:pt x="6" y="170"/>
                  </a:cubicBezTo>
                  <a:cubicBezTo>
                    <a:pt x="7" y="174"/>
                    <a:pt x="7" y="176"/>
                    <a:pt x="10" y="179"/>
                  </a:cubicBezTo>
                  <a:cubicBezTo>
                    <a:pt x="12" y="182"/>
                    <a:pt x="17" y="190"/>
                    <a:pt x="14" y="188"/>
                  </a:cubicBezTo>
                  <a:cubicBezTo>
                    <a:pt x="11" y="186"/>
                    <a:pt x="7" y="183"/>
                    <a:pt x="8" y="185"/>
                  </a:cubicBezTo>
                  <a:cubicBezTo>
                    <a:pt x="8" y="186"/>
                    <a:pt x="10" y="191"/>
                    <a:pt x="8" y="190"/>
                  </a:cubicBezTo>
                  <a:cubicBezTo>
                    <a:pt x="6" y="189"/>
                    <a:pt x="3" y="185"/>
                    <a:pt x="5" y="189"/>
                  </a:cubicBezTo>
                  <a:cubicBezTo>
                    <a:pt x="6" y="193"/>
                    <a:pt x="7" y="198"/>
                    <a:pt x="10" y="200"/>
                  </a:cubicBezTo>
                  <a:cubicBezTo>
                    <a:pt x="13" y="203"/>
                    <a:pt x="18" y="209"/>
                    <a:pt x="19" y="213"/>
                  </a:cubicBezTo>
                  <a:cubicBezTo>
                    <a:pt x="21" y="218"/>
                    <a:pt x="27" y="226"/>
                    <a:pt x="29" y="228"/>
                  </a:cubicBezTo>
                  <a:cubicBezTo>
                    <a:pt x="31" y="230"/>
                    <a:pt x="35" y="239"/>
                    <a:pt x="36" y="242"/>
                  </a:cubicBezTo>
                  <a:cubicBezTo>
                    <a:pt x="36" y="246"/>
                    <a:pt x="42" y="259"/>
                    <a:pt x="46" y="265"/>
                  </a:cubicBezTo>
                  <a:cubicBezTo>
                    <a:pt x="50" y="272"/>
                    <a:pt x="53" y="281"/>
                    <a:pt x="51" y="280"/>
                  </a:cubicBezTo>
                  <a:cubicBezTo>
                    <a:pt x="50" y="279"/>
                    <a:pt x="47" y="273"/>
                    <a:pt x="46" y="278"/>
                  </a:cubicBezTo>
                  <a:cubicBezTo>
                    <a:pt x="46" y="283"/>
                    <a:pt x="47" y="288"/>
                    <a:pt x="45" y="290"/>
                  </a:cubicBezTo>
                  <a:cubicBezTo>
                    <a:pt x="42" y="292"/>
                    <a:pt x="41" y="293"/>
                    <a:pt x="41" y="296"/>
                  </a:cubicBezTo>
                  <a:cubicBezTo>
                    <a:pt x="42" y="298"/>
                    <a:pt x="43" y="302"/>
                    <a:pt x="47" y="303"/>
                  </a:cubicBezTo>
                  <a:cubicBezTo>
                    <a:pt x="51" y="304"/>
                    <a:pt x="54" y="309"/>
                    <a:pt x="59" y="312"/>
                  </a:cubicBezTo>
                  <a:cubicBezTo>
                    <a:pt x="64" y="315"/>
                    <a:pt x="73" y="316"/>
                    <a:pt x="76" y="315"/>
                  </a:cubicBezTo>
                  <a:cubicBezTo>
                    <a:pt x="79" y="313"/>
                    <a:pt x="86" y="307"/>
                    <a:pt x="90" y="306"/>
                  </a:cubicBezTo>
                  <a:cubicBezTo>
                    <a:pt x="94" y="304"/>
                    <a:pt x="97" y="298"/>
                    <a:pt x="100" y="297"/>
                  </a:cubicBezTo>
                  <a:cubicBezTo>
                    <a:pt x="104" y="296"/>
                    <a:pt x="115" y="295"/>
                    <a:pt x="119" y="296"/>
                  </a:cubicBezTo>
                  <a:cubicBezTo>
                    <a:pt x="123" y="298"/>
                    <a:pt x="127" y="300"/>
                    <a:pt x="129" y="298"/>
                  </a:cubicBezTo>
                  <a:cubicBezTo>
                    <a:pt x="131" y="296"/>
                    <a:pt x="131" y="293"/>
                    <a:pt x="134" y="295"/>
                  </a:cubicBezTo>
                  <a:cubicBezTo>
                    <a:pt x="137" y="298"/>
                    <a:pt x="138" y="300"/>
                    <a:pt x="141" y="297"/>
                  </a:cubicBezTo>
                  <a:cubicBezTo>
                    <a:pt x="143" y="294"/>
                    <a:pt x="143" y="283"/>
                    <a:pt x="148" y="282"/>
                  </a:cubicBezTo>
                  <a:cubicBezTo>
                    <a:pt x="153" y="281"/>
                    <a:pt x="166" y="281"/>
                    <a:pt x="175" y="281"/>
                  </a:cubicBezTo>
                  <a:cubicBezTo>
                    <a:pt x="185" y="282"/>
                    <a:pt x="187" y="282"/>
                    <a:pt x="193" y="279"/>
                  </a:cubicBezTo>
                  <a:cubicBezTo>
                    <a:pt x="199" y="274"/>
                    <a:pt x="212" y="271"/>
                    <a:pt x="217" y="270"/>
                  </a:cubicBezTo>
                  <a:cubicBezTo>
                    <a:pt x="223" y="269"/>
                    <a:pt x="227" y="266"/>
                    <a:pt x="232" y="269"/>
                  </a:cubicBezTo>
                  <a:cubicBezTo>
                    <a:pt x="236" y="271"/>
                    <a:pt x="239" y="275"/>
                    <a:pt x="247" y="276"/>
                  </a:cubicBezTo>
                  <a:cubicBezTo>
                    <a:pt x="255" y="277"/>
                    <a:pt x="262" y="278"/>
                    <a:pt x="263" y="279"/>
                  </a:cubicBezTo>
                  <a:cubicBezTo>
                    <a:pt x="264" y="281"/>
                    <a:pt x="261" y="282"/>
                    <a:pt x="263" y="285"/>
                  </a:cubicBezTo>
                  <a:cubicBezTo>
                    <a:pt x="265" y="288"/>
                    <a:pt x="268" y="285"/>
                    <a:pt x="269" y="290"/>
                  </a:cubicBezTo>
                  <a:cubicBezTo>
                    <a:pt x="271" y="294"/>
                    <a:pt x="277" y="300"/>
                    <a:pt x="278" y="302"/>
                  </a:cubicBezTo>
                  <a:cubicBezTo>
                    <a:pt x="279" y="304"/>
                    <a:pt x="281" y="309"/>
                    <a:pt x="283" y="311"/>
                  </a:cubicBezTo>
                  <a:cubicBezTo>
                    <a:pt x="285" y="312"/>
                    <a:pt x="291" y="316"/>
                    <a:pt x="290" y="313"/>
                  </a:cubicBezTo>
                  <a:cubicBezTo>
                    <a:pt x="290" y="310"/>
                    <a:pt x="287" y="310"/>
                    <a:pt x="290" y="307"/>
                  </a:cubicBezTo>
                  <a:cubicBezTo>
                    <a:pt x="292" y="304"/>
                    <a:pt x="290" y="294"/>
                    <a:pt x="295" y="294"/>
                  </a:cubicBezTo>
                  <a:cubicBezTo>
                    <a:pt x="300" y="294"/>
                    <a:pt x="300" y="292"/>
                    <a:pt x="300" y="290"/>
                  </a:cubicBezTo>
                  <a:cubicBezTo>
                    <a:pt x="300" y="287"/>
                    <a:pt x="303" y="283"/>
                    <a:pt x="304" y="284"/>
                  </a:cubicBezTo>
                  <a:cubicBezTo>
                    <a:pt x="305" y="285"/>
                    <a:pt x="307" y="291"/>
                    <a:pt x="305" y="294"/>
                  </a:cubicBezTo>
                  <a:cubicBezTo>
                    <a:pt x="304" y="297"/>
                    <a:pt x="306" y="310"/>
                    <a:pt x="305" y="311"/>
                  </a:cubicBezTo>
                  <a:cubicBezTo>
                    <a:pt x="304" y="312"/>
                    <a:pt x="302" y="313"/>
                    <a:pt x="302" y="316"/>
                  </a:cubicBezTo>
                  <a:cubicBezTo>
                    <a:pt x="301" y="318"/>
                    <a:pt x="304" y="319"/>
                    <a:pt x="306" y="317"/>
                  </a:cubicBezTo>
                  <a:cubicBezTo>
                    <a:pt x="307" y="316"/>
                    <a:pt x="310" y="314"/>
                    <a:pt x="311" y="311"/>
                  </a:cubicBezTo>
                  <a:cubicBezTo>
                    <a:pt x="311" y="308"/>
                    <a:pt x="313" y="303"/>
                    <a:pt x="314" y="305"/>
                  </a:cubicBezTo>
                  <a:cubicBezTo>
                    <a:pt x="315" y="307"/>
                    <a:pt x="318" y="314"/>
                    <a:pt x="320" y="317"/>
                  </a:cubicBezTo>
                  <a:cubicBezTo>
                    <a:pt x="322" y="320"/>
                    <a:pt x="316" y="324"/>
                    <a:pt x="317" y="324"/>
                  </a:cubicBezTo>
                  <a:cubicBezTo>
                    <a:pt x="319" y="325"/>
                    <a:pt x="322" y="326"/>
                    <a:pt x="324" y="325"/>
                  </a:cubicBezTo>
                  <a:cubicBezTo>
                    <a:pt x="326" y="323"/>
                    <a:pt x="323" y="319"/>
                    <a:pt x="328" y="325"/>
                  </a:cubicBezTo>
                  <a:cubicBezTo>
                    <a:pt x="333" y="331"/>
                    <a:pt x="341" y="337"/>
                    <a:pt x="341" y="342"/>
                  </a:cubicBezTo>
                  <a:cubicBezTo>
                    <a:pt x="342" y="347"/>
                    <a:pt x="345" y="351"/>
                    <a:pt x="349" y="356"/>
                  </a:cubicBezTo>
                  <a:cubicBezTo>
                    <a:pt x="354" y="360"/>
                    <a:pt x="352" y="362"/>
                    <a:pt x="360" y="364"/>
                  </a:cubicBezTo>
                  <a:cubicBezTo>
                    <a:pt x="368" y="366"/>
                    <a:pt x="366" y="373"/>
                    <a:pt x="370" y="370"/>
                  </a:cubicBezTo>
                  <a:cubicBezTo>
                    <a:pt x="374" y="368"/>
                    <a:pt x="371" y="364"/>
                    <a:pt x="375" y="367"/>
                  </a:cubicBezTo>
                  <a:cubicBezTo>
                    <a:pt x="379" y="369"/>
                    <a:pt x="389" y="375"/>
                    <a:pt x="391" y="374"/>
                  </a:cubicBezTo>
                  <a:cubicBezTo>
                    <a:pt x="394" y="373"/>
                    <a:pt x="400" y="369"/>
                    <a:pt x="403" y="369"/>
                  </a:cubicBezTo>
                  <a:cubicBezTo>
                    <a:pt x="405" y="369"/>
                    <a:pt x="405" y="361"/>
                    <a:pt x="406" y="361"/>
                  </a:cubicBezTo>
                  <a:cubicBezTo>
                    <a:pt x="407" y="361"/>
                    <a:pt x="409" y="362"/>
                    <a:pt x="414" y="368"/>
                  </a:cubicBezTo>
                  <a:cubicBezTo>
                    <a:pt x="420" y="373"/>
                    <a:pt x="420" y="376"/>
                    <a:pt x="425" y="374"/>
                  </a:cubicBezTo>
                  <a:cubicBezTo>
                    <a:pt x="430" y="373"/>
                    <a:pt x="435" y="376"/>
                    <a:pt x="437" y="372"/>
                  </a:cubicBezTo>
                  <a:cubicBezTo>
                    <a:pt x="439" y="369"/>
                    <a:pt x="437" y="364"/>
                    <a:pt x="442" y="363"/>
                  </a:cubicBezTo>
                  <a:cubicBezTo>
                    <a:pt x="448" y="362"/>
                    <a:pt x="452" y="361"/>
                    <a:pt x="456" y="359"/>
                  </a:cubicBezTo>
                  <a:cubicBezTo>
                    <a:pt x="460" y="356"/>
                    <a:pt x="467" y="359"/>
                    <a:pt x="466" y="355"/>
                  </a:cubicBezTo>
                  <a:cubicBezTo>
                    <a:pt x="465" y="350"/>
                    <a:pt x="461" y="335"/>
                    <a:pt x="462" y="334"/>
                  </a:cubicBezTo>
                  <a:cubicBezTo>
                    <a:pt x="464" y="333"/>
                    <a:pt x="462" y="322"/>
                    <a:pt x="463" y="318"/>
                  </a:cubicBezTo>
                  <a:cubicBezTo>
                    <a:pt x="463" y="313"/>
                    <a:pt x="460" y="307"/>
                    <a:pt x="463" y="304"/>
                  </a:cubicBezTo>
                  <a:cubicBezTo>
                    <a:pt x="465" y="301"/>
                    <a:pt x="467" y="291"/>
                    <a:pt x="470" y="288"/>
                  </a:cubicBezTo>
                  <a:cubicBezTo>
                    <a:pt x="473" y="286"/>
                    <a:pt x="476" y="285"/>
                    <a:pt x="479" y="281"/>
                  </a:cubicBezTo>
                  <a:cubicBezTo>
                    <a:pt x="481" y="277"/>
                    <a:pt x="481" y="249"/>
                    <a:pt x="480" y="241"/>
                  </a:cubicBezTo>
                  <a:cubicBezTo>
                    <a:pt x="479" y="234"/>
                    <a:pt x="479" y="222"/>
                    <a:pt x="476" y="2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88" name="Freeform 54"/>
            <p:cNvSpPr/>
            <p:nvPr/>
          </p:nvSpPr>
          <p:spPr bwMode="auto">
            <a:xfrm>
              <a:off x="8368729" y="4459939"/>
              <a:ext cx="84072" cy="87489"/>
            </a:xfrm>
            <a:custGeom>
              <a:avLst/>
              <a:gdLst>
                <a:gd name="T0" fmla="*/ 44 w 52"/>
                <a:gd name="T1" fmla="*/ 5 h 54"/>
                <a:gd name="T2" fmla="*/ 28 w 52"/>
                <a:gd name="T3" fmla="*/ 7 h 54"/>
                <a:gd name="T4" fmla="*/ 10 w 52"/>
                <a:gd name="T5" fmla="*/ 3 h 54"/>
                <a:gd name="T6" fmla="*/ 1 w 52"/>
                <a:gd name="T7" fmla="*/ 3 h 54"/>
                <a:gd name="T8" fmla="*/ 14 w 52"/>
                <a:gd name="T9" fmla="*/ 25 h 54"/>
                <a:gd name="T10" fmla="*/ 19 w 52"/>
                <a:gd name="T11" fmla="*/ 37 h 54"/>
                <a:gd name="T12" fmla="*/ 38 w 52"/>
                <a:gd name="T13" fmla="*/ 54 h 54"/>
                <a:gd name="T14" fmla="*/ 44 w 52"/>
                <a:gd name="T15" fmla="*/ 42 h 54"/>
                <a:gd name="T16" fmla="*/ 50 w 52"/>
                <a:gd name="T17" fmla="*/ 47 h 54"/>
                <a:gd name="T18" fmla="*/ 49 w 52"/>
                <a:gd name="T19" fmla="*/ 41 h 54"/>
                <a:gd name="T20" fmla="*/ 51 w 52"/>
                <a:gd name="T21" fmla="*/ 30 h 54"/>
                <a:gd name="T22" fmla="*/ 46 w 52"/>
                <a:gd name="T23" fmla="*/ 12 h 54"/>
                <a:gd name="T24" fmla="*/ 44 w 52"/>
                <a:gd name="T25" fmla="*/ 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4">
                  <a:moveTo>
                    <a:pt x="44" y="5"/>
                  </a:moveTo>
                  <a:cubicBezTo>
                    <a:pt x="41" y="2"/>
                    <a:pt x="31" y="6"/>
                    <a:pt x="28" y="7"/>
                  </a:cubicBezTo>
                  <a:cubicBezTo>
                    <a:pt x="24" y="8"/>
                    <a:pt x="16" y="5"/>
                    <a:pt x="10" y="3"/>
                  </a:cubicBezTo>
                  <a:cubicBezTo>
                    <a:pt x="3" y="0"/>
                    <a:pt x="0" y="1"/>
                    <a:pt x="1" y="3"/>
                  </a:cubicBezTo>
                  <a:cubicBezTo>
                    <a:pt x="2" y="5"/>
                    <a:pt x="11" y="22"/>
                    <a:pt x="14" y="25"/>
                  </a:cubicBezTo>
                  <a:cubicBezTo>
                    <a:pt x="17" y="29"/>
                    <a:pt x="18" y="30"/>
                    <a:pt x="19" y="37"/>
                  </a:cubicBezTo>
                  <a:cubicBezTo>
                    <a:pt x="21" y="45"/>
                    <a:pt x="33" y="54"/>
                    <a:pt x="38" y="54"/>
                  </a:cubicBezTo>
                  <a:cubicBezTo>
                    <a:pt x="43" y="54"/>
                    <a:pt x="43" y="45"/>
                    <a:pt x="44" y="42"/>
                  </a:cubicBezTo>
                  <a:cubicBezTo>
                    <a:pt x="44" y="40"/>
                    <a:pt x="47" y="45"/>
                    <a:pt x="50" y="47"/>
                  </a:cubicBezTo>
                  <a:cubicBezTo>
                    <a:pt x="52" y="49"/>
                    <a:pt x="49" y="42"/>
                    <a:pt x="49" y="41"/>
                  </a:cubicBezTo>
                  <a:cubicBezTo>
                    <a:pt x="48" y="39"/>
                    <a:pt x="50" y="32"/>
                    <a:pt x="51" y="30"/>
                  </a:cubicBezTo>
                  <a:cubicBezTo>
                    <a:pt x="52" y="27"/>
                    <a:pt x="49" y="16"/>
                    <a:pt x="46" y="12"/>
                  </a:cubicBezTo>
                  <a:cubicBezTo>
                    <a:pt x="44" y="8"/>
                    <a:pt x="47" y="8"/>
                    <a:pt x="4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89" name="Freeform 55"/>
            <p:cNvSpPr/>
            <p:nvPr/>
          </p:nvSpPr>
          <p:spPr bwMode="auto">
            <a:xfrm>
              <a:off x="8821211" y="4453104"/>
              <a:ext cx="104577" cy="191382"/>
            </a:xfrm>
            <a:custGeom>
              <a:avLst/>
              <a:gdLst>
                <a:gd name="T0" fmla="*/ 62 w 65"/>
                <a:gd name="T1" fmla="*/ 33 h 118"/>
                <a:gd name="T2" fmla="*/ 58 w 65"/>
                <a:gd name="T3" fmla="*/ 16 h 118"/>
                <a:gd name="T4" fmla="*/ 54 w 65"/>
                <a:gd name="T5" fmla="*/ 9 h 118"/>
                <a:gd name="T6" fmla="*/ 49 w 65"/>
                <a:gd name="T7" fmla="*/ 13 h 118"/>
                <a:gd name="T8" fmla="*/ 45 w 65"/>
                <a:gd name="T9" fmla="*/ 7 h 118"/>
                <a:gd name="T10" fmla="*/ 40 w 65"/>
                <a:gd name="T11" fmla="*/ 3 h 118"/>
                <a:gd name="T12" fmla="*/ 32 w 65"/>
                <a:gd name="T13" fmla="*/ 6 h 118"/>
                <a:gd name="T14" fmla="*/ 31 w 65"/>
                <a:gd name="T15" fmla="*/ 22 h 118"/>
                <a:gd name="T16" fmla="*/ 30 w 65"/>
                <a:gd name="T17" fmla="*/ 35 h 118"/>
                <a:gd name="T18" fmla="*/ 21 w 65"/>
                <a:gd name="T19" fmla="*/ 55 h 118"/>
                <a:gd name="T20" fmla="*/ 10 w 65"/>
                <a:gd name="T21" fmla="*/ 67 h 118"/>
                <a:gd name="T22" fmla="*/ 8 w 65"/>
                <a:gd name="T23" fmla="*/ 81 h 118"/>
                <a:gd name="T24" fmla="*/ 3 w 65"/>
                <a:gd name="T25" fmla="*/ 90 h 118"/>
                <a:gd name="T26" fmla="*/ 0 w 65"/>
                <a:gd name="T27" fmla="*/ 100 h 118"/>
                <a:gd name="T28" fmla="*/ 16 w 65"/>
                <a:gd name="T29" fmla="*/ 107 h 118"/>
                <a:gd name="T30" fmla="*/ 22 w 65"/>
                <a:gd name="T31" fmla="*/ 114 h 118"/>
                <a:gd name="T32" fmla="*/ 35 w 65"/>
                <a:gd name="T33" fmla="*/ 115 h 118"/>
                <a:gd name="T34" fmla="*/ 43 w 65"/>
                <a:gd name="T35" fmla="*/ 104 h 118"/>
                <a:gd name="T36" fmla="*/ 46 w 65"/>
                <a:gd name="T37" fmla="*/ 91 h 118"/>
                <a:gd name="T38" fmla="*/ 43 w 65"/>
                <a:gd name="T39" fmla="*/ 75 h 118"/>
                <a:gd name="T40" fmla="*/ 56 w 65"/>
                <a:gd name="T41" fmla="*/ 62 h 118"/>
                <a:gd name="T42" fmla="*/ 63 w 65"/>
                <a:gd name="T43" fmla="*/ 62 h 118"/>
                <a:gd name="T44" fmla="*/ 59 w 65"/>
                <a:gd name="T45" fmla="*/ 50 h 118"/>
                <a:gd name="T46" fmla="*/ 62 w 65"/>
                <a:gd name="T47" fmla="*/ 3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118">
                  <a:moveTo>
                    <a:pt x="62" y="33"/>
                  </a:moveTo>
                  <a:cubicBezTo>
                    <a:pt x="64" y="29"/>
                    <a:pt x="60" y="22"/>
                    <a:pt x="58" y="16"/>
                  </a:cubicBezTo>
                  <a:cubicBezTo>
                    <a:pt x="56" y="9"/>
                    <a:pt x="56" y="10"/>
                    <a:pt x="54" y="9"/>
                  </a:cubicBezTo>
                  <a:cubicBezTo>
                    <a:pt x="52" y="7"/>
                    <a:pt x="50" y="11"/>
                    <a:pt x="49" y="13"/>
                  </a:cubicBezTo>
                  <a:cubicBezTo>
                    <a:pt x="48" y="15"/>
                    <a:pt x="47" y="10"/>
                    <a:pt x="45" y="7"/>
                  </a:cubicBezTo>
                  <a:cubicBezTo>
                    <a:pt x="43" y="5"/>
                    <a:pt x="42" y="7"/>
                    <a:pt x="40" y="3"/>
                  </a:cubicBezTo>
                  <a:cubicBezTo>
                    <a:pt x="38" y="0"/>
                    <a:pt x="33" y="1"/>
                    <a:pt x="32" y="6"/>
                  </a:cubicBezTo>
                  <a:cubicBezTo>
                    <a:pt x="31" y="11"/>
                    <a:pt x="32" y="20"/>
                    <a:pt x="31" y="22"/>
                  </a:cubicBezTo>
                  <a:cubicBezTo>
                    <a:pt x="29" y="24"/>
                    <a:pt x="29" y="29"/>
                    <a:pt x="30" y="35"/>
                  </a:cubicBezTo>
                  <a:cubicBezTo>
                    <a:pt x="32" y="41"/>
                    <a:pt x="22" y="50"/>
                    <a:pt x="21" y="55"/>
                  </a:cubicBezTo>
                  <a:cubicBezTo>
                    <a:pt x="19" y="61"/>
                    <a:pt x="14" y="66"/>
                    <a:pt x="10" y="67"/>
                  </a:cubicBezTo>
                  <a:cubicBezTo>
                    <a:pt x="6" y="68"/>
                    <a:pt x="10" y="78"/>
                    <a:pt x="8" y="81"/>
                  </a:cubicBezTo>
                  <a:cubicBezTo>
                    <a:pt x="5" y="85"/>
                    <a:pt x="4" y="87"/>
                    <a:pt x="3" y="90"/>
                  </a:cubicBezTo>
                  <a:cubicBezTo>
                    <a:pt x="2" y="92"/>
                    <a:pt x="0" y="96"/>
                    <a:pt x="0" y="100"/>
                  </a:cubicBezTo>
                  <a:cubicBezTo>
                    <a:pt x="1" y="104"/>
                    <a:pt x="14" y="108"/>
                    <a:pt x="16" y="107"/>
                  </a:cubicBezTo>
                  <a:cubicBezTo>
                    <a:pt x="19" y="107"/>
                    <a:pt x="19" y="109"/>
                    <a:pt x="22" y="114"/>
                  </a:cubicBezTo>
                  <a:cubicBezTo>
                    <a:pt x="25" y="118"/>
                    <a:pt x="33" y="116"/>
                    <a:pt x="35" y="115"/>
                  </a:cubicBezTo>
                  <a:cubicBezTo>
                    <a:pt x="38" y="114"/>
                    <a:pt x="41" y="107"/>
                    <a:pt x="43" y="104"/>
                  </a:cubicBezTo>
                  <a:cubicBezTo>
                    <a:pt x="45" y="101"/>
                    <a:pt x="46" y="95"/>
                    <a:pt x="46" y="91"/>
                  </a:cubicBezTo>
                  <a:cubicBezTo>
                    <a:pt x="47" y="88"/>
                    <a:pt x="43" y="78"/>
                    <a:pt x="43" y="75"/>
                  </a:cubicBezTo>
                  <a:cubicBezTo>
                    <a:pt x="43" y="73"/>
                    <a:pt x="54" y="64"/>
                    <a:pt x="56" y="62"/>
                  </a:cubicBezTo>
                  <a:cubicBezTo>
                    <a:pt x="57" y="59"/>
                    <a:pt x="62" y="63"/>
                    <a:pt x="63" y="62"/>
                  </a:cubicBezTo>
                  <a:cubicBezTo>
                    <a:pt x="65" y="61"/>
                    <a:pt x="59" y="55"/>
                    <a:pt x="59" y="50"/>
                  </a:cubicBezTo>
                  <a:cubicBezTo>
                    <a:pt x="59" y="45"/>
                    <a:pt x="61" y="37"/>
                    <a:pt x="62"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90" name="Freeform 56"/>
            <p:cNvSpPr/>
            <p:nvPr/>
          </p:nvSpPr>
          <p:spPr bwMode="auto">
            <a:xfrm>
              <a:off x="8821211" y="4287012"/>
              <a:ext cx="146954" cy="195483"/>
            </a:xfrm>
            <a:custGeom>
              <a:avLst/>
              <a:gdLst>
                <a:gd name="T0" fmla="*/ 89 w 91"/>
                <a:gd name="T1" fmla="*/ 75 h 121"/>
                <a:gd name="T2" fmla="*/ 90 w 91"/>
                <a:gd name="T3" fmla="*/ 59 h 121"/>
                <a:gd name="T4" fmla="*/ 82 w 91"/>
                <a:gd name="T5" fmla="*/ 56 h 121"/>
                <a:gd name="T6" fmla="*/ 72 w 91"/>
                <a:gd name="T7" fmla="*/ 58 h 121"/>
                <a:gd name="T8" fmla="*/ 57 w 91"/>
                <a:gd name="T9" fmla="*/ 48 h 121"/>
                <a:gd name="T10" fmla="*/ 46 w 91"/>
                <a:gd name="T11" fmla="*/ 30 h 121"/>
                <a:gd name="T12" fmla="*/ 49 w 91"/>
                <a:gd name="T13" fmla="*/ 40 h 121"/>
                <a:gd name="T14" fmla="*/ 50 w 91"/>
                <a:gd name="T15" fmla="*/ 47 h 121"/>
                <a:gd name="T16" fmla="*/ 40 w 91"/>
                <a:gd name="T17" fmla="*/ 39 h 121"/>
                <a:gd name="T18" fmla="*/ 35 w 91"/>
                <a:gd name="T19" fmla="*/ 26 h 121"/>
                <a:gd name="T20" fmla="*/ 21 w 91"/>
                <a:gd name="T21" fmla="*/ 14 h 121"/>
                <a:gd name="T22" fmla="*/ 4 w 91"/>
                <a:gd name="T23" fmla="*/ 2 h 121"/>
                <a:gd name="T24" fmla="*/ 18 w 91"/>
                <a:gd name="T25" fmla="*/ 21 h 121"/>
                <a:gd name="T26" fmla="*/ 36 w 91"/>
                <a:gd name="T27" fmla="*/ 41 h 121"/>
                <a:gd name="T28" fmla="*/ 41 w 91"/>
                <a:gd name="T29" fmla="*/ 47 h 121"/>
                <a:gd name="T30" fmla="*/ 46 w 91"/>
                <a:gd name="T31" fmla="*/ 54 h 121"/>
                <a:gd name="T32" fmla="*/ 47 w 91"/>
                <a:gd name="T33" fmla="*/ 68 h 121"/>
                <a:gd name="T34" fmla="*/ 43 w 91"/>
                <a:gd name="T35" fmla="*/ 83 h 121"/>
                <a:gd name="T36" fmla="*/ 64 w 91"/>
                <a:gd name="T37" fmla="*/ 97 h 121"/>
                <a:gd name="T38" fmla="*/ 65 w 91"/>
                <a:gd name="T39" fmla="*/ 117 h 121"/>
                <a:gd name="T40" fmla="*/ 78 w 91"/>
                <a:gd name="T41" fmla="*/ 120 h 121"/>
                <a:gd name="T42" fmla="*/ 80 w 91"/>
                <a:gd name="T43" fmla="*/ 109 h 121"/>
                <a:gd name="T44" fmla="*/ 87 w 91"/>
                <a:gd name="T45" fmla="*/ 92 h 121"/>
                <a:gd name="T46" fmla="*/ 85 w 91"/>
                <a:gd name="T47" fmla="*/ 82 h 121"/>
                <a:gd name="T48" fmla="*/ 89 w 91"/>
                <a:gd name="T49"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121">
                  <a:moveTo>
                    <a:pt x="89" y="75"/>
                  </a:moveTo>
                  <a:cubicBezTo>
                    <a:pt x="90" y="72"/>
                    <a:pt x="91" y="63"/>
                    <a:pt x="90" y="59"/>
                  </a:cubicBezTo>
                  <a:cubicBezTo>
                    <a:pt x="90" y="56"/>
                    <a:pt x="85" y="53"/>
                    <a:pt x="82" y="56"/>
                  </a:cubicBezTo>
                  <a:cubicBezTo>
                    <a:pt x="78" y="59"/>
                    <a:pt x="79" y="61"/>
                    <a:pt x="72" y="58"/>
                  </a:cubicBezTo>
                  <a:cubicBezTo>
                    <a:pt x="65" y="56"/>
                    <a:pt x="59" y="50"/>
                    <a:pt x="57" y="48"/>
                  </a:cubicBezTo>
                  <a:cubicBezTo>
                    <a:pt x="55" y="45"/>
                    <a:pt x="48" y="32"/>
                    <a:pt x="46" y="30"/>
                  </a:cubicBezTo>
                  <a:cubicBezTo>
                    <a:pt x="44" y="28"/>
                    <a:pt x="46" y="36"/>
                    <a:pt x="49" y="40"/>
                  </a:cubicBezTo>
                  <a:cubicBezTo>
                    <a:pt x="53" y="44"/>
                    <a:pt x="51" y="46"/>
                    <a:pt x="50" y="47"/>
                  </a:cubicBezTo>
                  <a:cubicBezTo>
                    <a:pt x="49" y="49"/>
                    <a:pt x="44" y="44"/>
                    <a:pt x="40" y="39"/>
                  </a:cubicBezTo>
                  <a:cubicBezTo>
                    <a:pt x="36" y="34"/>
                    <a:pt x="36" y="30"/>
                    <a:pt x="35" y="26"/>
                  </a:cubicBezTo>
                  <a:cubicBezTo>
                    <a:pt x="34" y="23"/>
                    <a:pt x="26" y="15"/>
                    <a:pt x="21" y="14"/>
                  </a:cubicBezTo>
                  <a:cubicBezTo>
                    <a:pt x="17" y="12"/>
                    <a:pt x="8" y="4"/>
                    <a:pt x="4" y="2"/>
                  </a:cubicBezTo>
                  <a:cubicBezTo>
                    <a:pt x="0" y="0"/>
                    <a:pt x="13" y="17"/>
                    <a:pt x="18" y="21"/>
                  </a:cubicBezTo>
                  <a:cubicBezTo>
                    <a:pt x="22" y="25"/>
                    <a:pt x="32" y="39"/>
                    <a:pt x="36" y="41"/>
                  </a:cubicBezTo>
                  <a:cubicBezTo>
                    <a:pt x="40" y="43"/>
                    <a:pt x="42" y="44"/>
                    <a:pt x="41" y="47"/>
                  </a:cubicBezTo>
                  <a:cubicBezTo>
                    <a:pt x="40" y="49"/>
                    <a:pt x="40" y="50"/>
                    <a:pt x="46" y="54"/>
                  </a:cubicBezTo>
                  <a:cubicBezTo>
                    <a:pt x="52" y="58"/>
                    <a:pt x="45" y="61"/>
                    <a:pt x="47" y="68"/>
                  </a:cubicBezTo>
                  <a:cubicBezTo>
                    <a:pt x="50" y="74"/>
                    <a:pt x="44" y="80"/>
                    <a:pt x="43" y="83"/>
                  </a:cubicBezTo>
                  <a:cubicBezTo>
                    <a:pt x="42" y="86"/>
                    <a:pt x="59" y="93"/>
                    <a:pt x="64" y="97"/>
                  </a:cubicBezTo>
                  <a:cubicBezTo>
                    <a:pt x="70" y="102"/>
                    <a:pt x="64" y="115"/>
                    <a:pt x="65" y="117"/>
                  </a:cubicBezTo>
                  <a:cubicBezTo>
                    <a:pt x="69" y="120"/>
                    <a:pt x="75" y="121"/>
                    <a:pt x="78" y="120"/>
                  </a:cubicBezTo>
                  <a:cubicBezTo>
                    <a:pt x="81" y="120"/>
                    <a:pt x="81" y="113"/>
                    <a:pt x="80" y="109"/>
                  </a:cubicBezTo>
                  <a:cubicBezTo>
                    <a:pt x="79" y="105"/>
                    <a:pt x="85" y="96"/>
                    <a:pt x="87" y="92"/>
                  </a:cubicBezTo>
                  <a:cubicBezTo>
                    <a:pt x="88" y="88"/>
                    <a:pt x="83" y="84"/>
                    <a:pt x="85" y="82"/>
                  </a:cubicBezTo>
                  <a:cubicBezTo>
                    <a:pt x="87" y="80"/>
                    <a:pt x="89" y="78"/>
                    <a:pt x="89"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91" name="Freeform 57"/>
            <p:cNvSpPr/>
            <p:nvPr/>
          </p:nvSpPr>
          <p:spPr bwMode="auto">
            <a:xfrm>
              <a:off x="3273866" y="2137381"/>
              <a:ext cx="1757297" cy="2738131"/>
            </a:xfrm>
            <a:custGeom>
              <a:avLst/>
              <a:gdLst>
                <a:gd name="T0" fmla="*/ 930 w 1088"/>
                <a:gd name="T1" fmla="*/ 867 h 1693"/>
                <a:gd name="T2" fmla="*/ 896 w 1088"/>
                <a:gd name="T3" fmla="*/ 845 h 1693"/>
                <a:gd name="T4" fmla="*/ 839 w 1088"/>
                <a:gd name="T5" fmla="*/ 802 h 1693"/>
                <a:gd name="T6" fmla="*/ 695 w 1088"/>
                <a:gd name="T7" fmla="*/ 795 h 1693"/>
                <a:gd name="T8" fmla="*/ 606 w 1088"/>
                <a:gd name="T9" fmla="*/ 800 h 1693"/>
                <a:gd name="T10" fmla="*/ 617 w 1088"/>
                <a:gd name="T11" fmla="*/ 749 h 1693"/>
                <a:gd name="T12" fmla="*/ 564 w 1088"/>
                <a:gd name="T13" fmla="*/ 741 h 1693"/>
                <a:gd name="T14" fmla="*/ 592 w 1088"/>
                <a:gd name="T15" fmla="*/ 685 h 1693"/>
                <a:gd name="T16" fmla="*/ 495 w 1088"/>
                <a:gd name="T17" fmla="*/ 658 h 1693"/>
                <a:gd name="T18" fmla="*/ 541 w 1088"/>
                <a:gd name="T19" fmla="*/ 603 h 1693"/>
                <a:gd name="T20" fmla="*/ 667 w 1088"/>
                <a:gd name="T21" fmla="*/ 639 h 1693"/>
                <a:gd name="T22" fmla="*/ 754 w 1088"/>
                <a:gd name="T23" fmla="*/ 514 h 1693"/>
                <a:gd name="T24" fmla="*/ 860 w 1088"/>
                <a:gd name="T25" fmla="*/ 424 h 1693"/>
                <a:gd name="T26" fmla="*/ 880 w 1088"/>
                <a:gd name="T27" fmla="*/ 434 h 1693"/>
                <a:gd name="T28" fmla="*/ 861 w 1088"/>
                <a:gd name="T29" fmla="*/ 377 h 1693"/>
                <a:gd name="T30" fmla="*/ 975 w 1088"/>
                <a:gd name="T31" fmla="*/ 312 h 1693"/>
                <a:gd name="T32" fmla="*/ 929 w 1088"/>
                <a:gd name="T33" fmla="*/ 244 h 1693"/>
                <a:gd name="T34" fmla="*/ 878 w 1088"/>
                <a:gd name="T35" fmla="*/ 223 h 1693"/>
                <a:gd name="T36" fmla="*/ 801 w 1088"/>
                <a:gd name="T37" fmla="*/ 208 h 1693"/>
                <a:gd name="T38" fmla="*/ 768 w 1088"/>
                <a:gd name="T39" fmla="*/ 336 h 1693"/>
                <a:gd name="T40" fmla="*/ 656 w 1088"/>
                <a:gd name="T41" fmla="*/ 267 h 1693"/>
                <a:gd name="T42" fmla="*/ 700 w 1088"/>
                <a:gd name="T43" fmla="*/ 170 h 1693"/>
                <a:gd name="T44" fmla="*/ 751 w 1088"/>
                <a:gd name="T45" fmla="*/ 109 h 1693"/>
                <a:gd name="T46" fmla="*/ 804 w 1088"/>
                <a:gd name="T47" fmla="*/ 70 h 1693"/>
                <a:gd name="T48" fmla="*/ 776 w 1088"/>
                <a:gd name="T49" fmla="*/ 66 h 1693"/>
                <a:gd name="T50" fmla="*/ 730 w 1088"/>
                <a:gd name="T51" fmla="*/ 55 h 1693"/>
                <a:gd name="T52" fmla="*/ 689 w 1088"/>
                <a:gd name="T53" fmla="*/ 41 h 1693"/>
                <a:gd name="T54" fmla="*/ 672 w 1088"/>
                <a:gd name="T55" fmla="*/ 78 h 1693"/>
                <a:gd name="T56" fmla="*/ 572 w 1088"/>
                <a:gd name="T57" fmla="*/ 74 h 1693"/>
                <a:gd name="T58" fmla="*/ 536 w 1088"/>
                <a:gd name="T59" fmla="*/ 85 h 1693"/>
                <a:gd name="T60" fmla="*/ 448 w 1088"/>
                <a:gd name="T61" fmla="*/ 46 h 1693"/>
                <a:gd name="T62" fmla="*/ 386 w 1088"/>
                <a:gd name="T63" fmla="*/ 43 h 1693"/>
                <a:gd name="T64" fmla="*/ 303 w 1088"/>
                <a:gd name="T65" fmla="*/ 48 h 1693"/>
                <a:gd name="T66" fmla="*/ 184 w 1088"/>
                <a:gd name="T67" fmla="*/ 18 h 1693"/>
                <a:gd name="T68" fmla="*/ 75 w 1088"/>
                <a:gd name="T69" fmla="*/ 98 h 1693"/>
                <a:gd name="T70" fmla="*/ 52 w 1088"/>
                <a:gd name="T71" fmla="*/ 113 h 1693"/>
                <a:gd name="T72" fmla="*/ 61 w 1088"/>
                <a:gd name="T73" fmla="*/ 165 h 1693"/>
                <a:gd name="T74" fmla="*/ 34 w 1088"/>
                <a:gd name="T75" fmla="*/ 223 h 1693"/>
                <a:gd name="T76" fmla="*/ 36 w 1088"/>
                <a:gd name="T77" fmla="*/ 272 h 1693"/>
                <a:gd name="T78" fmla="*/ 117 w 1088"/>
                <a:gd name="T79" fmla="*/ 223 h 1693"/>
                <a:gd name="T80" fmla="*/ 171 w 1088"/>
                <a:gd name="T81" fmla="*/ 215 h 1693"/>
                <a:gd name="T82" fmla="*/ 263 w 1088"/>
                <a:gd name="T83" fmla="*/ 241 h 1693"/>
                <a:gd name="T84" fmla="*/ 304 w 1088"/>
                <a:gd name="T85" fmla="*/ 293 h 1693"/>
                <a:gd name="T86" fmla="*/ 326 w 1088"/>
                <a:gd name="T87" fmla="*/ 352 h 1693"/>
                <a:gd name="T88" fmla="*/ 319 w 1088"/>
                <a:gd name="T89" fmla="*/ 385 h 1693"/>
                <a:gd name="T90" fmla="*/ 330 w 1088"/>
                <a:gd name="T91" fmla="*/ 561 h 1693"/>
                <a:gd name="T92" fmla="*/ 366 w 1088"/>
                <a:gd name="T93" fmla="*/ 663 h 1693"/>
                <a:gd name="T94" fmla="*/ 378 w 1088"/>
                <a:gd name="T95" fmla="*/ 619 h 1693"/>
                <a:gd name="T96" fmla="*/ 526 w 1088"/>
                <a:gd name="T97" fmla="*/ 758 h 1693"/>
                <a:gd name="T98" fmla="*/ 568 w 1088"/>
                <a:gd name="T99" fmla="*/ 769 h 1693"/>
                <a:gd name="T100" fmla="*/ 582 w 1088"/>
                <a:gd name="T101" fmla="*/ 804 h 1693"/>
                <a:gd name="T102" fmla="*/ 659 w 1088"/>
                <a:gd name="T103" fmla="*/ 836 h 1693"/>
                <a:gd name="T104" fmla="*/ 599 w 1088"/>
                <a:gd name="T105" fmla="*/ 935 h 1693"/>
                <a:gd name="T106" fmla="*/ 627 w 1088"/>
                <a:gd name="T107" fmla="*/ 1082 h 1693"/>
                <a:gd name="T108" fmla="*/ 613 w 1088"/>
                <a:gd name="T109" fmla="*/ 1291 h 1693"/>
                <a:gd name="T110" fmla="*/ 550 w 1088"/>
                <a:gd name="T111" fmla="*/ 1501 h 1693"/>
                <a:gd name="T112" fmla="*/ 503 w 1088"/>
                <a:gd name="T113" fmla="*/ 1623 h 1693"/>
                <a:gd name="T114" fmla="*/ 557 w 1088"/>
                <a:gd name="T115" fmla="*/ 1666 h 1693"/>
                <a:gd name="T116" fmla="*/ 592 w 1088"/>
                <a:gd name="T117" fmla="*/ 1602 h 1693"/>
                <a:gd name="T118" fmla="*/ 712 w 1088"/>
                <a:gd name="T119" fmla="*/ 1403 h 1693"/>
                <a:gd name="T120" fmla="*/ 826 w 1088"/>
                <a:gd name="T121" fmla="*/ 1315 h 1693"/>
                <a:gd name="T122" fmla="*/ 934 w 1088"/>
                <a:gd name="T123" fmla="*/ 1177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8" h="1693">
                  <a:moveTo>
                    <a:pt x="1084" y="961"/>
                  </a:moveTo>
                  <a:cubicBezTo>
                    <a:pt x="1081" y="960"/>
                    <a:pt x="1076" y="956"/>
                    <a:pt x="1070" y="956"/>
                  </a:cubicBezTo>
                  <a:cubicBezTo>
                    <a:pt x="1063" y="955"/>
                    <a:pt x="1056" y="955"/>
                    <a:pt x="1052" y="951"/>
                  </a:cubicBezTo>
                  <a:cubicBezTo>
                    <a:pt x="1049" y="948"/>
                    <a:pt x="1045" y="940"/>
                    <a:pt x="1036" y="939"/>
                  </a:cubicBezTo>
                  <a:cubicBezTo>
                    <a:pt x="1028" y="939"/>
                    <a:pt x="1017" y="939"/>
                    <a:pt x="1013" y="938"/>
                  </a:cubicBezTo>
                  <a:cubicBezTo>
                    <a:pt x="1009" y="937"/>
                    <a:pt x="1007" y="934"/>
                    <a:pt x="1001" y="933"/>
                  </a:cubicBezTo>
                  <a:cubicBezTo>
                    <a:pt x="995" y="933"/>
                    <a:pt x="991" y="935"/>
                    <a:pt x="990" y="933"/>
                  </a:cubicBezTo>
                  <a:cubicBezTo>
                    <a:pt x="989" y="931"/>
                    <a:pt x="987" y="927"/>
                    <a:pt x="984" y="926"/>
                  </a:cubicBezTo>
                  <a:cubicBezTo>
                    <a:pt x="980" y="925"/>
                    <a:pt x="970" y="919"/>
                    <a:pt x="967" y="917"/>
                  </a:cubicBezTo>
                  <a:cubicBezTo>
                    <a:pt x="965" y="916"/>
                    <a:pt x="961" y="912"/>
                    <a:pt x="957" y="914"/>
                  </a:cubicBezTo>
                  <a:cubicBezTo>
                    <a:pt x="954" y="917"/>
                    <a:pt x="947" y="928"/>
                    <a:pt x="944" y="928"/>
                  </a:cubicBezTo>
                  <a:cubicBezTo>
                    <a:pt x="942" y="928"/>
                    <a:pt x="952" y="917"/>
                    <a:pt x="952" y="916"/>
                  </a:cubicBezTo>
                  <a:cubicBezTo>
                    <a:pt x="952" y="916"/>
                    <a:pt x="953" y="910"/>
                    <a:pt x="948" y="910"/>
                  </a:cubicBezTo>
                  <a:cubicBezTo>
                    <a:pt x="944" y="910"/>
                    <a:pt x="939" y="912"/>
                    <a:pt x="938" y="911"/>
                  </a:cubicBezTo>
                  <a:cubicBezTo>
                    <a:pt x="936" y="909"/>
                    <a:pt x="936" y="904"/>
                    <a:pt x="933" y="906"/>
                  </a:cubicBezTo>
                  <a:cubicBezTo>
                    <a:pt x="930" y="909"/>
                    <a:pt x="926" y="914"/>
                    <a:pt x="925" y="911"/>
                  </a:cubicBezTo>
                  <a:cubicBezTo>
                    <a:pt x="925" y="909"/>
                    <a:pt x="932" y="906"/>
                    <a:pt x="934" y="904"/>
                  </a:cubicBezTo>
                  <a:cubicBezTo>
                    <a:pt x="936" y="902"/>
                    <a:pt x="939" y="896"/>
                    <a:pt x="939" y="894"/>
                  </a:cubicBezTo>
                  <a:cubicBezTo>
                    <a:pt x="938" y="891"/>
                    <a:pt x="937" y="890"/>
                    <a:pt x="935" y="886"/>
                  </a:cubicBezTo>
                  <a:cubicBezTo>
                    <a:pt x="933" y="883"/>
                    <a:pt x="931" y="871"/>
                    <a:pt x="930" y="867"/>
                  </a:cubicBezTo>
                  <a:cubicBezTo>
                    <a:pt x="929" y="866"/>
                    <a:pt x="929" y="866"/>
                    <a:pt x="928" y="865"/>
                  </a:cubicBezTo>
                  <a:cubicBezTo>
                    <a:pt x="928" y="865"/>
                    <a:pt x="928" y="864"/>
                    <a:pt x="928" y="864"/>
                  </a:cubicBezTo>
                  <a:cubicBezTo>
                    <a:pt x="928" y="864"/>
                    <a:pt x="928" y="864"/>
                    <a:pt x="928" y="864"/>
                  </a:cubicBezTo>
                  <a:cubicBezTo>
                    <a:pt x="927" y="863"/>
                    <a:pt x="926" y="863"/>
                    <a:pt x="926" y="862"/>
                  </a:cubicBezTo>
                  <a:cubicBezTo>
                    <a:pt x="925" y="862"/>
                    <a:pt x="925" y="861"/>
                    <a:pt x="924" y="861"/>
                  </a:cubicBezTo>
                  <a:cubicBezTo>
                    <a:pt x="924" y="861"/>
                    <a:pt x="924" y="860"/>
                    <a:pt x="923" y="860"/>
                  </a:cubicBezTo>
                  <a:cubicBezTo>
                    <a:pt x="922" y="859"/>
                    <a:pt x="921" y="859"/>
                    <a:pt x="921" y="858"/>
                  </a:cubicBezTo>
                  <a:cubicBezTo>
                    <a:pt x="920" y="858"/>
                    <a:pt x="920" y="857"/>
                    <a:pt x="919" y="857"/>
                  </a:cubicBezTo>
                  <a:cubicBezTo>
                    <a:pt x="919" y="857"/>
                    <a:pt x="919" y="857"/>
                    <a:pt x="919" y="857"/>
                  </a:cubicBezTo>
                  <a:cubicBezTo>
                    <a:pt x="918" y="856"/>
                    <a:pt x="918" y="856"/>
                    <a:pt x="917" y="856"/>
                  </a:cubicBezTo>
                  <a:cubicBezTo>
                    <a:pt x="917" y="855"/>
                    <a:pt x="916" y="855"/>
                    <a:pt x="916" y="855"/>
                  </a:cubicBezTo>
                  <a:cubicBezTo>
                    <a:pt x="915" y="855"/>
                    <a:pt x="915" y="854"/>
                    <a:pt x="914" y="853"/>
                  </a:cubicBezTo>
                  <a:cubicBezTo>
                    <a:pt x="914" y="853"/>
                    <a:pt x="913" y="853"/>
                    <a:pt x="913" y="853"/>
                  </a:cubicBezTo>
                  <a:cubicBezTo>
                    <a:pt x="912" y="853"/>
                    <a:pt x="911" y="852"/>
                    <a:pt x="910" y="851"/>
                  </a:cubicBezTo>
                  <a:cubicBezTo>
                    <a:pt x="910" y="851"/>
                    <a:pt x="909" y="851"/>
                    <a:pt x="909" y="851"/>
                  </a:cubicBezTo>
                  <a:cubicBezTo>
                    <a:pt x="908" y="850"/>
                    <a:pt x="907" y="850"/>
                    <a:pt x="906" y="849"/>
                  </a:cubicBezTo>
                  <a:cubicBezTo>
                    <a:pt x="906" y="849"/>
                    <a:pt x="906" y="849"/>
                    <a:pt x="905" y="849"/>
                  </a:cubicBezTo>
                  <a:cubicBezTo>
                    <a:pt x="904" y="848"/>
                    <a:pt x="903" y="848"/>
                    <a:pt x="903" y="847"/>
                  </a:cubicBezTo>
                  <a:cubicBezTo>
                    <a:pt x="901" y="847"/>
                    <a:pt x="900" y="846"/>
                    <a:pt x="898" y="846"/>
                  </a:cubicBezTo>
                  <a:cubicBezTo>
                    <a:pt x="897" y="845"/>
                    <a:pt x="897" y="845"/>
                    <a:pt x="896" y="845"/>
                  </a:cubicBezTo>
                  <a:cubicBezTo>
                    <a:pt x="890" y="845"/>
                    <a:pt x="883" y="847"/>
                    <a:pt x="877" y="846"/>
                  </a:cubicBezTo>
                  <a:cubicBezTo>
                    <a:pt x="877" y="846"/>
                    <a:pt x="876" y="845"/>
                    <a:pt x="875" y="845"/>
                  </a:cubicBezTo>
                  <a:cubicBezTo>
                    <a:pt x="875" y="845"/>
                    <a:pt x="874" y="845"/>
                    <a:pt x="874" y="844"/>
                  </a:cubicBezTo>
                  <a:cubicBezTo>
                    <a:pt x="874" y="844"/>
                    <a:pt x="873" y="844"/>
                    <a:pt x="873" y="844"/>
                  </a:cubicBezTo>
                  <a:cubicBezTo>
                    <a:pt x="872" y="843"/>
                    <a:pt x="871" y="842"/>
                    <a:pt x="870" y="841"/>
                  </a:cubicBezTo>
                  <a:cubicBezTo>
                    <a:pt x="870" y="841"/>
                    <a:pt x="870" y="841"/>
                    <a:pt x="869" y="841"/>
                  </a:cubicBezTo>
                  <a:cubicBezTo>
                    <a:pt x="868" y="840"/>
                    <a:pt x="867" y="839"/>
                    <a:pt x="867" y="839"/>
                  </a:cubicBezTo>
                  <a:cubicBezTo>
                    <a:pt x="866" y="838"/>
                    <a:pt x="865" y="837"/>
                    <a:pt x="864" y="837"/>
                  </a:cubicBezTo>
                  <a:cubicBezTo>
                    <a:pt x="864" y="837"/>
                    <a:pt x="864" y="836"/>
                    <a:pt x="864" y="836"/>
                  </a:cubicBezTo>
                  <a:cubicBezTo>
                    <a:pt x="863" y="836"/>
                    <a:pt x="862" y="836"/>
                    <a:pt x="861" y="835"/>
                  </a:cubicBezTo>
                  <a:cubicBezTo>
                    <a:pt x="858" y="835"/>
                    <a:pt x="860" y="834"/>
                    <a:pt x="857" y="830"/>
                  </a:cubicBezTo>
                  <a:cubicBezTo>
                    <a:pt x="853" y="826"/>
                    <a:pt x="853" y="822"/>
                    <a:pt x="848" y="821"/>
                  </a:cubicBezTo>
                  <a:cubicBezTo>
                    <a:pt x="847" y="821"/>
                    <a:pt x="847" y="821"/>
                    <a:pt x="846" y="820"/>
                  </a:cubicBezTo>
                  <a:cubicBezTo>
                    <a:pt x="845" y="820"/>
                    <a:pt x="845" y="820"/>
                    <a:pt x="844" y="820"/>
                  </a:cubicBezTo>
                  <a:cubicBezTo>
                    <a:pt x="844" y="820"/>
                    <a:pt x="844" y="820"/>
                    <a:pt x="844" y="820"/>
                  </a:cubicBezTo>
                  <a:cubicBezTo>
                    <a:pt x="843" y="819"/>
                    <a:pt x="842" y="819"/>
                    <a:pt x="842" y="819"/>
                  </a:cubicBezTo>
                  <a:cubicBezTo>
                    <a:pt x="842" y="819"/>
                    <a:pt x="841" y="819"/>
                    <a:pt x="841" y="819"/>
                  </a:cubicBezTo>
                  <a:cubicBezTo>
                    <a:pt x="841" y="818"/>
                    <a:pt x="840" y="818"/>
                    <a:pt x="839" y="818"/>
                  </a:cubicBezTo>
                  <a:cubicBezTo>
                    <a:pt x="836" y="818"/>
                    <a:pt x="839" y="817"/>
                    <a:pt x="838" y="813"/>
                  </a:cubicBezTo>
                  <a:cubicBezTo>
                    <a:pt x="837" y="810"/>
                    <a:pt x="836" y="804"/>
                    <a:pt x="839" y="802"/>
                  </a:cubicBezTo>
                  <a:cubicBezTo>
                    <a:pt x="842" y="800"/>
                    <a:pt x="842" y="796"/>
                    <a:pt x="839" y="798"/>
                  </a:cubicBezTo>
                  <a:cubicBezTo>
                    <a:pt x="835" y="801"/>
                    <a:pt x="832" y="805"/>
                    <a:pt x="827" y="803"/>
                  </a:cubicBezTo>
                  <a:cubicBezTo>
                    <a:pt x="822" y="801"/>
                    <a:pt x="824" y="799"/>
                    <a:pt x="817" y="798"/>
                  </a:cubicBezTo>
                  <a:cubicBezTo>
                    <a:pt x="811" y="798"/>
                    <a:pt x="805" y="803"/>
                    <a:pt x="797" y="802"/>
                  </a:cubicBezTo>
                  <a:cubicBezTo>
                    <a:pt x="790" y="802"/>
                    <a:pt x="784" y="796"/>
                    <a:pt x="780" y="796"/>
                  </a:cubicBezTo>
                  <a:cubicBezTo>
                    <a:pt x="777" y="796"/>
                    <a:pt x="769" y="802"/>
                    <a:pt x="767" y="799"/>
                  </a:cubicBezTo>
                  <a:cubicBezTo>
                    <a:pt x="765" y="797"/>
                    <a:pt x="769" y="795"/>
                    <a:pt x="766" y="793"/>
                  </a:cubicBezTo>
                  <a:cubicBezTo>
                    <a:pt x="764" y="790"/>
                    <a:pt x="756" y="788"/>
                    <a:pt x="751" y="790"/>
                  </a:cubicBezTo>
                  <a:cubicBezTo>
                    <a:pt x="748" y="791"/>
                    <a:pt x="740" y="794"/>
                    <a:pt x="736" y="794"/>
                  </a:cubicBezTo>
                  <a:cubicBezTo>
                    <a:pt x="733" y="794"/>
                    <a:pt x="727" y="798"/>
                    <a:pt x="728" y="795"/>
                  </a:cubicBezTo>
                  <a:cubicBezTo>
                    <a:pt x="728" y="794"/>
                    <a:pt x="728" y="793"/>
                    <a:pt x="728" y="793"/>
                  </a:cubicBezTo>
                  <a:cubicBezTo>
                    <a:pt x="728" y="792"/>
                    <a:pt x="729" y="792"/>
                    <a:pt x="729" y="792"/>
                  </a:cubicBezTo>
                  <a:cubicBezTo>
                    <a:pt x="729" y="791"/>
                    <a:pt x="730" y="791"/>
                    <a:pt x="730" y="790"/>
                  </a:cubicBezTo>
                  <a:cubicBezTo>
                    <a:pt x="730" y="790"/>
                    <a:pt x="731" y="790"/>
                    <a:pt x="731" y="790"/>
                  </a:cubicBezTo>
                  <a:cubicBezTo>
                    <a:pt x="732" y="789"/>
                    <a:pt x="733" y="789"/>
                    <a:pt x="734" y="788"/>
                  </a:cubicBezTo>
                  <a:cubicBezTo>
                    <a:pt x="738" y="786"/>
                    <a:pt x="741" y="783"/>
                    <a:pt x="738" y="781"/>
                  </a:cubicBezTo>
                  <a:cubicBezTo>
                    <a:pt x="734" y="778"/>
                    <a:pt x="732" y="778"/>
                    <a:pt x="728" y="781"/>
                  </a:cubicBezTo>
                  <a:cubicBezTo>
                    <a:pt x="723" y="784"/>
                    <a:pt x="714" y="791"/>
                    <a:pt x="712" y="790"/>
                  </a:cubicBezTo>
                  <a:cubicBezTo>
                    <a:pt x="710" y="790"/>
                    <a:pt x="708" y="787"/>
                    <a:pt x="705" y="789"/>
                  </a:cubicBezTo>
                  <a:cubicBezTo>
                    <a:pt x="702" y="791"/>
                    <a:pt x="698" y="795"/>
                    <a:pt x="695" y="795"/>
                  </a:cubicBezTo>
                  <a:cubicBezTo>
                    <a:pt x="692" y="796"/>
                    <a:pt x="689" y="797"/>
                    <a:pt x="690" y="798"/>
                  </a:cubicBezTo>
                  <a:cubicBezTo>
                    <a:pt x="690" y="800"/>
                    <a:pt x="686" y="802"/>
                    <a:pt x="686" y="804"/>
                  </a:cubicBezTo>
                  <a:cubicBezTo>
                    <a:pt x="685" y="807"/>
                    <a:pt x="686" y="809"/>
                    <a:pt x="684" y="809"/>
                  </a:cubicBezTo>
                  <a:cubicBezTo>
                    <a:pt x="682" y="809"/>
                    <a:pt x="676" y="816"/>
                    <a:pt x="674" y="817"/>
                  </a:cubicBezTo>
                  <a:cubicBezTo>
                    <a:pt x="673" y="817"/>
                    <a:pt x="669" y="819"/>
                    <a:pt x="668" y="817"/>
                  </a:cubicBezTo>
                  <a:cubicBezTo>
                    <a:pt x="667" y="817"/>
                    <a:pt x="667" y="817"/>
                    <a:pt x="667" y="817"/>
                  </a:cubicBezTo>
                  <a:cubicBezTo>
                    <a:pt x="667" y="816"/>
                    <a:pt x="666" y="816"/>
                    <a:pt x="666" y="815"/>
                  </a:cubicBezTo>
                  <a:cubicBezTo>
                    <a:pt x="665" y="815"/>
                    <a:pt x="665" y="815"/>
                    <a:pt x="665" y="815"/>
                  </a:cubicBezTo>
                  <a:cubicBezTo>
                    <a:pt x="665" y="814"/>
                    <a:pt x="664" y="814"/>
                    <a:pt x="664" y="813"/>
                  </a:cubicBezTo>
                  <a:cubicBezTo>
                    <a:pt x="664" y="813"/>
                    <a:pt x="663" y="813"/>
                    <a:pt x="663" y="813"/>
                  </a:cubicBezTo>
                  <a:cubicBezTo>
                    <a:pt x="662" y="812"/>
                    <a:pt x="661" y="812"/>
                    <a:pt x="660" y="811"/>
                  </a:cubicBezTo>
                  <a:cubicBezTo>
                    <a:pt x="655" y="810"/>
                    <a:pt x="648" y="808"/>
                    <a:pt x="645" y="809"/>
                  </a:cubicBezTo>
                  <a:cubicBezTo>
                    <a:pt x="642" y="810"/>
                    <a:pt x="639" y="812"/>
                    <a:pt x="635" y="813"/>
                  </a:cubicBezTo>
                  <a:cubicBezTo>
                    <a:pt x="632" y="814"/>
                    <a:pt x="625" y="815"/>
                    <a:pt x="622" y="813"/>
                  </a:cubicBezTo>
                  <a:cubicBezTo>
                    <a:pt x="620" y="811"/>
                    <a:pt x="618" y="816"/>
                    <a:pt x="615" y="812"/>
                  </a:cubicBezTo>
                  <a:cubicBezTo>
                    <a:pt x="613" y="808"/>
                    <a:pt x="616" y="810"/>
                    <a:pt x="612" y="805"/>
                  </a:cubicBezTo>
                  <a:cubicBezTo>
                    <a:pt x="611" y="804"/>
                    <a:pt x="611" y="804"/>
                    <a:pt x="611" y="804"/>
                  </a:cubicBezTo>
                  <a:cubicBezTo>
                    <a:pt x="611" y="804"/>
                    <a:pt x="611" y="804"/>
                    <a:pt x="611" y="804"/>
                  </a:cubicBezTo>
                  <a:cubicBezTo>
                    <a:pt x="609" y="802"/>
                    <a:pt x="607" y="801"/>
                    <a:pt x="606" y="800"/>
                  </a:cubicBezTo>
                  <a:cubicBezTo>
                    <a:pt x="606" y="800"/>
                    <a:pt x="606" y="800"/>
                    <a:pt x="606" y="800"/>
                  </a:cubicBezTo>
                  <a:cubicBezTo>
                    <a:pt x="606" y="799"/>
                    <a:pt x="605" y="799"/>
                    <a:pt x="605" y="799"/>
                  </a:cubicBezTo>
                  <a:cubicBezTo>
                    <a:pt x="605" y="799"/>
                    <a:pt x="605" y="799"/>
                    <a:pt x="605" y="799"/>
                  </a:cubicBezTo>
                  <a:cubicBezTo>
                    <a:pt x="605" y="798"/>
                    <a:pt x="605" y="798"/>
                    <a:pt x="605" y="798"/>
                  </a:cubicBezTo>
                  <a:cubicBezTo>
                    <a:pt x="605" y="798"/>
                    <a:pt x="605" y="798"/>
                    <a:pt x="604" y="797"/>
                  </a:cubicBezTo>
                  <a:cubicBezTo>
                    <a:pt x="604" y="797"/>
                    <a:pt x="604" y="796"/>
                    <a:pt x="604" y="796"/>
                  </a:cubicBezTo>
                  <a:cubicBezTo>
                    <a:pt x="604" y="795"/>
                    <a:pt x="604" y="794"/>
                    <a:pt x="604" y="793"/>
                  </a:cubicBezTo>
                  <a:cubicBezTo>
                    <a:pt x="604" y="793"/>
                    <a:pt x="604" y="792"/>
                    <a:pt x="604" y="792"/>
                  </a:cubicBezTo>
                  <a:cubicBezTo>
                    <a:pt x="603" y="791"/>
                    <a:pt x="603" y="791"/>
                    <a:pt x="603" y="790"/>
                  </a:cubicBezTo>
                  <a:cubicBezTo>
                    <a:pt x="603" y="790"/>
                    <a:pt x="603" y="789"/>
                    <a:pt x="603" y="789"/>
                  </a:cubicBezTo>
                  <a:cubicBezTo>
                    <a:pt x="603" y="788"/>
                    <a:pt x="603" y="788"/>
                    <a:pt x="604" y="788"/>
                  </a:cubicBezTo>
                  <a:cubicBezTo>
                    <a:pt x="604" y="787"/>
                    <a:pt x="604" y="787"/>
                    <a:pt x="604" y="787"/>
                  </a:cubicBezTo>
                  <a:cubicBezTo>
                    <a:pt x="604" y="786"/>
                    <a:pt x="604" y="786"/>
                    <a:pt x="605" y="786"/>
                  </a:cubicBezTo>
                  <a:cubicBezTo>
                    <a:pt x="607" y="784"/>
                    <a:pt x="606" y="782"/>
                    <a:pt x="608" y="780"/>
                  </a:cubicBezTo>
                  <a:cubicBezTo>
                    <a:pt x="610" y="778"/>
                    <a:pt x="611" y="769"/>
                    <a:pt x="614" y="766"/>
                  </a:cubicBezTo>
                  <a:cubicBezTo>
                    <a:pt x="618" y="762"/>
                    <a:pt x="618" y="759"/>
                    <a:pt x="617" y="756"/>
                  </a:cubicBezTo>
                  <a:cubicBezTo>
                    <a:pt x="617" y="756"/>
                    <a:pt x="617" y="755"/>
                    <a:pt x="617" y="754"/>
                  </a:cubicBezTo>
                  <a:cubicBezTo>
                    <a:pt x="617" y="754"/>
                    <a:pt x="617" y="754"/>
                    <a:pt x="617" y="754"/>
                  </a:cubicBezTo>
                  <a:cubicBezTo>
                    <a:pt x="617" y="753"/>
                    <a:pt x="617" y="752"/>
                    <a:pt x="617" y="752"/>
                  </a:cubicBezTo>
                  <a:cubicBezTo>
                    <a:pt x="617" y="751"/>
                    <a:pt x="617" y="750"/>
                    <a:pt x="617" y="749"/>
                  </a:cubicBezTo>
                  <a:cubicBezTo>
                    <a:pt x="617" y="749"/>
                    <a:pt x="617" y="749"/>
                    <a:pt x="617" y="749"/>
                  </a:cubicBezTo>
                  <a:cubicBezTo>
                    <a:pt x="617" y="748"/>
                    <a:pt x="617" y="747"/>
                    <a:pt x="617" y="747"/>
                  </a:cubicBezTo>
                  <a:cubicBezTo>
                    <a:pt x="617" y="747"/>
                    <a:pt x="617" y="747"/>
                    <a:pt x="617" y="746"/>
                  </a:cubicBezTo>
                  <a:cubicBezTo>
                    <a:pt x="617" y="746"/>
                    <a:pt x="617" y="746"/>
                    <a:pt x="617" y="745"/>
                  </a:cubicBezTo>
                  <a:cubicBezTo>
                    <a:pt x="616" y="745"/>
                    <a:pt x="616" y="745"/>
                    <a:pt x="616" y="745"/>
                  </a:cubicBezTo>
                  <a:cubicBezTo>
                    <a:pt x="616" y="745"/>
                    <a:pt x="616" y="745"/>
                    <a:pt x="615" y="745"/>
                  </a:cubicBezTo>
                  <a:cubicBezTo>
                    <a:pt x="611" y="745"/>
                    <a:pt x="608" y="744"/>
                    <a:pt x="606" y="744"/>
                  </a:cubicBezTo>
                  <a:cubicBezTo>
                    <a:pt x="604" y="744"/>
                    <a:pt x="600" y="742"/>
                    <a:pt x="598" y="743"/>
                  </a:cubicBezTo>
                  <a:cubicBezTo>
                    <a:pt x="596" y="743"/>
                    <a:pt x="593" y="743"/>
                    <a:pt x="589" y="743"/>
                  </a:cubicBezTo>
                  <a:cubicBezTo>
                    <a:pt x="585" y="743"/>
                    <a:pt x="576" y="744"/>
                    <a:pt x="575" y="744"/>
                  </a:cubicBezTo>
                  <a:cubicBezTo>
                    <a:pt x="574" y="744"/>
                    <a:pt x="573" y="744"/>
                    <a:pt x="572" y="744"/>
                  </a:cubicBezTo>
                  <a:cubicBezTo>
                    <a:pt x="572" y="744"/>
                    <a:pt x="571" y="744"/>
                    <a:pt x="571" y="744"/>
                  </a:cubicBezTo>
                  <a:cubicBezTo>
                    <a:pt x="571" y="744"/>
                    <a:pt x="570" y="744"/>
                    <a:pt x="570" y="744"/>
                  </a:cubicBezTo>
                  <a:cubicBezTo>
                    <a:pt x="569" y="744"/>
                    <a:pt x="569" y="744"/>
                    <a:pt x="569" y="744"/>
                  </a:cubicBezTo>
                  <a:cubicBezTo>
                    <a:pt x="568" y="744"/>
                    <a:pt x="568" y="744"/>
                    <a:pt x="568" y="744"/>
                  </a:cubicBezTo>
                  <a:cubicBezTo>
                    <a:pt x="567" y="744"/>
                    <a:pt x="567" y="744"/>
                    <a:pt x="566" y="744"/>
                  </a:cubicBezTo>
                  <a:cubicBezTo>
                    <a:pt x="566" y="743"/>
                    <a:pt x="566" y="743"/>
                    <a:pt x="566" y="743"/>
                  </a:cubicBezTo>
                  <a:cubicBezTo>
                    <a:pt x="566" y="743"/>
                    <a:pt x="566" y="743"/>
                    <a:pt x="566" y="743"/>
                  </a:cubicBezTo>
                  <a:cubicBezTo>
                    <a:pt x="565" y="743"/>
                    <a:pt x="564" y="742"/>
                    <a:pt x="564" y="742"/>
                  </a:cubicBezTo>
                  <a:cubicBezTo>
                    <a:pt x="564" y="742"/>
                    <a:pt x="564" y="742"/>
                    <a:pt x="564" y="742"/>
                  </a:cubicBezTo>
                  <a:cubicBezTo>
                    <a:pt x="564" y="742"/>
                    <a:pt x="564" y="741"/>
                    <a:pt x="564" y="741"/>
                  </a:cubicBezTo>
                  <a:cubicBezTo>
                    <a:pt x="564" y="741"/>
                    <a:pt x="564" y="741"/>
                    <a:pt x="564" y="741"/>
                  </a:cubicBezTo>
                  <a:cubicBezTo>
                    <a:pt x="564" y="741"/>
                    <a:pt x="564" y="741"/>
                    <a:pt x="564" y="741"/>
                  </a:cubicBezTo>
                  <a:cubicBezTo>
                    <a:pt x="564" y="741"/>
                    <a:pt x="564" y="741"/>
                    <a:pt x="564" y="741"/>
                  </a:cubicBezTo>
                  <a:cubicBezTo>
                    <a:pt x="564" y="741"/>
                    <a:pt x="564" y="740"/>
                    <a:pt x="565" y="740"/>
                  </a:cubicBezTo>
                  <a:cubicBezTo>
                    <a:pt x="565" y="740"/>
                    <a:pt x="565" y="740"/>
                    <a:pt x="566" y="739"/>
                  </a:cubicBezTo>
                  <a:cubicBezTo>
                    <a:pt x="570" y="737"/>
                    <a:pt x="571" y="736"/>
                    <a:pt x="573" y="731"/>
                  </a:cubicBezTo>
                  <a:cubicBezTo>
                    <a:pt x="575" y="726"/>
                    <a:pt x="577" y="720"/>
                    <a:pt x="577" y="717"/>
                  </a:cubicBezTo>
                  <a:cubicBezTo>
                    <a:pt x="577" y="717"/>
                    <a:pt x="577" y="717"/>
                    <a:pt x="577" y="716"/>
                  </a:cubicBezTo>
                  <a:cubicBezTo>
                    <a:pt x="577" y="716"/>
                    <a:pt x="577" y="715"/>
                    <a:pt x="577" y="715"/>
                  </a:cubicBezTo>
                  <a:cubicBezTo>
                    <a:pt x="577" y="715"/>
                    <a:pt x="577" y="715"/>
                    <a:pt x="577" y="715"/>
                  </a:cubicBezTo>
                  <a:cubicBezTo>
                    <a:pt x="577" y="714"/>
                    <a:pt x="577" y="714"/>
                    <a:pt x="577" y="713"/>
                  </a:cubicBezTo>
                  <a:cubicBezTo>
                    <a:pt x="577" y="713"/>
                    <a:pt x="577" y="713"/>
                    <a:pt x="577" y="713"/>
                  </a:cubicBezTo>
                  <a:cubicBezTo>
                    <a:pt x="577" y="713"/>
                    <a:pt x="577" y="713"/>
                    <a:pt x="578" y="713"/>
                  </a:cubicBezTo>
                  <a:cubicBezTo>
                    <a:pt x="578" y="713"/>
                    <a:pt x="578" y="713"/>
                    <a:pt x="578" y="713"/>
                  </a:cubicBezTo>
                  <a:cubicBezTo>
                    <a:pt x="578" y="713"/>
                    <a:pt x="578" y="713"/>
                    <a:pt x="579" y="714"/>
                  </a:cubicBezTo>
                  <a:cubicBezTo>
                    <a:pt x="581" y="716"/>
                    <a:pt x="581" y="715"/>
                    <a:pt x="584" y="714"/>
                  </a:cubicBezTo>
                  <a:cubicBezTo>
                    <a:pt x="586" y="712"/>
                    <a:pt x="588" y="699"/>
                    <a:pt x="591" y="697"/>
                  </a:cubicBezTo>
                  <a:cubicBezTo>
                    <a:pt x="594" y="695"/>
                    <a:pt x="597" y="691"/>
                    <a:pt x="598" y="690"/>
                  </a:cubicBezTo>
                  <a:cubicBezTo>
                    <a:pt x="599" y="688"/>
                    <a:pt x="599" y="684"/>
                    <a:pt x="598" y="684"/>
                  </a:cubicBezTo>
                  <a:cubicBezTo>
                    <a:pt x="596" y="684"/>
                    <a:pt x="593" y="686"/>
                    <a:pt x="592" y="685"/>
                  </a:cubicBezTo>
                  <a:cubicBezTo>
                    <a:pt x="590" y="685"/>
                    <a:pt x="590" y="682"/>
                    <a:pt x="588" y="683"/>
                  </a:cubicBezTo>
                  <a:cubicBezTo>
                    <a:pt x="586" y="683"/>
                    <a:pt x="583" y="685"/>
                    <a:pt x="581" y="684"/>
                  </a:cubicBezTo>
                  <a:cubicBezTo>
                    <a:pt x="580" y="683"/>
                    <a:pt x="577" y="683"/>
                    <a:pt x="574" y="684"/>
                  </a:cubicBezTo>
                  <a:cubicBezTo>
                    <a:pt x="571" y="685"/>
                    <a:pt x="565" y="690"/>
                    <a:pt x="564" y="690"/>
                  </a:cubicBezTo>
                  <a:cubicBezTo>
                    <a:pt x="562" y="691"/>
                    <a:pt x="558" y="697"/>
                    <a:pt x="557" y="698"/>
                  </a:cubicBezTo>
                  <a:cubicBezTo>
                    <a:pt x="557" y="700"/>
                    <a:pt x="556" y="702"/>
                    <a:pt x="555" y="703"/>
                  </a:cubicBezTo>
                  <a:cubicBezTo>
                    <a:pt x="553" y="703"/>
                    <a:pt x="557" y="705"/>
                    <a:pt x="555" y="706"/>
                  </a:cubicBezTo>
                  <a:cubicBezTo>
                    <a:pt x="552" y="706"/>
                    <a:pt x="549" y="715"/>
                    <a:pt x="543" y="713"/>
                  </a:cubicBezTo>
                  <a:cubicBezTo>
                    <a:pt x="537" y="712"/>
                    <a:pt x="535" y="711"/>
                    <a:pt x="533" y="713"/>
                  </a:cubicBezTo>
                  <a:cubicBezTo>
                    <a:pt x="530" y="715"/>
                    <a:pt x="531" y="716"/>
                    <a:pt x="527" y="715"/>
                  </a:cubicBezTo>
                  <a:cubicBezTo>
                    <a:pt x="524" y="715"/>
                    <a:pt x="522" y="714"/>
                    <a:pt x="521" y="714"/>
                  </a:cubicBezTo>
                  <a:cubicBezTo>
                    <a:pt x="520" y="715"/>
                    <a:pt x="516" y="719"/>
                    <a:pt x="515" y="717"/>
                  </a:cubicBezTo>
                  <a:cubicBezTo>
                    <a:pt x="513" y="715"/>
                    <a:pt x="513" y="715"/>
                    <a:pt x="511" y="714"/>
                  </a:cubicBezTo>
                  <a:cubicBezTo>
                    <a:pt x="510" y="713"/>
                    <a:pt x="499" y="712"/>
                    <a:pt x="499" y="710"/>
                  </a:cubicBezTo>
                  <a:cubicBezTo>
                    <a:pt x="500" y="708"/>
                    <a:pt x="501" y="708"/>
                    <a:pt x="499" y="706"/>
                  </a:cubicBezTo>
                  <a:cubicBezTo>
                    <a:pt x="498" y="704"/>
                    <a:pt x="499" y="703"/>
                    <a:pt x="499" y="700"/>
                  </a:cubicBezTo>
                  <a:cubicBezTo>
                    <a:pt x="499" y="697"/>
                    <a:pt x="492" y="695"/>
                    <a:pt x="492" y="690"/>
                  </a:cubicBezTo>
                  <a:cubicBezTo>
                    <a:pt x="493" y="686"/>
                    <a:pt x="495" y="685"/>
                    <a:pt x="493" y="681"/>
                  </a:cubicBezTo>
                  <a:cubicBezTo>
                    <a:pt x="492" y="677"/>
                    <a:pt x="490" y="674"/>
                    <a:pt x="492" y="671"/>
                  </a:cubicBezTo>
                  <a:cubicBezTo>
                    <a:pt x="494" y="668"/>
                    <a:pt x="492" y="662"/>
                    <a:pt x="495" y="658"/>
                  </a:cubicBezTo>
                  <a:cubicBezTo>
                    <a:pt x="498" y="655"/>
                    <a:pt x="501" y="649"/>
                    <a:pt x="504" y="646"/>
                  </a:cubicBezTo>
                  <a:cubicBezTo>
                    <a:pt x="505" y="646"/>
                    <a:pt x="505" y="645"/>
                    <a:pt x="505" y="645"/>
                  </a:cubicBezTo>
                  <a:cubicBezTo>
                    <a:pt x="505" y="645"/>
                    <a:pt x="506" y="644"/>
                    <a:pt x="506" y="644"/>
                  </a:cubicBezTo>
                  <a:cubicBezTo>
                    <a:pt x="506" y="644"/>
                    <a:pt x="506" y="643"/>
                    <a:pt x="506" y="643"/>
                  </a:cubicBezTo>
                  <a:cubicBezTo>
                    <a:pt x="507" y="642"/>
                    <a:pt x="507" y="642"/>
                    <a:pt x="507" y="642"/>
                  </a:cubicBezTo>
                  <a:cubicBezTo>
                    <a:pt x="507" y="641"/>
                    <a:pt x="507" y="641"/>
                    <a:pt x="508" y="640"/>
                  </a:cubicBezTo>
                  <a:cubicBezTo>
                    <a:pt x="508" y="640"/>
                    <a:pt x="508" y="640"/>
                    <a:pt x="508" y="640"/>
                  </a:cubicBezTo>
                  <a:cubicBezTo>
                    <a:pt x="508" y="639"/>
                    <a:pt x="508" y="638"/>
                    <a:pt x="509" y="638"/>
                  </a:cubicBezTo>
                  <a:cubicBezTo>
                    <a:pt x="509" y="638"/>
                    <a:pt x="509" y="637"/>
                    <a:pt x="509" y="637"/>
                  </a:cubicBezTo>
                  <a:cubicBezTo>
                    <a:pt x="509" y="637"/>
                    <a:pt x="509" y="637"/>
                    <a:pt x="509" y="637"/>
                  </a:cubicBezTo>
                  <a:cubicBezTo>
                    <a:pt x="509" y="636"/>
                    <a:pt x="509" y="636"/>
                    <a:pt x="509" y="635"/>
                  </a:cubicBezTo>
                  <a:cubicBezTo>
                    <a:pt x="509" y="635"/>
                    <a:pt x="510" y="635"/>
                    <a:pt x="510" y="634"/>
                  </a:cubicBezTo>
                  <a:cubicBezTo>
                    <a:pt x="510" y="634"/>
                    <a:pt x="510" y="633"/>
                    <a:pt x="510" y="633"/>
                  </a:cubicBezTo>
                  <a:cubicBezTo>
                    <a:pt x="510" y="633"/>
                    <a:pt x="510" y="632"/>
                    <a:pt x="510" y="632"/>
                  </a:cubicBezTo>
                  <a:cubicBezTo>
                    <a:pt x="510" y="631"/>
                    <a:pt x="510" y="631"/>
                    <a:pt x="510" y="631"/>
                  </a:cubicBezTo>
                  <a:cubicBezTo>
                    <a:pt x="510" y="630"/>
                    <a:pt x="510" y="630"/>
                    <a:pt x="510" y="629"/>
                  </a:cubicBezTo>
                  <a:cubicBezTo>
                    <a:pt x="510" y="625"/>
                    <a:pt x="514" y="621"/>
                    <a:pt x="514" y="620"/>
                  </a:cubicBezTo>
                  <a:cubicBezTo>
                    <a:pt x="514" y="618"/>
                    <a:pt x="512" y="618"/>
                    <a:pt x="517" y="616"/>
                  </a:cubicBezTo>
                  <a:cubicBezTo>
                    <a:pt x="522" y="615"/>
                    <a:pt x="522" y="611"/>
                    <a:pt x="526" y="610"/>
                  </a:cubicBezTo>
                  <a:cubicBezTo>
                    <a:pt x="530" y="608"/>
                    <a:pt x="538" y="605"/>
                    <a:pt x="541" y="603"/>
                  </a:cubicBezTo>
                  <a:cubicBezTo>
                    <a:pt x="543" y="600"/>
                    <a:pt x="540" y="597"/>
                    <a:pt x="545" y="599"/>
                  </a:cubicBezTo>
                  <a:cubicBezTo>
                    <a:pt x="549" y="601"/>
                    <a:pt x="550" y="601"/>
                    <a:pt x="553" y="600"/>
                  </a:cubicBezTo>
                  <a:cubicBezTo>
                    <a:pt x="557" y="599"/>
                    <a:pt x="564" y="600"/>
                    <a:pt x="566" y="599"/>
                  </a:cubicBezTo>
                  <a:cubicBezTo>
                    <a:pt x="569" y="599"/>
                    <a:pt x="573" y="598"/>
                    <a:pt x="573" y="598"/>
                  </a:cubicBezTo>
                  <a:cubicBezTo>
                    <a:pt x="574" y="599"/>
                    <a:pt x="578" y="600"/>
                    <a:pt x="579" y="602"/>
                  </a:cubicBezTo>
                  <a:cubicBezTo>
                    <a:pt x="579" y="603"/>
                    <a:pt x="581" y="606"/>
                    <a:pt x="584" y="604"/>
                  </a:cubicBezTo>
                  <a:cubicBezTo>
                    <a:pt x="587" y="601"/>
                    <a:pt x="588" y="601"/>
                    <a:pt x="594" y="598"/>
                  </a:cubicBezTo>
                  <a:cubicBezTo>
                    <a:pt x="601" y="596"/>
                    <a:pt x="603" y="593"/>
                    <a:pt x="607" y="593"/>
                  </a:cubicBezTo>
                  <a:cubicBezTo>
                    <a:pt x="611" y="593"/>
                    <a:pt x="613" y="592"/>
                    <a:pt x="615" y="591"/>
                  </a:cubicBezTo>
                  <a:cubicBezTo>
                    <a:pt x="617" y="591"/>
                    <a:pt x="613" y="594"/>
                    <a:pt x="618" y="593"/>
                  </a:cubicBezTo>
                  <a:cubicBezTo>
                    <a:pt x="623" y="591"/>
                    <a:pt x="622" y="590"/>
                    <a:pt x="626" y="592"/>
                  </a:cubicBezTo>
                  <a:cubicBezTo>
                    <a:pt x="630" y="594"/>
                    <a:pt x="631" y="592"/>
                    <a:pt x="633" y="592"/>
                  </a:cubicBezTo>
                  <a:cubicBezTo>
                    <a:pt x="635" y="593"/>
                    <a:pt x="638" y="597"/>
                    <a:pt x="641" y="597"/>
                  </a:cubicBezTo>
                  <a:cubicBezTo>
                    <a:pt x="645" y="597"/>
                    <a:pt x="647" y="597"/>
                    <a:pt x="649" y="595"/>
                  </a:cubicBezTo>
                  <a:cubicBezTo>
                    <a:pt x="651" y="594"/>
                    <a:pt x="652" y="591"/>
                    <a:pt x="654" y="594"/>
                  </a:cubicBezTo>
                  <a:cubicBezTo>
                    <a:pt x="657" y="598"/>
                    <a:pt x="658" y="602"/>
                    <a:pt x="660" y="604"/>
                  </a:cubicBezTo>
                  <a:cubicBezTo>
                    <a:pt x="662" y="606"/>
                    <a:pt x="661" y="617"/>
                    <a:pt x="660" y="619"/>
                  </a:cubicBezTo>
                  <a:cubicBezTo>
                    <a:pt x="659" y="621"/>
                    <a:pt x="661" y="631"/>
                    <a:pt x="662" y="630"/>
                  </a:cubicBezTo>
                  <a:cubicBezTo>
                    <a:pt x="663" y="629"/>
                    <a:pt x="663" y="626"/>
                    <a:pt x="664" y="629"/>
                  </a:cubicBezTo>
                  <a:cubicBezTo>
                    <a:pt x="665" y="631"/>
                    <a:pt x="664" y="636"/>
                    <a:pt x="667" y="639"/>
                  </a:cubicBezTo>
                  <a:cubicBezTo>
                    <a:pt x="669" y="642"/>
                    <a:pt x="670" y="643"/>
                    <a:pt x="671" y="645"/>
                  </a:cubicBezTo>
                  <a:cubicBezTo>
                    <a:pt x="671" y="647"/>
                    <a:pt x="673" y="652"/>
                    <a:pt x="676" y="650"/>
                  </a:cubicBezTo>
                  <a:cubicBezTo>
                    <a:pt x="678" y="647"/>
                    <a:pt x="680" y="636"/>
                    <a:pt x="681" y="631"/>
                  </a:cubicBezTo>
                  <a:cubicBezTo>
                    <a:pt x="683" y="627"/>
                    <a:pt x="683" y="612"/>
                    <a:pt x="680" y="607"/>
                  </a:cubicBezTo>
                  <a:cubicBezTo>
                    <a:pt x="678" y="602"/>
                    <a:pt x="674" y="595"/>
                    <a:pt x="679" y="588"/>
                  </a:cubicBezTo>
                  <a:cubicBezTo>
                    <a:pt x="683" y="580"/>
                    <a:pt x="685" y="576"/>
                    <a:pt x="687" y="573"/>
                  </a:cubicBezTo>
                  <a:cubicBezTo>
                    <a:pt x="690" y="570"/>
                    <a:pt x="696" y="569"/>
                    <a:pt x="698" y="568"/>
                  </a:cubicBezTo>
                  <a:cubicBezTo>
                    <a:pt x="700" y="567"/>
                    <a:pt x="702" y="566"/>
                    <a:pt x="705" y="564"/>
                  </a:cubicBezTo>
                  <a:cubicBezTo>
                    <a:pt x="709" y="563"/>
                    <a:pt x="713" y="555"/>
                    <a:pt x="714" y="554"/>
                  </a:cubicBezTo>
                  <a:cubicBezTo>
                    <a:pt x="715" y="554"/>
                    <a:pt x="720" y="555"/>
                    <a:pt x="723" y="554"/>
                  </a:cubicBezTo>
                  <a:cubicBezTo>
                    <a:pt x="726" y="553"/>
                    <a:pt x="731" y="546"/>
                    <a:pt x="734" y="544"/>
                  </a:cubicBezTo>
                  <a:cubicBezTo>
                    <a:pt x="736" y="542"/>
                    <a:pt x="741" y="544"/>
                    <a:pt x="741" y="542"/>
                  </a:cubicBezTo>
                  <a:cubicBezTo>
                    <a:pt x="741" y="540"/>
                    <a:pt x="742" y="536"/>
                    <a:pt x="744" y="536"/>
                  </a:cubicBezTo>
                  <a:cubicBezTo>
                    <a:pt x="746" y="536"/>
                    <a:pt x="749" y="534"/>
                    <a:pt x="749" y="533"/>
                  </a:cubicBezTo>
                  <a:cubicBezTo>
                    <a:pt x="749" y="532"/>
                    <a:pt x="752" y="524"/>
                    <a:pt x="751" y="522"/>
                  </a:cubicBezTo>
                  <a:cubicBezTo>
                    <a:pt x="749" y="520"/>
                    <a:pt x="747" y="516"/>
                    <a:pt x="747" y="515"/>
                  </a:cubicBezTo>
                  <a:cubicBezTo>
                    <a:pt x="748" y="514"/>
                    <a:pt x="750" y="511"/>
                    <a:pt x="750" y="509"/>
                  </a:cubicBezTo>
                  <a:cubicBezTo>
                    <a:pt x="750" y="507"/>
                    <a:pt x="753" y="504"/>
                    <a:pt x="753" y="505"/>
                  </a:cubicBezTo>
                  <a:cubicBezTo>
                    <a:pt x="753" y="505"/>
                    <a:pt x="756" y="508"/>
                    <a:pt x="755" y="510"/>
                  </a:cubicBezTo>
                  <a:cubicBezTo>
                    <a:pt x="753" y="511"/>
                    <a:pt x="752" y="516"/>
                    <a:pt x="754" y="514"/>
                  </a:cubicBezTo>
                  <a:cubicBezTo>
                    <a:pt x="756" y="511"/>
                    <a:pt x="759" y="511"/>
                    <a:pt x="760" y="509"/>
                  </a:cubicBezTo>
                  <a:cubicBezTo>
                    <a:pt x="760" y="507"/>
                    <a:pt x="763" y="501"/>
                    <a:pt x="766" y="499"/>
                  </a:cubicBezTo>
                  <a:cubicBezTo>
                    <a:pt x="769" y="497"/>
                    <a:pt x="763" y="494"/>
                    <a:pt x="765" y="493"/>
                  </a:cubicBezTo>
                  <a:cubicBezTo>
                    <a:pt x="767" y="492"/>
                    <a:pt x="768" y="493"/>
                    <a:pt x="771" y="491"/>
                  </a:cubicBezTo>
                  <a:cubicBezTo>
                    <a:pt x="774" y="489"/>
                    <a:pt x="780" y="482"/>
                    <a:pt x="780" y="480"/>
                  </a:cubicBezTo>
                  <a:cubicBezTo>
                    <a:pt x="780" y="478"/>
                    <a:pt x="779" y="477"/>
                    <a:pt x="783" y="475"/>
                  </a:cubicBezTo>
                  <a:cubicBezTo>
                    <a:pt x="787" y="474"/>
                    <a:pt x="790" y="474"/>
                    <a:pt x="790" y="473"/>
                  </a:cubicBezTo>
                  <a:cubicBezTo>
                    <a:pt x="791" y="473"/>
                    <a:pt x="793" y="470"/>
                    <a:pt x="794" y="470"/>
                  </a:cubicBezTo>
                  <a:cubicBezTo>
                    <a:pt x="795" y="470"/>
                    <a:pt x="797" y="473"/>
                    <a:pt x="801" y="472"/>
                  </a:cubicBezTo>
                  <a:cubicBezTo>
                    <a:pt x="804" y="471"/>
                    <a:pt x="811" y="465"/>
                    <a:pt x="815" y="465"/>
                  </a:cubicBezTo>
                  <a:cubicBezTo>
                    <a:pt x="819" y="465"/>
                    <a:pt x="822" y="465"/>
                    <a:pt x="822" y="463"/>
                  </a:cubicBezTo>
                  <a:cubicBezTo>
                    <a:pt x="821" y="461"/>
                    <a:pt x="818" y="461"/>
                    <a:pt x="817" y="460"/>
                  </a:cubicBezTo>
                  <a:cubicBezTo>
                    <a:pt x="815" y="458"/>
                    <a:pt x="819" y="453"/>
                    <a:pt x="818" y="451"/>
                  </a:cubicBezTo>
                  <a:cubicBezTo>
                    <a:pt x="818" y="449"/>
                    <a:pt x="822" y="443"/>
                    <a:pt x="826" y="441"/>
                  </a:cubicBezTo>
                  <a:cubicBezTo>
                    <a:pt x="829" y="439"/>
                    <a:pt x="836" y="436"/>
                    <a:pt x="839" y="434"/>
                  </a:cubicBezTo>
                  <a:cubicBezTo>
                    <a:pt x="842" y="432"/>
                    <a:pt x="843" y="432"/>
                    <a:pt x="846" y="432"/>
                  </a:cubicBezTo>
                  <a:cubicBezTo>
                    <a:pt x="848" y="432"/>
                    <a:pt x="860" y="426"/>
                    <a:pt x="860" y="425"/>
                  </a:cubicBezTo>
                  <a:cubicBezTo>
                    <a:pt x="860" y="425"/>
                    <a:pt x="860" y="424"/>
                    <a:pt x="860" y="424"/>
                  </a:cubicBezTo>
                  <a:cubicBezTo>
                    <a:pt x="860" y="424"/>
                    <a:pt x="860" y="424"/>
                    <a:pt x="860" y="424"/>
                  </a:cubicBezTo>
                  <a:cubicBezTo>
                    <a:pt x="860" y="424"/>
                    <a:pt x="860" y="424"/>
                    <a:pt x="860" y="424"/>
                  </a:cubicBezTo>
                  <a:cubicBezTo>
                    <a:pt x="860" y="424"/>
                    <a:pt x="860" y="424"/>
                    <a:pt x="860" y="424"/>
                  </a:cubicBezTo>
                  <a:cubicBezTo>
                    <a:pt x="859" y="423"/>
                    <a:pt x="859" y="423"/>
                    <a:pt x="859" y="423"/>
                  </a:cubicBezTo>
                  <a:cubicBezTo>
                    <a:pt x="859" y="423"/>
                    <a:pt x="859" y="423"/>
                    <a:pt x="859" y="423"/>
                  </a:cubicBezTo>
                  <a:cubicBezTo>
                    <a:pt x="859" y="423"/>
                    <a:pt x="859" y="423"/>
                    <a:pt x="859" y="423"/>
                  </a:cubicBezTo>
                  <a:cubicBezTo>
                    <a:pt x="859" y="423"/>
                    <a:pt x="859" y="423"/>
                    <a:pt x="859" y="423"/>
                  </a:cubicBezTo>
                  <a:cubicBezTo>
                    <a:pt x="859" y="422"/>
                    <a:pt x="859" y="422"/>
                    <a:pt x="859" y="422"/>
                  </a:cubicBezTo>
                  <a:cubicBezTo>
                    <a:pt x="859" y="422"/>
                    <a:pt x="859" y="422"/>
                    <a:pt x="859" y="422"/>
                  </a:cubicBezTo>
                  <a:cubicBezTo>
                    <a:pt x="859" y="422"/>
                    <a:pt x="859" y="422"/>
                    <a:pt x="859" y="422"/>
                  </a:cubicBezTo>
                  <a:cubicBezTo>
                    <a:pt x="859" y="422"/>
                    <a:pt x="859" y="422"/>
                    <a:pt x="859" y="422"/>
                  </a:cubicBezTo>
                  <a:cubicBezTo>
                    <a:pt x="860" y="422"/>
                    <a:pt x="860" y="422"/>
                    <a:pt x="860" y="422"/>
                  </a:cubicBezTo>
                  <a:cubicBezTo>
                    <a:pt x="860" y="422"/>
                    <a:pt x="861" y="422"/>
                    <a:pt x="862" y="422"/>
                  </a:cubicBezTo>
                  <a:cubicBezTo>
                    <a:pt x="868" y="422"/>
                    <a:pt x="870" y="420"/>
                    <a:pt x="874" y="418"/>
                  </a:cubicBezTo>
                  <a:cubicBezTo>
                    <a:pt x="878" y="417"/>
                    <a:pt x="881" y="416"/>
                    <a:pt x="880" y="417"/>
                  </a:cubicBezTo>
                  <a:cubicBezTo>
                    <a:pt x="879" y="418"/>
                    <a:pt x="878" y="419"/>
                    <a:pt x="881" y="419"/>
                  </a:cubicBezTo>
                  <a:cubicBezTo>
                    <a:pt x="885" y="418"/>
                    <a:pt x="892" y="417"/>
                    <a:pt x="891" y="418"/>
                  </a:cubicBezTo>
                  <a:cubicBezTo>
                    <a:pt x="890" y="419"/>
                    <a:pt x="888" y="422"/>
                    <a:pt x="886" y="422"/>
                  </a:cubicBezTo>
                  <a:cubicBezTo>
                    <a:pt x="884" y="422"/>
                    <a:pt x="883" y="421"/>
                    <a:pt x="879" y="423"/>
                  </a:cubicBezTo>
                  <a:cubicBezTo>
                    <a:pt x="876" y="425"/>
                    <a:pt x="867" y="429"/>
                    <a:pt x="866" y="430"/>
                  </a:cubicBezTo>
                  <a:cubicBezTo>
                    <a:pt x="865" y="432"/>
                    <a:pt x="866" y="441"/>
                    <a:pt x="869" y="440"/>
                  </a:cubicBezTo>
                  <a:cubicBezTo>
                    <a:pt x="872" y="440"/>
                    <a:pt x="879" y="436"/>
                    <a:pt x="880" y="434"/>
                  </a:cubicBezTo>
                  <a:cubicBezTo>
                    <a:pt x="881" y="432"/>
                    <a:pt x="883" y="426"/>
                    <a:pt x="888" y="427"/>
                  </a:cubicBezTo>
                  <a:cubicBezTo>
                    <a:pt x="892" y="428"/>
                    <a:pt x="893" y="429"/>
                    <a:pt x="897" y="428"/>
                  </a:cubicBezTo>
                  <a:cubicBezTo>
                    <a:pt x="901" y="427"/>
                    <a:pt x="909" y="421"/>
                    <a:pt x="913" y="421"/>
                  </a:cubicBezTo>
                  <a:cubicBezTo>
                    <a:pt x="916" y="420"/>
                    <a:pt x="918" y="419"/>
                    <a:pt x="917" y="418"/>
                  </a:cubicBezTo>
                  <a:cubicBezTo>
                    <a:pt x="916" y="417"/>
                    <a:pt x="916" y="416"/>
                    <a:pt x="913" y="415"/>
                  </a:cubicBezTo>
                  <a:cubicBezTo>
                    <a:pt x="909" y="414"/>
                    <a:pt x="910" y="412"/>
                    <a:pt x="908" y="412"/>
                  </a:cubicBezTo>
                  <a:cubicBezTo>
                    <a:pt x="906" y="413"/>
                    <a:pt x="904" y="414"/>
                    <a:pt x="901" y="413"/>
                  </a:cubicBezTo>
                  <a:cubicBezTo>
                    <a:pt x="898" y="413"/>
                    <a:pt x="894" y="411"/>
                    <a:pt x="894" y="409"/>
                  </a:cubicBezTo>
                  <a:cubicBezTo>
                    <a:pt x="894" y="408"/>
                    <a:pt x="887" y="409"/>
                    <a:pt x="886" y="408"/>
                  </a:cubicBezTo>
                  <a:cubicBezTo>
                    <a:pt x="884" y="407"/>
                    <a:pt x="886" y="406"/>
                    <a:pt x="884" y="403"/>
                  </a:cubicBezTo>
                  <a:cubicBezTo>
                    <a:pt x="883" y="400"/>
                    <a:pt x="880" y="399"/>
                    <a:pt x="882" y="398"/>
                  </a:cubicBezTo>
                  <a:cubicBezTo>
                    <a:pt x="884" y="396"/>
                    <a:pt x="888" y="390"/>
                    <a:pt x="885" y="390"/>
                  </a:cubicBezTo>
                  <a:cubicBezTo>
                    <a:pt x="883" y="390"/>
                    <a:pt x="880" y="391"/>
                    <a:pt x="879" y="389"/>
                  </a:cubicBezTo>
                  <a:cubicBezTo>
                    <a:pt x="878" y="387"/>
                    <a:pt x="872" y="386"/>
                    <a:pt x="874" y="385"/>
                  </a:cubicBezTo>
                  <a:cubicBezTo>
                    <a:pt x="875" y="384"/>
                    <a:pt x="876" y="385"/>
                    <a:pt x="881" y="386"/>
                  </a:cubicBezTo>
                  <a:cubicBezTo>
                    <a:pt x="886" y="386"/>
                    <a:pt x="891" y="384"/>
                    <a:pt x="893" y="381"/>
                  </a:cubicBezTo>
                  <a:cubicBezTo>
                    <a:pt x="895" y="378"/>
                    <a:pt x="894" y="378"/>
                    <a:pt x="894" y="376"/>
                  </a:cubicBezTo>
                  <a:cubicBezTo>
                    <a:pt x="895" y="374"/>
                    <a:pt x="896" y="373"/>
                    <a:pt x="892" y="371"/>
                  </a:cubicBezTo>
                  <a:cubicBezTo>
                    <a:pt x="888" y="369"/>
                    <a:pt x="884" y="369"/>
                    <a:pt x="880" y="370"/>
                  </a:cubicBezTo>
                  <a:cubicBezTo>
                    <a:pt x="877" y="370"/>
                    <a:pt x="866" y="375"/>
                    <a:pt x="861" y="377"/>
                  </a:cubicBezTo>
                  <a:cubicBezTo>
                    <a:pt x="856" y="379"/>
                    <a:pt x="854" y="379"/>
                    <a:pt x="849" y="382"/>
                  </a:cubicBezTo>
                  <a:cubicBezTo>
                    <a:pt x="845" y="385"/>
                    <a:pt x="833" y="398"/>
                    <a:pt x="830" y="398"/>
                  </a:cubicBezTo>
                  <a:cubicBezTo>
                    <a:pt x="827" y="398"/>
                    <a:pt x="831" y="395"/>
                    <a:pt x="835" y="392"/>
                  </a:cubicBezTo>
                  <a:cubicBezTo>
                    <a:pt x="838" y="390"/>
                    <a:pt x="846" y="380"/>
                    <a:pt x="848" y="378"/>
                  </a:cubicBezTo>
                  <a:cubicBezTo>
                    <a:pt x="851" y="375"/>
                    <a:pt x="857" y="371"/>
                    <a:pt x="860" y="370"/>
                  </a:cubicBezTo>
                  <a:cubicBezTo>
                    <a:pt x="864" y="369"/>
                    <a:pt x="867" y="367"/>
                    <a:pt x="868" y="366"/>
                  </a:cubicBezTo>
                  <a:cubicBezTo>
                    <a:pt x="869" y="365"/>
                    <a:pt x="878" y="356"/>
                    <a:pt x="882" y="355"/>
                  </a:cubicBezTo>
                  <a:cubicBezTo>
                    <a:pt x="885" y="354"/>
                    <a:pt x="901" y="356"/>
                    <a:pt x="907" y="356"/>
                  </a:cubicBezTo>
                  <a:cubicBezTo>
                    <a:pt x="913" y="355"/>
                    <a:pt x="940" y="355"/>
                    <a:pt x="944" y="354"/>
                  </a:cubicBezTo>
                  <a:cubicBezTo>
                    <a:pt x="947" y="352"/>
                    <a:pt x="950" y="348"/>
                    <a:pt x="952" y="346"/>
                  </a:cubicBezTo>
                  <a:cubicBezTo>
                    <a:pt x="954" y="344"/>
                    <a:pt x="958" y="341"/>
                    <a:pt x="959" y="341"/>
                  </a:cubicBezTo>
                  <a:cubicBezTo>
                    <a:pt x="961" y="341"/>
                    <a:pt x="967" y="340"/>
                    <a:pt x="969" y="340"/>
                  </a:cubicBezTo>
                  <a:cubicBezTo>
                    <a:pt x="972" y="339"/>
                    <a:pt x="980" y="336"/>
                    <a:pt x="981" y="334"/>
                  </a:cubicBezTo>
                  <a:cubicBezTo>
                    <a:pt x="982" y="332"/>
                    <a:pt x="984" y="330"/>
                    <a:pt x="982" y="329"/>
                  </a:cubicBezTo>
                  <a:cubicBezTo>
                    <a:pt x="981" y="329"/>
                    <a:pt x="979" y="329"/>
                    <a:pt x="980" y="327"/>
                  </a:cubicBezTo>
                  <a:cubicBezTo>
                    <a:pt x="982" y="325"/>
                    <a:pt x="985" y="322"/>
                    <a:pt x="984" y="321"/>
                  </a:cubicBezTo>
                  <a:cubicBezTo>
                    <a:pt x="983" y="320"/>
                    <a:pt x="982" y="319"/>
                    <a:pt x="984" y="318"/>
                  </a:cubicBezTo>
                  <a:cubicBezTo>
                    <a:pt x="986" y="317"/>
                    <a:pt x="988" y="315"/>
                    <a:pt x="987" y="314"/>
                  </a:cubicBezTo>
                  <a:cubicBezTo>
                    <a:pt x="986" y="313"/>
                    <a:pt x="982" y="311"/>
                    <a:pt x="980" y="311"/>
                  </a:cubicBezTo>
                  <a:cubicBezTo>
                    <a:pt x="978" y="311"/>
                    <a:pt x="975" y="313"/>
                    <a:pt x="975" y="312"/>
                  </a:cubicBezTo>
                  <a:cubicBezTo>
                    <a:pt x="974" y="310"/>
                    <a:pt x="973" y="305"/>
                    <a:pt x="971" y="305"/>
                  </a:cubicBezTo>
                  <a:cubicBezTo>
                    <a:pt x="969" y="305"/>
                    <a:pt x="961" y="307"/>
                    <a:pt x="960" y="309"/>
                  </a:cubicBezTo>
                  <a:cubicBezTo>
                    <a:pt x="960" y="311"/>
                    <a:pt x="958" y="312"/>
                    <a:pt x="956" y="312"/>
                  </a:cubicBezTo>
                  <a:cubicBezTo>
                    <a:pt x="955" y="312"/>
                    <a:pt x="942" y="318"/>
                    <a:pt x="943" y="316"/>
                  </a:cubicBezTo>
                  <a:cubicBezTo>
                    <a:pt x="944" y="314"/>
                    <a:pt x="950" y="310"/>
                    <a:pt x="954" y="308"/>
                  </a:cubicBezTo>
                  <a:cubicBezTo>
                    <a:pt x="957" y="306"/>
                    <a:pt x="973" y="301"/>
                    <a:pt x="973" y="300"/>
                  </a:cubicBezTo>
                  <a:cubicBezTo>
                    <a:pt x="973" y="299"/>
                    <a:pt x="972" y="298"/>
                    <a:pt x="971" y="297"/>
                  </a:cubicBezTo>
                  <a:cubicBezTo>
                    <a:pt x="970" y="296"/>
                    <a:pt x="963" y="297"/>
                    <a:pt x="963" y="296"/>
                  </a:cubicBezTo>
                  <a:cubicBezTo>
                    <a:pt x="963" y="294"/>
                    <a:pt x="961" y="292"/>
                    <a:pt x="960" y="291"/>
                  </a:cubicBezTo>
                  <a:cubicBezTo>
                    <a:pt x="959" y="291"/>
                    <a:pt x="956" y="292"/>
                    <a:pt x="954" y="290"/>
                  </a:cubicBezTo>
                  <a:cubicBezTo>
                    <a:pt x="953" y="289"/>
                    <a:pt x="953" y="287"/>
                    <a:pt x="952" y="285"/>
                  </a:cubicBezTo>
                  <a:cubicBezTo>
                    <a:pt x="951" y="283"/>
                    <a:pt x="946" y="280"/>
                    <a:pt x="944" y="280"/>
                  </a:cubicBezTo>
                  <a:cubicBezTo>
                    <a:pt x="943" y="280"/>
                    <a:pt x="942" y="278"/>
                    <a:pt x="940" y="277"/>
                  </a:cubicBezTo>
                  <a:cubicBezTo>
                    <a:pt x="938" y="276"/>
                    <a:pt x="937" y="273"/>
                    <a:pt x="939" y="272"/>
                  </a:cubicBezTo>
                  <a:cubicBezTo>
                    <a:pt x="940" y="271"/>
                    <a:pt x="945" y="270"/>
                    <a:pt x="945" y="268"/>
                  </a:cubicBezTo>
                  <a:cubicBezTo>
                    <a:pt x="944" y="267"/>
                    <a:pt x="941" y="264"/>
                    <a:pt x="942" y="262"/>
                  </a:cubicBezTo>
                  <a:cubicBezTo>
                    <a:pt x="943" y="261"/>
                    <a:pt x="942" y="257"/>
                    <a:pt x="940" y="255"/>
                  </a:cubicBezTo>
                  <a:cubicBezTo>
                    <a:pt x="938" y="253"/>
                    <a:pt x="938" y="248"/>
                    <a:pt x="937" y="248"/>
                  </a:cubicBezTo>
                  <a:cubicBezTo>
                    <a:pt x="936" y="247"/>
                    <a:pt x="936" y="245"/>
                    <a:pt x="935" y="245"/>
                  </a:cubicBezTo>
                  <a:cubicBezTo>
                    <a:pt x="934" y="245"/>
                    <a:pt x="927" y="245"/>
                    <a:pt x="929" y="244"/>
                  </a:cubicBezTo>
                  <a:cubicBezTo>
                    <a:pt x="931" y="243"/>
                    <a:pt x="936" y="243"/>
                    <a:pt x="936" y="241"/>
                  </a:cubicBezTo>
                  <a:cubicBezTo>
                    <a:pt x="936" y="239"/>
                    <a:pt x="935" y="237"/>
                    <a:pt x="933" y="237"/>
                  </a:cubicBezTo>
                  <a:cubicBezTo>
                    <a:pt x="932" y="237"/>
                    <a:pt x="926" y="236"/>
                    <a:pt x="929" y="235"/>
                  </a:cubicBezTo>
                  <a:cubicBezTo>
                    <a:pt x="931" y="234"/>
                    <a:pt x="934" y="232"/>
                    <a:pt x="933" y="231"/>
                  </a:cubicBezTo>
                  <a:cubicBezTo>
                    <a:pt x="933" y="230"/>
                    <a:pt x="930" y="223"/>
                    <a:pt x="929" y="223"/>
                  </a:cubicBezTo>
                  <a:cubicBezTo>
                    <a:pt x="927" y="223"/>
                    <a:pt x="927" y="221"/>
                    <a:pt x="927" y="219"/>
                  </a:cubicBezTo>
                  <a:cubicBezTo>
                    <a:pt x="927" y="218"/>
                    <a:pt x="930" y="213"/>
                    <a:pt x="929" y="212"/>
                  </a:cubicBezTo>
                  <a:cubicBezTo>
                    <a:pt x="928" y="211"/>
                    <a:pt x="924" y="213"/>
                    <a:pt x="923" y="215"/>
                  </a:cubicBezTo>
                  <a:cubicBezTo>
                    <a:pt x="923" y="218"/>
                    <a:pt x="920" y="223"/>
                    <a:pt x="918" y="223"/>
                  </a:cubicBezTo>
                  <a:cubicBezTo>
                    <a:pt x="916" y="223"/>
                    <a:pt x="913" y="225"/>
                    <a:pt x="912" y="230"/>
                  </a:cubicBezTo>
                  <a:cubicBezTo>
                    <a:pt x="911" y="234"/>
                    <a:pt x="908" y="238"/>
                    <a:pt x="908" y="238"/>
                  </a:cubicBezTo>
                  <a:cubicBezTo>
                    <a:pt x="908" y="238"/>
                    <a:pt x="904" y="238"/>
                    <a:pt x="903" y="239"/>
                  </a:cubicBezTo>
                  <a:cubicBezTo>
                    <a:pt x="902" y="240"/>
                    <a:pt x="898" y="243"/>
                    <a:pt x="897" y="243"/>
                  </a:cubicBezTo>
                  <a:cubicBezTo>
                    <a:pt x="896" y="243"/>
                    <a:pt x="894" y="247"/>
                    <a:pt x="893" y="246"/>
                  </a:cubicBezTo>
                  <a:cubicBezTo>
                    <a:pt x="892" y="245"/>
                    <a:pt x="888" y="242"/>
                    <a:pt x="888" y="241"/>
                  </a:cubicBezTo>
                  <a:cubicBezTo>
                    <a:pt x="888" y="240"/>
                    <a:pt x="885" y="238"/>
                    <a:pt x="883" y="239"/>
                  </a:cubicBezTo>
                  <a:cubicBezTo>
                    <a:pt x="882" y="239"/>
                    <a:pt x="878" y="242"/>
                    <a:pt x="877" y="240"/>
                  </a:cubicBezTo>
                  <a:cubicBezTo>
                    <a:pt x="876" y="238"/>
                    <a:pt x="877" y="237"/>
                    <a:pt x="876" y="235"/>
                  </a:cubicBezTo>
                  <a:cubicBezTo>
                    <a:pt x="875" y="234"/>
                    <a:pt x="872" y="231"/>
                    <a:pt x="875" y="230"/>
                  </a:cubicBezTo>
                  <a:cubicBezTo>
                    <a:pt x="877" y="228"/>
                    <a:pt x="879" y="224"/>
                    <a:pt x="878" y="223"/>
                  </a:cubicBezTo>
                  <a:cubicBezTo>
                    <a:pt x="876" y="222"/>
                    <a:pt x="873" y="221"/>
                    <a:pt x="875" y="220"/>
                  </a:cubicBezTo>
                  <a:cubicBezTo>
                    <a:pt x="877" y="218"/>
                    <a:pt x="878" y="218"/>
                    <a:pt x="880" y="216"/>
                  </a:cubicBezTo>
                  <a:cubicBezTo>
                    <a:pt x="881" y="214"/>
                    <a:pt x="886" y="207"/>
                    <a:pt x="883" y="206"/>
                  </a:cubicBezTo>
                  <a:cubicBezTo>
                    <a:pt x="879" y="205"/>
                    <a:pt x="876" y="206"/>
                    <a:pt x="873" y="205"/>
                  </a:cubicBezTo>
                  <a:cubicBezTo>
                    <a:pt x="871" y="205"/>
                    <a:pt x="868" y="201"/>
                    <a:pt x="867" y="200"/>
                  </a:cubicBezTo>
                  <a:cubicBezTo>
                    <a:pt x="867" y="199"/>
                    <a:pt x="864" y="198"/>
                    <a:pt x="866" y="196"/>
                  </a:cubicBezTo>
                  <a:cubicBezTo>
                    <a:pt x="867" y="195"/>
                    <a:pt x="868" y="193"/>
                    <a:pt x="865" y="193"/>
                  </a:cubicBezTo>
                  <a:cubicBezTo>
                    <a:pt x="862" y="193"/>
                    <a:pt x="860" y="193"/>
                    <a:pt x="859" y="191"/>
                  </a:cubicBezTo>
                  <a:cubicBezTo>
                    <a:pt x="858" y="190"/>
                    <a:pt x="856" y="187"/>
                    <a:pt x="855" y="188"/>
                  </a:cubicBezTo>
                  <a:cubicBezTo>
                    <a:pt x="854" y="188"/>
                    <a:pt x="853" y="186"/>
                    <a:pt x="853" y="185"/>
                  </a:cubicBezTo>
                  <a:cubicBezTo>
                    <a:pt x="853" y="185"/>
                    <a:pt x="852" y="182"/>
                    <a:pt x="849" y="181"/>
                  </a:cubicBezTo>
                  <a:cubicBezTo>
                    <a:pt x="846" y="181"/>
                    <a:pt x="839" y="181"/>
                    <a:pt x="836" y="181"/>
                  </a:cubicBezTo>
                  <a:cubicBezTo>
                    <a:pt x="834" y="181"/>
                    <a:pt x="834" y="180"/>
                    <a:pt x="831" y="180"/>
                  </a:cubicBezTo>
                  <a:cubicBezTo>
                    <a:pt x="828" y="180"/>
                    <a:pt x="821" y="178"/>
                    <a:pt x="817" y="178"/>
                  </a:cubicBezTo>
                  <a:cubicBezTo>
                    <a:pt x="814" y="179"/>
                    <a:pt x="812" y="180"/>
                    <a:pt x="810" y="182"/>
                  </a:cubicBezTo>
                  <a:cubicBezTo>
                    <a:pt x="808" y="184"/>
                    <a:pt x="806" y="184"/>
                    <a:pt x="807" y="187"/>
                  </a:cubicBezTo>
                  <a:cubicBezTo>
                    <a:pt x="809" y="190"/>
                    <a:pt x="806" y="193"/>
                    <a:pt x="808" y="193"/>
                  </a:cubicBezTo>
                  <a:cubicBezTo>
                    <a:pt x="810" y="193"/>
                    <a:pt x="810" y="194"/>
                    <a:pt x="808" y="196"/>
                  </a:cubicBezTo>
                  <a:cubicBezTo>
                    <a:pt x="807" y="197"/>
                    <a:pt x="803" y="201"/>
                    <a:pt x="802" y="203"/>
                  </a:cubicBezTo>
                  <a:cubicBezTo>
                    <a:pt x="801" y="204"/>
                    <a:pt x="798" y="208"/>
                    <a:pt x="801" y="208"/>
                  </a:cubicBezTo>
                  <a:cubicBezTo>
                    <a:pt x="804" y="208"/>
                    <a:pt x="805" y="208"/>
                    <a:pt x="803" y="211"/>
                  </a:cubicBezTo>
                  <a:cubicBezTo>
                    <a:pt x="802" y="213"/>
                    <a:pt x="801" y="219"/>
                    <a:pt x="803" y="219"/>
                  </a:cubicBezTo>
                  <a:cubicBezTo>
                    <a:pt x="805" y="219"/>
                    <a:pt x="805" y="221"/>
                    <a:pt x="803" y="223"/>
                  </a:cubicBezTo>
                  <a:cubicBezTo>
                    <a:pt x="801" y="225"/>
                    <a:pt x="799" y="229"/>
                    <a:pt x="801" y="229"/>
                  </a:cubicBezTo>
                  <a:cubicBezTo>
                    <a:pt x="802" y="229"/>
                    <a:pt x="803" y="229"/>
                    <a:pt x="799" y="231"/>
                  </a:cubicBezTo>
                  <a:cubicBezTo>
                    <a:pt x="795" y="234"/>
                    <a:pt x="791" y="235"/>
                    <a:pt x="790" y="237"/>
                  </a:cubicBezTo>
                  <a:cubicBezTo>
                    <a:pt x="788" y="238"/>
                    <a:pt x="787" y="241"/>
                    <a:pt x="790" y="243"/>
                  </a:cubicBezTo>
                  <a:cubicBezTo>
                    <a:pt x="792" y="245"/>
                    <a:pt x="791" y="249"/>
                    <a:pt x="792" y="251"/>
                  </a:cubicBezTo>
                  <a:cubicBezTo>
                    <a:pt x="792" y="253"/>
                    <a:pt x="796" y="253"/>
                    <a:pt x="795" y="256"/>
                  </a:cubicBezTo>
                  <a:cubicBezTo>
                    <a:pt x="795" y="259"/>
                    <a:pt x="795" y="263"/>
                    <a:pt x="796" y="267"/>
                  </a:cubicBezTo>
                  <a:cubicBezTo>
                    <a:pt x="796" y="270"/>
                    <a:pt x="792" y="282"/>
                    <a:pt x="790" y="283"/>
                  </a:cubicBezTo>
                  <a:cubicBezTo>
                    <a:pt x="788" y="284"/>
                    <a:pt x="786" y="289"/>
                    <a:pt x="785" y="289"/>
                  </a:cubicBezTo>
                  <a:cubicBezTo>
                    <a:pt x="784" y="288"/>
                    <a:pt x="785" y="286"/>
                    <a:pt x="783" y="288"/>
                  </a:cubicBezTo>
                  <a:cubicBezTo>
                    <a:pt x="781" y="290"/>
                    <a:pt x="779" y="295"/>
                    <a:pt x="777" y="296"/>
                  </a:cubicBezTo>
                  <a:cubicBezTo>
                    <a:pt x="775" y="296"/>
                    <a:pt x="771" y="298"/>
                    <a:pt x="771" y="299"/>
                  </a:cubicBezTo>
                  <a:cubicBezTo>
                    <a:pt x="772" y="300"/>
                    <a:pt x="776" y="302"/>
                    <a:pt x="774" y="305"/>
                  </a:cubicBezTo>
                  <a:cubicBezTo>
                    <a:pt x="773" y="307"/>
                    <a:pt x="770" y="311"/>
                    <a:pt x="771" y="312"/>
                  </a:cubicBezTo>
                  <a:cubicBezTo>
                    <a:pt x="771" y="314"/>
                    <a:pt x="769" y="320"/>
                    <a:pt x="771" y="322"/>
                  </a:cubicBezTo>
                  <a:cubicBezTo>
                    <a:pt x="773" y="323"/>
                    <a:pt x="774" y="325"/>
                    <a:pt x="773" y="328"/>
                  </a:cubicBezTo>
                  <a:cubicBezTo>
                    <a:pt x="772" y="332"/>
                    <a:pt x="772" y="335"/>
                    <a:pt x="768" y="336"/>
                  </a:cubicBezTo>
                  <a:cubicBezTo>
                    <a:pt x="765" y="337"/>
                    <a:pt x="764" y="340"/>
                    <a:pt x="764" y="342"/>
                  </a:cubicBezTo>
                  <a:cubicBezTo>
                    <a:pt x="764" y="344"/>
                    <a:pt x="763" y="346"/>
                    <a:pt x="762" y="345"/>
                  </a:cubicBezTo>
                  <a:cubicBezTo>
                    <a:pt x="761" y="343"/>
                    <a:pt x="759" y="342"/>
                    <a:pt x="758" y="342"/>
                  </a:cubicBezTo>
                  <a:cubicBezTo>
                    <a:pt x="757" y="343"/>
                    <a:pt x="758" y="348"/>
                    <a:pt x="755" y="348"/>
                  </a:cubicBezTo>
                  <a:cubicBezTo>
                    <a:pt x="752" y="347"/>
                    <a:pt x="748" y="340"/>
                    <a:pt x="748" y="339"/>
                  </a:cubicBezTo>
                  <a:cubicBezTo>
                    <a:pt x="749" y="337"/>
                    <a:pt x="753" y="337"/>
                    <a:pt x="750" y="335"/>
                  </a:cubicBezTo>
                  <a:cubicBezTo>
                    <a:pt x="747" y="334"/>
                    <a:pt x="740" y="333"/>
                    <a:pt x="738" y="331"/>
                  </a:cubicBezTo>
                  <a:cubicBezTo>
                    <a:pt x="737" y="329"/>
                    <a:pt x="741" y="327"/>
                    <a:pt x="738" y="324"/>
                  </a:cubicBezTo>
                  <a:cubicBezTo>
                    <a:pt x="734" y="321"/>
                    <a:pt x="728" y="320"/>
                    <a:pt x="730" y="317"/>
                  </a:cubicBezTo>
                  <a:cubicBezTo>
                    <a:pt x="732" y="313"/>
                    <a:pt x="734" y="309"/>
                    <a:pt x="734" y="305"/>
                  </a:cubicBezTo>
                  <a:cubicBezTo>
                    <a:pt x="734" y="302"/>
                    <a:pt x="735" y="300"/>
                    <a:pt x="738" y="298"/>
                  </a:cubicBezTo>
                  <a:cubicBezTo>
                    <a:pt x="741" y="296"/>
                    <a:pt x="745" y="294"/>
                    <a:pt x="742" y="293"/>
                  </a:cubicBezTo>
                  <a:cubicBezTo>
                    <a:pt x="740" y="293"/>
                    <a:pt x="720" y="293"/>
                    <a:pt x="716" y="292"/>
                  </a:cubicBezTo>
                  <a:cubicBezTo>
                    <a:pt x="713" y="291"/>
                    <a:pt x="715" y="290"/>
                    <a:pt x="712" y="289"/>
                  </a:cubicBezTo>
                  <a:cubicBezTo>
                    <a:pt x="710" y="288"/>
                    <a:pt x="704" y="284"/>
                    <a:pt x="702" y="282"/>
                  </a:cubicBezTo>
                  <a:cubicBezTo>
                    <a:pt x="700" y="280"/>
                    <a:pt x="698" y="278"/>
                    <a:pt x="696" y="276"/>
                  </a:cubicBezTo>
                  <a:cubicBezTo>
                    <a:pt x="694" y="274"/>
                    <a:pt x="689" y="267"/>
                    <a:pt x="687" y="267"/>
                  </a:cubicBezTo>
                  <a:cubicBezTo>
                    <a:pt x="685" y="267"/>
                    <a:pt x="680" y="268"/>
                    <a:pt x="678" y="267"/>
                  </a:cubicBezTo>
                  <a:cubicBezTo>
                    <a:pt x="676" y="265"/>
                    <a:pt x="671" y="261"/>
                    <a:pt x="669" y="262"/>
                  </a:cubicBezTo>
                  <a:cubicBezTo>
                    <a:pt x="667" y="263"/>
                    <a:pt x="657" y="267"/>
                    <a:pt x="656" y="267"/>
                  </a:cubicBezTo>
                  <a:cubicBezTo>
                    <a:pt x="655" y="266"/>
                    <a:pt x="658" y="262"/>
                    <a:pt x="659" y="261"/>
                  </a:cubicBezTo>
                  <a:cubicBezTo>
                    <a:pt x="660" y="259"/>
                    <a:pt x="660" y="242"/>
                    <a:pt x="659" y="241"/>
                  </a:cubicBezTo>
                  <a:cubicBezTo>
                    <a:pt x="658" y="240"/>
                    <a:pt x="655" y="238"/>
                    <a:pt x="653" y="238"/>
                  </a:cubicBezTo>
                  <a:cubicBezTo>
                    <a:pt x="651" y="239"/>
                    <a:pt x="648" y="242"/>
                    <a:pt x="647" y="240"/>
                  </a:cubicBezTo>
                  <a:cubicBezTo>
                    <a:pt x="645" y="238"/>
                    <a:pt x="642" y="234"/>
                    <a:pt x="643" y="233"/>
                  </a:cubicBezTo>
                  <a:cubicBezTo>
                    <a:pt x="644" y="231"/>
                    <a:pt x="646" y="229"/>
                    <a:pt x="645" y="227"/>
                  </a:cubicBezTo>
                  <a:cubicBezTo>
                    <a:pt x="645" y="225"/>
                    <a:pt x="653" y="211"/>
                    <a:pt x="656" y="208"/>
                  </a:cubicBezTo>
                  <a:cubicBezTo>
                    <a:pt x="659" y="204"/>
                    <a:pt x="663" y="204"/>
                    <a:pt x="662" y="200"/>
                  </a:cubicBezTo>
                  <a:cubicBezTo>
                    <a:pt x="661" y="197"/>
                    <a:pt x="660" y="194"/>
                    <a:pt x="660" y="192"/>
                  </a:cubicBezTo>
                  <a:cubicBezTo>
                    <a:pt x="660" y="190"/>
                    <a:pt x="659" y="185"/>
                    <a:pt x="661" y="185"/>
                  </a:cubicBezTo>
                  <a:cubicBezTo>
                    <a:pt x="664" y="185"/>
                    <a:pt x="664" y="188"/>
                    <a:pt x="665" y="186"/>
                  </a:cubicBezTo>
                  <a:cubicBezTo>
                    <a:pt x="666" y="184"/>
                    <a:pt x="667" y="180"/>
                    <a:pt x="669" y="180"/>
                  </a:cubicBezTo>
                  <a:cubicBezTo>
                    <a:pt x="671" y="181"/>
                    <a:pt x="671" y="185"/>
                    <a:pt x="672" y="186"/>
                  </a:cubicBezTo>
                  <a:cubicBezTo>
                    <a:pt x="673" y="187"/>
                    <a:pt x="681" y="187"/>
                    <a:pt x="680" y="186"/>
                  </a:cubicBezTo>
                  <a:cubicBezTo>
                    <a:pt x="678" y="185"/>
                    <a:pt x="675" y="182"/>
                    <a:pt x="677" y="181"/>
                  </a:cubicBezTo>
                  <a:cubicBezTo>
                    <a:pt x="679" y="180"/>
                    <a:pt x="684" y="176"/>
                    <a:pt x="683" y="175"/>
                  </a:cubicBezTo>
                  <a:cubicBezTo>
                    <a:pt x="682" y="174"/>
                    <a:pt x="678" y="171"/>
                    <a:pt x="681" y="171"/>
                  </a:cubicBezTo>
                  <a:cubicBezTo>
                    <a:pt x="683" y="170"/>
                    <a:pt x="686" y="173"/>
                    <a:pt x="688" y="174"/>
                  </a:cubicBezTo>
                  <a:cubicBezTo>
                    <a:pt x="689" y="175"/>
                    <a:pt x="692" y="177"/>
                    <a:pt x="695" y="176"/>
                  </a:cubicBezTo>
                  <a:cubicBezTo>
                    <a:pt x="698" y="175"/>
                    <a:pt x="699" y="173"/>
                    <a:pt x="700" y="170"/>
                  </a:cubicBezTo>
                  <a:cubicBezTo>
                    <a:pt x="700" y="168"/>
                    <a:pt x="692" y="160"/>
                    <a:pt x="689" y="158"/>
                  </a:cubicBezTo>
                  <a:cubicBezTo>
                    <a:pt x="685" y="157"/>
                    <a:pt x="700" y="162"/>
                    <a:pt x="701" y="164"/>
                  </a:cubicBezTo>
                  <a:cubicBezTo>
                    <a:pt x="703" y="166"/>
                    <a:pt x="706" y="162"/>
                    <a:pt x="705" y="158"/>
                  </a:cubicBezTo>
                  <a:cubicBezTo>
                    <a:pt x="705" y="155"/>
                    <a:pt x="704" y="155"/>
                    <a:pt x="707" y="155"/>
                  </a:cubicBezTo>
                  <a:cubicBezTo>
                    <a:pt x="710" y="155"/>
                    <a:pt x="712" y="153"/>
                    <a:pt x="713" y="152"/>
                  </a:cubicBezTo>
                  <a:cubicBezTo>
                    <a:pt x="714" y="151"/>
                    <a:pt x="719" y="157"/>
                    <a:pt x="722" y="156"/>
                  </a:cubicBezTo>
                  <a:cubicBezTo>
                    <a:pt x="723" y="156"/>
                    <a:pt x="729" y="152"/>
                    <a:pt x="730" y="149"/>
                  </a:cubicBezTo>
                  <a:cubicBezTo>
                    <a:pt x="730" y="147"/>
                    <a:pt x="732" y="143"/>
                    <a:pt x="733" y="141"/>
                  </a:cubicBezTo>
                  <a:cubicBezTo>
                    <a:pt x="735" y="139"/>
                    <a:pt x="739" y="134"/>
                    <a:pt x="737" y="134"/>
                  </a:cubicBezTo>
                  <a:cubicBezTo>
                    <a:pt x="735" y="133"/>
                    <a:pt x="728" y="133"/>
                    <a:pt x="724" y="131"/>
                  </a:cubicBezTo>
                  <a:cubicBezTo>
                    <a:pt x="720" y="129"/>
                    <a:pt x="713" y="127"/>
                    <a:pt x="711" y="127"/>
                  </a:cubicBezTo>
                  <a:cubicBezTo>
                    <a:pt x="710" y="127"/>
                    <a:pt x="690" y="129"/>
                    <a:pt x="691" y="128"/>
                  </a:cubicBezTo>
                  <a:cubicBezTo>
                    <a:pt x="691" y="127"/>
                    <a:pt x="695" y="126"/>
                    <a:pt x="697" y="126"/>
                  </a:cubicBezTo>
                  <a:cubicBezTo>
                    <a:pt x="699" y="126"/>
                    <a:pt x="707" y="125"/>
                    <a:pt x="707" y="124"/>
                  </a:cubicBezTo>
                  <a:cubicBezTo>
                    <a:pt x="707" y="123"/>
                    <a:pt x="705" y="121"/>
                    <a:pt x="707" y="120"/>
                  </a:cubicBezTo>
                  <a:cubicBezTo>
                    <a:pt x="710" y="119"/>
                    <a:pt x="711" y="121"/>
                    <a:pt x="715" y="122"/>
                  </a:cubicBezTo>
                  <a:cubicBezTo>
                    <a:pt x="720" y="123"/>
                    <a:pt x="726" y="126"/>
                    <a:pt x="728" y="127"/>
                  </a:cubicBezTo>
                  <a:cubicBezTo>
                    <a:pt x="729" y="128"/>
                    <a:pt x="738" y="132"/>
                    <a:pt x="740" y="131"/>
                  </a:cubicBezTo>
                  <a:cubicBezTo>
                    <a:pt x="743" y="130"/>
                    <a:pt x="754" y="120"/>
                    <a:pt x="755" y="119"/>
                  </a:cubicBezTo>
                  <a:cubicBezTo>
                    <a:pt x="756" y="118"/>
                    <a:pt x="749" y="110"/>
                    <a:pt x="751" y="109"/>
                  </a:cubicBezTo>
                  <a:cubicBezTo>
                    <a:pt x="753" y="108"/>
                    <a:pt x="753" y="111"/>
                    <a:pt x="756" y="110"/>
                  </a:cubicBezTo>
                  <a:cubicBezTo>
                    <a:pt x="759" y="109"/>
                    <a:pt x="762" y="108"/>
                    <a:pt x="762" y="109"/>
                  </a:cubicBezTo>
                  <a:cubicBezTo>
                    <a:pt x="762" y="111"/>
                    <a:pt x="761" y="116"/>
                    <a:pt x="764" y="117"/>
                  </a:cubicBezTo>
                  <a:cubicBezTo>
                    <a:pt x="767" y="118"/>
                    <a:pt x="771" y="120"/>
                    <a:pt x="770" y="117"/>
                  </a:cubicBezTo>
                  <a:cubicBezTo>
                    <a:pt x="769" y="115"/>
                    <a:pt x="767" y="113"/>
                    <a:pt x="769" y="112"/>
                  </a:cubicBezTo>
                  <a:cubicBezTo>
                    <a:pt x="770" y="112"/>
                    <a:pt x="771" y="111"/>
                    <a:pt x="771" y="109"/>
                  </a:cubicBezTo>
                  <a:cubicBezTo>
                    <a:pt x="772" y="107"/>
                    <a:pt x="774" y="108"/>
                    <a:pt x="772" y="106"/>
                  </a:cubicBezTo>
                  <a:cubicBezTo>
                    <a:pt x="769" y="103"/>
                    <a:pt x="765" y="101"/>
                    <a:pt x="766" y="100"/>
                  </a:cubicBezTo>
                  <a:cubicBezTo>
                    <a:pt x="767" y="100"/>
                    <a:pt x="771" y="99"/>
                    <a:pt x="772" y="101"/>
                  </a:cubicBezTo>
                  <a:cubicBezTo>
                    <a:pt x="774" y="102"/>
                    <a:pt x="775" y="103"/>
                    <a:pt x="775" y="105"/>
                  </a:cubicBezTo>
                  <a:cubicBezTo>
                    <a:pt x="776" y="107"/>
                    <a:pt x="778" y="111"/>
                    <a:pt x="778" y="112"/>
                  </a:cubicBezTo>
                  <a:cubicBezTo>
                    <a:pt x="777" y="113"/>
                    <a:pt x="778" y="116"/>
                    <a:pt x="779" y="115"/>
                  </a:cubicBezTo>
                  <a:cubicBezTo>
                    <a:pt x="781" y="114"/>
                    <a:pt x="781" y="112"/>
                    <a:pt x="784" y="110"/>
                  </a:cubicBezTo>
                  <a:cubicBezTo>
                    <a:pt x="787" y="109"/>
                    <a:pt x="790" y="108"/>
                    <a:pt x="793" y="106"/>
                  </a:cubicBezTo>
                  <a:cubicBezTo>
                    <a:pt x="796" y="104"/>
                    <a:pt x="795" y="104"/>
                    <a:pt x="799" y="103"/>
                  </a:cubicBezTo>
                  <a:cubicBezTo>
                    <a:pt x="802" y="102"/>
                    <a:pt x="804" y="100"/>
                    <a:pt x="804" y="99"/>
                  </a:cubicBezTo>
                  <a:cubicBezTo>
                    <a:pt x="804" y="98"/>
                    <a:pt x="806" y="90"/>
                    <a:pt x="805" y="88"/>
                  </a:cubicBezTo>
                  <a:cubicBezTo>
                    <a:pt x="804" y="87"/>
                    <a:pt x="802" y="84"/>
                    <a:pt x="802" y="81"/>
                  </a:cubicBezTo>
                  <a:cubicBezTo>
                    <a:pt x="803" y="78"/>
                    <a:pt x="803" y="75"/>
                    <a:pt x="802" y="74"/>
                  </a:cubicBezTo>
                  <a:cubicBezTo>
                    <a:pt x="802" y="73"/>
                    <a:pt x="801" y="70"/>
                    <a:pt x="804" y="70"/>
                  </a:cubicBezTo>
                  <a:cubicBezTo>
                    <a:pt x="807" y="70"/>
                    <a:pt x="812" y="71"/>
                    <a:pt x="813" y="69"/>
                  </a:cubicBezTo>
                  <a:cubicBezTo>
                    <a:pt x="814" y="66"/>
                    <a:pt x="815" y="65"/>
                    <a:pt x="813" y="64"/>
                  </a:cubicBezTo>
                  <a:cubicBezTo>
                    <a:pt x="812" y="63"/>
                    <a:pt x="811" y="63"/>
                    <a:pt x="813" y="61"/>
                  </a:cubicBezTo>
                  <a:cubicBezTo>
                    <a:pt x="815" y="60"/>
                    <a:pt x="816" y="58"/>
                    <a:pt x="814" y="58"/>
                  </a:cubicBezTo>
                  <a:cubicBezTo>
                    <a:pt x="812" y="59"/>
                    <a:pt x="808" y="60"/>
                    <a:pt x="808" y="59"/>
                  </a:cubicBezTo>
                  <a:cubicBezTo>
                    <a:pt x="807" y="58"/>
                    <a:pt x="806" y="56"/>
                    <a:pt x="808" y="55"/>
                  </a:cubicBezTo>
                  <a:cubicBezTo>
                    <a:pt x="809" y="54"/>
                    <a:pt x="804" y="54"/>
                    <a:pt x="806" y="52"/>
                  </a:cubicBezTo>
                  <a:cubicBezTo>
                    <a:pt x="808" y="50"/>
                    <a:pt x="810" y="48"/>
                    <a:pt x="808" y="48"/>
                  </a:cubicBezTo>
                  <a:cubicBezTo>
                    <a:pt x="807" y="48"/>
                    <a:pt x="802" y="46"/>
                    <a:pt x="801" y="47"/>
                  </a:cubicBezTo>
                  <a:cubicBezTo>
                    <a:pt x="801" y="48"/>
                    <a:pt x="797" y="49"/>
                    <a:pt x="796" y="48"/>
                  </a:cubicBezTo>
                  <a:cubicBezTo>
                    <a:pt x="795" y="47"/>
                    <a:pt x="794" y="45"/>
                    <a:pt x="792" y="45"/>
                  </a:cubicBezTo>
                  <a:cubicBezTo>
                    <a:pt x="789" y="45"/>
                    <a:pt x="784" y="46"/>
                    <a:pt x="783" y="46"/>
                  </a:cubicBezTo>
                  <a:cubicBezTo>
                    <a:pt x="782" y="45"/>
                    <a:pt x="780" y="44"/>
                    <a:pt x="781" y="46"/>
                  </a:cubicBezTo>
                  <a:cubicBezTo>
                    <a:pt x="781" y="47"/>
                    <a:pt x="782" y="48"/>
                    <a:pt x="780" y="49"/>
                  </a:cubicBezTo>
                  <a:cubicBezTo>
                    <a:pt x="779" y="50"/>
                    <a:pt x="780" y="52"/>
                    <a:pt x="780" y="55"/>
                  </a:cubicBezTo>
                  <a:cubicBezTo>
                    <a:pt x="780" y="57"/>
                    <a:pt x="778" y="58"/>
                    <a:pt x="780" y="58"/>
                  </a:cubicBezTo>
                  <a:cubicBezTo>
                    <a:pt x="781" y="59"/>
                    <a:pt x="785" y="61"/>
                    <a:pt x="784" y="62"/>
                  </a:cubicBezTo>
                  <a:cubicBezTo>
                    <a:pt x="782" y="62"/>
                    <a:pt x="787" y="64"/>
                    <a:pt x="786" y="64"/>
                  </a:cubicBezTo>
                  <a:cubicBezTo>
                    <a:pt x="784" y="65"/>
                    <a:pt x="783" y="67"/>
                    <a:pt x="780" y="66"/>
                  </a:cubicBezTo>
                  <a:cubicBezTo>
                    <a:pt x="777" y="65"/>
                    <a:pt x="777" y="65"/>
                    <a:pt x="776" y="66"/>
                  </a:cubicBezTo>
                  <a:cubicBezTo>
                    <a:pt x="775" y="67"/>
                    <a:pt x="771" y="77"/>
                    <a:pt x="769" y="79"/>
                  </a:cubicBezTo>
                  <a:cubicBezTo>
                    <a:pt x="767" y="80"/>
                    <a:pt x="765" y="86"/>
                    <a:pt x="763" y="85"/>
                  </a:cubicBezTo>
                  <a:cubicBezTo>
                    <a:pt x="761" y="84"/>
                    <a:pt x="762" y="82"/>
                    <a:pt x="761" y="84"/>
                  </a:cubicBezTo>
                  <a:cubicBezTo>
                    <a:pt x="760" y="87"/>
                    <a:pt x="763" y="91"/>
                    <a:pt x="760" y="92"/>
                  </a:cubicBezTo>
                  <a:cubicBezTo>
                    <a:pt x="758" y="93"/>
                    <a:pt x="755" y="96"/>
                    <a:pt x="753" y="95"/>
                  </a:cubicBezTo>
                  <a:cubicBezTo>
                    <a:pt x="752" y="95"/>
                    <a:pt x="749" y="95"/>
                    <a:pt x="749" y="92"/>
                  </a:cubicBezTo>
                  <a:cubicBezTo>
                    <a:pt x="749" y="90"/>
                    <a:pt x="747" y="87"/>
                    <a:pt x="746" y="86"/>
                  </a:cubicBezTo>
                  <a:cubicBezTo>
                    <a:pt x="745" y="84"/>
                    <a:pt x="748" y="77"/>
                    <a:pt x="748" y="76"/>
                  </a:cubicBezTo>
                  <a:cubicBezTo>
                    <a:pt x="748" y="75"/>
                    <a:pt x="750" y="73"/>
                    <a:pt x="750" y="75"/>
                  </a:cubicBezTo>
                  <a:cubicBezTo>
                    <a:pt x="751" y="76"/>
                    <a:pt x="752" y="74"/>
                    <a:pt x="753" y="70"/>
                  </a:cubicBezTo>
                  <a:cubicBezTo>
                    <a:pt x="754" y="67"/>
                    <a:pt x="757" y="65"/>
                    <a:pt x="755" y="63"/>
                  </a:cubicBezTo>
                  <a:cubicBezTo>
                    <a:pt x="753" y="62"/>
                    <a:pt x="751" y="60"/>
                    <a:pt x="750" y="58"/>
                  </a:cubicBezTo>
                  <a:cubicBezTo>
                    <a:pt x="750" y="56"/>
                    <a:pt x="745" y="57"/>
                    <a:pt x="744" y="57"/>
                  </a:cubicBezTo>
                  <a:cubicBezTo>
                    <a:pt x="743" y="58"/>
                    <a:pt x="739" y="59"/>
                    <a:pt x="740" y="61"/>
                  </a:cubicBezTo>
                  <a:cubicBezTo>
                    <a:pt x="741" y="64"/>
                    <a:pt x="738" y="68"/>
                    <a:pt x="737" y="69"/>
                  </a:cubicBezTo>
                  <a:cubicBezTo>
                    <a:pt x="735" y="69"/>
                    <a:pt x="731" y="75"/>
                    <a:pt x="730" y="75"/>
                  </a:cubicBezTo>
                  <a:cubicBezTo>
                    <a:pt x="728" y="75"/>
                    <a:pt x="727" y="71"/>
                    <a:pt x="727" y="69"/>
                  </a:cubicBezTo>
                  <a:cubicBezTo>
                    <a:pt x="728" y="67"/>
                    <a:pt x="731" y="61"/>
                    <a:pt x="729" y="59"/>
                  </a:cubicBezTo>
                  <a:cubicBezTo>
                    <a:pt x="728" y="58"/>
                    <a:pt x="724" y="57"/>
                    <a:pt x="726" y="56"/>
                  </a:cubicBezTo>
                  <a:cubicBezTo>
                    <a:pt x="728" y="56"/>
                    <a:pt x="731" y="57"/>
                    <a:pt x="730" y="55"/>
                  </a:cubicBezTo>
                  <a:cubicBezTo>
                    <a:pt x="729" y="54"/>
                    <a:pt x="726" y="53"/>
                    <a:pt x="724" y="52"/>
                  </a:cubicBezTo>
                  <a:cubicBezTo>
                    <a:pt x="722" y="51"/>
                    <a:pt x="724" y="49"/>
                    <a:pt x="721" y="48"/>
                  </a:cubicBezTo>
                  <a:cubicBezTo>
                    <a:pt x="719" y="47"/>
                    <a:pt x="716" y="46"/>
                    <a:pt x="717" y="45"/>
                  </a:cubicBezTo>
                  <a:cubicBezTo>
                    <a:pt x="719" y="44"/>
                    <a:pt x="723" y="44"/>
                    <a:pt x="725" y="42"/>
                  </a:cubicBezTo>
                  <a:cubicBezTo>
                    <a:pt x="728" y="41"/>
                    <a:pt x="728" y="38"/>
                    <a:pt x="727" y="39"/>
                  </a:cubicBezTo>
                  <a:cubicBezTo>
                    <a:pt x="726" y="40"/>
                    <a:pt x="724" y="39"/>
                    <a:pt x="723" y="39"/>
                  </a:cubicBezTo>
                  <a:cubicBezTo>
                    <a:pt x="721" y="39"/>
                    <a:pt x="718" y="38"/>
                    <a:pt x="721" y="38"/>
                  </a:cubicBezTo>
                  <a:cubicBezTo>
                    <a:pt x="724" y="37"/>
                    <a:pt x="728" y="38"/>
                    <a:pt x="728" y="36"/>
                  </a:cubicBezTo>
                  <a:cubicBezTo>
                    <a:pt x="728" y="33"/>
                    <a:pt x="727" y="29"/>
                    <a:pt x="724" y="26"/>
                  </a:cubicBezTo>
                  <a:cubicBezTo>
                    <a:pt x="721" y="23"/>
                    <a:pt x="719" y="20"/>
                    <a:pt x="719" y="18"/>
                  </a:cubicBezTo>
                  <a:cubicBezTo>
                    <a:pt x="719" y="16"/>
                    <a:pt x="718" y="12"/>
                    <a:pt x="719" y="10"/>
                  </a:cubicBezTo>
                  <a:cubicBezTo>
                    <a:pt x="720" y="8"/>
                    <a:pt x="719" y="1"/>
                    <a:pt x="714" y="1"/>
                  </a:cubicBezTo>
                  <a:cubicBezTo>
                    <a:pt x="711" y="0"/>
                    <a:pt x="706" y="0"/>
                    <a:pt x="705" y="3"/>
                  </a:cubicBezTo>
                  <a:cubicBezTo>
                    <a:pt x="704" y="6"/>
                    <a:pt x="706" y="9"/>
                    <a:pt x="706" y="10"/>
                  </a:cubicBezTo>
                  <a:cubicBezTo>
                    <a:pt x="705" y="11"/>
                    <a:pt x="703" y="13"/>
                    <a:pt x="702" y="12"/>
                  </a:cubicBezTo>
                  <a:cubicBezTo>
                    <a:pt x="701" y="11"/>
                    <a:pt x="700" y="10"/>
                    <a:pt x="699" y="11"/>
                  </a:cubicBezTo>
                  <a:cubicBezTo>
                    <a:pt x="698" y="12"/>
                    <a:pt x="696" y="12"/>
                    <a:pt x="695" y="13"/>
                  </a:cubicBezTo>
                  <a:cubicBezTo>
                    <a:pt x="694" y="14"/>
                    <a:pt x="690" y="19"/>
                    <a:pt x="689" y="23"/>
                  </a:cubicBezTo>
                  <a:cubicBezTo>
                    <a:pt x="687" y="26"/>
                    <a:pt x="685" y="30"/>
                    <a:pt x="685" y="35"/>
                  </a:cubicBezTo>
                  <a:cubicBezTo>
                    <a:pt x="684" y="40"/>
                    <a:pt x="686" y="41"/>
                    <a:pt x="689" y="41"/>
                  </a:cubicBezTo>
                  <a:cubicBezTo>
                    <a:pt x="691" y="41"/>
                    <a:pt x="689" y="44"/>
                    <a:pt x="692" y="44"/>
                  </a:cubicBezTo>
                  <a:cubicBezTo>
                    <a:pt x="695" y="44"/>
                    <a:pt x="694" y="49"/>
                    <a:pt x="696" y="49"/>
                  </a:cubicBezTo>
                  <a:cubicBezTo>
                    <a:pt x="699" y="49"/>
                    <a:pt x="701" y="48"/>
                    <a:pt x="702" y="49"/>
                  </a:cubicBezTo>
                  <a:cubicBezTo>
                    <a:pt x="704" y="50"/>
                    <a:pt x="712" y="49"/>
                    <a:pt x="709" y="51"/>
                  </a:cubicBezTo>
                  <a:cubicBezTo>
                    <a:pt x="707" y="52"/>
                    <a:pt x="704" y="51"/>
                    <a:pt x="702" y="54"/>
                  </a:cubicBezTo>
                  <a:cubicBezTo>
                    <a:pt x="699" y="57"/>
                    <a:pt x="697" y="60"/>
                    <a:pt x="695" y="62"/>
                  </a:cubicBezTo>
                  <a:cubicBezTo>
                    <a:pt x="693" y="64"/>
                    <a:pt x="693" y="67"/>
                    <a:pt x="694" y="66"/>
                  </a:cubicBezTo>
                  <a:cubicBezTo>
                    <a:pt x="695" y="65"/>
                    <a:pt x="702" y="62"/>
                    <a:pt x="702" y="63"/>
                  </a:cubicBezTo>
                  <a:cubicBezTo>
                    <a:pt x="702" y="64"/>
                    <a:pt x="700" y="67"/>
                    <a:pt x="701" y="68"/>
                  </a:cubicBezTo>
                  <a:cubicBezTo>
                    <a:pt x="703" y="69"/>
                    <a:pt x="702" y="71"/>
                    <a:pt x="700" y="71"/>
                  </a:cubicBezTo>
                  <a:cubicBezTo>
                    <a:pt x="698" y="71"/>
                    <a:pt x="694" y="72"/>
                    <a:pt x="692" y="74"/>
                  </a:cubicBezTo>
                  <a:cubicBezTo>
                    <a:pt x="690" y="76"/>
                    <a:pt x="687" y="80"/>
                    <a:pt x="685" y="81"/>
                  </a:cubicBezTo>
                  <a:cubicBezTo>
                    <a:pt x="683" y="81"/>
                    <a:pt x="681" y="84"/>
                    <a:pt x="680" y="84"/>
                  </a:cubicBezTo>
                  <a:cubicBezTo>
                    <a:pt x="678" y="85"/>
                    <a:pt x="677" y="87"/>
                    <a:pt x="678" y="89"/>
                  </a:cubicBezTo>
                  <a:cubicBezTo>
                    <a:pt x="679" y="91"/>
                    <a:pt x="681" y="96"/>
                    <a:pt x="679" y="97"/>
                  </a:cubicBezTo>
                  <a:cubicBezTo>
                    <a:pt x="678" y="98"/>
                    <a:pt x="676" y="104"/>
                    <a:pt x="676" y="100"/>
                  </a:cubicBezTo>
                  <a:cubicBezTo>
                    <a:pt x="676" y="97"/>
                    <a:pt x="677" y="94"/>
                    <a:pt x="673" y="92"/>
                  </a:cubicBezTo>
                  <a:cubicBezTo>
                    <a:pt x="669" y="91"/>
                    <a:pt x="670" y="86"/>
                    <a:pt x="671" y="85"/>
                  </a:cubicBezTo>
                  <a:cubicBezTo>
                    <a:pt x="672" y="85"/>
                    <a:pt x="674" y="82"/>
                    <a:pt x="673" y="81"/>
                  </a:cubicBezTo>
                  <a:cubicBezTo>
                    <a:pt x="671" y="80"/>
                    <a:pt x="671" y="79"/>
                    <a:pt x="672" y="78"/>
                  </a:cubicBezTo>
                  <a:cubicBezTo>
                    <a:pt x="673" y="77"/>
                    <a:pt x="675" y="76"/>
                    <a:pt x="672" y="75"/>
                  </a:cubicBezTo>
                  <a:cubicBezTo>
                    <a:pt x="670" y="74"/>
                    <a:pt x="668" y="71"/>
                    <a:pt x="666" y="72"/>
                  </a:cubicBezTo>
                  <a:cubicBezTo>
                    <a:pt x="664" y="73"/>
                    <a:pt x="660" y="76"/>
                    <a:pt x="660" y="77"/>
                  </a:cubicBezTo>
                  <a:cubicBezTo>
                    <a:pt x="660" y="78"/>
                    <a:pt x="662" y="87"/>
                    <a:pt x="661" y="86"/>
                  </a:cubicBezTo>
                  <a:cubicBezTo>
                    <a:pt x="659" y="85"/>
                    <a:pt x="657" y="82"/>
                    <a:pt x="656" y="82"/>
                  </a:cubicBezTo>
                  <a:cubicBezTo>
                    <a:pt x="655" y="83"/>
                    <a:pt x="650" y="85"/>
                    <a:pt x="648" y="85"/>
                  </a:cubicBezTo>
                  <a:cubicBezTo>
                    <a:pt x="646" y="84"/>
                    <a:pt x="641" y="83"/>
                    <a:pt x="639" y="84"/>
                  </a:cubicBezTo>
                  <a:cubicBezTo>
                    <a:pt x="637" y="85"/>
                    <a:pt x="629" y="87"/>
                    <a:pt x="628" y="87"/>
                  </a:cubicBezTo>
                  <a:cubicBezTo>
                    <a:pt x="626" y="87"/>
                    <a:pt x="622" y="86"/>
                    <a:pt x="621" y="86"/>
                  </a:cubicBezTo>
                  <a:cubicBezTo>
                    <a:pt x="620" y="86"/>
                    <a:pt x="619" y="84"/>
                    <a:pt x="617" y="83"/>
                  </a:cubicBezTo>
                  <a:cubicBezTo>
                    <a:pt x="614" y="82"/>
                    <a:pt x="615" y="77"/>
                    <a:pt x="612" y="78"/>
                  </a:cubicBezTo>
                  <a:cubicBezTo>
                    <a:pt x="608" y="80"/>
                    <a:pt x="605" y="80"/>
                    <a:pt x="604" y="78"/>
                  </a:cubicBezTo>
                  <a:cubicBezTo>
                    <a:pt x="603" y="76"/>
                    <a:pt x="598" y="76"/>
                    <a:pt x="597" y="73"/>
                  </a:cubicBezTo>
                  <a:cubicBezTo>
                    <a:pt x="596" y="70"/>
                    <a:pt x="600" y="65"/>
                    <a:pt x="598" y="65"/>
                  </a:cubicBezTo>
                  <a:cubicBezTo>
                    <a:pt x="596" y="64"/>
                    <a:pt x="589" y="65"/>
                    <a:pt x="586" y="65"/>
                  </a:cubicBezTo>
                  <a:cubicBezTo>
                    <a:pt x="583" y="65"/>
                    <a:pt x="576" y="66"/>
                    <a:pt x="575" y="66"/>
                  </a:cubicBezTo>
                  <a:cubicBezTo>
                    <a:pt x="574" y="66"/>
                    <a:pt x="571" y="69"/>
                    <a:pt x="569" y="71"/>
                  </a:cubicBezTo>
                  <a:cubicBezTo>
                    <a:pt x="567" y="73"/>
                    <a:pt x="564" y="74"/>
                    <a:pt x="566" y="75"/>
                  </a:cubicBezTo>
                  <a:cubicBezTo>
                    <a:pt x="567" y="76"/>
                    <a:pt x="569" y="79"/>
                    <a:pt x="570" y="77"/>
                  </a:cubicBezTo>
                  <a:cubicBezTo>
                    <a:pt x="570" y="76"/>
                    <a:pt x="570" y="74"/>
                    <a:pt x="572" y="74"/>
                  </a:cubicBezTo>
                  <a:cubicBezTo>
                    <a:pt x="574" y="74"/>
                    <a:pt x="576" y="75"/>
                    <a:pt x="579" y="74"/>
                  </a:cubicBezTo>
                  <a:cubicBezTo>
                    <a:pt x="581" y="73"/>
                    <a:pt x="585" y="71"/>
                    <a:pt x="587" y="70"/>
                  </a:cubicBezTo>
                  <a:cubicBezTo>
                    <a:pt x="588" y="70"/>
                    <a:pt x="594" y="69"/>
                    <a:pt x="593" y="70"/>
                  </a:cubicBezTo>
                  <a:cubicBezTo>
                    <a:pt x="592" y="71"/>
                    <a:pt x="588" y="74"/>
                    <a:pt x="587" y="74"/>
                  </a:cubicBezTo>
                  <a:cubicBezTo>
                    <a:pt x="585" y="75"/>
                    <a:pt x="580" y="76"/>
                    <a:pt x="579" y="77"/>
                  </a:cubicBezTo>
                  <a:cubicBezTo>
                    <a:pt x="578" y="78"/>
                    <a:pt x="575" y="80"/>
                    <a:pt x="574" y="80"/>
                  </a:cubicBezTo>
                  <a:cubicBezTo>
                    <a:pt x="572" y="80"/>
                    <a:pt x="568" y="81"/>
                    <a:pt x="567" y="83"/>
                  </a:cubicBezTo>
                  <a:cubicBezTo>
                    <a:pt x="566" y="84"/>
                    <a:pt x="564" y="87"/>
                    <a:pt x="563" y="88"/>
                  </a:cubicBezTo>
                  <a:cubicBezTo>
                    <a:pt x="561" y="89"/>
                    <a:pt x="565" y="90"/>
                    <a:pt x="565" y="91"/>
                  </a:cubicBezTo>
                  <a:cubicBezTo>
                    <a:pt x="564" y="93"/>
                    <a:pt x="564" y="95"/>
                    <a:pt x="565" y="96"/>
                  </a:cubicBezTo>
                  <a:cubicBezTo>
                    <a:pt x="567" y="97"/>
                    <a:pt x="564" y="98"/>
                    <a:pt x="563" y="101"/>
                  </a:cubicBezTo>
                  <a:cubicBezTo>
                    <a:pt x="561" y="103"/>
                    <a:pt x="566" y="108"/>
                    <a:pt x="562" y="107"/>
                  </a:cubicBezTo>
                  <a:cubicBezTo>
                    <a:pt x="559" y="105"/>
                    <a:pt x="554" y="101"/>
                    <a:pt x="557" y="100"/>
                  </a:cubicBezTo>
                  <a:cubicBezTo>
                    <a:pt x="559" y="98"/>
                    <a:pt x="561" y="97"/>
                    <a:pt x="560" y="96"/>
                  </a:cubicBezTo>
                  <a:cubicBezTo>
                    <a:pt x="560" y="94"/>
                    <a:pt x="559" y="89"/>
                    <a:pt x="557" y="90"/>
                  </a:cubicBezTo>
                  <a:cubicBezTo>
                    <a:pt x="554" y="91"/>
                    <a:pt x="552" y="93"/>
                    <a:pt x="552" y="91"/>
                  </a:cubicBezTo>
                  <a:cubicBezTo>
                    <a:pt x="553" y="90"/>
                    <a:pt x="556" y="85"/>
                    <a:pt x="554" y="86"/>
                  </a:cubicBezTo>
                  <a:cubicBezTo>
                    <a:pt x="553" y="86"/>
                    <a:pt x="550" y="87"/>
                    <a:pt x="550" y="86"/>
                  </a:cubicBezTo>
                  <a:cubicBezTo>
                    <a:pt x="549" y="85"/>
                    <a:pt x="547" y="80"/>
                    <a:pt x="546" y="80"/>
                  </a:cubicBezTo>
                  <a:cubicBezTo>
                    <a:pt x="545" y="81"/>
                    <a:pt x="538" y="85"/>
                    <a:pt x="536" y="85"/>
                  </a:cubicBezTo>
                  <a:cubicBezTo>
                    <a:pt x="533" y="86"/>
                    <a:pt x="521" y="87"/>
                    <a:pt x="518" y="87"/>
                  </a:cubicBezTo>
                  <a:cubicBezTo>
                    <a:pt x="516" y="86"/>
                    <a:pt x="516" y="87"/>
                    <a:pt x="512" y="86"/>
                  </a:cubicBezTo>
                  <a:cubicBezTo>
                    <a:pt x="508" y="85"/>
                    <a:pt x="499" y="83"/>
                    <a:pt x="502" y="82"/>
                  </a:cubicBezTo>
                  <a:cubicBezTo>
                    <a:pt x="506" y="82"/>
                    <a:pt x="509" y="82"/>
                    <a:pt x="509" y="80"/>
                  </a:cubicBezTo>
                  <a:cubicBezTo>
                    <a:pt x="509" y="79"/>
                    <a:pt x="505" y="77"/>
                    <a:pt x="507" y="77"/>
                  </a:cubicBezTo>
                  <a:cubicBezTo>
                    <a:pt x="510" y="77"/>
                    <a:pt x="513" y="77"/>
                    <a:pt x="513" y="77"/>
                  </a:cubicBezTo>
                  <a:cubicBezTo>
                    <a:pt x="513" y="76"/>
                    <a:pt x="510" y="74"/>
                    <a:pt x="514" y="73"/>
                  </a:cubicBezTo>
                  <a:cubicBezTo>
                    <a:pt x="519" y="73"/>
                    <a:pt x="519" y="75"/>
                    <a:pt x="521" y="74"/>
                  </a:cubicBezTo>
                  <a:cubicBezTo>
                    <a:pt x="522" y="73"/>
                    <a:pt x="522" y="70"/>
                    <a:pt x="520" y="68"/>
                  </a:cubicBezTo>
                  <a:cubicBezTo>
                    <a:pt x="518" y="67"/>
                    <a:pt x="518" y="64"/>
                    <a:pt x="513" y="63"/>
                  </a:cubicBezTo>
                  <a:cubicBezTo>
                    <a:pt x="509" y="63"/>
                    <a:pt x="505" y="62"/>
                    <a:pt x="506" y="64"/>
                  </a:cubicBezTo>
                  <a:cubicBezTo>
                    <a:pt x="506" y="66"/>
                    <a:pt x="509" y="68"/>
                    <a:pt x="505" y="67"/>
                  </a:cubicBezTo>
                  <a:cubicBezTo>
                    <a:pt x="502" y="66"/>
                    <a:pt x="501" y="65"/>
                    <a:pt x="497" y="64"/>
                  </a:cubicBezTo>
                  <a:cubicBezTo>
                    <a:pt x="493" y="63"/>
                    <a:pt x="493" y="60"/>
                    <a:pt x="490" y="59"/>
                  </a:cubicBezTo>
                  <a:cubicBezTo>
                    <a:pt x="488" y="58"/>
                    <a:pt x="490" y="57"/>
                    <a:pt x="488" y="56"/>
                  </a:cubicBezTo>
                  <a:cubicBezTo>
                    <a:pt x="485" y="56"/>
                    <a:pt x="472" y="48"/>
                    <a:pt x="470" y="48"/>
                  </a:cubicBezTo>
                  <a:cubicBezTo>
                    <a:pt x="467" y="48"/>
                    <a:pt x="465" y="45"/>
                    <a:pt x="462" y="45"/>
                  </a:cubicBezTo>
                  <a:cubicBezTo>
                    <a:pt x="459" y="45"/>
                    <a:pt x="454" y="44"/>
                    <a:pt x="454" y="45"/>
                  </a:cubicBezTo>
                  <a:cubicBezTo>
                    <a:pt x="453" y="47"/>
                    <a:pt x="448" y="51"/>
                    <a:pt x="446" y="50"/>
                  </a:cubicBezTo>
                  <a:cubicBezTo>
                    <a:pt x="444" y="49"/>
                    <a:pt x="447" y="47"/>
                    <a:pt x="448" y="46"/>
                  </a:cubicBezTo>
                  <a:cubicBezTo>
                    <a:pt x="448" y="45"/>
                    <a:pt x="446" y="42"/>
                    <a:pt x="447" y="41"/>
                  </a:cubicBezTo>
                  <a:cubicBezTo>
                    <a:pt x="448" y="39"/>
                    <a:pt x="447" y="39"/>
                    <a:pt x="445" y="40"/>
                  </a:cubicBezTo>
                  <a:cubicBezTo>
                    <a:pt x="443" y="41"/>
                    <a:pt x="443" y="42"/>
                    <a:pt x="443" y="44"/>
                  </a:cubicBezTo>
                  <a:cubicBezTo>
                    <a:pt x="443" y="45"/>
                    <a:pt x="440" y="46"/>
                    <a:pt x="440" y="47"/>
                  </a:cubicBezTo>
                  <a:cubicBezTo>
                    <a:pt x="439" y="48"/>
                    <a:pt x="439" y="51"/>
                    <a:pt x="436" y="52"/>
                  </a:cubicBezTo>
                  <a:cubicBezTo>
                    <a:pt x="434" y="52"/>
                    <a:pt x="431" y="51"/>
                    <a:pt x="430" y="48"/>
                  </a:cubicBezTo>
                  <a:cubicBezTo>
                    <a:pt x="428" y="44"/>
                    <a:pt x="426" y="42"/>
                    <a:pt x="426" y="39"/>
                  </a:cubicBezTo>
                  <a:cubicBezTo>
                    <a:pt x="427" y="35"/>
                    <a:pt x="425" y="30"/>
                    <a:pt x="424" y="28"/>
                  </a:cubicBezTo>
                  <a:cubicBezTo>
                    <a:pt x="423" y="27"/>
                    <a:pt x="420" y="25"/>
                    <a:pt x="419" y="26"/>
                  </a:cubicBezTo>
                  <a:cubicBezTo>
                    <a:pt x="419" y="27"/>
                    <a:pt x="417" y="28"/>
                    <a:pt x="418" y="29"/>
                  </a:cubicBezTo>
                  <a:cubicBezTo>
                    <a:pt x="419" y="30"/>
                    <a:pt x="418" y="33"/>
                    <a:pt x="419" y="34"/>
                  </a:cubicBezTo>
                  <a:cubicBezTo>
                    <a:pt x="421" y="35"/>
                    <a:pt x="422" y="36"/>
                    <a:pt x="421" y="37"/>
                  </a:cubicBezTo>
                  <a:cubicBezTo>
                    <a:pt x="420" y="37"/>
                    <a:pt x="417" y="37"/>
                    <a:pt x="417" y="38"/>
                  </a:cubicBezTo>
                  <a:cubicBezTo>
                    <a:pt x="416" y="39"/>
                    <a:pt x="415" y="41"/>
                    <a:pt x="413" y="42"/>
                  </a:cubicBezTo>
                  <a:cubicBezTo>
                    <a:pt x="412" y="42"/>
                    <a:pt x="410" y="46"/>
                    <a:pt x="409" y="47"/>
                  </a:cubicBezTo>
                  <a:cubicBezTo>
                    <a:pt x="407" y="47"/>
                    <a:pt x="407" y="43"/>
                    <a:pt x="405" y="44"/>
                  </a:cubicBezTo>
                  <a:cubicBezTo>
                    <a:pt x="403" y="44"/>
                    <a:pt x="398" y="48"/>
                    <a:pt x="399" y="45"/>
                  </a:cubicBezTo>
                  <a:cubicBezTo>
                    <a:pt x="400" y="42"/>
                    <a:pt x="402" y="41"/>
                    <a:pt x="401" y="38"/>
                  </a:cubicBezTo>
                  <a:cubicBezTo>
                    <a:pt x="399" y="36"/>
                    <a:pt x="399" y="35"/>
                    <a:pt x="396" y="37"/>
                  </a:cubicBezTo>
                  <a:cubicBezTo>
                    <a:pt x="394" y="39"/>
                    <a:pt x="388" y="42"/>
                    <a:pt x="386" y="43"/>
                  </a:cubicBezTo>
                  <a:cubicBezTo>
                    <a:pt x="385" y="44"/>
                    <a:pt x="378" y="53"/>
                    <a:pt x="376" y="54"/>
                  </a:cubicBezTo>
                  <a:cubicBezTo>
                    <a:pt x="375" y="54"/>
                    <a:pt x="370" y="57"/>
                    <a:pt x="372" y="55"/>
                  </a:cubicBezTo>
                  <a:cubicBezTo>
                    <a:pt x="373" y="54"/>
                    <a:pt x="380" y="47"/>
                    <a:pt x="379" y="46"/>
                  </a:cubicBezTo>
                  <a:cubicBezTo>
                    <a:pt x="379" y="45"/>
                    <a:pt x="379" y="44"/>
                    <a:pt x="377" y="45"/>
                  </a:cubicBezTo>
                  <a:cubicBezTo>
                    <a:pt x="376" y="45"/>
                    <a:pt x="369" y="51"/>
                    <a:pt x="365" y="53"/>
                  </a:cubicBezTo>
                  <a:cubicBezTo>
                    <a:pt x="362" y="55"/>
                    <a:pt x="355" y="58"/>
                    <a:pt x="353" y="59"/>
                  </a:cubicBezTo>
                  <a:cubicBezTo>
                    <a:pt x="352" y="60"/>
                    <a:pt x="350" y="65"/>
                    <a:pt x="349" y="64"/>
                  </a:cubicBezTo>
                  <a:cubicBezTo>
                    <a:pt x="349" y="63"/>
                    <a:pt x="349" y="60"/>
                    <a:pt x="347" y="61"/>
                  </a:cubicBezTo>
                  <a:cubicBezTo>
                    <a:pt x="345" y="62"/>
                    <a:pt x="346" y="64"/>
                    <a:pt x="344" y="64"/>
                  </a:cubicBezTo>
                  <a:cubicBezTo>
                    <a:pt x="342" y="64"/>
                    <a:pt x="340" y="62"/>
                    <a:pt x="339" y="64"/>
                  </a:cubicBezTo>
                  <a:cubicBezTo>
                    <a:pt x="338" y="65"/>
                    <a:pt x="337" y="66"/>
                    <a:pt x="335" y="65"/>
                  </a:cubicBezTo>
                  <a:cubicBezTo>
                    <a:pt x="333" y="63"/>
                    <a:pt x="331" y="62"/>
                    <a:pt x="331" y="63"/>
                  </a:cubicBezTo>
                  <a:cubicBezTo>
                    <a:pt x="330" y="64"/>
                    <a:pt x="329" y="66"/>
                    <a:pt x="327" y="65"/>
                  </a:cubicBezTo>
                  <a:cubicBezTo>
                    <a:pt x="325" y="64"/>
                    <a:pt x="321" y="60"/>
                    <a:pt x="320" y="59"/>
                  </a:cubicBezTo>
                  <a:cubicBezTo>
                    <a:pt x="319" y="57"/>
                    <a:pt x="320" y="56"/>
                    <a:pt x="318" y="55"/>
                  </a:cubicBezTo>
                  <a:cubicBezTo>
                    <a:pt x="316" y="54"/>
                    <a:pt x="317" y="49"/>
                    <a:pt x="315" y="48"/>
                  </a:cubicBezTo>
                  <a:cubicBezTo>
                    <a:pt x="313" y="48"/>
                    <a:pt x="310" y="49"/>
                    <a:pt x="307" y="48"/>
                  </a:cubicBezTo>
                  <a:cubicBezTo>
                    <a:pt x="306" y="48"/>
                    <a:pt x="306" y="48"/>
                    <a:pt x="305" y="48"/>
                  </a:cubicBezTo>
                  <a:cubicBezTo>
                    <a:pt x="305" y="48"/>
                    <a:pt x="305" y="48"/>
                    <a:pt x="304" y="48"/>
                  </a:cubicBezTo>
                  <a:cubicBezTo>
                    <a:pt x="304" y="48"/>
                    <a:pt x="303" y="48"/>
                    <a:pt x="303" y="48"/>
                  </a:cubicBezTo>
                  <a:cubicBezTo>
                    <a:pt x="301" y="48"/>
                    <a:pt x="299" y="48"/>
                    <a:pt x="297" y="47"/>
                  </a:cubicBezTo>
                  <a:cubicBezTo>
                    <a:pt x="297" y="47"/>
                    <a:pt x="297" y="47"/>
                    <a:pt x="297" y="47"/>
                  </a:cubicBezTo>
                  <a:cubicBezTo>
                    <a:pt x="296" y="47"/>
                    <a:pt x="296" y="47"/>
                    <a:pt x="296" y="47"/>
                  </a:cubicBezTo>
                  <a:cubicBezTo>
                    <a:pt x="294" y="46"/>
                    <a:pt x="285" y="41"/>
                    <a:pt x="283" y="40"/>
                  </a:cubicBezTo>
                  <a:cubicBezTo>
                    <a:pt x="281" y="39"/>
                    <a:pt x="280" y="38"/>
                    <a:pt x="275" y="40"/>
                  </a:cubicBezTo>
                  <a:cubicBezTo>
                    <a:pt x="270" y="41"/>
                    <a:pt x="263" y="41"/>
                    <a:pt x="258" y="40"/>
                  </a:cubicBezTo>
                  <a:cubicBezTo>
                    <a:pt x="252" y="38"/>
                    <a:pt x="245" y="39"/>
                    <a:pt x="244" y="38"/>
                  </a:cubicBezTo>
                  <a:cubicBezTo>
                    <a:pt x="244" y="37"/>
                    <a:pt x="243" y="35"/>
                    <a:pt x="241" y="35"/>
                  </a:cubicBezTo>
                  <a:cubicBezTo>
                    <a:pt x="238" y="35"/>
                    <a:pt x="228" y="33"/>
                    <a:pt x="227" y="32"/>
                  </a:cubicBezTo>
                  <a:cubicBezTo>
                    <a:pt x="225" y="31"/>
                    <a:pt x="218" y="30"/>
                    <a:pt x="216" y="31"/>
                  </a:cubicBezTo>
                  <a:cubicBezTo>
                    <a:pt x="214" y="32"/>
                    <a:pt x="214" y="34"/>
                    <a:pt x="211" y="33"/>
                  </a:cubicBezTo>
                  <a:cubicBezTo>
                    <a:pt x="208" y="32"/>
                    <a:pt x="211" y="31"/>
                    <a:pt x="209" y="30"/>
                  </a:cubicBezTo>
                  <a:cubicBezTo>
                    <a:pt x="207" y="29"/>
                    <a:pt x="204" y="28"/>
                    <a:pt x="205" y="27"/>
                  </a:cubicBezTo>
                  <a:cubicBezTo>
                    <a:pt x="206" y="26"/>
                    <a:pt x="210" y="23"/>
                    <a:pt x="209" y="23"/>
                  </a:cubicBezTo>
                  <a:cubicBezTo>
                    <a:pt x="207" y="22"/>
                    <a:pt x="197" y="24"/>
                    <a:pt x="195" y="25"/>
                  </a:cubicBezTo>
                  <a:cubicBezTo>
                    <a:pt x="193" y="25"/>
                    <a:pt x="188" y="24"/>
                    <a:pt x="190" y="23"/>
                  </a:cubicBezTo>
                  <a:cubicBezTo>
                    <a:pt x="192" y="21"/>
                    <a:pt x="195" y="20"/>
                    <a:pt x="193" y="19"/>
                  </a:cubicBezTo>
                  <a:cubicBezTo>
                    <a:pt x="192" y="18"/>
                    <a:pt x="189" y="18"/>
                    <a:pt x="187" y="20"/>
                  </a:cubicBezTo>
                  <a:cubicBezTo>
                    <a:pt x="185" y="22"/>
                    <a:pt x="183" y="27"/>
                    <a:pt x="182" y="25"/>
                  </a:cubicBezTo>
                  <a:cubicBezTo>
                    <a:pt x="181" y="24"/>
                    <a:pt x="184" y="19"/>
                    <a:pt x="184" y="18"/>
                  </a:cubicBezTo>
                  <a:cubicBezTo>
                    <a:pt x="183" y="18"/>
                    <a:pt x="181" y="16"/>
                    <a:pt x="180" y="16"/>
                  </a:cubicBezTo>
                  <a:cubicBezTo>
                    <a:pt x="179" y="15"/>
                    <a:pt x="176" y="13"/>
                    <a:pt x="175" y="14"/>
                  </a:cubicBezTo>
                  <a:cubicBezTo>
                    <a:pt x="173" y="14"/>
                    <a:pt x="169" y="21"/>
                    <a:pt x="165" y="23"/>
                  </a:cubicBezTo>
                  <a:cubicBezTo>
                    <a:pt x="161" y="24"/>
                    <a:pt x="150" y="27"/>
                    <a:pt x="148" y="26"/>
                  </a:cubicBezTo>
                  <a:cubicBezTo>
                    <a:pt x="147" y="26"/>
                    <a:pt x="144" y="25"/>
                    <a:pt x="142" y="26"/>
                  </a:cubicBezTo>
                  <a:cubicBezTo>
                    <a:pt x="141" y="27"/>
                    <a:pt x="137" y="31"/>
                    <a:pt x="135" y="32"/>
                  </a:cubicBezTo>
                  <a:cubicBezTo>
                    <a:pt x="133" y="32"/>
                    <a:pt x="127" y="34"/>
                    <a:pt x="122" y="34"/>
                  </a:cubicBezTo>
                  <a:cubicBezTo>
                    <a:pt x="117" y="34"/>
                    <a:pt x="118" y="37"/>
                    <a:pt x="116" y="38"/>
                  </a:cubicBezTo>
                  <a:cubicBezTo>
                    <a:pt x="114" y="39"/>
                    <a:pt x="112" y="43"/>
                    <a:pt x="110" y="44"/>
                  </a:cubicBezTo>
                  <a:cubicBezTo>
                    <a:pt x="108" y="45"/>
                    <a:pt x="101" y="54"/>
                    <a:pt x="99" y="56"/>
                  </a:cubicBezTo>
                  <a:cubicBezTo>
                    <a:pt x="97" y="57"/>
                    <a:pt x="91" y="64"/>
                    <a:pt x="88" y="64"/>
                  </a:cubicBezTo>
                  <a:cubicBezTo>
                    <a:pt x="86" y="65"/>
                    <a:pt x="86" y="64"/>
                    <a:pt x="83" y="64"/>
                  </a:cubicBezTo>
                  <a:cubicBezTo>
                    <a:pt x="81" y="65"/>
                    <a:pt x="74" y="66"/>
                    <a:pt x="71" y="66"/>
                  </a:cubicBezTo>
                  <a:cubicBezTo>
                    <a:pt x="67" y="66"/>
                    <a:pt x="66" y="72"/>
                    <a:pt x="65" y="72"/>
                  </a:cubicBezTo>
                  <a:cubicBezTo>
                    <a:pt x="63" y="72"/>
                    <a:pt x="60" y="72"/>
                    <a:pt x="61" y="74"/>
                  </a:cubicBezTo>
                  <a:cubicBezTo>
                    <a:pt x="61" y="75"/>
                    <a:pt x="64" y="76"/>
                    <a:pt x="65" y="78"/>
                  </a:cubicBezTo>
                  <a:cubicBezTo>
                    <a:pt x="65" y="81"/>
                    <a:pt x="67" y="79"/>
                    <a:pt x="68" y="81"/>
                  </a:cubicBezTo>
                  <a:cubicBezTo>
                    <a:pt x="69" y="83"/>
                    <a:pt x="71" y="86"/>
                    <a:pt x="73" y="87"/>
                  </a:cubicBezTo>
                  <a:cubicBezTo>
                    <a:pt x="74" y="89"/>
                    <a:pt x="75" y="88"/>
                    <a:pt x="75" y="91"/>
                  </a:cubicBezTo>
                  <a:cubicBezTo>
                    <a:pt x="74" y="93"/>
                    <a:pt x="75" y="95"/>
                    <a:pt x="75" y="98"/>
                  </a:cubicBezTo>
                  <a:cubicBezTo>
                    <a:pt x="75" y="100"/>
                    <a:pt x="78" y="101"/>
                    <a:pt x="80" y="101"/>
                  </a:cubicBezTo>
                  <a:cubicBezTo>
                    <a:pt x="83" y="101"/>
                    <a:pt x="90" y="102"/>
                    <a:pt x="89" y="103"/>
                  </a:cubicBezTo>
                  <a:cubicBezTo>
                    <a:pt x="89" y="105"/>
                    <a:pt x="90" y="106"/>
                    <a:pt x="92" y="107"/>
                  </a:cubicBezTo>
                  <a:cubicBezTo>
                    <a:pt x="94" y="109"/>
                    <a:pt x="101" y="109"/>
                    <a:pt x="99" y="109"/>
                  </a:cubicBezTo>
                  <a:cubicBezTo>
                    <a:pt x="98" y="110"/>
                    <a:pt x="97" y="112"/>
                    <a:pt x="95" y="111"/>
                  </a:cubicBezTo>
                  <a:cubicBezTo>
                    <a:pt x="93" y="110"/>
                    <a:pt x="88" y="109"/>
                    <a:pt x="86" y="108"/>
                  </a:cubicBezTo>
                  <a:cubicBezTo>
                    <a:pt x="85" y="106"/>
                    <a:pt x="85" y="108"/>
                    <a:pt x="84" y="110"/>
                  </a:cubicBezTo>
                  <a:cubicBezTo>
                    <a:pt x="84" y="112"/>
                    <a:pt x="82" y="115"/>
                    <a:pt x="84" y="114"/>
                  </a:cubicBezTo>
                  <a:cubicBezTo>
                    <a:pt x="86" y="113"/>
                    <a:pt x="88" y="110"/>
                    <a:pt x="89" y="112"/>
                  </a:cubicBezTo>
                  <a:cubicBezTo>
                    <a:pt x="91" y="115"/>
                    <a:pt x="93" y="116"/>
                    <a:pt x="91" y="117"/>
                  </a:cubicBezTo>
                  <a:cubicBezTo>
                    <a:pt x="90" y="117"/>
                    <a:pt x="88" y="116"/>
                    <a:pt x="87" y="118"/>
                  </a:cubicBezTo>
                  <a:cubicBezTo>
                    <a:pt x="86" y="119"/>
                    <a:pt x="85" y="122"/>
                    <a:pt x="83" y="121"/>
                  </a:cubicBezTo>
                  <a:cubicBezTo>
                    <a:pt x="81" y="121"/>
                    <a:pt x="79" y="119"/>
                    <a:pt x="78" y="120"/>
                  </a:cubicBezTo>
                  <a:cubicBezTo>
                    <a:pt x="77" y="120"/>
                    <a:pt x="74" y="122"/>
                    <a:pt x="74" y="122"/>
                  </a:cubicBezTo>
                  <a:cubicBezTo>
                    <a:pt x="73" y="121"/>
                    <a:pt x="73" y="120"/>
                    <a:pt x="72" y="120"/>
                  </a:cubicBezTo>
                  <a:cubicBezTo>
                    <a:pt x="71" y="120"/>
                    <a:pt x="68" y="120"/>
                    <a:pt x="67" y="119"/>
                  </a:cubicBezTo>
                  <a:cubicBezTo>
                    <a:pt x="66" y="117"/>
                    <a:pt x="66" y="115"/>
                    <a:pt x="67" y="113"/>
                  </a:cubicBezTo>
                  <a:cubicBezTo>
                    <a:pt x="69" y="112"/>
                    <a:pt x="72" y="107"/>
                    <a:pt x="71" y="107"/>
                  </a:cubicBezTo>
                  <a:cubicBezTo>
                    <a:pt x="69" y="107"/>
                    <a:pt x="61" y="109"/>
                    <a:pt x="59" y="110"/>
                  </a:cubicBezTo>
                  <a:cubicBezTo>
                    <a:pt x="58" y="111"/>
                    <a:pt x="54" y="112"/>
                    <a:pt x="52" y="113"/>
                  </a:cubicBezTo>
                  <a:cubicBezTo>
                    <a:pt x="49" y="115"/>
                    <a:pt x="47" y="116"/>
                    <a:pt x="47" y="117"/>
                  </a:cubicBezTo>
                  <a:cubicBezTo>
                    <a:pt x="47" y="118"/>
                    <a:pt x="45" y="119"/>
                    <a:pt x="44" y="118"/>
                  </a:cubicBezTo>
                  <a:cubicBezTo>
                    <a:pt x="43" y="118"/>
                    <a:pt x="37" y="122"/>
                    <a:pt x="35" y="122"/>
                  </a:cubicBezTo>
                  <a:cubicBezTo>
                    <a:pt x="34" y="123"/>
                    <a:pt x="31" y="123"/>
                    <a:pt x="30" y="124"/>
                  </a:cubicBezTo>
                  <a:cubicBezTo>
                    <a:pt x="28" y="125"/>
                    <a:pt x="27" y="127"/>
                    <a:pt x="26" y="127"/>
                  </a:cubicBezTo>
                  <a:cubicBezTo>
                    <a:pt x="25" y="127"/>
                    <a:pt x="26" y="128"/>
                    <a:pt x="28" y="129"/>
                  </a:cubicBezTo>
                  <a:cubicBezTo>
                    <a:pt x="30" y="130"/>
                    <a:pt x="32" y="130"/>
                    <a:pt x="31" y="133"/>
                  </a:cubicBezTo>
                  <a:cubicBezTo>
                    <a:pt x="29" y="135"/>
                    <a:pt x="30" y="139"/>
                    <a:pt x="31" y="140"/>
                  </a:cubicBezTo>
                  <a:cubicBezTo>
                    <a:pt x="32" y="141"/>
                    <a:pt x="29" y="147"/>
                    <a:pt x="32" y="148"/>
                  </a:cubicBezTo>
                  <a:cubicBezTo>
                    <a:pt x="35" y="149"/>
                    <a:pt x="36" y="150"/>
                    <a:pt x="42" y="149"/>
                  </a:cubicBezTo>
                  <a:cubicBezTo>
                    <a:pt x="48" y="148"/>
                    <a:pt x="49" y="148"/>
                    <a:pt x="52" y="148"/>
                  </a:cubicBezTo>
                  <a:cubicBezTo>
                    <a:pt x="56" y="148"/>
                    <a:pt x="56" y="148"/>
                    <a:pt x="58" y="147"/>
                  </a:cubicBezTo>
                  <a:cubicBezTo>
                    <a:pt x="59" y="146"/>
                    <a:pt x="58" y="149"/>
                    <a:pt x="62" y="148"/>
                  </a:cubicBezTo>
                  <a:cubicBezTo>
                    <a:pt x="65" y="147"/>
                    <a:pt x="71" y="141"/>
                    <a:pt x="74" y="141"/>
                  </a:cubicBezTo>
                  <a:cubicBezTo>
                    <a:pt x="77" y="141"/>
                    <a:pt x="75" y="143"/>
                    <a:pt x="77" y="143"/>
                  </a:cubicBezTo>
                  <a:cubicBezTo>
                    <a:pt x="79" y="142"/>
                    <a:pt x="80" y="141"/>
                    <a:pt x="79" y="143"/>
                  </a:cubicBezTo>
                  <a:cubicBezTo>
                    <a:pt x="78" y="146"/>
                    <a:pt x="76" y="148"/>
                    <a:pt x="74" y="148"/>
                  </a:cubicBezTo>
                  <a:cubicBezTo>
                    <a:pt x="73" y="149"/>
                    <a:pt x="77" y="150"/>
                    <a:pt x="76" y="152"/>
                  </a:cubicBezTo>
                  <a:cubicBezTo>
                    <a:pt x="75" y="155"/>
                    <a:pt x="74" y="161"/>
                    <a:pt x="71" y="163"/>
                  </a:cubicBezTo>
                  <a:cubicBezTo>
                    <a:pt x="67" y="164"/>
                    <a:pt x="64" y="165"/>
                    <a:pt x="61" y="165"/>
                  </a:cubicBezTo>
                  <a:cubicBezTo>
                    <a:pt x="59" y="165"/>
                    <a:pt x="56" y="168"/>
                    <a:pt x="53" y="169"/>
                  </a:cubicBezTo>
                  <a:cubicBezTo>
                    <a:pt x="51" y="170"/>
                    <a:pt x="46" y="172"/>
                    <a:pt x="45" y="171"/>
                  </a:cubicBezTo>
                  <a:cubicBezTo>
                    <a:pt x="45" y="170"/>
                    <a:pt x="44" y="169"/>
                    <a:pt x="43" y="169"/>
                  </a:cubicBezTo>
                  <a:cubicBezTo>
                    <a:pt x="41" y="169"/>
                    <a:pt x="37" y="168"/>
                    <a:pt x="35" y="170"/>
                  </a:cubicBezTo>
                  <a:cubicBezTo>
                    <a:pt x="32" y="172"/>
                    <a:pt x="30" y="176"/>
                    <a:pt x="28" y="178"/>
                  </a:cubicBezTo>
                  <a:cubicBezTo>
                    <a:pt x="26" y="180"/>
                    <a:pt x="17" y="186"/>
                    <a:pt x="15" y="188"/>
                  </a:cubicBezTo>
                  <a:cubicBezTo>
                    <a:pt x="14" y="191"/>
                    <a:pt x="14" y="193"/>
                    <a:pt x="12" y="194"/>
                  </a:cubicBezTo>
                  <a:cubicBezTo>
                    <a:pt x="9" y="195"/>
                    <a:pt x="6" y="198"/>
                    <a:pt x="8" y="198"/>
                  </a:cubicBezTo>
                  <a:cubicBezTo>
                    <a:pt x="10" y="198"/>
                    <a:pt x="14" y="195"/>
                    <a:pt x="13" y="197"/>
                  </a:cubicBezTo>
                  <a:cubicBezTo>
                    <a:pt x="12" y="199"/>
                    <a:pt x="9" y="201"/>
                    <a:pt x="8" y="202"/>
                  </a:cubicBezTo>
                  <a:cubicBezTo>
                    <a:pt x="8" y="204"/>
                    <a:pt x="11" y="205"/>
                    <a:pt x="13" y="206"/>
                  </a:cubicBezTo>
                  <a:cubicBezTo>
                    <a:pt x="15" y="207"/>
                    <a:pt x="17" y="208"/>
                    <a:pt x="20" y="209"/>
                  </a:cubicBezTo>
                  <a:cubicBezTo>
                    <a:pt x="23" y="210"/>
                    <a:pt x="26" y="208"/>
                    <a:pt x="25" y="210"/>
                  </a:cubicBezTo>
                  <a:cubicBezTo>
                    <a:pt x="23" y="213"/>
                    <a:pt x="20" y="213"/>
                    <a:pt x="18" y="215"/>
                  </a:cubicBezTo>
                  <a:cubicBezTo>
                    <a:pt x="16" y="218"/>
                    <a:pt x="14" y="221"/>
                    <a:pt x="16" y="221"/>
                  </a:cubicBezTo>
                  <a:cubicBezTo>
                    <a:pt x="18" y="222"/>
                    <a:pt x="17" y="222"/>
                    <a:pt x="18" y="224"/>
                  </a:cubicBezTo>
                  <a:cubicBezTo>
                    <a:pt x="18" y="226"/>
                    <a:pt x="23" y="225"/>
                    <a:pt x="25" y="225"/>
                  </a:cubicBezTo>
                  <a:cubicBezTo>
                    <a:pt x="28" y="225"/>
                    <a:pt x="32" y="223"/>
                    <a:pt x="31" y="221"/>
                  </a:cubicBezTo>
                  <a:cubicBezTo>
                    <a:pt x="31" y="220"/>
                    <a:pt x="34" y="215"/>
                    <a:pt x="35" y="215"/>
                  </a:cubicBezTo>
                  <a:cubicBezTo>
                    <a:pt x="36" y="215"/>
                    <a:pt x="34" y="222"/>
                    <a:pt x="34" y="223"/>
                  </a:cubicBezTo>
                  <a:cubicBezTo>
                    <a:pt x="34" y="224"/>
                    <a:pt x="33" y="227"/>
                    <a:pt x="31" y="229"/>
                  </a:cubicBezTo>
                  <a:cubicBezTo>
                    <a:pt x="29" y="231"/>
                    <a:pt x="29" y="232"/>
                    <a:pt x="30" y="234"/>
                  </a:cubicBezTo>
                  <a:cubicBezTo>
                    <a:pt x="30" y="235"/>
                    <a:pt x="31" y="236"/>
                    <a:pt x="30" y="237"/>
                  </a:cubicBezTo>
                  <a:cubicBezTo>
                    <a:pt x="29" y="239"/>
                    <a:pt x="29" y="239"/>
                    <a:pt x="26" y="240"/>
                  </a:cubicBezTo>
                  <a:cubicBezTo>
                    <a:pt x="23" y="241"/>
                    <a:pt x="19" y="243"/>
                    <a:pt x="22" y="243"/>
                  </a:cubicBezTo>
                  <a:cubicBezTo>
                    <a:pt x="25" y="243"/>
                    <a:pt x="28" y="244"/>
                    <a:pt x="30" y="243"/>
                  </a:cubicBezTo>
                  <a:cubicBezTo>
                    <a:pt x="33" y="242"/>
                    <a:pt x="40" y="237"/>
                    <a:pt x="43" y="238"/>
                  </a:cubicBezTo>
                  <a:cubicBezTo>
                    <a:pt x="46" y="239"/>
                    <a:pt x="47" y="241"/>
                    <a:pt x="49" y="240"/>
                  </a:cubicBezTo>
                  <a:cubicBezTo>
                    <a:pt x="51" y="239"/>
                    <a:pt x="51" y="237"/>
                    <a:pt x="52" y="239"/>
                  </a:cubicBezTo>
                  <a:cubicBezTo>
                    <a:pt x="54" y="241"/>
                    <a:pt x="55" y="246"/>
                    <a:pt x="58" y="244"/>
                  </a:cubicBezTo>
                  <a:cubicBezTo>
                    <a:pt x="60" y="242"/>
                    <a:pt x="56" y="241"/>
                    <a:pt x="57" y="239"/>
                  </a:cubicBezTo>
                  <a:cubicBezTo>
                    <a:pt x="58" y="237"/>
                    <a:pt x="62" y="234"/>
                    <a:pt x="63" y="235"/>
                  </a:cubicBezTo>
                  <a:cubicBezTo>
                    <a:pt x="64" y="236"/>
                    <a:pt x="61" y="240"/>
                    <a:pt x="64" y="240"/>
                  </a:cubicBezTo>
                  <a:cubicBezTo>
                    <a:pt x="67" y="240"/>
                    <a:pt x="73" y="238"/>
                    <a:pt x="74" y="236"/>
                  </a:cubicBezTo>
                  <a:cubicBezTo>
                    <a:pt x="76" y="235"/>
                    <a:pt x="78" y="233"/>
                    <a:pt x="77" y="236"/>
                  </a:cubicBezTo>
                  <a:cubicBezTo>
                    <a:pt x="76" y="238"/>
                    <a:pt x="74" y="240"/>
                    <a:pt x="71" y="242"/>
                  </a:cubicBezTo>
                  <a:cubicBezTo>
                    <a:pt x="68" y="245"/>
                    <a:pt x="64" y="246"/>
                    <a:pt x="63" y="249"/>
                  </a:cubicBezTo>
                  <a:cubicBezTo>
                    <a:pt x="61" y="252"/>
                    <a:pt x="60" y="255"/>
                    <a:pt x="56" y="259"/>
                  </a:cubicBezTo>
                  <a:cubicBezTo>
                    <a:pt x="53" y="263"/>
                    <a:pt x="48" y="268"/>
                    <a:pt x="47" y="269"/>
                  </a:cubicBezTo>
                  <a:cubicBezTo>
                    <a:pt x="45" y="269"/>
                    <a:pt x="39" y="269"/>
                    <a:pt x="36" y="272"/>
                  </a:cubicBezTo>
                  <a:cubicBezTo>
                    <a:pt x="33" y="274"/>
                    <a:pt x="28" y="279"/>
                    <a:pt x="26" y="280"/>
                  </a:cubicBezTo>
                  <a:cubicBezTo>
                    <a:pt x="23" y="282"/>
                    <a:pt x="25" y="278"/>
                    <a:pt x="22" y="280"/>
                  </a:cubicBezTo>
                  <a:cubicBezTo>
                    <a:pt x="19" y="281"/>
                    <a:pt x="13" y="281"/>
                    <a:pt x="9" y="283"/>
                  </a:cubicBezTo>
                  <a:cubicBezTo>
                    <a:pt x="5" y="286"/>
                    <a:pt x="4" y="288"/>
                    <a:pt x="3" y="289"/>
                  </a:cubicBezTo>
                  <a:cubicBezTo>
                    <a:pt x="1" y="290"/>
                    <a:pt x="0" y="291"/>
                    <a:pt x="3" y="291"/>
                  </a:cubicBezTo>
                  <a:cubicBezTo>
                    <a:pt x="6" y="292"/>
                    <a:pt x="6" y="293"/>
                    <a:pt x="8" y="290"/>
                  </a:cubicBezTo>
                  <a:cubicBezTo>
                    <a:pt x="10" y="287"/>
                    <a:pt x="13" y="285"/>
                    <a:pt x="14" y="286"/>
                  </a:cubicBezTo>
                  <a:cubicBezTo>
                    <a:pt x="14" y="288"/>
                    <a:pt x="11" y="290"/>
                    <a:pt x="15" y="288"/>
                  </a:cubicBezTo>
                  <a:cubicBezTo>
                    <a:pt x="19" y="287"/>
                    <a:pt x="24" y="286"/>
                    <a:pt x="28" y="284"/>
                  </a:cubicBezTo>
                  <a:cubicBezTo>
                    <a:pt x="31" y="282"/>
                    <a:pt x="30" y="280"/>
                    <a:pt x="35" y="280"/>
                  </a:cubicBezTo>
                  <a:cubicBezTo>
                    <a:pt x="40" y="280"/>
                    <a:pt x="42" y="277"/>
                    <a:pt x="45" y="275"/>
                  </a:cubicBezTo>
                  <a:cubicBezTo>
                    <a:pt x="49" y="274"/>
                    <a:pt x="69" y="267"/>
                    <a:pt x="71" y="266"/>
                  </a:cubicBezTo>
                  <a:cubicBezTo>
                    <a:pt x="72" y="264"/>
                    <a:pt x="71" y="263"/>
                    <a:pt x="75" y="261"/>
                  </a:cubicBezTo>
                  <a:cubicBezTo>
                    <a:pt x="80" y="260"/>
                    <a:pt x="83" y="255"/>
                    <a:pt x="87" y="253"/>
                  </a:cubicBezTo>
                  <a:cubicBezTo>
                    <a:pt x="91" y="250"/>
                    <a:pt x="93" y="252"/>
                    <a:pt x="96" y="250"/>
                  </a:cubicBezTo>
                  <a:cubicBezTo>
                    <a:pt x="99" y="249"/>
                    <a:pt x="97" y="248"/>
                    <a:pt x="99" y="246"/>
                  </a:cubicBezTo>
                  <a:cubicBezTo>
                    <a:pt x="101" y="245"/>
                    <a:pt x="109" y="239"/>
                    <a:pt x="110" y="237"/>
                  </a:cubicBezTo>
                  <a:cubicBezTo>
                    <a:pt x="110" y="236"/>
                    <a:pt x="110" y="236"/>
                    <a:pt x="108" y="235"/>
                  </a:cubicBezTo>
                  <a:cubicBezTo>
                    <a:pt x="105" y="234"/>
                    <a:pt x="102" y="234"/>
                    <a:pt x="106" y="231"/>
                  </a:cubicBezTo>
                  <a:cubicBezTo>
                    <a:pt x="110" y="228"/>
                    <a:pt x="113" y="224"/>
                    <a:pt x="117" y="223"/>
                  </a:cubicBezTo>
                  <a:cubicBezTo>
                    <a:pt x="120" y="223"/>
                    <a:pt x="121" y="220"/>
                    <a:pt x="122" y="217"/>
                  </a:cubicBezTo>
                  <a:cubicBezTo>
                    <a:pt x="124" y="215"/>
                    <a:pt x="128" y="209"/>
                    <a:pt x="131" y="208"/>
                  </a:cubicBezTo>
                  <a:cubicBezTo>
                    <a:pt x="135" y="207"/>
                    <a:pt x="139" y="205"/>
                    <a:pt x="141" y="204"/>
                  </a:cubicBezTo>
                  <a:cubicBezTo>
                    <a:pt x="142" y="203"/>
                    <a:pt x="147" y="199"/>
                    <a:pt x="148" y="199"/>
                  </a:cubicBezTo>
                  <a:cubicBezTo>
                    <a:pt x="149" y="200"/>
                    <a:pt x="150" y="201"/>
                    <a:pt x="151" y="200"/>
                  </a:cubicBezTo>
                  <a:cubicBezTo>
                    <a:pt x="153" y="199"/>
                    <a:pt x="159" y="195"/>
                    <a:pt x="158" y="197"/>
                  </a:cubicBezTo>
                  <a:cubicBezTo>
                    <a:pt x="156" y="199"/>
                    <a:pt x="154" y="203"/>
                    <a:pt x="154" y="204"/>
                  </a:cubicBezTo>
                  <a:cubicBezTo>
                    <a:pt x="154" y="204"/>
                    <a:pt x="157" y="206"/>
                    <a:pt x="155" y="207"/>
                  </a:cubicBezTo>
                  <a:cubicBezTo>
                    <a:pt x="153" y="207"/>
                    <a:pt x="149" y="206"/>
                    <a:pt x="148" y="207"/>
                  </a:cubicBezTo>
                  <a:cubicBezTo>
                    <a:pt x="147" y="207"/>
                    <a:pt x="148" y="204"/>
                    <a:pt x="145" y="206"/>
                  </a:cubicBezTo>
                  <a:cubicBezTo>
                    <a:pt x="142" y="207"/>
                    <a:pt x="139" y="208"/>
                    <a:pt x="138" y="209"/>
                  </a:cubicBezTo>
                  <a:cubicBezTo>
                    <a:pt x="138" y="210"/>
                    <a:pt x="133" y="219"/>
                    <a:pt x="131" y="221"/>
                  </a:cubicBezTo>
                  <a:cubicBezTo>
                    <a:pt x="129" y="223"/>
                    <a:pt x="128" y="225"/>
                    <a:pt x="130" y="224"/>
                  </a:cubicBezTo>
                  <a:cubicBezTo>
                    <a:pt x="132" y="224"/>
                    <a:pt x="134" y="223"/>
                    <a:pt x="134" y="223"/>
                  </a:cubicBezTo>
                  <a:cubicBezTo>
                    <a:pt x="133" y="224"/>
                    <a:pt x="127" y="228"/>
                    <a:pt x="126" y="229"/>
                  </a:cubicBezTo>
                  <a:cubicBezTo>
                    <a:pt x="126" y="231"/>
                    <a:pt x="131" y="230"/>
                    <a:pt x="134" y="229"/>
                  </a:cubicBezTo>
                  <a:cubicBezTo>
                    <a:pt x="136" y="227"/>
                    <a:pt x="138" y="227"/>
                    <a:pt x="141" y="226"/>
                  </a:cubicBezTo>
                  <a:cubicBezTo>
                    <a:pt x="144" y="225"/>
                    <a:pt x="148" y="221"/>
                    <a:pt x="152" y="221"/>
                  </a:cubicBezTo>
                  <a:cubicBezTo>
                    <a:pt x="155" y="221"/>
                    <a:pt x="160" y="221"/>
                    <a:pt x="163" y="219"/>
                  </a:cubicBezTo>
                  <a:cubicBezTo>
                    <a:pt x="167" y="217"/>
                    <a:pt x="171" y="217"/>
                    <a:pt x="171" y="215"/>
                  </a:cubicBezTo>
                  <a:cubicBezTo>
                    <a:pt x="171" y="214"/>
                    <a:pt x="167" y="211"/>
                    <a:pt x="166" y="210"/>
                  </a:cubicBezTo>
                  <a:cubicBezTo>
                    <a:pt x="164" y="209"/>
                    <a:pt x="167" y="205"/>
                    <a:pt x="168" y="205"/>
                  </a:cubicBezTo>
                  <a:cubicBezTo>
                    <a:pt x="169" y="205"/>
                    <a:pt x="171" y="206"/>
                    <a:pt x="172" y="206"/>
                  </a:cubicBezTo>
                  <a:cubicBezTo>
                    <a:pt x="174" y="206"/>
                    <a:pt x="176" y="208"/>
                    <a:pt x="178" y="207"/>
                  </a:cubicBezTo>
                  <a:cubicBezTo>
                    <a:pt x="181" y="205"/>
                    <a:pt x="183" y="205"/>
                    <a:pt x="182" y="206"/>
                  </a:cubicBezTo>
                  <a:cubicBezTo>
                    <a:pt x="182" y="208"/>
                    <a:pt x="179" y="209"/>
                    <a:pt x="182" y="209"/>
                  </a:cubicBezTo>
                  <a:cubicBezTo>
                    <a:pt x="185" y="209"/>
                    <a:pt x="185" y="208"/>
                    <a:pt x="186" y="210"/>
                  </a:cubicBezTo>
                  <a:cubicBezTo>
                    <a:pt x="187" y="213"/>
                    <a:pt x="190" y="214"/>
                    <a:pt x="192" y="214"/>
                  </a:cubicBezTo>
                  <a:cubicBezTo>
                    <a:pt x="195" y="213"/>
                    <a:pt x="197" y="213"/>
                    <a:pt x="198" y="215"/>
                  </a:cubicBezTo>
                  <a:cubicBezTo>
                    <a:pt x="199" y="216"/>
                    <a:pt x="199" y="218"/>
                    <a:pt x="201" y="218"/>
                  </a:cubicBezTo>
                  <a:cubicBezTo>
                    <a:pt x="204" y="218"/>
                    <a:pt x="208" y="220"/>
                    <a:pt x="214" y="220"/>
                  </a:cubicBezTo>
                  <a:cubicBezTo>
                    <a:pt x="220" y="220"/>
                    <a:pt x="226" y="223"/>
                    <a:pt x="229" y="223"/>
                  </a:cubicBezTo>
                  <a:cubicBezTo>
                    <a:pt x="231" y="224"/>
                    <a:pt x="242" y="218"/>
                    <a:pt x="241" y="220"/>
                  </a:cubicBezTo>
                  <a:cubicBezTo>
                    <a:pt x="241" y="222"/>
                    <a:pt x="236" y="224"/>
                    <a:pt x="238" y="226"/>
                  </a:cubicBezTo>
                  <a:cubicBezTo>
                    <a:pt x="240" y="229"/>
                    <a:pt x="242" y="232"/>
                    <a:pt x="245" y="232"/>
                  </a:cubicBezTo>
                  <a:cubicBezTo>
                    <a:pt x="248" y="232"/>
                    <a:pt x="251" y="232"/>
                    <a:pt x="250" y="235"/>
                  </a:cubicBezTo>
                  <a:cubicBezTo>
                    <a:pt x="250" y="238"/>
                    <a:pt x="249" y="242"/>
                    <a:pt x="251" y="242"/>
                  </a:cubicBezTo>
                  <a:cubicBezTo>
                    <a:pt x="253" y="242"/>
                    <a:pt x="254" y="242"/>
                    <a:pt x="256" y="244"/>
                  </a:cubicBezTo>
                  <a:cubicBezTo>
                    <a:pt x="258" y="245"/>
                    <a:pt x="258" y="247"/>
                    <a:pt x="260" y="246"/>
                  </a:cubicBezTo>
                  <a:cubicBezTo>
                    <a:pt x="261" y="245"/>
                    <a:pt x="264" y="243"/>
                    <a:pt x="263" y="241"/>
                  </a:cubicBezTo>
                  <a:cubicBezTo>
                    <a:pt x="262" y="239"/>
                    <a:pt x="262" y="236"/>
                    <a:pt x="263" y="236"/>
                  </a:cubicBezTo>
                  <a:cubicBezTo>
                    <a:pt x="265" y="236"/>
                    <a:pt x="268" y="239"/>
                    <a:pt x="268" y="241"/>
                  </a:cubicBezTo>
                  <a:cubicBezTo>
                    <a:pt x="268" y="244"/>
                    <a:pt x="268" y="247"/>
                    <a:pt x="269" y="247"/>
                  </a:cubicBezTo>
                  <a:cubicBezTo>
                    <a:pt x="270" y="247"/>
                    <a:pt x="273" y="239"/>
                    <a:pt x="273" y="237"/>
                  </a:cubicBezTo>
                  <a:cubicBezTo>
                    <a:pt x="273" y="235"/>
                    <a:pt x="273" y="228"/>
                    <a:pt x="274" y="229"/>
                  </a:cubicBezTo>
                  <a:cubicBezTo>
                    <a:pt x="276" y="230"/>
                    <a:pt x="277" y="232"/>
                    <a:pt x="276" y="235"/>
                  </a:cubicBezTo>
                  <a:cubicBezTo>
                    <a:pt x="276" y="238"/>
                    <a:pt x="273" y="244"/>
                    <a:pt x="275" y="246"/>
                  </a:cubicBezTo>
                  <a:cubicBezTo>
                    <a:pt x="277" y="247"/>
                    <a:pt x="279" y="246"/>
                    <a:pt x="281" y="246"/>
                  </a:cubicBezTo>
                  <a:cubicBezTo>
                    <a:pt x="283" y="247"/>
                    <a:pt x="283" y="250"/>
                    <a:pt x="286" y="252"/>
                  </a:cubicBezTo>
                  <a:cubicBezTo>
                    <a:pt x="289" y="254"/>
                    <a:pt x="287" y="257"/>
                    <a:pt x="287" y="259"/>
                  </a:cubicBezTo>
                  <a:cubicBezTo>
                    <a:pt x="287" y="260"/>
                    <a:pt x="290" y="260"/>
                    <a:pt x="291" y="263"/>
                  </a:cubicBezTo>
                  <a:cubicBezTo>
                    <a:pt x="292" y="265"/>
                    <a:pt x="289" y="269"/>
                    <a:pt x="290" y="271"/>
                  </a:cubicBezTo>
                  <a:cubicBezTo>
                    <a:pt x="292" y="274"/>
                    <a:pt x="295" y="274"/>
                    <a:pt x="294" y="276"/>
                  </a:cubicBezTo>
                  <a:cubicBezTo>
                    <a:pt x="294" y="278"/>
                    <a:pt x="291" y="280"/>
                    <a:pt x="294" y="280"/>
                  </a:cubicBezTo>
                  <a:cubicBezTo>
                    <a:pt x="298" y="279"/>
                    <a:pt x="300" y="278"/>
                    <a:pt x="301" y="279"/>
                  </a:cubicBezTo>
                  <a:cubicBezTo>
                    <a:pt x="302" y="279"/>
                    <a:pt x="302" y="283"/>
                    <a:pt x="301" y="286"/>
                  </a:cubicBezTo>
                  <a:cubicBezTo>
                    <a:pt x="300" y="288"/>
                    <a:pt x="301" y="289"/>
                    <a:pt x="299" y="291"/>
                  </a:cubicBezTo>
                  <a:cubicBezTo>
                    <a:pt x="297" y="293"/>
                    <a:pt x="297" y="294"/>
                    <a:pt x="299" y="294"/>
                  </a:cubicBezTo>
                  <a:cubicBezTo>
                    <a:pt x="301" y="294"/>
                    <a:pt x="305" y="291"/>
                    <a:pt x="304" y="292"/>
                  </a:cubicBezTo>
                  <a:cubicBezTo>
                    <a:pt x="304" y="293"/>
                    <a:pt x="304" y="293"/>
                    <a:pt x="304" y="293"/>
                  </a:cubicBezTo>
                  <a:cubicBezTo>
                    <a:pt x="303" y="294"/>
                    <a:pt x="302" y="296"/>
                    <a:pt x="300" y="297"/>
                  </a:cubicBezTo>
                  <a:cubicBezTo>
                    <a:pt x="300" y="297"/>
                    <a:pt x="300" y="297"/>
                    <a:pt x="300" y="297"/>
                  </a:cubicBezTo>
                  <a:cubicBezTo>
                    <a:pt x="300" y="298"/>
                    <a:pt x="299" y="299"/>
                    <a:pt x="299" y="299"/>
                  </a:cubicBezTo>
                  <a:cubicBezTo>
                    <a:pt x="298" y="302"/>
                    <a:pt x="301" y="304"/>
                    <a:pt x="301" y="305"/>
                  </a:cubicBezTo>
                  <a:cubicBezTo>
                    <a:pt x="301" y="307"/>
                    <a:pt x="302" y="308"/>
                    <a:pt x="298" y="309"/>
                  </a:cubicBezTo>
                  <a:cubicBezTo>
                    <a:pt x="294" y="310"/>
                    <a:pt x="297" y="312"/>
                    <a:pt x="299" y="313"/>
                  </a:cubicBezTo>
                  <a:cubicBezTo>
                    <a:pt x="301" y="314"/>
                    <a:pt x="304" y="314"/>
                    <a:pt x="304" y="312"/>
                  </a:cubicBezTo>
                  <a:cubicBezTo>
                    <a:pt x="305" y="311"/>
                    <a:pt x="308" y="306"/>
                    <a:pt x="310" y="308"/>
                  </a:cubicBezTo>
                  <a:cubicBezTo>
                    <a:pt x="311" y="310"/>
                    <a:pt x="312" y="313"/>
                    <a:pt x="311" y="314"/>
                  </a:cubicBezTo>
                  <a:cubicBezTo>
                    <a:pt x="309" y="314"/>
                    <a:pt x="307" y="314"/>
                    <a:pt x="306" y="315"/>
                  </a:cubicBezTo>
                  <a:cubicBezTo>
                    <a:pt x="306" y="317"/>
                    <a:pt x="308" y="318"/>
                    <a:pt x="309" y="320"/>
                  </a:cubicBezTo>
                  <a:cubicBezTo>
                    <a:pt x="310" y="321"/>
                    <a:pt x="310" y="328"/>
                    <a:pt x="313" y="327"/>
                  </a:cubicBezTo>
                  <a:cubicBezTo>
                    <a:pt x="316" y="326"/>
                    <a:pt x="322" y="324"/>
                    <a:pt x="321" y="324"/>
                  </a:cubicBezTo>
                  <a:cubicBezTo>
                    <a:pt x="321" y="325"/>
                    <a:pt x="316" y="331"/>
                    <a:pt x="314" y="332"/>
                  </a:cubicBezTo>
                  <a:cubicBezTo>
                    <a:pt x="312" y="334"/>
                    <a:pt x="308" y="339"/>
                    <a:pt x="307" y="340"/>
                  </a:cubicBezTo>
                  <a:cubicBezTo>
                    <a:pt x="307" y="342"/>
                    <a:pt x="305" y="342"/>
                    <a:pt x="306" y="344"/>
                  </a:cubicBezTo>
                  <a:cubicBezTo>
                    <a:pt x="308" y="346"/>
                    <a:pt x="309" y="347"/>
                    <a:pt x="311" y="347"/>
                  </a:cubicBezTo>
                  <a:cubicBezTo>
                    <a:pt x="313" y="347"/>
                    <a:pt x="314" y="347"/>
                    <a:pt x="313" y="349"/>
                  </a:cubicBezTo>
                  <a:cubicBezTo>
                    <a:pt x="313" y="350"/>
                    <a:pt x="312" y="351"/>
                    <a:pt x="317" y="352"/>
                  </a:cubicBezTo>
                  <a:cubicBezTo>
                    <a:pt x="322" y="352"/>
                    <a:pt x="325" y="351"/>
                    <a:pt x="326" y="352"/>
                  </a:cubicBezTo>
                  <a:cubicBezTo>
                    <a:pt x="326" y="352"/>
                    <a:pt x="326" y="353"/>
                    <a:pt x="326" y="353"/>
                  </a:cubicBezTo>
                  <a:cubicBezTo>
                    <a:pt x="326" y="353"/>
                    <a:pt x="326" y="353"/>
                    <a:pt x="326" y="353"/>
                  </a:cubicBezTo>
                  <a:cubicBezTo>
                    <a:pt x="326" y="353"/>
                    <a:pt x="326" y="353"/>
                    <a:pt x="326" y="353"/>
                  </a:cubicBezTo>
                  <a:cubicBezTo>
                    <a:pt x="327" y="353"/>
                    <a:pt x="327" y="353"/>
                    <a:pt x="328" y="353"/>
                  </a:cubicBezTo>
                  <a:cubicBezTo>
                    <a:pt x="331" y="353"/>
                    <a:pt x="333" y="350"/>
                    <a:pt x="332" y="352"/>
                  </a:cubicBezTo>
                  <a:cubicBezTo>
                    <a:pt x="331" y="355"/>
                    <a:pt x="327" y="357"/>
                    <a:pt x="329" y="359"/>
                  </a:cubicBezTo>
                  <a:cubicBezTo>
                    <a:pt x="330" y="361"/>
                    <a:pt x="331" y="359"/>
                    <a:pt x="332" y="361"/>
                  </a:cubicBezTo>
                  <a:cubicBezTo>
                    <a:pt x="332" y="363"/>
                    <a:pt x="332" y="367"/>
                    <a:pt x="334" y="366"/>
                  </a:cubicBezTo>
                  <a:cubicBezTo>
                    <a:pt x="337" y="364"/>
                    <a:pt x="337" y="365"/>
                    <a:pt x="339" y="368"/>
                  </a:cubicBezTo>
                  <a:cubicBezTo>
                    <a:pt x="339" y="368"/>
                    <a:pt x="339" y="369"/>
                    <a:pt x="340" y="369"/>
                  </a:cubicBezTo>
                  <a:cubicBezTo>
                    <a:pt x="340" y="369"/>
                    <a:pt x="340" y="370"/>
                    <a:pt x="340" y="370"/>
                  </a:cubicBezTo>
                  <a:cubicBezTo>
                    <a:pt x="340" y="370"/>
                    <a:pt x="340" y="370"/>
                    <a:pt x="340" y="371"/>
                  </a:cubicBezTo>
                  <a:cubicBezTo>
                    <a:pt x="340" y="371"/>
                    <a:pt x="341" y="371"/>
                    <a:pt x="341" y="371"/>
                  </a:cubicBezTo>
                  <a:cubicBezTo>
                    <a:pt x="341" y="371"/>
                    <a:pt x="341" y="372"/>
                    <a:pt x="341" y="372"/>
                  </a:cubicBezTo>
                  <a:cubicBezTo>
                    <a:pt x="341" y="372"/>
                    <a:pt x="341" y="373"/>
                    <a:pt x="340" y="374"/>
                  </a:cubicBezTo>
                  <a:cubicBezTo>
                    <a:pt x="340" y="376"/>
                    <a:pt x="340" y="380"/>
                    <a:pt x="340" y="381"/>
                  </a:cubicBezTo>
                  <a:cubicBezTo>
                    <a:pt x="340" y="383"/>
                    <a:pt x="339" y="387"/>
                    <a:pt x="338" y="386"/>
                  </a:cubicBezTo>
                  <a:cubicBezTo>
                    <a:pt x="337" y="386"/>
                    <a:pt x="335" y="381"/>
                    <a:pt x="333" y="382"/>
                  </a:cubicBezTo>
                  <a:cubicBezTo>
                    <a:pt x="331" y="383"/>
                    <a:pt x="324" y="383"/>
                    <a:pt x="322" y="381"/>
                  </a:cubicBezTo>
                  <a:cubicBezTo>
                    <a:pt x="320" y="380"/>
                    <a:pt x="319" y="382"/>
                    <a:pt x="319" y="385"/>
                  </a:cubicBezTo>
                  <a:cubicBezTo>
                    <a:pt x="320" y="388"/>
                    <a:pt x="320" y="398"/>
                    <a:pt x="317" y="404"/>
                  </a:cubicBezTo>
                  <a:cubicBezTo>
                    <a:pt x="314" y="410"/>
                    <a:pt x="311" y="422"/>
                    <a:pt x="309" y="424"/>
                  </a:cubicBezTo>
                  <a:cubicBezTo>
                    <a:pt x="308" y="427"/>
                    <a:pt x="302" y="441"/>
                    <a:pt x="300" y="444"/>
                  </a:cubicBezTo>
                  <a:cubicBezTo>
                    <a:pt x="297" y="446"/>
                    <a:pt x="298" y="450"/>
                    <a:pt x="298" y="453"/>
                  </a:cubicBezTo>
                  <a:cubicBezTo>
                    <a:pt x="298" y="456"/>
                    <a:pt x="298" y="457"/>
                    <a:pt x="296" y="461"/>
                  </a:cubicBezTo>
                  <a:cubicBezTo>
                    <a:pt x="293" y="466"/>
                    <a:pt x="290" y="476"/>
                    <a:pt x="291" y="478"/>
                  </a:cubicBezTo>
                  <a:cubicBezTo>
                    <a:pt x="291" y="481"/>
                    <a:pt x="294" y="485"/>
                    <a:pt x="293" y="489"/>
                  </a:cubicBezTo>
                  <a:cubicBezTo>
                    <a:pt x="292" y="493"/>
                    <a:pt x="291" y="496"/>
                    <a:pt x="292" y="498"/>
                  </a:cubicBezTo>
                  <a:cubicBezTo>
                    <a:pt x="293" y="501"/>
                    <a:pt x="296" y="505"/>
                    <a:pt x="297" y="509"/>
                  </a:cubicBezTo>
                  <a:cubicBezTo>
                    <a:pt x="297" y="513"/>
                    <a:pt x="296" y="516"/>
                    <a:pt x="298" y="519"/>
                  </a:cubicBezTo>
                  <a:cubicBezTo>
                    <a:pt x="301" y="521"/>
                    <a:pt x="299" y="528"/>
                    <a:pt x="301" y="533"/>
                  </a:cubicBezTo>
                  <a:cubicBezTo>
                    <a:pt x="303" y="537"/>
                    <a:pt x="306" y="539"/>
                    <a:pt x="306" y="542"/>
                  </a:cubicBezTo>
                  <a:cubicBezTo>
                    <a:pt x="306" y="545"/>
                    <a:pt x="312" y="544"/>
                    <a:pt x="315" y="546"/>
                  </a:cubicBezTo>
                  <a:cubicBezTo>
                    <a:pt x="318" y="548"/>
                    <a:pt x="322" y="548"/>
                    <a:pt x="325" y="549"/>
                  </a:cubicBezTo>
                  <a:cubicBezTo>
                    <a:pt x="328" y="550"/>
                    <a:pt x="327" y="552"/>
                    <a:pt x="328" y="554"/>
                  </a:cubicBezTo>
                  <a:cubicBezTo>
                    <a:pt x="328" y="555"/>
                    <a:pt x="328" y="555"/>
                    <a:pt x="328" y="556"/>
                  </a:cubicBezTo>
                  <a:cubicBezTo>
                    <a:pt x="329" y="556"/>
                    <a:pt x="329" y="556"/>
                    <a:pt x="329" y="556"/>
                  </a:cubicBezTo>
                  <a:cubicBezTo>
                    <a:pt x="329" y="557"/>
                    <a:pt x="329" y="557"/>
                    <a:pt x="329" y="558"/>
                  </a:cubicBezTo>
                  <a:cubicBezTo>
                    <a:pt x="329" y="558"/>
                    <a:pt x="329" y="558"/>
                    <a:pt x="329" y="558"/>
                  </a:cubicBezTo>
                  <a:cubicBezTo>
                    <a:pt x="329" y="559"/>
                    <a:pt x="330" y="560"/>
                    <a:pt x="330" y="561"/>
                  </a:cubicBezTo>
                  <a:cubicBezTo>
                    <a:pt x="330" y="561"/>
                    <a:pt x="330" y="561"/>
                    <a:pt x="330" y="562"/>
                  </a:cubicBezTo>
                  <a:cubicBezTo>
                    <a:pt x="330" y="562"/>
                    <a:pt x="330" y="563"/>
                    <a:pt x="330" y="564"/>
                  </a:cubicBezTo>
                  <a:cubicBezTo>
                    <a:pt x="330" y="564"/>
                    <a:pt x="330" y="565"/>
                    <a:pt x="331" y="565"/>
                  </a:cubicBezTo>
                  <a:cubicBezTo>
                    <a:pt x="331" y="566"/>
                    <a:pt x="331" y="567"/>
                    <a:pt x="331" y="568"/>
                  </a:cubicBezTo>
                  <a:cubicBezTo>
                    <a:pt x="331" y="568"/>
                    <a:pt x="331" y="568"/>
                    <a:pt x="331" y="569"/>
                  </a:cubicBezTo>
                  <a:cubicBezTo>
                    <a:pt x="331" y="569"/>
                    <a:pt x="331" y="570"/>
                    <a:pt x="332" y="571"/>
                  </a:cubicBezTo>
                  <a:cubicBezTo>
                    <a:pt x="332" y="571"/>
                    <a:pt x="332" y="571"/>
                    <a:pt x="332" y="572"/>
                  </a:cubicBezTo>
                  <a:cubicBezTo>
                    <a:pt x="332" y="573"/>
                    <a:pt x="332" y="573"/>
                    <a:pt x="332" y="574"/>
                  </a:cubicBezTo>
                  <a:cubicBezTo>
                    <a:pt x="332" y="574"/>
                    <a:pt x="332" y="574"/>
                    <a:pt x="332" y="575"/>
                  </a:cubicBezTo>
                  <a:cubicBezTo>
                    <a:pt x="332" y="575"/>
                    <a:pt x="332" y="576"/>
                    <a:pt x="332" y="577"/>
                  </a:cubicBezTo>
                  <a:cubicBezTo>
                    <a:pt x="333" y="582"/>
                    <a:pt x="337" y="589"/>
                    <a:pt x="336" y="593"/>
                  </a:cubicBezTo>
                  <a:cubicBezTo>
                    <a:pt x="335" y="597"/>
                    <a:pt x="338" y="600"/>
                    <a:pt x="340" y="602"/>
                  </a:cubicBezTo>
                  <a:cubicBezTo>
                    <a:pt x="342" y="604"/>
                    <a:pt x="348" y="608"/>
                    <a:pt x="345" y="613"/>
                  </a:cubicBezTo>
                  <a:cubicBezTo>
                    <a:pt x="342" y="617"/>
                    <a:pt x="341" y="619"/>
                    <a:pt x="339" y="619"/>
                  </a:cubicBezTo>
                  <a:cubicBezTo>
                    <a:pt x="337" y="619"/>
                    <a:pt x="339" y="621"/>
                    <a:pt x="340" y="623"/>
                  </a:cubicBezTo>
                  <a:cubicBezTo>
                    <a:pt x="342" y="625"/>
                    <a:pt x="346" y="629"/>
                    <a:pt x="348" y="629"/>
                  </a:cubicBezTo>
                  <a:cubicBezTo>
                    <a:pt x="351" y="628"/>
                    <a:pt x="353" y="629"/>
                    <a:pt x="355" y="631"/>
                  </a:cubicBezTo>
                  <a:cubicBezTo>
                    <a:pt x="356" y="633"/>
                    <a:pt x="357" y="639"/>
                    <a:pt x="356" y="641"/>
                  </a:cubicBezTo>
                  <a:cubicBezTo>
                    <a:pt x="355" y="644"/>
                    <a:pt x="354" y="648"/>
                    <a:pt x="356" y="650"/>
                  </a:cubicBezTo>
                  <a:cubicBezTo>
                    <a:pt x="358" y="652"/>
                    <a:pt x="366" y="660"/>
                    <a:pt x="366" y="663"/>
                  </a:cubicBezTo>
                  <a:cubicBezTo>
                    <a:pt x="366" y="666"/>
                    <a:pt x="369" y="671"/>
                    <a:pt x="370" y="670"/>
                  </a:cubicBezTo>
                  <a:cubicBezTo>
                    <a:pt x="372" y="668"/>
                    <a:pt x="376" y="668"/>
                    <a:pt x="376" y="664"/>
                  </a:cubicBezTo>
                  <a:cubicBezTo>
                    <a:pt x="376" y="661"/>
                    <a:pt x="368" y="653"/>
                    <a:pt x="367" y="652"/>
                  </a:cubicBezTo>
                  <a:cubicBezTo>
                    <a:pt x="366" y="650"/>
                    <a:pt x="371" y="651"/>
                    <a:pt x="370" y="647"/>
                  </a:cubicBezTo>
                  <a:cubicBezTo>
                    <a:pt x="368" y="644"/>
                    <a:pt x="365" y="640"/>
                    <a:pt x="366" y="638"/>
                  </a:cubicBezTo>
                  <a:cubicBezTo>
                    <a:pt x="366" y="637"/>
                    <a:pt x="371" y="639"/>
                    <a:pt x="368" y="635"/>
                  </a:cubicBezTo>
                  <a:cubicBezTo>
                    <a:pt x="365" y="630"/>
                    <a:pt x="364" y="626"/>
                    <a:pt x="363" y="623"/>
                  </a:cubicBezTo>
                  <a:cubicBezTo>
                    <a:pt x="362" y="620"/>
                    <a:pt x="360" y="618"/>
                    <a:pt x="359" y="613"/>
                  </a:cubicBezTo>
                  <a:cubicBezTo>
                    <a:pt x="359" y="609"/>
                    <a:pt x="354" y="603"/>
                    <a:pt x="352" y="601"/>
                  </a:cubicBezTo>
                  <a:cubicBezTo>
                    <a:pt x="351" y="599"/>
                    <a:pt x="346" y="595"/>
                    <a:pt x="347" y="593"/>
                  </a:cubicBezTo>
                  <a:cubicBezTo>
                    <a:pt x="347" y="591"/>
                    <a:pt x="348" y="586"/>
                    <a:pt x="348" y="583"/>
                  </a:cubicBezTo>
                  <a:cubicBezTo>
                    <a:pt x="348" y="581"/>
                    <a:pt x="350" y="579"/>
                    <a:pt x="350" y="577"/>
                  </a:cubicBezTo>
                  <a:cubicBezTo>
                    <a:pt x="350" y="575"/>
                    <a:pt x="353" y="573"/>
                    <a:pt x="353" y="574"/>
                  </a:cubicBezTo>
                  <a:cubicBezTo>
                    <a:pt x="353" y="575"/>
                    <a:pt x="357" y="578"/>
                    <a:pt x="357" y="578"/>
                  </a:cubicBezTo>
                  <a:cubicBezTo>
                    <a:pt x="357" y="578"/>
                    <a:pt x="360" y="580"/>
                    <a:pt x="362" y="582"/>
                  </a:cubicBezTo>
                  <a:cubicBezTo>
                    <a:pt x="364" y="583"/>
                    <a:pt x="366" y="581"/>
                    <a:pt x="365" y="584"/>
                  </a:cubicBezTo>
                  <a:cubicBezTo>
                    <a:pt x="364" y="588"/>
                    <a:pt x="363" y="592"/>
                    <a:pt x="365" y="592"/>
                  </a:cubicBezTo>
                  <a:cubicBezTo>
                    <a:pt x="366" y="592"/>
                    <a:pt x="364" y="599"/>
                    <a:pt x="366" y="601"/>
                  </a:cubicBezTo>
                  <a:cubicBezTo>
                    <a:pt x="368" y="602"/>
                    <a:pt x="367" y="607"/>
                    <a:pt x="369" y="610"/>
                  </a:cubicBezTo>
                  <a:cubicBezTo>
                    <a:pt x="372" y="614"/>
                    <a:pt x="373" y="615"/>
                    <a:pt x="378" y="619"/>
                  </a:cubicBezTo>
                  <a:cubicBezTo>
                    <a:pt x="382" y="622"/>
                    <a:pt x="390" y="630"/>
                    <a:pt x="389" y="631"/>
                  </a:cubicBezTo>
                  <a:cubicBezTo>
                    <a:pt x="388" y="633"/>
                    <a:pt x="385" y="635"/>
                    <a:pt x="387" y="637"/>
                  </a:cubicBezTo>
                  <a:cubicBezTo>
                    <a:pt x="388" y="640"/>
                    <a:pt x="392" y="642"/>
                    <a:pt x="395" y="645"/>
                  </a:cubicBezTo>
                  <a:cubicBezTo>
                    <a:pt x="397" y="648"/>
                    <a:pt x="401" y="653"/>
                    <a:pt x="401" y="655"/>
                  </a:cubicBezTo>
                  <a:cubicBezTo>
                    <a:pt x="401" y="657"/>
                    <a:pt x="403" y="660"/>
                    <a:pt x="406" y="663"/>
                  </a:cubicBezTo>
                  <a:cubicBezTo>
                    <a:pt x="408" y="666"/>
                    <a:pt x="409" y="672"/>
                    <a:pt x="410" y="675"/>
                  </a:cubicBezTo>
                  <a:cubicBezTo>
                    <a:pt x="411" y="678"/>
                    <a:pt x="410" y="687"/>
                    <a:pt x="409" y="689"/>
                  </a:cubicBezTo>
                  <a:cubicBezTo>
                    <a:pt x="408" y="691"/>
                    <a:pt x="403" y="694"/>
                    <a:pt x="403" y="696"/>
                  </a:cubicBezTo>
                  <a:cubicBezTo>
                    <a:pt x="403" y="698"/>
                    <a:pt x="401" y="699"/>
                    <a:pt x="405" y="704"/>
                  </a:cubicBezTo>
                  <a:cubicBezTo>
                    <a:pt x="409" y="708"/>
                    <a:pt x="419" y="715"/>
                    <a:pt x="423" y="718"/>
                  </a:cubicBezTo>
                  <a:cubicBezTo>
                    <a:pt x="428" y="721"/>
                    <a:pt x="433" y="719"/>
                    <a:pt x="435" y="722"/>
                  </a:cubicBezTo>
                  <a:cubicBezTo>
                    <a:pt x="437" y="724"/>
                    <a:pt x="440" y="726"/>
                    <a:pt x="444" y="727"/>
                  </a:cubicBezTo>
                  <a:cubicBezTo>
                    <a:pt x="448" y="728"/>
                    <a:pt x="462" y="733"/>
                    <a:pt x="465" y="735"/>
                  </a:cubicBezTo>
                  <a:cubicBezTo>
                    <a:pt x="467" y="737"/>
                    <a:pt x="469" y="740"/>
                    <a:pt x="473" y="741"/>
                  </a:cubicBezTo>
                  <a:cubicBezTo>
                    <a:pt x="477" y="741"/>
                    <a:pt x="483" y="744"/>
                    <a:pt x="487" y="743"/>
                  </a:cubicBezTo>
                  <a:cubicBezTo>
                    <a:pt x="490" y="742"/>
                    <a:pt x="502" y="735"/>
                    <a:pt x="506" y="737"/>
                  </a:cubicBezTo>
                  <a:cubicBezTo>
                    <a:pt x="511" y="738"/>
                    <a:pt x="512" y="738"/>
                    <a:pt x="514" y="740"/>
                  </a:cubicBezTo>
                  <a:cubicBezTo>
                    <a:pt x="517" y="742"/>
                    <a:pt x="518" y="749"/>
                    <a:pt x="522" y="753"/>
                  </a:cubicBezTo>
                  <a:cubicBezTo>
                    <a:pt x="522" y="754"/>
                    <a:pt x="523" y="754"/>
                    <a:pt x="523" y="755"/>
                  </a:cubicBezTo>
                  <a:cubicBezTo>
                    <a:pt x="524" y="756"/>
                    <a:pt x="525" y="757"/>
                    <a:pt x="526" y="758"/>
                  </a:cubicBezTo>
                  <a:cubicBezTo>
                    <a:pt x="526" y="758"/>
                    <a:pt x="526" y="758"/>
                    <a:pt x="526" y="758"/>
                  </a:cubicBezTo>
                  <a:cubicBezTo>
                    <a:pt x="526" y="758"/>
                    <a:pt x="526" y="758"/>
                    <a:pt x="527" y="758"/>
                  </a:cubicBezTo>
                  <a:cubicBezTo>
                    <a:pt x="527" y="758"/>
                    <a:pt x="527" y="759"/>
                    <a:pt x="527" y="759"/>
                  </a:cubicBezTo>
                  <a:cubicBezTo>
                    <a:pt x="527" y="759"/>
                    <a:pt x="527" y="759"/>
                    <a:pt x="528" y="759"/>
                  </a:cubicBezTo>
                  <a:cubicBezTo>
                    <a:pt x="528" y="759"/>
                    <a:pt x="528" y="759"/>
                    <a:pt x="528" y="759"/>
                  </a:cubicBezTo>
                  <a:cubicBezTo>
                    <a:pt x="529" y="759"/>
                    <a:pt x="529" y="760"/>
                    <a:pt x="530" y="760"/>
                  </a:cubicBezTo>
                  <a:cubicBezTo>
                    <a:pt x="530" y="760"/>
                    <a:pt x="530" y="760"/>
                    <a:pt x="530" y="760"/>
                  </a:cubicBezTo>
                  <a:cubicBezTo>
                    <a:pt x="531" y="760"/>
                    <a:pt x="532" y="760"/>
                    <a:pt x="533" y="760"/>
                  </a:cubicBezTo>
                  <a:cubicBezTo>
                    <a:pt x="535" y="761"/>
                    <a:pt x="536" y="761"/>
                    <a:pt x="538" y="761"/>
                  </a:cubicBezTo>
                  <a:cubicBezTo>
                    <a:pt x="539" y="761"/>
                    <a:pt x="540" y="761"/>
                    <a:pt x="540" y="761"/>
                  </a:cubicBezTo>
                  <a:cubicBezTo>
                    <a:pt x="541" y="761"/>
                    <a:pt x="542" y="761"/>
                    <a:pt x="542" y="761"/>
                  </a:cubicBezTo>
                  <a:cubicBezTo>
                    <a:pt x="543" y="762"/>
                    <a:pt x="543" y="762"/>
                    <a:pt x="544" y="762"/>
                  </a:cubicBezTo>
                  <a:cubicBezTo>
                    <a:pt x="544" y="762"/>
                    <a:pt x="545" y="762"/>
                    <a:pt x="545" y="762"/>
                  </a:cubicBezTo>
                  <a:cubicBezTo>
                    <a:pt x="546" y="762"/>
                    <a:pt x="546" y="762"/>
                    <a:pt x="547" y="763"/>
                  </a:cubicBezTo>
                  <a:cubicBezTo>
                    <a:pt x="548" y="764"/>
                    <a:pt x="558" y="770"/>
                    <a:pt x="561" y="770"/>
                  </a:cubicBezTo>
                  <a:cubicBezTo>
                    <a:pt x="562" y="770"/>
                    <a:pt x="563" y="770"/>
                    <a:pt x="564" y="770"/>
                  </a:cubicBezTo>
                  <a:cubicBezTo>
                    <a:pt x="564" y="770"/>
                    <a:pt x="564" y="770"/>
                    <a:pt x="564" y="770"/>
                  </a:cubicBezTo>
                  <a:cubicBezTo>
                    <a:pt x="564" y="770"/>
                    <a:pt x="565" y="770"/>
                    <a:pt x="565" y="770"/>
                  </a:cubicBezTo>
                  <a:cubicBezTo>
                    <a:pt x="566" y="770"/>
                    <a:pt x="566" y="770"/>
                    <a:pt x="567" y="770"/>
                  </a:cubicBezTo>
                  <a:cubicBezTo>
                    <a:pt x="567" y="770"/>
                    <a:pt x="567" y="770"/>
                    <a:pt x="568" y="769"/>
                  </a:cubicBezTo>
                  <a:cubicBezTo>
                    <a:pt x="568" y="769"/>
                    <a:pt x="568" y="769"/>
                    <a:pt x="568" y="769"/>
                  </a:cubicBezTo>
                  <a:cubicBezTo>
                    <a:pt x="569" y="769"/>
                    <a:pt x="569" y="769"/>
                    <a:pt x="569" y="769"/>
                  </a:cubicBezTo>
                  <a:cubicBezTo>
                    <a:pt x="569" y="769"/>
                    <a:pt x="569" y="769"/>
                    <a:pt x="569" y="769"/>
                  </a:cubicBezTo>
                  <a:cubicBezTo>
                    <a:pt x="570" y="769"/>
                    <a:pt x="570" y="769"/>
                    <a:pt x="570" y="769"/>
                  </a:cubicBezTo>
                  <a:cubicBezTo>
                    <a:pt x="570" y="769"/>
                    <a:pt x="570" y="770"/>
                    <a:pt x="570" y="770"/>
                  </a:cubicBezTo>
                  <a:cubicBezTo>
                    <a:pt x="570" y="770"/>
                    <a:pt x="570" y="770"/>
                    <a:pt x="570" y="770"/>
                  </a:cubicBezTo>
                  <a:cubicBezTo>
                    <a:pt x="570" y="770"/>
                    <a:pt x="569" y="771"/>
                    <a:pt x="569" y="772"/>
                  </a:cubicBezTo>
                  <a:cubicBezTo>
                    <a:pt x="568" y="772"/>
                    <a:pt x="568" y="773"/>
                    <a:pt x="568" y="773"/>
                  </a:cubicBezTo>
                  <a:cubicBezTo>
                    <a:pt x="568" y="773"/>
                    <a:pt x="567" y="774"/>
                    <a:pt x="567" y="774"/>
                  </a:cubicBezTo>
                  <a:cubicBezTo>
                    <a:pt x="567" y="774"/>
                    <a:pt x="567" y="774"/>
                    <a:pt x="567" y="774"/>
                  </a:cubicBezTo>
                  <a:cubicBezTo>
                    <a:pt x="567" y="774"/>
                    <a:pt x="567" y="774"/>
                    <a:pt x="567" y="774"/>
                  </a:cubicBezTo>
                  <a:cubicBezTo>
                    <a:pt x="567" y="774"/>
                    <a:pt x="567" y="775"/>
                    <a:pt x="568" y="775"/>
                  </a:cubicBezTo>
                  <a:cubicBezTo>
                    <a:pt x="569" y="776"/>
                    <a:pt x="574" y="779"/>
                    <a:pt x="576" y="782"/>
                  </a:cubicBezTo>
                  <a:cubicBezTo>
                    <a:pt x="578" y="784"/>
                    <a:pt x="577" y="786"/>
                    <a:pt x="579" y="788"/>
                  </a:cubicBezTo>
                  <a:cubicBezTo>
                    <a:pt x="580" y="789"/>
                    <a:pt x="580" y="789"/>
                    <a:pt x="581" y="790"/>
                  </a:cubicBezTo>
                  <a:cubicBezTo>
                    <a:pt x="581" y="790"/>
                    <a:pt x="581" y="790"/>
                    <a:pt x="581" y="790"/>
                  </a:cubicBezTo>
                  <a:cubicBezTo>
                    <a:pt x="582" y="791"/>
                    <a:pt x="582" y="791"/>
                    <a:pt x="582" y="792"/>
                  </a:cubicBezTo>
                  <a:cubicBezTo>
                    <a:pt x="582" y="792"/>
                    <a:pt x="582" y="792"/>
                    <a:pt x="582" y="792"/>
                  </a:cubicBezTo>
                  <a:cubicBezTo>
                    <a:pt x="583" y="793"/>
                    <a:pt x="583" y="794"/>
                    <a:pt x="583" y="795"/>
                  </a:cubicBezTo>
                  <a:cubicBezTo>
                    <a:pt x="582" y="798"/>
                    <a:pt x="580" y="802"/>
                    <a:pt x="582" y="804"/>
                  </a:cubicBezTo>
                  <a:cubicBezTo>
                    <a:pt x="584" y="806"/>
                    <a:pt x="587" y="809"/>
                    <a:pt x="588" y="807"/>
                  </a:cubicBezTo>
                  <a:cubicBezTo>
                    <a:pt x="589" y="804"/>
                    <a:pt x="588" y="803"/>
                    <a:pt x="590" y="806"/>
                  </a:cubicBezTo>
                  <a:cubicBezTo>
                    <a:pt x="591" y="809"/>
                    <a:pt x="590" y="811"/>
                    <a:pt x="594" y="812"/>
                  </a:cubicBezTo>
                  <a:cubicBezTo>
                    <a:pt x="599" y="813"/>
                    <a:pt x="597" y="815"/>
                    <a:pt x="598" y="817"/>
                  </a:cubicBezTo>
                  <a:cubicBezTo>
                    <a:pt x="598" y="818"/>
                    <a:pt x="599" y="818"/>
                    <a:pt x="599" y="819"/>
                  </a:cubicBezTo>
                  <a:cubicBezTo>
                    <a:pt x="599" y="819"/>
                    <a:pt x="599" y="819"/>
                    <a:pt x="600" y="819"/>
                  </a:cubicBezTo>
                  <a:cubicBezTo>
                    <a:pt x="600" y="819"/>
                    <a:pt x="601" y="819"/>
                    <a:pt x="602" y="819"/>
                  </a:cubicBezTo>
                  <a:cubicBezTo>
                    <a:pt x="602" y="819"/>
                    <a:pt x="603" y="819"/>
                    <a:pt x="603" y="819"/>
                  </a:cubicBezTo>
                  <a:cubicBezTo>
                    <a:pt x="603" y="819"/>
                    <a:pt x="603" y="819"/>
                    <a:pt x="604" y="819"/>
                  </a:cubicBezTo>
                  <a:cubicBezTo>
                    <a:pt x="604" y="819"/>
                    <a:pt x="605" y="819"/>
                    <a:pt x="605" y="820"/>
                  </a:cubicBezTo>
                  <a:cubicBezTo>
                    <a:pt x="608" y="821"/>
                    <a:pt x="612" y="820"/>
                    <a:pt x="616" y="822"/>
                  </a:cubicBezTo>
                  <a:cubicBezTo>
                    <a:pt x="619" y="824"/>
                    <a:pt x="618" y="829"/>
                    <a:pt x="622" y="829"/>
                  </a:cubicBezTo>
                  <a:cubicBezTo>
                    <a:pt x="626" y="830"/>
                    <a:pt x="635" y="830"/>
                    <a:pt x="634" y="829"/>
                  </a:cubicBezTo>
                  <a:cubicBezTo>
                    <a:pt x="634" y="827"/>
                    <a:pt x="631" y="822"/>
                    <a:pt x="633" y="821"/>
                  </a:cubicBezTo>
                  <a:cubicBezTo>
                    <a:pt x="635" y="820"/>
                    <a:pt x="639" y="817"/>
                    <a:pt x="640" y="816"/>
                  </a:cubicBezTo>
                  <a:cubicBezTo>
                    <a:pt x="642" y="815"/>
                    <a:pt x="647" y="812"/>
                    <a:pt x="649" y="814"/>
                  </a:cubicBezTo>
                  <a:cubicBezTo>
                    <a:pt x="651" y="816"/>
                    <a:pt x="656" y="818"/>
                    <a:pt x="655" y="822"/>
                  </a:cubicBezTo>
                  <a:cubicBezTo>
                    <a:pt x="654" y="825"/>
                    <a:pt x="654" y="831"/>
                    <a:pt x="657" y="834"/>
                  </a:cubicBezTo>
                  <a:cubicBezTo>
                    <a:pt x="658" y="834"/>
                    <a:pt x="658" y="835"/>
                    <a:pt x="659" y="835"/>
                  </a:cubicBezTo>
                  <a:cubicBezTo>
                    <a:pt x="659" y="835"/>
                    <a:pt x="659" y="836"/>
                    <a:pt x="659" y="836"/>
                  </a:cubicBezTo>
                  <a:cubicBezTo>
                    <a:pt x="659" y="836"/>
                    <a:pt x="659" y="837"/>
                    <a:pt x="659" y="837"/>
                  </a:cubicBezTo>
                  <a:cubicBezTo>
                    <a:pt x="659" y="837"/>
                    <a:pt x="659" y="838"/>
                    <a:pt x="659" y="838"/>
                  </a:cubicBezTo>
                  <a:cubicBezTo>
                    <a:pt x="659" y="838"/>
                    <a:pt x="659" y="839"/>
                    <a:pt x="659" y="839"/>
                  </a:cubicBezTo>
                  <a:cubicBezTo>
                    <a:pt x="659" y="840"/>
                    <a:pt x="659" y="840"/>
                    <a:pt x="659" y="840"/>
                  </a:cubicBezTo>
                  <a:cubicBezTo>
                    <a:pt x="659" y="841"/>
                    <a:pt x="659" y="842"/>
                    <a:pt x="659" y="843"/>
                  </a:cubicBezTo>
                  <a:cubicBezTo>
                    <a:pt x="657" y="849"/>
                    <a:pt x="659" y="850"/>
                    <a:pt x="657" y="851"/>
                  </a:cubicBezTo>
                  <a:cubicBezTo>
                    <a:pt x="655" y="853"/>
                    <a:pt x="654" y="855"/>
                    <a:pt x="655" y="857"/>
                  </a:cubicBezTo>
                  <a:cubicBezTo>
                    <a:pt x="656" y="859"/>
                    <a:pt x="654" y="861"/>
                    <a:pt x="653" y="864"/>
                  </a:cubicBezTo>
                  <a:cubicBezTo>
                    <a:pt x="653" y="868"/>
                    <a:pt x="656" y="869"/>
                    <a:pt x="653" y="872"/>
                  </a:cubicBezTo>
                  <a:cubicBezTo>
                    <a:pt x="649" y="875"/>
                    <a:pt x="647" y="879"/>
                    <a:pt x="644" y="879"/>
                  </a:cubicBezTo>
                  <a:cubicBezTo>
                    <a:pt x="642" y="879"/>
                    <a:pt x="638" y="881"/>
                    <a:pt x="637" y="881"/>
                  </a:cubicBezTo>
                  <a:cubicBezTo>
                    <a:pt x="636" y="882"/>
                    <a:pt x="636" y="888"/>
                    <a:pt x="633" y="891"/>
                  </a:cubicBezTo>
                  <a:cubicBezTo>
                    <a:pt x="631" y="892"/>
                    <a:pt x="630" y="893"/>
                    <a:pt x="629" y="895"/>
                  </a:cubicBezTo>
                  <a:cubicBezTo>
                    <a:pt x="628" y="895"/>
                    <a:pt x="628" y="896"/>
                    <a:pt x="627" y="897"/>
                  </a:cubicBezTo>
                  <a:cubicBezTo>
                    <a:pt x="627" y="897"/>
                    <a:pt x="626" y="897"/>
                    <a:pt x="626" y="898"/>
                  </a:cubicBezTo>
                  <a:cubicBezTo>
                    <a:pt x="625" y="898"/>
                    <a:pt x="624" y="899"/>
                    <a:pt x="623" y="900"/>
                  </a:cubicBezTo>
                  <a:cubicBezTo>
                    <a:pt x="619" y="901"/>
                    <a:pt x="615" y="903"/>
                    <a:pt x="613" y="907"/>
                  </a:cubicBezTo>
                  <a:cubicBezTo>
                    <a:pt x="611" y="911"/>
                    <a:pt x="612" y="912"/>
                    <a:pt x="609" y="914"/>
                  </a:cubicBezTo>
                  <a:cubicBezTo>
                    <a:pt x="605" y="915"/>
                    <a:pt x="602" y="918"/>
                    <a:pt x="601" y="921"/>
                  </a:cubicBezTo>
                  <a:cubicBezTo>
                    <a:pt x="600" y="925"/>
                    <a:pt x="597" y="933"/>
                    <a:pt x="599" y="935"/>
                  </a:cubicBezTo>
                  <a:cubicBezTo>
                    <a:pt x="601" y="938"/>
                    <a:pt x="599" y="941"/>
                    <a:pt x="598" y="942"/>
                  </a:cubicBezTo>
                  <a:cubicBezTo>
                    <a:pt x="598" y="942"/>
                    <a:pt x="598" y="942"/>
                    <a:pt x="598" y="942"/>
                  </a:cubicBezTo>
                  <a:cubicBezTo>
                    <a:pt x="597" y="942"/>
                    <a:pt x="597" y="942"/>
                    <a:pt x="597" y="942"/>
                  </a:cubicBezTo>
                  <a:cubicBezTo>
                    <a:pt x="597" y="942"/>
                    <a:pt x="596" y="942"/>
                    <a:pt x="596" y="943"/>
                  </a:cubicBezTo>
                  <a:cubicBezTo>
                    <a:pt x="596" y="943"/>
                    <a:pt x="595" y="943"/>
                    <a:pt x="595" y="943"/>
                  </a:cubicBezTo>
                  <a:cubicBezTo>
                    <a:pt x="595" y="944"/>
                    <a:pt x="594" y="944"/>
                    <a:pt x="594" y="944"/>
                  </a:cubicBezTo>
                  <a:cubicBezTo>
                    <a:pt x="593" y="944"/>
                    <a:pt x="593" y="945"/>
                    <a:pt x="593" y="945"/>
                  </a:cubicBezTo>
                  <a:cubicBezTo>
                    <a:pt x="592" y="945"/>
                    <a:pt x="592" y="946"/>
                    <a:pt x="591" y="946"/>
                  </a:cubicBezTo>
                  <a:cubicBezTo>
                    <a:pt x="591" y="947"/>
                    <a:pt x="590" y="947"/>
                    <a:pt x="589" y="948"/>
                  </a:cubicBezTo>
                  <a:cubicBezTo>
                    <a:pt x="586" y="951"/>
                    <a:pt x="583" y="953"/>
                    <a:pt x="585" y="956"/>
                  </a:cubicBezTo>
                  <a:cubicBezTo>
                    <a:pt x="588" y="958"/>
                    <a:pt x="588" y="959"/>
                    <a:pt x="586" y="961"/>
                  </a:cubicBezTo>
                  <a:cubicBezTo>
                    <a:pt x="584" y="963"/>
                    <a:pt x="581" y="965"/>
                    <a:pt x="585" y="965"/>
                  </a:cubicBezTo>
                  <a:cubicBezTo>
                    <a:pt x="589" y="966"/>
                    <a:pt x="597" y="972"/>
                    <a:pt x="598" y="975"/>
                  </a:cubicBezTo>
                  <a:cubicBezTo>
                    <a:pt x="598" y="978"/>
                    <a:pt x="596" y="980"/>
                    <a:pt x="598" y="983"/>
                  </a:cubicBezTo>
                  <a:cubicBezTo>
                    <a:pt x="600" y="987"/>
                    <a:pt x="604" y="992"/>
                    <a:pt x="604" y="995"/>
                  </a:cubicBezTo>
                  <a:cubicBezTo>
                    <a:pt x="603" y="998"/>
                    <a:pt x="610" y="1018"/>
                    <a:pt x="611" y="1023"/>
                  </a:cubicBezTo>
                  <a:cubicBezTo>
                    <a:pt x="612" y="1027"/>
                    <a:pt x="618" y="1031"/>
                    <a:pt x="617" y="1037"/>
                  </a:cubicBezTo>
                  <a:cubicBezTo>
                    <a:pt x="615" y="1043"/>
                    <a:pt x="614" y="1047"/>
                    <a:pt x="615" y="1054"/>
                  </a:cubicBezTo>
                  <a:cubicBezTo>
                    <a:pt x="616" y="1061"/>
                    <a:pt x="616" y="1069"/>
                    <a:pt x="619" y="1071"/>
                  </a:cubicBezTo>
                  <a:cubicBezTo>
                    <a:pt x="621" y="1072"/>
                    <a:pt x="625" y="1079"/>
                    <a:pt x="627" y="1082"/>
                  </a:cubicBezTo>
                  <a:cubicBezTo>
                    <a:pt x="629" y="1085"/>
                    <a:pt x="639" y="1092"/>
                    <a:pt x="642" y="1093"/>
                  </a:cubicBezTo>
                  <a:cubicBezTo>
                    <a:pt x="645" y="1094"/>
                    <a:pt x="655" y="1101"/>
                    <a:pt x="657" y="1103"/>
                  </a:cubicBezTo>
                  <a:cubicBezTo>
                    <a:pt x="659" y="1106"/>
                    <a:pt x="665" y="1110"/>
                    <a:pt x="665" y="1113"/>
                  </a:cubicBezTo>
                  <a:cubicBezTo>
                    <a:pt x="665" y="1114"/>
                    <a:pt x="666" y="1116"/>
                    <a:pt x="666" y="1117"/>
                  </a:cubicBezTo>
                  <a:cubicBezTo>
                    <a:pt x="666" y="1118"/>
                    <a:pt x="666" y="1119"/>
                    <a:pt x="667" y="1120"/>
                  </a:cubicBezTo>
                  <a:cubicBezTo>
                    <a:pt x="667" y="1120"/>
                    <a:pt x="667" y="1120"/>
                    <a:pt x="667" y="1120"/>
                  </a:cubicBezTo>
                  <a:cubicBezTo>
                    <a:pt x="667" y="1121"/>
                    <a:pt x="667" y="1122"/>
                    <a:pt x="667" y="1123"/>
                  </a:cubicBezTo>
                  <a:cubicBezTo>
                    <a:pt x="667" y="1123"/>
                    <a:pt x="667" y="1124"/>
                    <a:pt x="667" y="1124"/>
                  </a:cubicBezTo>
                  <a:cubicBezTo>
                    <a:pt x="666" y="1125"/>
                    <a:pt x="666" y="1126"/>
                    <a:pt x="666" y="1127"/>
                  </a:cubicBezTo>
                  <a:cubicBezTo>
                    <a:pt x="663" y="1131"/>
                    <a:pt x="660" y="1136"/>
                    <a:pt x="661" y="1139"/>
                  </a:cubicBezTo>
                  <a:cubicBezTo>
                    <a:pt x="661" y="1143"/>
                    <a:pt x="662" y="1145"/>
                    <a:pt x="660" y="1151"/>
                  </a:cubicBezTo>
                  <a:cubicBezTo>
                    <a:pt x="657" y="1157"/>
                    <a:pt x="655" y="1171"/>
                    <a:pt x="652" y="1172"/>
                  </a:cubicBezTo>
                  <a:cubicBezTo>
                    <a:pt x="650" y="1173"/>
                    <a:pt x="646" y="1175"/>
                    <a:pt x="646" y="1178"/>
                  </a:cubicBezTo>
                  <a:cubicBezTo>
                    <a:pt x="647" y="1181"/>
                    <a:pt x="647" y="1187"/>
                    <a:pt x="645" y="1193"/>
                  </a:cubicBezTo>
                  <a:cubicBezTo>
                    <a:pt x="642" y="1200"/>
                    <a:pt x="641" y="1205"/>
                    <a:pt x="640" y="1209"/>
                  </a:cubicBezTo>
                  <a:cubicBezTo>
                    <a:pt x="638" y="1214"/>
                    <a:pt x="634" y="1226"/>
                    <a:pt x="632" y="1229"/>
                  </a:cubicBezTo>
                  <a:cubicBezTo>
                    <a:pt x="631" y="1232"/>
                    <a:pt x="629" y="1244"/>
                    <a:pt x="626" y="1245"/>
                  </a:cubicBezTo>
                  <a:cubicBezTo>
                    <a:pt x="624" y="1247"/>
                    <a:pt x="617" y="1256"/>
                    <a:pt x="619" y="1259"/>
                  </a:cubicBezTo>
                  <a:cubicBezTo>
                    <a:pt x="621" y="1263"/>
                    <a:pt x="620" y="1262"/>
                    <a:pt x="617" y="1267"/>
                  </a:cubicBezTo>
                  <a:cubicBezTo>
                    <a:pt x="615" y="1271"/>
                    <a:pt x="613" y="1285"/>
                    <a:pt x="613" y="1291"/>
                  </a:cubicBezTo>
                  <a:cubicBezTo>
                    <a:pt x="613" y="1297"/>
                    <a:pt x="609" y="1308"/>
                    <a:pt x="607" y="1312"/>
                  </a:cubicBezTo>
                  <a:cubicBezTo>
                    <a:pt x="605" y="1317"/>
                    <a:pt x="602" y="1322"/>
                    <a:pt x="600" y="1325"/>
                  </a:cubicBezTo>
                  <a:cubicBezTo>
                    <a:pt x="598" y="1329"/>
                    <a:pt x="588" y="1346"/>
                    <a:pt x="584" y="1352"/>
                  </a:cubicBezTo>
                  <a:cubicBezTo>
                    <a:pt x="581" y="1357"/>
                    <a:pt x="577" y="1367"/>
                    <a:pt x="573" y="1372"/>
                  </a:cubicBezTo>
                  <a:cubicBezTo>
                    <a:pt x="570" y="1376"/>
                    <a:pt x="565" y="1379"/>
                    <a:pt x="567" y="1384"/>
                  </a:cubicBezTo>
                  <a:cubicBezTo>
                    <a:pt x="569" y="1389"/>
                    <a:pt x="570" y="1389"/>
                    <a:pt x="567" y="1395"/>
                  </a:cubicBezTo>
                  <a:cubicBezTo>
                    <a:pt x="565" y="1400"/>
                    <a:pt x="568" y="1400"/>
                    <a:pt x="566" y="1406"/>
                  </a:cubicBezTo>
                  <a:cubicBezTo>
                    <a:pt x="563" y="1413"/>
                    <a:pt x="562" y="1415"/>
                    <a:pt x="559" y="1421"/>
                  </a:cubicBezTo>
                  <a:cubicBezTo>
                    <a:pt x="555" y="1429"/>
                    <a:pt x="554" y="1435"/>
                    <a:pt x="552" y="1441"/>
                  </a:cubicBezTo>
                  <a:cubicBezTo>
                    <a:pt x="551" y="1447"/>
                    <a:pt x="550" y="1453"/>
                    <a:pt x="549" y="1454"/>
                  </a:cubicBezTo>
                  <a:cubicBezTo>
                    <a:pt x="548" y="1454"/>
                    <a:pt x="543" y="1463"/>
                    <a:pt x="542" y="1466"/>
                  </a:cubicBezTo>
                  <a:cubicBezTo>
                    <a:pt x="541" y="1470"/>
                    <a:pt x="541" y="1478"/>
                    <a:pt x="543" y="1478"/>
                  </a:cubicBezTo>
                  <a:cubicBezTo>
                    <a:pt x="545" y="1478"/>
                    <a:pt x="550" y="1469"/>
                    <a:pt x="550" y="1466"/>
                  </a:cubicBezTo>
                  <a:cubicBezTo>
                    <a:pt x="551" y="1464"/>
                    <a:pt x="557" y="1461"/>
                    <a:pt x="556" y="1457"/>
                  </a:cubicBezTo>
                  <a:cubicBezTo>
                    <a:pt x="556" y="1454"/>
                    <a:pt x="557" y="1450"/>
                    <a:pt x="558" y="1452"/>
                  </a:cubicBezTo>
                  <a:cubicBezTo>
                    <a:pt x="559" y="1454"/>
                    <a:pt x="562" y="1448"/>
                    <a:pt x="561" y="1455"/>
                  </a:cubicBezTo>
                  <a:cubicBezTo>
                    <a:pt x="559" y="1461"/>
                    <a:pt x="560" y="1461"/>
                    <a:pt x="557" y="1468"/>
                  </a:cubicBezTo>
                  <a:cubicBezTo>
                    <a:pt x="554" y="1475"/>
                    <a:pt x="554" y="1485"/>
                    <a:pt x="552" y="1486"/>
                  </a:cubicBezTo>
                  <a:cubicBezTo>
                    <a:pt x="551" y="1487"/>
                    <a:pt x="548" y="1490"/>
                    <a:pt x="548" y="1492"/>
                  </a:cubicBezTo>
                  <a:cubicBezTo>
                    <a:pt x="548" y="1494"/>
                    <a:pt x="550" y="1500"/>
                    <a:pt x="550" y="1501"/>
                  </a:cubicBezTo>
                  <a:cubicBezTo>
                    <a:pt x="549" y="1502"/>
                    <a:pt x="546" y="1508"/>
                    <a:pt x="544" y="1508"/>
                  </a:cubicBezTo>
                  <a:cubicBezTo>
                    <a:pt x="542" y="1508"/>
                    <a:pt x="539" y="1512"/>
                    <a:pt x="541" y="1515"/>
                  </a:cubicBezTo>
                  <a:cubicBezTo>
                    <a:pt x="544" y="1518"/>
                    <a:pt x="543" y="1518"/>
                    <a:pt x="541" y="1520"/>
                  </a:cubicBezTo>
                  <a:cubicBezTo>
                    <a:pt x="538" y="1522"/>
                    <a:pt x="534" y="1529"/>
                    <a:pt x="534" y="1529"/>
                  </a:cubicBezTo>
                  <a:cubicBezTo>
                    <a:pt x="534" y="1529"/>
                    <a:pt x="532" y="1535"/>
                    <a:pt x="530" y="1533"/>
                  </a:cubicBezTo>
                  <a:cubicBezTo>
                    <a:pt x="527" y="1530"/>
                    <a:pt x="526" y="1533"/>
                    <a:pt x="525" y="1530"/>
                  </a:cubicBezTo>
                  <a:cubicBezTo>
                    <a:pt x="524" y="1527"/>
                    <a:pt x="521" y="1524"/>
                    <a:pt x="518" y="1527"/>
                  </a:cubicBezTo>
                  <a:cubicBezTo>
                    <a:pt x="516" y="1530"/>
                    <a:pt x="518" y="1534"/>
                    <a:pt x="515" y="1535"/>
                  </a:cubicBezTo>
                  <a:cubicBezTo>
                    <a:pt x="512" y="1537"/>
                    <a:pt x="505" y="1554"/>
                    <a:pt x="509" y="1551"/>
                  </a:cubicBezTo>
                  <a:cubicBezTo>
                    <a:pt x="512" y="1547"/>
                    <a:pt x="515" y="1545"/>
                    <a:pt x="515" y="1549"/>
                  </a:cubicBezTo>
                  <a:cubicBezTo>
                    <a:pt x="515" y="1552"/>
                    <a:pt x="515" y="1557"/>
                    <a:pt x="515" y="1560"/>
                  </a:cubicBezTo>
                  <a:cubicBezTo>
                    <a:pt x="515" y="1563"/>
                    <a:pt x="515" y="1568"/>
                    <a:pt x="517" y="1569"/>
                  </a:cubicBezTo>
                  <a:cubicBezTo>
                    <a:pt x="520" y="1569"/>
                    <a:pt x="527" y="1570"/>
                    <a:pt x="525" y="1572"/>
                  </a:cubicBezTo>
                  <a:cubicBezTo>
                    <a:pt x="523" y="1574"/>
                    <a:pt x="520" y="1571"/>
                    <a:pt x="515" y="1573"/>
                  </a:cubicBezTo>
                  <a:cubicBezTo>
                    <a:pt x="510" y="1575"/>
                    <a:pt x="513" y="1580"/>
                    <a:pt x="514" y="1582"/>
                  </a:cubicBezTo>
                  <a:cubicBezTo>
                    <a:pt x="514" y="1585"/>
                    <a:pt x="511" y="1589"/>
                    <a:pt x="509" y="1591"/>
                  </a:cubicBezTo>
                  <a:cubicBezTo>
                    <a:pt x="508" y="1592"/>
                    <a:pt x="506" y="1599"/>
                    <a:pt x="508" y="1600"/>
                  </a:cubicBezTo>
                  <a:cubicBezTo>
                    <a:pt x="511" y="1601"/>
                    <a:pt x="512" y="1604"/>
                    <a:pt x="507" y="1606"/>
                  </a:cubicBezTo>
                  <a:cubicBezTo>
                    <a:pt x="503" y="1607"/>
                    <a:pt x="505" y="1611"/>
                    <a:pt x="505" y="1615"/>
                  </a:cubicBezTo>
                  <a:cubicBezTo>
                    <a:pt x="506" y="1619"/>
                    <a:pt x="506" y="1623"/>
                    <a:pt x="503" y="1623"/>
                  </a:cubicBezTo>
                  <a:cubicBezTo>
                    <a:pt x="499" y="1624"/>
                    <a:pt x="503" y="1634"/>
                    <a:pt x="501" y="1635"/>
                  </a:cubicBezTo>
                  <a:cubicBezTo>
                    <a:pt x="499" y="1636"/>
                    <a:pt x="498" y="1638"/>
                    <a:pt x="499" y="1642"/>
                  </a:cubicBezTo>
                  <a:cubicBezTo>
                    <a:pt x="500" y="1645"/>
                    <a:pt x="503" y="1647"/>
                    <a:pt x="499" y="1650"/>
                  </a:cubicBezTo>
                  <a:cubicBezTo>
                    <a:pt x="495" y="1653"/>
                    <a:pt x="497" y="1659"/>
                    <a:pt x="495" y="1661"/>
                  </a:cubicBezTo>
                  <a:cubicBezTo>
                    <a:pt x="492" y="1662"/>
                    <a:pt x="496" y="1662"/>
                    <a:pt x="493" y="1666"/>
                  </a:cubicBezTo>
                  <a:cubicBezTo>
                    <a:pt x="491" y="1670"/>
                    <a:pt x="492" y="1680"/>
                    <a:pt x="495" y="1677"/>
                  </a:cubicBezTo>
                  <a:cubicBezTo>
                    <a:pt x="497" y="1674"/>
                    <a:pt x="501" y="1667"/>
                    <a:pt x="503" y="1666"/>
                  </a:cubicBezTo>
                  <a:cubicBezTo>
                    <a:pt x="505" y="1664"/>
                    <a:pt x="500" y="1673"/>
                    <a:pt x="499" y="1676"/>
                  </a:cubicBezTo>
                  <a:cubicBezTo>
                    <a:pt x="497" y="1679"/>
                    <a:pt x="494" y="1685"/>
                    <a:pt x="497" y="1687"/>
                  </a:cubicBezTo>
                  <a:cubicBezTo>
                    <a:pt x="500" y="1689"/>
                    <a:pt x="506" y="1685"/>
                    <a:pt x="503" y="1689"/>
                  </a:cubicBezTo>
                  <a:cubicBezTo>
                    <a:pt x="500" y="1693"/>
                    <a:pt x="507" y="1688"/>
                    <a:pt x="511" y="1685"/>
                  </a:cubicBezTo>
                  <a:cubicBezTo>
                    <a:pt x="515" y="1682"/>
                    <a:pt x="523" y="1675"/>
                    <a:pt x="524" y="1678"/>
                  </a:cubicBezTo>
                  <a:cubicBezTo>
                    <a:pt x="525" y="1681"/>
                    <a:pt x="518" y="1687"/>
                    <a:pt x="523" y="1686"/>
                  </a:cubicBezTo>
                  <a:cubicBezTo>
                    <a:pt x="528" y="1685"/>
                    <a:pt x="530" y="1686"/>
                    <a:pt x="533" y="1682"/>
                  </a:cubicBezTo>
                  <a:cubicBezTo>
                    <a:pt x="535" y="1677"/>
                    <a:pt x="538" y="1675"/>
                    <a:pt x="543" y="1674"/>
                  </a:cubicBezTo>
                  <a:cubicBezTo>
                    <a:pt x="548" y="1672"/>
                    <a:pt x="552" y="1670"/>
                    <a:pt x="553" y="1668"/>
                  </a:cubicBezTo>
                  <a:cubicBezTo>
                    <a:pt x="554" y="1667"/>
                    <a:pt x="555" y="1667"/>
                    <a:pt x="555" y="1666"/>
                  </a:cubicBezTo>
                  <a:cubicBezTo>
                    <a:pt x="555" y="1666"/>
                    <a:pt x="556" y="1666"/>
                    <a:pt x="556" y="1666"/>
                  </a:cubicBezTo>
                  <a:cubicBezTo>
                    <a:pt x="556" y="1666"/>
                    <a:pt x="556" y="1666"/>
                    <a:pt x="557" y="1666"/>
                  </a:cubicBezTo>
                  <a:cubicBezTo>
                    <a:pt x="557" y="1666"/>
                    <a:pt x="557" y="1666"/>
                    <a:pt x="557" y="1666"/>
                  </a:cubicBezTo>
                  <a:cubicBezTo>
                    <a:pt x="558" y="1666"/>
                    <a:pt x="559" y="1666"/>
                    <a:pt x="559" y="1667"/>
                  </a:cubicBezTo>
                  <a:cubicBezTo>
                    <a:pt x="560" y="1667"/>
                    <a:pt x="560" y="1667"/>
                    <a:pt x="561" y="1668"/>
                  </a:cubicBezTo>
                  <a:cubicBezTo>
                    <a:pt x="561" y="1668"/>
                    <a:pt x="561" y="1668"/>
                    <a:pt x="561" y="1668"/>
                  </a:cubicBezTo>
                  <a:cubicBezTo>
                    <a:pt x="561" y="1668"/>
                    <a:pt x="562" y="1669"/>
                    <a:pt x="562" y="1669"/>
                  </a:cubicBezTo>
                  <a:cubicBezTo>
                    <a:pt x="562" y="1669"/>
                    <a:pt x="562" y="1669"/>
                    <a:pt x="562" y="1669"/>
                  </a:cubicBezTo>
                  <a:cubicBezTo>
                    <a:pt x="562" y="1669"/>
                    <a:pt x="562" y="1669"/>
                    <a:pt x="562" y="1669"/>
                  </a:cubicBezTo>
                  <a:cubicBezTo>
                    <a:pt x="563" y="1669"/>
                    <a:pt x="563" y="1669"/>
                    <a:pt x="563" y="1669"/>
                  </a:cubicBezTo>
                  <a:cubicBezTo>
                    <a:pt x="563" y="1670"/>
                    <a:pt x="563" y="1670"/>
                    <a:pt x="564" y="1670"/>
                  </a:cubicBezTo>
                  <a:cubicBezTo>
                    <a:pt x="564" y="1670"/>
                    <a:pt x="564" y="1670"/>
                    <a:pt x="564" y="1669"/>
                  </a:cubicBezTo>
                  <a:cubicBezTo>
                    <a:pt x="564" y="1669"/>
                    <a:pt x="564" y="1669"/>
                    <a:pt x="564" y="1669"/>
                  </a:cubicBezTo>
                  <a:cubicBezTo>
                    <a:pt x="564" y="1669"/>
                    <a:pt x="564" y="1669"/>
                    <a:pt x="564" y="1669"/>
                  </a:cubicBezTo>
                  <a:cubicBezTo>
                    <a:pt x="564" y="1668"/>
                    <a:pt x="564" y="1668"/>
                    <a:pt x="564" y="1668"/>
                  </a:cubicBezTo>
                  <a:cubicBezTo>
                    <a:pt x="564" y="1668"/>
                    <a:pt x="564" y="1667"/>
                    <a:pt x="564" y="1666"/>
                  </a:cubicBezTo>
                  <a:cubicBezTo>
                    <a:pt x="563" y="1660"/>
                    <a:pt x="563" y="1656"/>
                    <a:pt x="564" y="1652"/>
                  </a:cubicBezTo>
                  <a:cubicBezTo>
                    <a:pt x="564" y="1648"/>
                    <a:pt x="561" y="1640"/>
                    <a:pt x="563" y="1638"/>
                  </a:cubicBezTo>
                  <a:cubicBezTo>
                    <a:pt x="565" y="1635"/>
                    <a:pt x="570" y="1638"/>
                    <a:pt x="570" y="1634"/>
                  </a:cubicBezTo>
                  <a:cubicBezTo>
                    <a:pt x="570" y="1629"/>
                    <a:pt x="567" y="1628"/>
                    <a:pt x="569" y="1626"/>
                  </a:cubicBezTo>
                  <a:cubicBezTo>
                    <a:pt x="572" y="1624"/>
                    <a:pt x="571" y="1630"/>
                    <a:pt x="576" y="1628"/>
                  </a:cubicBezTo>
                  <a:cubicBezTo>
                    <a:pt x="580" y="1626"/>
                    <a:pt x="580" y="1623"/>
                    <a:pt x="583" y="1620"/>
                  </a:cubicBezTo>
                  <a:cubicBezTo>
                    <a:pt x="586" y="1618"/>
                    <a:pt x="592" y="1608"/>
                    <a:pt x="592" y="1602"/>
                  </a:cubicBezTo>
                  <a:cubicBezTo>
                    <a:pt x="592" y="1596"/>
                    <a:pt x="601" y="1584"/>
                    <a:pt x="606" y="1583"/>
                  </a:cubicBezTo>
                  <a:cubicBezTo>
                    <a:pt x="611" y="1581"/>
                    <a:pt x="615" y="1578"/>
                    <a:pt x="617" y="1576"/>
                  </a:cubicBezTo>
                  <a:cubicBezTo>
                    <a:pt x="619" y="1574"/>
                    <a:pt x="626" y="1558"/>
                    <a:pt x="623" y="1555"/>
                  </a:cubicBezTo>
                  <a:cubicBezTo>
                    <a:pt x="620" y="1553"/>
                    <a:pt x="617" y="1552"/>
                    <a:pt x="613" y="1549"/>
                  </a:cubicBezTo>
                  <a:cubicBezTo>
                    <a:pt x="609" y="1546"/>
                    <a:pt x="604" y="1536"/>
                    <a:pt x="606" y="1532"/>
                  </a:cubicBezTo>
                  <a:cubicBezTo>
                    <a:pt x="609" y="1529"/>
                    <a:pt x="611" y="1526"/>
                    <a:pt x="616" y="1521"/>
                  </a:cubicBezTo>
                  <a:cubicBezTo>
                    <a:pt x="620" y="1515"/>
                    <a:pt x="631" y="1511"/>
                    <a:pt x="633" y="1511"/>
                  </a:cubicBezTo>
                  <a:cubicBezTo>
                    <a:pt x="635" y="1511"/>
                    <a:pt x="637" y="1508"/>
                    <a:pt x="638" y="1506"/>
                  </a:cubicBezTo>
                  <a:cubicBezTo>
                    <a:pt x="640" y="1503"/>
                    <a:pt x="643" y="1501"/>
                    <a:pt x="644" y="1500"/>
                  </a:cubicBezTo>
                  <a:cubicBezTo>
                    <a:pt x="644" y="1498"/>
                    <a:pt x="647" y="1485"/>
                    <a:pt x="649" y="1482"/>
                  </a:cubicBezTo>
                  <a:cubicBezTo>
                    <a:pt x="651" y="1480"/>
                    <a:pt x="662" y="1472"/>
                    <a:pt x="659" y="1471"/>
                  </a:cubicBezTo>
                  <a:cubicBezTo>
                    <a:pt x="657" y="1470"/>
                    <a:pt x="653" y="1470"/>
                    <a:pt x="656" y="1468"/>
                  </a:cubicBezTo>
                  <a:cubicBezTo>
                    <a:pt x="658" y="1465"/>
                    <a:pt x="664" y="1461"/>
                    <a:pt x="662" y="1459"/>
                  </a:cubicBezTo>
                  <a:cubicBezTo>
                    <a:pt x="661" y="1458"/>
                    <a:pt x="656" y="1449"/>
                    <a:pt x="657" y="1444"/>
                  </a:cubicBezTo>
                  <a:cubicBezTo>
                    <a:pt x="657" y="1438"/>
                    <a:pt x="660" y="1434"/>
                    <a:pt x="664" y="1436"/>
                  </a:cubicBezTo>
                  <a:cubicBezTo>
                    <a:pt x="668" y="1439"/>
                    <a:pt x="673" y="1442"/>
                    <a:pt x="679" y="1441"/>
                  </a:cubicBezTo>
                  <a:cubicBezTo>
                    <a:pt x="685" y="1441"/>
                    <a:pt x="689" y="1441"/>
                    <a:pt x="692" y="1437"/>
                  </a:cubicBezTo>
                  <a:cubicBezTo>
                    <a:pt x="696" y="1433"/>
                    <a:pt x="695" y="1426"/>
                    <a:pt x="696" y="1422"/>
                  </a:cubicBezTo>
                  <a:cubicBezTo>
                    <a:pt x="698" y="1418"/>
                    <a:pt x="697" y="1408"/>
                    <a:pt x="701" y="1406"/>
                  </a:cubicBezTo>
                  <a:cubicBezTo>
                    <a:pt x="704" y="1404"/>
                    <a:pt x="706" y="1403"/>
                    <a:pt x="712" y="1403"/>
                  </a:cubicBezTo>
                  <a:cubicBezTo>
                    <a:pt x="718" y="1403"/>
                    <a:pt x="726" y="1402"/>
                    <a:pt x="732" y="1401"/>
                  </a:cubicBezTo>
                  <a:cubicBezTo>
                    <a:pt x="739" y="1400"/>
                    <a:pt x="757" y="1393"/>
                    <a:pt x="763" y="1386"/>
                  </a:cubicBezTo>
                  <a:cubicBezTo>
                    <a:pt x="768" y="1378"/>
                    <a:pt x="773" y="1372"/>
                    <a:pt x="774" y="1367"/>
                  </a:cubicBezTo>
                  <a:cubicBezTo>
                    <a:pt x="774" y="1362"/>
                    <a:pt x="773" y="1361"/>
                    <a:pt x="771" y="1360"/>
                  </a:cubicBezTo>
                  <a:cubicBezTo>
                    <a:pt x="769" y="1359"/>
                    <a:pt x="766" y="1357"/>
                    <a:pt x="768" y="1354"/>
                  </a:cubicBezTo>
                  <a:cubicBezTo>
                    <a:pt x="770" y="1351"/>
                    <a:pt x="775" y="1347"/>
                    <a:pt x="772" y="1344"/>
                  </a:cubicBezTo>
                  <a:cubicBezTo>
                    <a:pt x="770" y="1341"/>
                    <a:pt x="762" y="1333"/>
                    <a:pt x="760" y="1331"/>
                  </a:cubicBezTo>
                  <a:cubicBezTo>
                    <a:pt x="758" y="1329"/>
                    <a:pt x="757" y="1325"/>
                    <a:pt x="759" y="1324"/>
                  </a:cubicBezTo>
                  <a:cubicBezTo>
                    <a:pt x="759" y="1324"/>
                    <a:pt x="760" y="1324"/>
                    <a:pt x="761" y="1325"/>
                  </a:cubicBezTo>
                  <a:cubicBezTo>
                    <a:pt x="761" y="1325"/>
                    <a:pt x="761" y="1325"/>
                    <a:pt x="762" y="1325"/>
                  </a:cubicBezTo>
                  <a:cubicBezTo>
                    <a:pt x="762" y="1325"/>
                    <a:pt x="763" y="1325"/>
                    <a:pt x="764" y="1326"/>
                  </a:cubicBezTo>
                  <a:cubicBezTo>
                    <a:pt x="764" y="1326"/>
                    <a:pt x="764" y="1326"/>
                    <a:pt x="765" y="1327"/>
                  </a:cubicBezTo>
                  <a:cubicBezTo>
                    <a:pt x="766" y="1327"/>
                    <a:pt x="766" y="1327"/>
                    <a:pt x="767" y="1327"/>
                  </a:cubicBezTo>
                  <a:cubicBezTo>
                    <a:pt x="767" y="1328"/>
                    <a:pt x="767" y="1328"/>
                    <a:pt x="767" y="1328"/>
                  </a:cubicBezTo>
                  <a:cubicBezTo>
                    <a:pt x="768" y="1328"/>
                    <a:pt x="769" y="1329"/>
                    <a:pt x="769" y="1329"/>
                  </a:cubicBezTo>
                  <a:cubicBezTo>
                    <a:pt x="770" y="1330"/>
                    <a:pt x="776" y="1329"/>
                    <a:pt x="778" y="1331"/>
                  </a:cubicBezTo>
                  <a:cubicBezTo>
                    <a:pt x="779" y="1333"/>
                    <a:pt x="781" y="1337"/>
                    <a:pt x="787" y="1337"/>
                  </a:cubicBezTo>
                  <a:cubicBezTo>
                    <a:pt x="792" y="1336"/>
                    <a:pt x="806" y="1335"/>
                    <a:pt x="810" y="1333"/>
                  </a:cubicBezTo>
                  <a:cubicBezTo>
                    <a:pt x="813" y="1330"/>
                    <a:pt x="818" y="1325"/>
                    <a:pt x="823" y="1319"/>
                  </a:cubicBezTo>
                  <a:cubicBezTo>
                    <a:pt x="824" y="1318"/>
                    <a:pt x="825" y="1317"/>
                    <a:pt x="826" y="1315"/>
                  </a:cubicBezTo>
                  <a:cubicBezTo>
                    <a:pt x="826" y="1315"/>
                    <a:pt x="826" y="1315"/>
                    <a:pt x="827" y="1314"/>
                  </a:cubicBezTo>
                  <a:cubicBezTo>
                    <a:pt x="827" y="1313"/>
                    <a:pt x="828" y="1312"/>
                    <a:pt x="829" y="1311"/>
                  </a:cubicBezTo>
                  <a:cubicBezTo>
                    <a:pt x="829" y="1311"/>
                    <a:pt x="829" y="1310"/>
                    <a:pt x="829" y="1310"/>
                  </a:cubicBezTo>
                  <a:cubicBezTo>
                    <a:pt x="830" y="1309"/>
                    <a:pt x="830" y="1308"/>
                    <a:pt x="831" y="1307"/>
                  </a:cubicBezTo>
                  <a:cubicBezTo>
                    <a:pt x="831" y="1307"/>
                    <a:pt x="831" y="1307"/>
                    <a:pt x="831" y="1307"/>
                  </a:cubicBezTo>
                  <a:cubicBezTo>
                    <a:pt x="831" y="1306"/>
                    <a:pt x="831" y="1306"/>
                    <a:pt x="831" y="1306"/>
                  </a:cubicBezTo>
                  <a:cubicBezTo>
                    <a:pt x="832" y="1305"/>
                    <a:pt x="832" y="1304"/>
                    <a:pt x="832" y="1303"/>
                  </a:cubicBezTo>
                  <a:cubicBezTo>
                    <a:pt x="833" y="1301"/>
                    <a:pt x="836" y="1299"/>
                    <a:pt x="838" y="1296"/>
                  </a:cubicBezTo>
                  <a:cubicBezTo>
                    <a:pt x="840" y="1294"/>
                    <a:pt x="845" y="1292"/>
                    <a:pt x="846" y="1286"/>
                  </a:cubicBezTo>
                  <a:cubicBezTo>
                    <a:pt x="847" y="1280"/>
                    <a:pt x="849" y="1274"/>
                    <a:pt x="851" y="1271"/>
                  </a:cubicBezTo>
                  <a:cubicBezTo>
                    <a:pt x="854" y="1268"/>
                    <a:pt x="859" y="1267"/>
                    <a:pt x="858" y="1270"/>
                  </a:cubicBezTo>
                  <a:cubicBezTo>
                    <a:pt x="857" y="1272"/>
                    <a:pt x="849" y="1282"/>
                    <a:pt x="852" y="1281"/>
                  </a:cubicBezTo>
                  <a:cubicBezTo>
                    <a:pt x="855" y="1280"/>
                    <a:pt x="863" y="1273"/>
                    <a:pt x="867" y="1268"/>
                  </a:cubicBezTo>
                  <a:cubicBezTo>
                    <a:pt x="871" y="1264"/>
                    <a:pt x="877" y="1248"/>
                    <a:pt x="881" y="1246"/>
                  </a:cubicBezTo>
                  <a:cubicBezTo>
                    <a:pt x="885" y="1244"/>
                    <a:pt x="888" y="1244"/>
                    <a:pt x="890" y="1241"/>
                  </a:cubicBezTo>
                  <a:cubicBezTo>
                    <a:pt x="893" y="1237"/>
                    <a:pt x="891" y="1233"/>
                    <a:pt x="893" y="1229"/>
                  </a:cubicBezTo>
                  <a:cubicBezTo>
                    <a:pt x="896" y="1226"/>
                    <a:pt x="891" y="1222"/>
                    <a:pt x="894" y="1218"/>
                  </a:cubicBezTo>
                  <a:cubicBezTo>
                    <a:pt x="896" y="1214"/>
                    <a:pt x="894" y="1208"/>
                    <a:pt x="898" y="1203"/>
                  </a:cubicBezTo>
                  <a:cubicBezTo>
                    <a:pt x="903" y="1198"/>
                    <a:pt x="915" y="1186"/>
                    <a:pt x="922" y="1184"/>
                  </a:cubicBezTo>
                  <a:cubicBezTo>
                    <a:pt x="929" y="1181"/>
                    <a:pt x="929" y="1179"/>
                    <a:pt x="934" y="1177"/>
                  </a:cubicBezTo>
                  <a:cubicBezTo>
                    <a:pt x="939" y="1176"/>
                    <a:pt x="941" y="1171"/>
                    <a:pt x="948" y="1169"/>
                  </a:cubicBezTo>
                  <a:cubicBezTo>
                    <a:pt x="954" y="1166"/>
                    <a:pt x="968" y="1167"/>
                    <a:pt x="975" y="1166"/>
                  </a:cubicBezTo>
                  <a:cubicBezTo>
                    <a:pt x="983" y="1164"/>
                    <a:pt x="988" y="1156"/>
                    <a:pt x="990" y="1154"/>
                  </a:cubicBezTo>
                  <a:cubicBezTo>
                    <a:pt x="992" y="1152"/>
                    <a:pt x="1000" y="1136"/>
                    <a:pt x="1005" y="1132"/>
                  </a:cubicBezTo>
                  <a:cubicBezTo>
                    <a:pt x="1009" y="1128"/>
                    <a:pt x="1013" y="1117"/>
                    <a:pt x="1015" y="1110"/>
                  </a:cubicBezTo>
                  <a:cubicBezTo>
                    <a:pt x="1017" y="1103"/>
                    <a:pt x="1023" y="1092"/>
                    <a:pt x="1023" y="1088"/>
                  </a:cubicBezTo>
                  <a:cubicBezTo>
                    <a:pt x="1024" y="1085"/>
                    <a:pt x="1026" y="1086"/>
                    <a:pt x="1028" y="1077"/>
                  </a:cubicBezTo>
                  <a:cubicBezTo>
                    <a:pt x="1029" y="1067"/>
                    <a:pt x="1029" y="1052"/>
                    <a:pt x="1033" y="1049"/>
                  </a:cubicBezTo>
                  <a:cubicBezTo>
                    <a:pt x="1038" y="1047"/>
                    <a:pt x="1040" y="1045"/>
                    <a:pt x="1044" y="1040"/>
                  </a:cubicBezTo>
                  <a:cubicBezTo>
                    <a:pt x="1048" y="1034"/>
                    <a:pt x="1058" y="1019"/>
                    <a:pt x="1066" y="1014"/>
                  </a:cubicBezTo>
                  <a:cubicBezTo>
                    <a:pt x="1073" y="1009"/>
                    <a:pt x="1085" y="996"/>
                    <a:pt x="1086" y="988"/>
                  </a:cubicBezTo>
                  <a:cubicBezTo>
                    <a:pt x="1088" y="981"/>
                    <a:pt x="1088" y="974"/>
                    <a:pt x="1086" y="970"/>
                  </a:cubicBezTo>
                  <a:cubicBezTo>
                    <a:pt x="1085" y="965"/>
                    <a:pt x="1087" y="963"/>
                    <a:pt x="1084" y="9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92" name="Freeform 58"/>
            <p:cNvSpPr/>
            <p:nvPr/>
          </p:nvSpPr>
          <p:spPr bwMode="auto">
            <a:xfrm>
              <a:off x="4110479" y="4843387"/>
              <a:ext cx="120981" cy="104577"/>
            </a:xfrm>
            <a:custGeom>
              <a:avLst/>
              <a:gdLst>
                <a:gd name="T0" fmla="*/ 72 w 75"/>
                <a:gd name="T1" fmla="*/ 58 h 65"/>
                <a:gd name="T2" fmla="*/ 55 w 75"/>
                <a:gd name="T3" fmla="*/ 44 h 65"/>
                <a:gd name="T4" fmla="*/ 46 w 75"/>
                <a:gd name="T5" fmla="*/ 26 h 65"/>
                <a:gd name="T6" fmla="*/ 43 w 75"/>
                <a:gd name="T7" fmla="*/ 18 h 65"/>
                <a:gd name="T8" fmla="*/ 46 w 75"/>
                <a:gd name="T9" fmla="*/ 8 h 65"/>
                <a:gd name="T10" fmla="*/ 44 w 75"/>
                <a:gd name="T11" fmla="*/ 4 h 65"/>
                <a:gd name="T12" fmla="*/ 44 w 75"/>
                <a:gd name="T13" fmla="*/ 3 h 65"/>
                <a:gd name="T14" fmla="*/ 43 w 75"/>
                <a:gd name="T15" fmla="*/ 2 h 65"/>
                <a:gd name="T16" fmla="*/ 43 w 75"/>
                <a:gd name="T17" fmla="*/ 2 h 65"/>
                <a:gd name="T18" fmla="*/ 42 w 75"/>
                <a:gd name="T19" fmla="*/ 1 h 65"/>
                <a:gd name="T20" fmla="*/ 41 w 75"/>
                <a:gd name="T21" fmla="*/ 1 h 65"/>
                <a:gd name="T22" fmla="*/ 40 w 75"/>
                <a:gd name="T23" fmla="*/ 2 h 65"/>
                <a:gd name="T24" fmla="*/ 35 w 75"/>
                <a:gd name="T25" fmla="*/ 7 h 65"/>
                <a:gd name="T26" fmla="*/ 33 w 75"/>
                <a:gd name="T27" fmla="*/ 3 h 65"/>
                <a:gd name="T28" fmla="*/ 26 w 75"/>
                <a:gd name="T29" fmla="*/ 9 h 65"/>
                <a:gd name="T30" fmla="*/ 24 w 75"/>
                <a:gd name="T31" fmla="*/ 14 h 65"/>
                <a:gd name="T32" fmla="*/ 29 w 75"/>
                <a:gd name="T33" fmla="*/ 18 h 65"/>
                <a:gd name="T34" fmla="*/ 30 w 75"/>
                <a:gd name="T35" fmla="*/ 25 h 65"/>
                <a:gd name="T36" fmla="*/ 20 w 75"/>
                <a:gd name="T37" fmla="*/ 32 h 65"/>
                <a:gd name="T38" fmla="*/ 19 w 75"/>
                <a:gd name="T39" fmla="*/ 40 h 65"/>
                <a:gd name="T40" fmla="*/ 25 w 75"/>
                <a:gd name="T41" fmla="*/ 49 h 65"/>
                <a:gd name="T42" fmla="*/ 15 w 75"/>
                <a:gd name="T43" fmla="*/ 47 h 65"/>
                <a:gd name="T44" fmla="*/ 12 w 75"/>
                <a:gd name="T45" fmla="*/ 50 h 65"/>
                <a:gd name="T46" fmla="*/ 5 w 75"/>
                <a:gd name="T47" fmla="*/ 49 h 65"/>
                <a:gd name="T48" fmla="*/ 3 w 75"/>
                <a:gd name="T49" fmla="*/ 58 h 65"/>
                <a:gd name="T50" fmla="*/ 14 w 75"/>
                <a:gd name="T51" fmla="*/ 59 h 65"/>
                <a:gd name="T52" fmla="*/ 27 w 75"/>
                <a:gd name="T53" fmla="*/ 62 h 65"/>
                <a:gd name="T54" fmla="*/ 37 w 75"/>
                <a:gd name="T55" fmla="*/ 61 h 65"/>
                <a:gd name="T56" fmla="*/ 38 w 75"/>
                <a:gd name="T57" fmla="*/ 61 h 65"/>
                <a:gd name="T58" fmla="*/ 40 w 75"/>
                <a:gd name="T59" fmla="*/ 61 h 65"/>
                <a:gd name="T60" fmla="*/ 41 w 75"/>
                <a:gd name="T61" fmla="*/ 60 h 65"/>
                <a:gd name="T62" fmla="*/ 43 w 75"/>
                <a:gd name="T63" fmla="*/ 60 h 65"/>
                <a:gd name="T64" fmla="*/ 44 w 75"/>
                <a:gd name="T65" fmla="*/ 60 h 65"/>
                <a:gd name="T66" fmla="*/ 45 w 75"/>
                <a:gd name="T67" fmla="*/ 60 h 65"/>
                <a:gd name="T68" fmla="*/ 46 w 75"/>
                <a:gd name="T69" fmla="*/ 61 h 65"/>
                <a:gd name="T70" fmla="*/ 48 w 75"/>
                <a:gd name="T71" fmla="*/ 61 h 65"/>
                <a:gd name="T72" fmla="*/ 58 w 75"/>
                <a:gd name="T73" fmla="*/ 65 h 65"/>
                <a:gd name="T74" fmla="*/ 67 w 75"/>
                <a:gd name="T75" fmla="*/ 61 h 65"/>
                <a:gd name="T76" fmla="*/ 72 w 75"/>
                <a:gd name="T77" fmla="*/ 5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5" h="65">
                  <a:moveTo>
                    <a:pt x="72" y="58"/>
                  </a:moveTo>
                  <a:cubicBezTo>
                    <a:pt x="67" y="55"/>
                    <a:pt x="56" y="49"/>
                    <a:pt x="55" y="44"/>
                  </a:cubicBezTo>
                  <a:cubicBezTo>
                    <a:pt x="54" y="40"/>
                    <a:pt x="46" y="30"/>
                    <a:pt x="46" y="26"/>
                  </a:cubicBezTo>
                  <a:cubicBezTo>
                    <a:pt x="45" y="23"/>
                    <a:pt x="40" y="22"/>
                    <a:pt x="43" y="18"/>
                  </a:cubicBezTo>
                  <a:cubicBezTo>
                    <a:pt x="45" y="14"/>
                    <a:pt x="48" y="16"/>
                    <a:pt x="46" y="8"/>
                  </a:cubicBezTo>
                  <a:cubicBezTo>
                    <a:pt x="45" y="6"/>
                    <a:pt x="45" y="5"/>
                    <a:pt x="44" y="4"/>
                  </a:cubicBezTo>
                  <a:cubicBezTo>
                    <a:pt x="44" y="3"/>
                    <a:pt x="44" y="3"/>
                    <a:pt x="44" y="3"/>
                  </a:cubicBezTo>
                  <a:cubicBezTo>
                    <a:pt x="44" y="2"/>
                    <a:pt x="43" y="2"/>
                    <a:pt x="43" y="2"/>
                  </a:cubicBezTo>
                  <a:cubicBezTo>
                    <a:pt x="43" y="2"/>
                    <a:pt x="43" y="2"/>
                    <a:pt x="43" y="2"/>
                  </a:cubicBezTo>
                  <a:cubicBezTo>
                    <a:pt x="43" y="1"/>
                    <a:pt x="42" y="1"/>
                    <a:pt x="42" y="1"/>
                  </a:cubicBezTo>
                  <a:cubicBezTo>
                    <a:pt x="42" y="1"/>
                    <a:pt x="42" y="1"/>
                    <a:pt x="41" y="1"/>
                  </a:cubicBezTo>
                  <a:cubicBezTo>
                    <a:pt x="41" y="1"/>
                    <a:pt x="41" y="1"/>
                    <a:pt x="40" y="2"/>
                  </a:cubicBezTo>
                  <a:cubicBezTo>
                    <a:pt x="39" y="5"/>
                    <a:pt x="36" y="9"/>
                    <a:pt x="35" y="7"/>
                  </a:cubicBezTo>
                  <a:cubicBezTo>
                    <a:pt x="33" y="5"/>
                    <a:pt x="35" y="0"/>
                    <a:pt x="33" y="3"/>
                  </a:cubicBezTo>
                  <a:cubicBezTo>
                    <a:pt x="30" y="6"/>
                    <a:pt x="28" y="9"/>
                    <a:pt x="26" y="9"/>
                  </a:cubicBezTo>
                  <a:cubicBezTo>
                    <a:pt x="24" y="9"/>
                    <a:pt x="23" y="11"/>
                    <a:pt x="24" y="14"/>
                  </a:cubicBezTo>
                  <a:cubicBezTo>
                    <a:pt x="25" y="16"/>
                    <a:pt x="27" y="16"/>
                    <a:pt x="29" y="18"/>
                  </a:cubicBezTo>
                  <a:cubicBezTo>
                    <a:pt x="31" y="20"/>
                    <a:pt x="34" y="22"/>
                    <a:pt x="30" y="25"/>
                  </a:cubicBezTo>
                  <a:cubicBezTo>
                    <a:pt x="27" y="29"/>
                    <a:pt x="21" y="32"/>
                    <a:pt x="20" y="32"/>
                  </a:cubicBezTo>
                  <a:cubicBezTo>
                    <a:pt x="18" y="33"/>
                    <a:pt x="15" y="36"/>
                    <a:pt x="19" y="40"/>
                  </a:cubicBezTo>
                  <a:cubicBezTo>
                    <a:pt x="23" y="43"/>
                    <a:pt x="27" y="49"/>
                    <a:pt x="25" y="49"/>
                  </a:cubicBezTo>
                  <a:cubicBezTo>
                    <a:pt x="23" y="48"/>
                    <a:pt x="16" y="46"/>
                    <a:pt x="15" y="47"/>
                  </a:cubicBezTo>
                  <a:cubicBezTo>
                    <a:pt x="15" y="49"/>
                    <a:pt x="15" y="51"/>
                    <a:pt x="12" y="50"/>
                  </a:cubicBezTo>
                  <a:cubicBezTo>
                    <a:pt x="10" y="49"/>
                    <a:pt x="7" y="47"/>
                    <a:pt x="5" y="49"/>
                  </a:cubicBezTo>
                  <a:cubicBezTo>
                    <a:pt x="3" y="50"/>
                    <a:pt x="0" y="57"/>
                    <a:pt x="3" y="58"/>
                  </a:cubicBezTo>
                  <a:cubicBezTo>
                    <a:pt x="6" y="60"/>
                    <a:pt x="11" y="57"/>
                    <a:pt x="14" y="59"/>
                  </a:cubicBezTo>
                  <a:cubicBezTo>
                    <a:pt x="17" y="62"/>
                    <a:pt x="24" y="61"/>
                    <a:pt x="27" y="62"/>
                  </a:cubicBezTo>
                  <a:cubicBezTo>
                    <a:pt x="29" y="62"/>
                    <a:pt x="33" y="61"/>
                    <a:pt x="37" y="61"/>
                  </a:cubicBezTo>
                  <a:cubicBezTo>
                    <a:pt x="37" y="61"/>
                    <a:pt x="38" y="61"/>
                    <a:pt x="38" y="61"/>
                  </a:cubicBezTo>
                  <a:cubicBezTo>
                    <a:pt x="39" y="61"/>
                    <a:pt x="39" y="61"/>
                    <a:pt x="40" y="61"/>
                  </a:cubicBezTo>
                  <a:cubicBezTo>
                    <a:pt x="40" y="60"/>
                    <a:pt x="41" y="60"/>
                    <a:pt x="41" y="60"/>
                  </a:cubicBezTo>
                  <a:cubicBezTo>
                    <a:pt x="42" y="60"/>
                    <a:pt x="42" y="60"/>
                    <a:pt x="43" y="60"/>
                  </a:cubicBezTo>
                  <a:cubicBezTo>
                    <a:pt x="43" y="60"/>
                    <a:pt x="43" y="60"/>
                    <a:pt x="44" y="60"/>
                  </a:cubicBezTo>
                  <a:cubicBezTo>
                    <a:pt x="44" y="60"/>
                    <a:pt x="45" y="60"/>
                    <a:pt x="45" y="60"/>
                  </a:cubicBezTo>
                  <a:cubicBezTo>
                    <a:pt x="46" y="60"/>
                    <a:pt x="46" y="60"/>
                    <a:pt x="46" y="61"/>
                  </a:cubicBezTo>
                  <a:cubicBezTo>
                    <a:pt x="47" y="61"/>
                    <a:pt x="47" y="61"/>
                    <a:pt x="48" y="61"/>
                  </a:cubicBezTo>
                  <a:cubicBezTo>
                    <a:pt x="51" y="63"/>
                    <a:pt x="56" y="65"/>
                    <a:pt x="58" y="65"/>
                  </a:cubicBezTo>
                  <a:cubicBezTo>
                    <a:pt x="61" y="64"/>
                    <a:pt x="64" y="61"/>
                    <a:pt x="67" y="61"/>
                  </a:cubicBezTo>
                  <a:cubicBezTo>
                    <a:pt x="70" y="62"/>
                    <a:pt x="75" y="60"/>
                    <a:pt x="7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93" name="Freeform 59"/>
            <p:cNvSpPr/>
            <p:nvPr/>
          </p:nvSpPr>
          <p:spPr bwMode="auto">
            <a:xfrm>
              <a:off x="4167210" y="4947963"/>
              <a:ext cx="27340" cy="12987"/>
            </a:xfrm>
            <a:custGeom>
              <a:avLst/>
              <a:gdLst>
                <a:gd name="T0" fmla="*/ 3 w 17"/>
                <a:gd name="T1" fmla="*/ 2 h 8"/>
                <a:gd name="T2" fmla="*/ 11 w 17"/>
                <a:gd name="T3" fmla="*/ 6 h 8"/>
                <a:gd name="T4" fmla="*/ 3 w 17"/>
                <a:gd name="T5" fmla="*/ 2 h 8"/>
              </a:gdLst>
              <a:ahLst/>
              <a:cxnLst>
                <a:cxn ang="0">
                  <a:pos x="T0" y="T1"/>
                </a:cxn>
                <a:cxn ang="0">
                  <a:pos x="T2" y="T3"/>
                </a:cxn>
                <a:cxn ang="0">
                  <a:pos x="T4" y="T5"/>
                </a:cxn>
              </a:cxnLst>
              <a:rect l="0" t="0" r="r" b="b"/>
              <a:pathLst>
                <a:path w="17" h="8">
                  <a:moveTo>
                    <a:pt x="3" y="2"/>
                  </a:moveTo>
                  <a:cubicBezTo>
                    <a:pt x="0" y="4"/>
                    <a:pt x="10" y="8"/>
                    <a:pt x="11" y="6"/>
                  </a:cubicBezTo>
                  <a:cubicBezTo>
                    <a:pt x="17" y="2"/>
                    <a:pt x="6" y="0"/>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94" name="Freeform 60"/>
            <p:cNvSpPr/>
            <p:nvPr/>
          </p:nvSpPr>
          <p:spPr bwMode="auto">
            <a:xfrm>
              <a:off x="4126883" y="4951381"/>
              <a:ext cx="30758" cy="16404"/>
            </a:xfrm>
            <a:custGeom>
              <a:avLst/>
              <a:gdLst>
                <a:gd name="T0" fmla="*/ 3 w 19"/>
                <a:gd name="T1" fmla="*/ 2 h 10"/>
                <a:gd name="T2" fmla="*/ 7 w 19"/>
                <a:gd name="T3" fmla="*/ 8 h 10"/>
                <a:gd name="T4" fmla="*/ 16 w 19"/>
                <a:gd name="T5" fmla="*/ 2 h 10"/>
                <a:gd name="T6" fmla="*/ 3 w 19"/>
                <a:gd name="T7" fmla="*/ 2 h 10"/>
              </a:gdLst>
              <a:ahLst/>
              <a:cxnLst>
                <a:cxn ang="0">
                  <a:pos x="T0" y="T1"/>
                </a:cxn>
                <a:cxn ang="0">
                  <a:pos x="T2" y="T3"/>
                </a:cxn>
                <a:cxn ang="0">
                  <a:pos x="T4" y="T5"/>
                </a:cxn>
                <a:cxn ang="0">
                  <a:pos x="T6" y="T7"/>
                </a:cxn>
              </a:cxnLst>
              <a:rect l="0" t="0" r="r" b="b"/>
              <a:pathLst>
                <a:path w="19" h="10">
                  <a:moveTo>
                    <a:pt x="3" y="2"/>
                  </a:moveTo>
                  <a:cubicBezTo>
                    <a:pt x="0" y="3"/>
                    <a:pt x="5" y="5"/>
                    <a:pt x="7" y="8"/>
                  </a:cubicBezTo>
                  <a:cubicBezTo>
                    <a:pt x="9" y="10"/>
                    <a:pt x="14" y="3"/>
                    <a:pt x="16" y="2"/>
                  </a:cubicBezTo>
                  <a:cubicBezTo>
                    <a:pt x="19" y="0"/>
                    <a:pt x="6" y="0"/>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95" name="Freeform 61"/>
            <p:cNvSpPr/>
            <p:nvPr/>
          </p:nvSpPr>
          <p:spPr bwMode="auto">
            <a:xfrm>
              <a:off x="4048963" y="4857740"/>
              <a:ext cx="45111" cy="54681"/>
            </a:xfrm>
            <a:custGeom>
              <a:avLst/>
              <a:gdLst>
                <a:gd name="T0" fmla="*/ 3 w 28"/>
                <a:gd name="T1" fmla="*/ 1 h 34"/>
                <a:gd name="T2" fmla="*/ 5 w 28"/>
                <a:gd name="T3" fmla="*/ 8 h 34"/>
                <a:gd name="T4" fmla="*/ 9 w 28"/>
                <a:gd name="T5" fmla="*/ 13 h 34"/>
                <a:gd name="T6" fmla="*/ 11 w 28"/>
                <a:gd name="T7" fmla="*/ 17 h 34"/>
                <a:gd name="T8" fmla="*/ 12 w 28"/>
                <a:gd name="T9" fmla="*/ 25 h 34"/>
                <a:gd name="T10" fmla="*/ 21 w 28"/>
                <a:gd name="T11" fmla="*/ 33 h 34"/>
                <a:gd name="T12" fmla="*/ 28 w 28"/>
                <a:gd name="T13" fmla="*/ 25 h 34"/>
                <a:gd name="T14" fmla="*/ 16 w 28"/>
                <a:gd name="T15" fmla="*/ 12 h 34"/>
                <a:gd name="T16" fmla="*/ 3 w 28"/>
                <a:gd name="T17"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4">
                  <a:moveTo>
                    <a:pt x="3" y="1"/>
                  </a:moveTo>
                  <a:cubicBezTo>
                    <a:pt x="0" y="0"/>
                    <a:pt x="4" y="6"/>
                    <a:pt x="5" y="8"/>
                  </a:cubicBezTo>
                  <a:cubicBezTo>
                    <a:pt x="5" y="11"/>
                    <a:pt x="8" y="13"/>
                    <a:pt x="9" y="13"/>
                  </a:cubicBezTo>
                  <a:cubicBezTo>
                    <a:pt x="10" y="12"/>
                    <a:pt x="12" y="16"/>
                    <a:pt x="11" y="17"/>
                  </a:cubicBezTo>
                  <a:cubicBezTo>
                    <a:pt x="11" y="18"/>
                    <a:pt x="11" y="22"/>
                    <a:pt x="12" y="25"/>
                  </a:cubicBezTo>
                  <a:cubicBezTo>
                    <a:pt x="14" y="28"/>
                    <a:pt x="18" y="32"/>
                    <a:pt x="21" y="33"/>
                  </a:cubicBezTo>
                  <a:cubicBezTo>
                    <a:pt x="23" y="34"/>
                    <a:pt x="27" y="27"/>
                    <a:pt x="28" y="25"/>
                  </a:cubicBezTo>
                  <a:cubicBezTo>
                    <a:pt x="28" y="24"/>
                    <a:pt x="19" y="15"/>
                    <a:pt x="16" y="12"/>
                  </a:cubicBezTo>
                  <a:cubicBezTo>
                    <a:pt x="13" y="8"/>
                    <a:pt x="6"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96" name="Freeform 62"/>
            <p:cNvSpPr/>
            <p:nvPr/>
          </p:nvSpPr>
          <p:spPr bwMode="auto">
            <a:xfrm>
              <a:off x="4097492" y="4870727"/>
              <a:ext cx="29391" cy="33492"/>
            </a:xfrm>
            <a:custGeom>
              <a:avLst/>
              <a:gdLst>
                <a:gd name="T0" fmla="*/ 17 w 18"/>
                <a:gd name="T1" fmla="*/ 2 h 21"/>
                <a:gd name="T2" fmla="*/ 8 w 18"/>
                <a:gd name="T3" fmla="*/ 4 h 21"/>
                <a:gd name="T4" fmla="*/ 1 w 18"/>
                <a:gd name="T5" fmla="*/ 9 h 21"/>
                <a:gd name="T6" fmla="*/ 10 w 18"/>
                <a:gd name="T7" fmla="*/ 19 h 21"/>
                <a:gd name="T8" fmla="*/ 17 w 18"/>
                <a:gd name="T9" fmla="*/ 2 h 21"/>
              </a:gdLst>
              <a:ahLst/>
              <a:cxnLst>
                <a:cxn ang="0">
                  <a:pos x="T0" y="T1"/>
                </a:cxn>
                <a:cxn ang="0">
                  <a:pos x="T2" y="T3"/>
                </a:cxn>
                <a:cxn ang="0">
                  <a:pos x="T4" y="T5"/>
                </a:cxn>
                <a:cxn ang="0">
                  <a:pos x="T6" y="T7"/>
                </a:cxn>
                <a:cxn ang="0">
                  <a:pos x="T8" y="T9"/>
                </a:cxn>
              </a:cxnLst>
              <a:rect l="0" t="0" r="r" b="b"/>
              <a:pathLst>
                <a:path w="18" h="21">
                  <a:moveTo>
                    <a:pt x="17" y="2"/>
                  </a:moveTo>
                  <a:cubicBezTo>
                    <a:pt x="16" y="0"/>
                    <a:pt x="10" y="2"/>
                    <a:pt x="8" y="4"/>
                  </a:cubicBezTo>
                  <a:cubicBezTo>
                    <a:pt x="5" y="6"/>
                    <a:pt x="2" y="5"/>
                    <a:pt x="1" y="9"/>
                  </a:cubicBezTo>
                  <a:cubicBezTo>
                    <a:pt x="0" y="13"/>
                    <a:pt x="6" y="18"/>
                    <a:pt x="10" y="19"/>
                  </a:cubicBezTo>
                  <a:cubicBezTo>
                    <a:pt x="13" y="21"/>
                    <a:pt x="18" y="3"/>
                    <a:pt x="1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97" name="Freeform 63"/>
            <p:cNvSpPr/>
            <p:nvPr/>
          </p:nvSpPr>
          <p:spPr bwMode="auto">
            <a:xfrm>
              <a:off x="4278622" y="3213222"/>
              <a:ext cx="183864" cy="60832"/>
            </a:xfrm>
            <a:custGeom>
              <a:avLst/>
              <a:gdLst>
                <a:gd name="T0" fmla="*/ 101 w 114"/>
                <a:gd name="T1" fmla="*/ 36 h 38"/>
                <a:gd name="T2" fmla="*/ 95 w 114"/>
                <a:gd name="T3" fmla="*/ 29 h 38"/>
                <a:gd name="T4" fmla="*/ 94 w 114"/>
                <a:gd name="T5" fmla="*/ 27 h 38"/>
                <a:gd name="T6" fmla="*/ 90 w 114"/>
                <a:gd name="T7" fmla="*/ 24 h 38"/>
                <a:gd name="T8" fmla="*/ 79 w 114"/>
                <a:gd name="T9" fmla="*/ 20 h 38"/>
                <a:gd name="T10" fmla="*/ 69 w 114"/>
                <a:gd name="T11" fmla="*/ 15 h 38"/>
                <a:gd name="T12" fmla="*/ 50 w 114"/>
                <a:gd name="T13" fmla="*/ 5 h 38"/>
                <a:gd name="T14" fmla="*/ 25 w 114"/>
                <a:gd name="T15" fmla="*/ 3 h 38"/>
                <a:gd name="T16" fmla="*/ 4 w 114"/>
                <a:gd name="T17" fmla="*/ 12 h 38"/>
                <a:gd name="T18" fmla="*/ 13 w 114"/>
                <a:gd name="T19" fmla="*/ 14 h 38"/>
                <a:gd name="T20" fmla="*/ 20 w 114"/>
                <a:gd name="T21" fmla="*/ 18 h 38"/>
                <a:gd name="T22" fmla="*/ 20 w 114"/>
                <a:gd name="T23" fmla="*/ 11 h 38"/>
                <a:gd name="T24" fmla="*/ 26 w 114"/>
                <a:gd name="T25" fmla="*/ 8 h 38"/>
                <a:gd name="T26" fmla="*/ 30 w 114"/>
                <a:gd name="T27" fmla="*/ 11 h 38"/>
                <a:gd name="T28" fmla="*/ 36 w 114"/>
                <a:gd name="T29" fmla="*/ 14 h 38"/>
                <a:gd name="T30" fmla="*/ 46 w 114"/>
                <a:gd name="T31" fmla="*/ 19 h 38"/>
                <a:gd name="T32" fmla="*/ 58 w 114"/>
                <a:gd name="T33" fmla="*/ 19 h 38"/>
                <a:gd name="T34" fmla="*/ 64 w 114"/>
                <a:gd name="T35" fmla="*/ 27 h 38"/>
                <a:gd name="T36" fmla="*/ 73 w 114"/>
                <a:gd name="T37" fmla="*/ 30 h 38"/>
                <a:gd name="T38" fmla="*/ 69 w 114"/>
                <a:gd name="T39" fmla="*/ 36 h 38"/>
                <a:gd name="T40" fmla="*/ 76 w 114"/>
                <a:gd name="T41" fmla="*/ 38 h 38"/>
                <a:gd name="T42" fmla="*/ 101 w 114"/>
                <a:gd name="T43"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38">
                  <a:moveTo>
                    <a:pt x="101" y="36"/>
                  </a:moveTo>
                  <a:cubicBezTo>
                    <a:pt x="114" y="35"/>
                    <a:pt x="98" y="30"/>
                    <a:pt x="95" y="29"/>
                  </a:cubicBezTo>
                  <a:cubicBezTo>
                    <a:pt x="93" y="29"/>
                    <a:pt x="92" y="28"/>
                    <a:pt x="94" y="27"/>
                  </a:cubicBezTo>
                  <a:cubicBezTo>
                    <a:pt x="95" y="26"/>
                    <a:pt x="92" y="25"/>
                    <a:pt x="90" y="24"/>
                  </a:cubicBezTo>
                  <a:cubicBezTo>
                    <a:pt x="87" y="24"/>
                    <a:pt x="82" y="23"/>
                    <a:pt x="79" y="20"/>
                  </a:cubicBezTo>
                  <a:cubicBezTo>
                    <a:pt x="76" y="18"/>
                    <a:pt x="75" y="16"/>
                    <a:pt x="69" y="15"/>
                  </a:cubicBezTo>
                  <a:cubicBezTo>
                    <a:pt x="63" y="15"/>
                    <a:pt x="55" y="11"/>
                    <a:pt x="50" y="5"/>
                  </a:cubicBezTo>
                  <a:cubicBezTo>
                    <a:pt x="45" y="0"/>
                    <a:pt x="32" y="2"/>
                    <a:pt x="25" y="3"/>
                  </a:cubicBezTo>
                  <a:cubicBezTo>
                    <a:pt x="18" y="3"/>
                    <a:pt x="7" y="9"/>
                    <a:pt x="4" y="12"/>
                  </a:cubicBezTo>
                  <a:cubicBezTo>
                    <a:pt x="0" y="15"/>
                    <a:pt x="10" y="13"/>
                    <a:pt x="13" y="14"/>
                  </a:cubicBezTo>
                  <a:cubicBezTo>
                    <a:pt x="17" y="15"/>
                    <a:pt x="18" y="18"/>
                    <a:pt x="20" y="18"/>
                  </a:cubicBezTo>
                  <a:cubicBezTo>
                    <a:pt x="23" y="19"/>
                    <a:pt x="20" y="13"/>
                    <a:pt x="20" y="11"/>
                  </a:cubicBezTo>
                  <a:cubicBezTo>
                    <a:pt x="19" y="9"/>
                    <a:pt x="22" y="8"/>
                    <a:pt x="26" y="8"/>
                  </a:cubicBezTo>
                  <a:cubicBezTo>
                    <a:pt x="29" y="8"/>
                    <a:pt x="31" y="9"/>
                    <a:pt x="30" y="11"/>
                  </a:cubicBezTo>
                  <a:cubicBezTo>
                    <a:pt x="30" y="13"/>
                    <a:pt x="32" y="13"/>
                    <a:pt x="36" y="14"/>
                  </a:cubicBezTo>
                  <a:cubicBezTo>
                    <a:pt x="41" y="15"/>
                    <a:pt x="43" y="16"/>
                    <a:pt x="46" y="19"/>
                  </a:cubicBezTo>
                  <a:cubicBezTo>
                    <a:pt x="48" y="21"/>
                    <a:pt x="54" y="18"/>
                    <a:pt x="58" y="19"/>
                  </a:cubicBezTo>
                  <a:cubicBezTo>
                    <a:pt x="62" y="19"/>
                    <a:pt x="63" y="24"/>
                    <a:pt x="64" y="27"/>
                  </a:cubicBezTo>
                  <a:cubicBezTo>
                    <a:pt x="64" y="30"/>
                    <a:pt x="67" y="28"/>
                    <a:pt x="73" y="30"/>
                  </a:cubicBezTo>
                  <a:cubicBezTo>
                    <a:pt x="78" y="32"/>
                    <a:pt x="71" y="35"/>
                    <a:pt x="69" y="36"/>
                  </a:cubicBezTo>
                  <a:cubicBezTo>
                    <a:pt x="67" y="37"/>
                    <a:pt x="70" y="37"/>
                    <a:pt x="76" y="38"/>
                  </a:cubicBezTo>
                  <a:cubicBezTo>
                    <a:pt x="82" y="38"/>
                    <a:pt x="99" y="36"/>
                    <a:pt x="10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98" name="Freeform 64"/>
            <p:cNvSpPr/>
            <p:nvPr/>
          </p:nvSpPr>
          <p:spPr bwMode="auto">
            <a:xfrm>
              <a:off x="4372262" y="3297293"/>
              <a:ext cx="28707" cy="10936"/>
            </a:xfrm>
            <a:custGeom>
              <a:avLst/>
              <a:gdLst>
                <a:gd name="T0" fmla="*/ 2 w 18"/>
                <a:gd name="T1" fmla="*/ 2 h 7"/>
                <a:gd name="T2" fmla="*/ 4 w 18"/>
                <a:gd name="T3" fmla="*/ 6 h 7"/>
                <a:gd name="T4" fmla="*/ 15 w 18"/>
                <a:gd name="T5" fmla="*/ 4 h 7"/>
                <a:gd name="T6" fmla="*/ 8 w 18"/>
                <a:gd name="T7" fmla="*/ 1 h 7"/>
                <a:gd name="T8" fmla="*/ 2 w 18"/>
                <a:gd name="T9" fmla="*/ 2 h 7"/>
              </a:gdLst>
              <a:ahLst/>
              <a:cxnLst>
                <a:cxn ang="0">
                  <a:pos x="T0" y="T1"/>
                </a:cxn>
                <a:cxn ang="0">
                  <a:pos x="T2" y="T3"/>
                </a:cxn>
                <a:cxn ang="0">
                  <a:pos x="T4" y="T5"/>
                </a:cxn>
                <a:cxn ang="0">
                  <a:pos x="T6" y="T7"/>
                </a:cxn>
                <a:cxn ang="0">
                  <a:pos x="T8" y="T9"/>
                </a:cxn>
              </a:cxnLst>
              <a:rect l="0" t="0" r="r" b="b"/>
              <a:pathLst>
                <a:path w="18" h="7">
                  <a:moveTo>
                    <a:pt x="2" y="2"/>
                  </a:moveTo>
                  <a:cubicBezTo>
                    <a:pt x="4" y="3"/>
                    <a:pt x="4" y="5"/>
                    <a:pt x="4" y="6"/>
                  </a:cubicBezTo>
                  <a:cubicBezTo>
                    <a:pt x="3" y="7"/>
                    <a:pt x="11" y="5"/>
                    <a:pt x="15" y="4"/>
                  </a:cubicBezTo>
                  <a:cubicBezTo>
                    <a:pt x="18" y="4"/>
                    <a:pt x="12" y="2"/>
                    <a:pt x="8" y="1"/>
                  </a:cubicBezTo>
                  <a:cubicBezTo>
                    <a:pt x="4" y="0"/>
                    <a:pt x="0"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999" name="Freeform 65"/>
            <p:cNvSpPr/>
            <p:nvPr/>
          </p:nvSpPr>
          <p:spPr bwMode="auto">
            <a:xfrm>
              <a:off x="4438562" y="3295242"/>
              <a:ext cx="33492" cy="8202"/>
            </a:xfrm>
            <a:custGeom>
              <a:avLst/>
              <a:gdLst>
                <a:gd name="T0" fmla="*/ 4 w 21"/>
                <a:gd name="T1" fmla="*/ 2 h 5"/>
                <a:gd name="T2" fmla="*/ 17 w 21"/>
                <a:gd name="T3" fmla="*/ 4 h 5"/>
                <a:gd name="T4" fmla="*/ 9 w 21"/>
                <a:gd name="T5" fmla="*/ 0 h 5"/>
                <a:gd name="T6" fmla="*/ 4 w 21"/>
                <a:gd name="T7" fmla="*/ 2 h 5"/>
              </a:gdLst>
              <a:ahLst/>
              <a:cxnLst>
                <a:cxn ang="0">
                  <a:pos x="T0" y="T1"/>
                </a:cxn>
                <a:cxn ang="0">
                  <a:pos x="T2" y="T3"/>
                </a:cxn>
                <a:cxn ang="0">
                  <a:pos x="T4" y="T5"/>
                </a:cxn>
                <a:cxn ang="0">
                  <a:pos x="T6" y="T7"/>
                </a:cxn>
              </a:cxnLst>
              <a:rect l="0" t="0" r="r" b="b"/>
              <a:pathLst>
                <a:path w="21" h="5">
                  <a:moveTo>
                    <a:pt x="4" y="2"/>
                  </a:moveTo>
                  <a:cubicBezTo>
                    <a:pt x="7" y="4"/>
                    <a:pt x="14" y="5"/>
                    <a:pt x="17" y="4"/>
                  </a:cubicBezTo>
                  <a:cubicBezTo>
                    <a:pt x="21" y="2"/>
                    <a:pt x="14" y="0"/>
                    <a:pt x="9" y="0"/>
                  </a:cubicBezTo>
                  <a:cubicBezTo>
                    <a:pt x="5" y="0"/>
                    <a:pt x="0" y="1"/>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00" name="Freeform 66"/>
            <p:cNvSpPr/>
            <p:nvPr/>
          </p:nvSpPr>
          <p:spPr bwMode="auto">
            <a:xfrm>
              <a:off x="4457701" y="3272686"/>
              <a:ext cx="79287" cy="30758"/>
            </a:xfrm>
            <a:custGeom>
              <a:avLst/>
              <a:gdLst>
                <a:gd name="T0" fmla="*/ 7 w 49"/>
                <a:gd name="T1" fmla="*/ 11 h 19"/>
                <a:gd name="T2" fmla="*/ 8 w 49"/>
                <a:gd name="T3" fmla="*/ 12 h 19"/>
                <a:gd name="T4" fmla="*/ 9 w 49"/>
                <a:gd name="T5" fmla="*/ 13 h 19"/>
                <a:gd name="T6" fmla="*/ 9 w 49"/>
                <a:gd name="T7" fmla="*/ 13 h 19"/>
                <a:gd name="T8" fmla="*/ 11 w 49"/>
                <a:gd name="T9" fmla="*/ 14 h 19"/>
                <a:gd name="T10" fmla="*/ 11 w 49"/>
                <a:gd name="T11" fmla="*/ 15 h 19"/>
                <a:gd name="T12" fmla="*/ 13 w 49"/>
                <a:gd name="T13" fmla="*/ 16 h 19"/>
                <a:gd name="T14" fmla="*/ 13 w 49"/>
                <a:gd name="T15" fmla="*/ 16 h 19"/>
                <a:gd name="T16" fmla="*/ 13 w 49"/>
                <a:gd name="T17" fmla="*/ 16 h 19"/>
                <a:gd name="T18" fmla="*/ 15 w 49"/>
                <a:gd name="T19" fmla="*/ 18 h 19"/>
                <a:gd name="T20" fmla="*/ 16 w 49"/>
                <a:gd name="T21" fmla="*/ 18 h 19"/>
                <a:gd name="T22" fmla="*/ 18 w 49"/>
                <a:gd name="T23" fmla="*/ 19 h 19"/>
                <a:gd name="T24" fmla="*/ 24 w 49"/>
                <a:gd name="T25" fmla="*/ 15 h 19"/>
                <a:gd name="T26" fmla="*/ 28 w 49"/>
                <a:gd name="T27" fmla="*/ 18 h 19"/>
                <a:gd name="T28" fmla="*/ 37 w 49"/>
                <a:gd name="T29" fmla="*/ 16 h 19"/>
                <a:gd name="T30" fmla="*/ 47 w 49"/>
                <a:gd name="T31" fmla="*/ 17 h 19"/>
                <a:gd name="T32" fmla="*/ 45 w 49"/>
                <a:gd name="T33" fmla="*/ 13 h 19"/>
                <a:gd name="T34" fmla="*/ 40 w 49"/>
                <a:gd name="T35" fmla="*/ 5 h 19"/>
                <a:gd name="T36" fmla="*/ 27 w 49"/>
                <a:gd name="T37" fmla="*/ 3 h 19"/>
                <a:gd name="T38" fmla="*/ 25 w 49"/>
                <a:gd name="T39" fmla="*/ 3 h 19"/>
                <a:gd name="T40" fmla="*/ 24 w 49"/>
                <a:gd name="T41" fmla="*/ 3 h 19"/>
                <a:gd name="T42" fmla="*/ 23 w 49"/>
                <a:gd name="T43" fmla="*/ 3 h 19"/>
                <a:gd name="T44" fmla="*/ 22 w 49"/>
                <a:gd name="T45" fmla="*/ 3 h 19"/>
                <a:gd name="T46" fmla="*/ 20 w 49"/>
                <a:gd name="T47" fmla="*/ 2 h 19"/>
                <a:gd name="T48" fmla="*/ 18 w 49"/>
                <a:gd name="T49" fmla="*/ 2 h 19"/>
                <a:gd name="T50" fmla="*/ 17 w 49"/>
                <a:gd name="T51" fmla="*/ 2 h 19"/>
                <a:gd name="T52" fmla="*/ 15 w 49"/>
                <a:gd name="T53" fmla="*/ 2 h 19"/>
                <a:gd name="T54" fmla="*/ 14 w 49"/>
                <a:gd name="T55" fmla="*/ 2 h 19"/>
                <a:gd name="T56" fmla="*/ 13 w 49"/>
                <a:gd name="T57" fmla="*/ 2 h 19"/>
                <a:gd name="T58" fmla="*/ 11 w 49"/>
                <a:gd name="T59" fmla="*/ 1 h 19"/>
                <a:gd name="T60" fmla="*/ 10 w 49"/>
                <a:gd name="T61" fmla="*/ 1 h 19"/>
                <a:gd name="T62" fmla="*/ 9 w 49"/>
                <a:gd name="T63" fmla="*/ 1 h 19"/>
                <a:gd name="T64" fmla="*/ 7 w 49"/>
                <a:gd name="T65" fmla="*/ 1 h 19"/>
                <a:gd name="T66" fmla="*/ 2 w 49"/>
                <a:gd name="T67" fmla="*/ 4 h 19"/>
                <a:gd name="T68" fmla="*/ 6 w 49"/>
                <a:gd name="T69" fmla="*/ 10 h 19"/>
                <a:gd name="T70" fmla="*/ 7 w 49"/>
                <a:gd name="T71"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 h="19">
                  <a:moveTo>
                    <a:pt x="7" y="11"/>
                  </a:moveTo>
                  <a:cubicBezTo>
                    <a:pt x="7" y="11"/>
                    <a:pt x="7" y="11"/>
                    <a:pt x="8" y="12"/>
                  </a:cubicBezTo>
                  <a:cubicBezTo>
                    <a:pt x="8" y="12"/>
                    <a:pt x="8" y="12"/>
                    <a:pt x="9" y="13"/>
                  </a:cubicBezTo>
                  <a:cubicBezTo>
                    <a:pt x="9" y="13"/>
                    <a:pt x="9" y="13"/>
                    <a:pt x="9" y="13"/>
                  </a:cubicBezTo>
                  <a:cubicBezTo>
                    <a:pt x="10" y="14"/>
                    <a:pt x="10" y="14"/>
                    <a:pt x="11" y="14"/>
                  </a:cubicBezTo>
                  <a:cubicBezTo>
                    <a:pt x="11" y="15"/>
                    <a:pt x="11" y="15"/>
                    <a:pt x="11" y="15"/>
                  </a:cubicBezTo>
                  <a:cubicBezTo>
                    <a:pt x="12" y="16"/>
                    <a:pt x="12" y="16"/>
                    <a:pt x="13" y="16"/>
                  </a:cubicBezTo>
                  <a:cubicBezTo>
                    <a:pt x="13" y="16"/>
                    <a:pt x="13" y="16"/>
                    <a:pt x="13" y="16"/>
                  </a:cubicBezTo>
                  <a:cubicBezTo>
                    <a:pt x="13" y="16"/>
                    <a:pt x="13" y="16"/>
                    <a:pt x="13" y="16"/>
                  </a:cubicBezTo>
                  <a:cubicBezTo>
                    <a:pt x="14" y="17"/>
                    <a:pt x="15" y="17"/>
                    <a:pt x="15" y="18"/>
                  </a:cubicBezTo>
                  <a:cubicBezTo>
                    <a:pt x="15" y="18"/>
                    <a:pt x="16" y="18"/>
                    <a:pt x="16" y="18"/>
                  </a:cubicBezTo>
                  <a:cubicBezTo>
                    <a:pt x="16" y="18"/>
                    <a:pt x="17" y="19"/>
                    <a:pt x="18" y="19"/>
                  </a:cubicBezTo>
                  <a:cubicBezTo>
                    <a:pt x="20" y="19"/>
                    <a:pt x="22" y="16"/>
                    <a:pt x="24" y="15"/>
                  </a:cubicBezTo>
                  <a:cubicBezTo>
                    <a:pt x="26" y="14"/>
                    <a:pt x="26" y="16"/>
                    <a:pt x="28" y="18"/>
                  </a:cubicBezTo>
                  <a:cubicBezTo>
                    <a:pt x="29" y="19"/>
                    <a:pt x="33" y="17"/>
                    <a:pt x="37" y="16"/>
                  </a:cubicBezTo>
                  <a:cubicBezTo>
                    <a:pt x="41" y="14"/>
                    <a:pt x="46" y="17"/>
                    <a:pt x="47" y="17"/>
                  </a:cubicBezTo>
                  <a:cubicBezTo>
                    <a:pt x="49" y="17"/>
                    <a:pt x="47" y="13"/>
                    <a:pt x="45" y="13"/>
                  </a:cubicBezTo>
                  <a:cubicBezTo>
                    <a:pt x="42" y="12"/>
                    <a:pt x="42" y="8"/>
                    <a:pt x="40" y="5"/>
                  </a:cubicBezTo>
                  <a:cubicBezTo>
                    <a:pt x="38" y="3"/>
                    <a:pt x="30" y="2"/>
                    <a:pt x="27" y="3"/>
                  </a:cubicBezTo>
                  <a:cubicBezTo>
                    <a:pt x="26" y="3"/>
                    <a:pt x="26" y="3"/>
                    <a:pt x="25" y="3"/>
                  </a:cubicBezTo>
                  <a:cubicBezTo>
                    <a:pt x="25" y="3"/>
                    <a:pt x="24" y="3"/>
                    <a:pt x="24" y="3"/>
                  </a:cubicBezTo>
                  <a:cubicBezTo>
                    <a:pt x="24" y="3"/>
                    <a:pt x="23" y="3"/>
                    <a:pt x="23" y="3"/>
                  </a:cubicBezTo>
                  <a:cubicBezTo>
                    <a:pt x="22" y="3"/>
                    <a:pt x="22" y="3"/>
                    <a:pt x="22" y="3"/>
                  </a:cubicBezTo>
                  <a:cubicBezTo>
                    <a:pt x="21" y="3"/>
                    <a:pt x="20" y="2"/>
                    <a:pt x="20" y="2"/>
                  </a:cubicBezTo>
                  <a:cubicBezTo>
                    <a:pt x="19" y="2"/>
                    <a:pt x="19" y="2"/>
                    <a:pt x="18" y="2"/>
                  </a:cubicBezTo>
                  <a:cubicBezTo>
                    <a:pt x="18" y="2"/>
                    <a:pt x="17" y="2"/>
                    <a:pt x="17" y="2"/>
                  </a:cubicBezTo>
                  <a:cubicBezTo>
                    <a:pt x="16" y="2"/>
                    <a:pt x="16" y="2"/>
                    <a:pt x="15" y="2"/>
                  </a:cubicBezTo>
                  <a:cubicBezTo>
                    <a:pt x="15" y="2"/>
                    <a:pt x="14" y="2"/>
                    <a:pt x="14" y="2"/>
                  </a:cubicBezTo>
                  <a:cubicBezTo>
                    <a:pt x="13" y="2"/>
                    <a:pt x="13" y="2"/>
                    <a:pt x="13" y="2"/>
                  </a:cubicBezTo>
                  <a:cubicBezTo>
                    <a:pt x="12" y="2"/>
                    <a:pt x="12" y="1"/>
                    <a:pt x="11" y="1"/>
                  </a:cubicBezTo>
                  <a:cubicBezTo>
                    <a:pt x="11" y="1"/>
                    <a:pt x="11" y="1"/>
                    <a:pt x="10" y="1"/>
                  </a:cubicBezTo>
                  <a:cubicBezTo>
                    <a:pt x="10" y="1"/>
                    <a:pt x="9" y="1"/>
                    <a:pt x="9" y="1"/>
                  </a:cubicBezTo>
                  <a:cubicBezTo>
                    <a:pt x="8" y="1"/>
                    <a:pt x="7" y="1"/>
                    <a:pt x="7" y="1"/>
                  </a:cubicBezTo>
                  <a:cubicBezTo>
                    <a:pt x="3" y="0"/>
                    <a:pt x="0" y="2"/>
                    <a:pt x="2" y="4"/>
                  </a:cubicBezTo>
                  <a:cubicBezTo>
                    <a:pt x="3" y="5"/>
                    <a:pt x="5" y="7"/>
                    <a:pt x="6" y="10"/>
                  </a:cubicBezTo>
                  <a:cubicBezTo>
                    <a:pt x="6" y="10"/>
                    <a:pt x="7" y="11"/>
                    <a:pt x="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01" name="Freeform 67"/>
            <p:cNvSpPr/>
            <p:nvPr/>
          </p:nvSpPr>
          <p:spPr bwMode="auto">
            <a:xfrm>
              <a:off x="4556126" y="3297293"/>
              <a:ext cx="35542" cy="10936"/>
            </a:xfrm>
            <a:custGeom>
              <a:avLst/>
              <a:gdLst>
                <a:gd name="T0" fmla="*/ 7 w 22"/>
                <a:gd name="T1" fmla="*/ 0 h 7"/>
                <a:gd name="T2" fmla="*/ 0 w 22"/>
                <a:gd name="T3" fmla="*/ 4 h 7"/>
                <a:gd name="T4" fmla="*/ 9 w 22"/>
                <a:gd name="T5" fmla="*/ 5 h 7"/>
                <a:gd name="T6" fmla="*/ 7 w 22"/>
                <a:gd name="T7" fmla="*/ 0 h 7"/>
              </a:gdLst>
              <a:ahLst/>
              <a:cxnLst>
                <a:cxn ang="0">
                  <a:pos x="T0" y="T1"/>
                </a:cxn>
                <a:cxn ang="0">
                  <a:pos x="T2" y="T3"/>
                </a:cxn>
                <a:cxn ang="0">
                  <a:pos x="T4" y="T5"/>
                </a:cxn>
                <a:cxn ang="0">
                  <a:pos x="T6" y="T7"/>
                </a:cxn>
              </a:cxnLst>
              <a:rect l="0" t="0" r="r" b="b"/>
              <a:pathLst>
                <a:path w="22" h="7">
                  <a:moveTo>
                    <a:pt x="7" y="0"/>
                  </a:moveTo>
                  <a:cubicBezTo>
                    <a:pt x="2" y="1"/>
                    <a:pt x="1" y="2"/>
                    <a:pt x="0" y="4"/>
                  </a:cubicBezTo>
                  <a:cubicBezTo>
                    <a:pt x="0" y="6"/>
                    <a:pt x="3" y="7"/>
                    <a:pt x="9" y="5"/>
                  </a:cubicBezTo>
                  <a:cubicBezTo>
                    <a:pt x="22" y="0"/>
                    <a:pt x="13"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02" name="Freeform 68"/>
            <p:cNvSpPr/>
            <p:nvPr/>
          </p:nvSpPr>
          <p:spPr bwMode="auto">
            <a:xfrm>
              <a:off x="4621059" y="3308229"/>
              <a:ext cx="6152" cy="8202"/>
            </a:xfrm>
            <a:custGeom>
              <a:avLst/>
              <a:gdLst>
                <a:gd name="T0" fmla="*/ 3 w 4"/>
                <a:gd name="T1" fmla="*/ 3 h 5"/>
                <a:gd name="T2" fmla="*/ 2 w 4"/>
                <a:gd name="T3" fmla="*/ 0 h 5"/>
                <a:gd name="T4" fmla="*/ 3 w 4"/>
                <a:gd name="T5" fmla="*/ 3 h 5"/>
              </a:gdLst>
              <a:ahLst/>
              <a:cxnLst>
                <a:cxn ang="0">
                  <a:pos x="T0" y="T1"/>
                </a:cxn>
                <a:cxn ang="0">
                  <a:pos x="T2" y="T3"/>
                </a:cxn>
                <a:cxn ang="0">
                  <a:pos x="T4" y="T5"/>
                </a:cxn>
              </a:cxnLst>
              <a:rect l="0" t="0" r="r" b="b"/>
              <a:pathLst>
                <a:path w="4" h="5">
                  <a:moveTo>
                    <a:pt x="3" y="3"/>
                  </a:moveTo>
                  <a:cubicBezTo>
                    <a:pt x="4" y="3"/>
                    <a:pt x="4" y="0"/>
                    <a:pt x="2" y="0"/>
                  </a:cubicBezTo>
                  <a:cubicBezTo>
                    <a:pt x="0" y="1"/>
                    <a:pt x="1"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03" name="Freeform 69"/>
            <p:cNvSpPr/>
            <p:nvPr/>
          </p:nvSpPr>
          <p:spPr bwMode="auto">
            <a:xfrm>
              <a:off x="4634045" y="3316431"/>
              <a:ext cx="12987" cy="4785"/>
            </a:xfrm>
            <a:custGeom>
              <a:avLst/>
              <a:gdLst>
                <a:gd name="T0" fmla="*/ 3 w 8"/>
                <a:gd name="T1" fmla="*/ 3 h 3"/>
                <a:gd name="T2" fmla="*/ 6 w 8"/>
                <a:gd name="T3" fmla="*/ 1 h 3"/>
                <a:gd name="T4" fmla="*/ 3 w 8"/>
                <a:gd name="T5" fmla="*/ 3 h 3"/>
              </a:gdLst>
              <a:ahLst/>
              <a:cxnLst>
                <a:cxn ang="0">
                  <a:pos x="T0" y="T1"/>
                </a:cxn>
                <a:cxn ang="0">
                  <a:pos x="T2" y="T3"/>
                </a:cxn>
                <a:cxn ang="0">
                  <a:pos x="T4" y="T5"/>
                </a:cxn>
              </a:cxnLst>
              <a:rect l="0" t="0" r="r" b="b"/>
              <a:pathLst>
                <a:path w="8" h="3">
                  <a:moveTo>
                    <a:pt x="3" y="3"/>
                  </a:moveTo>
                  <a:cubicBezTo>
                    <a:pt x="4" y="3"/>
                    <a:pt x="8" y="2"/>
                    <a:pt x="6" y="1"/>
                  </a:cubicBezTo>
                  <a:cubicBezTo>
                    <a:pt x="5" y="0"/>
                    <a:pt x="0"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04" name="Freeform 70"/>
            <p:cNvSpPr/>
            <p:nvPr/>
          </p:nvSpPr>
          <p:spPr bwMode="auto">
            <a:xfrm>
              <a:off x="4640197" y="3345822"/>
              <a:ext cx="4785" cy="7519"/>
            </a:xfrm>
            <a:custGeom>
              <a:avLst/>
              <a:gdLst>
                <a:gd name="T0" fmla="*/ 2 w 3"/>
                <a:gd name="T1" fmla="*/ 3 h 5"/>
                <a:gd name="T2" fmla="*/ 2 w 3"/>
                <a:gd name="T3" fmla="*/ 1 h 5"/>
                <a:gd name="T4" fmla="*/ 2 w 3"/>
                <a:gd name="T5" fmla="*/ 3 h 5"/>
              </a:gdLst>
              <a:ahLst/>
              <a:cxnLst>
                <a:cxn ang="0">
                  <a:pos x="T0" y="T1"/>
                </a:cxn>
                <a:cxn ang="0">
                  <a:pos x="T2" y="T3"/>
                </a:cxn>
                <a:cxn ang="0">
                  <a:pos x="T4" y="T5"/>
                </a:cxn>
              </a:cxnLst>
              <a:rect l="0" t="0" r="r" b="b"/>
              <a:pathLst>
                <a:path w="3" h="5">
                  <a:moveTo>
                    <a:pt x="2" y="3"/>
                  </a:moveTo>
                  <a:cubicBezTo>
                    <a:pt x="3" y="1"/>
                    <a:pt x="3" y="0"/>
                    <a:pt x="2" y="1"/>
                  </a:cubicBezTo>
                  <a:cubicBezTo>
                    <a:pt x="0" y="1"/>
                    <a:pt x="0" y="5"/>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05" name="Freeform 71"/>
            <p:cNvSpPr/>
            <p:nvPr/>
          </p:nvSpPr>
          <p:spPr bwMode="auto">
            <a:xfrm>
              <a:off x="4634045" y="3381364"/>
              <a:ext cx="8202" cy="6152"/>
            </a:xfrm>
            <a:custGeom>
              <a:avLst/>
              <a:gdLst>
                <a:gd name="T0" fmla="*/ 3 w 5"/>
                <a:gd name="T1" fmla="*/ 3 h 4"/>
                <a:gd name="T2" fmla="*/ 2 w 5"/>
                <a:gd name="T3" fmla="*/ 1 h 4"/>
                <a:gd name="T4" fmla="*/ 3 w 5"/>
                <a:gd name="T5" fmla="*/ 3 h 4"/>
              </a:gdLst>
              <a:ahLst/>
              <a:cxnLst>
                <a:cxn ang="0">
                  <a:pos x="T0" y="T1"/>
                </a:cxn>
                <a:cxn ang="0">
                  <a:pos x="T2" y="T3"/>
                </a:cxn>
                <a:cxn ang="0">
                  <a:pos x="T4" y="T5"/>
                </a:cxn>
              </a:cxnLst>
              <a:rect l="0" t="0" r="r" b="b"/>
              <a:pathLst>
                <a:path w="5" h="4">
                  <a:moveTo>
                    <a:pt x="3" y="3"/>
                  </a:moveTo>
                  <a:cubicBezTo>
                    <a:pt x="5" y="2"/>
                    <a:pt x="5" y="0"/>
                    <a:pt x="2" y="1"/>
                  </a:cubicBezTo>
                  <a:cubicBezTo>
                    <a:pt x="0" y="1"/>
                    <a:pt x="0"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06" name="Freeform 72"/>
            <p:cNvSpPr/>
            <p:nvPr/>
          </p:nvSpPr>
          <p:spPr bwMode="auto">
            <a:xfrm>
              <a:off x="4635412" y="3369744"/>
              <a:ext cx="6835" cy="4785"/>
            </a:xfrm>
            <a:custGeom>
              <a:avLst/>
              <a:gdLst>
                <a:gd name="T0" fmla="*/ 2 w 4"/>
                <a:gd name="T1" fmla="*/ 3 h 3"/>
                <a:gd name="T2" fmla="*/ 3 w 4"/>
                <a:gd name="T3" fmla="*/ 0 h 3"/>
                <a:gd name="T4" fmla="*/ 2 w 4"/>
                <a:gd name="T5" fmla="*/ 3 h 3"/>
              </a:gdLst>
              <a:ahLst/>
              <a:cxnLst>
                <a:cxn ang="0">
                  <a:pos x="T0" y="T1"/>
                </a:cxn>
                <a:cxn ang="0">
                  <a:pos x="T2" y="T3"/>
                </a:cxn>
                <a:cxn ang="0">
                  <a:pos x="T4" y="T5"/>
                </a:cxn>
              </a:cxnLst>
              <a:rect l="0" t="0" r="r" b="b"/>
              <a:pathLst>
                <a:path w="4" h="3">
                  <a:moveTo>
                    <a:pt x="2" y="3"/>
                  </a:moveTo>
                  <a:cubicBezTo>
                    <a:pt x="4" y="3"/>
                    <a:pt x="4" y="0"/>
                    <a:pt x="3" y="0"/>
                  </a:cubicBezTo>
                  <a:cubicBezTo>
                    <a:pt x="1" y="0"/>
                    <a:pt x="0"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07" name="Freeform 73"/>
            <p:cNvSpPr/>
            <p:nvPr/>
          </p:nvSpPr>
          <p:spPr bwMode="auto">
            <a:xfrm>
              <a:off x="4619692" y="3400503"/>
              <a:ext cx="10936" cy="8202"/>
            </a:xfrm>
            <a:custGeom>
              <a:avLst/>
              <a:gdLst>
                <a:gd name="T0" fmla="*/ 4 w 7"/>
                <a:gd name="T1" fmla="*/ 3 h 5"/>
                <a:gd name="T2" fmla="*/ 2 w 7"/>
                <a:gd name="T3" fmla="*/ 1 h 5"/>
                <a:gd name="T4" fmla="*/ 4 w 7"/>
                <a:gd name="T5" fmla="*/ 3 h 5"/>
              </a:gdLst>
              <a:ahLst/>
              <a:cxnLst>
                <a:cxn ang="0">
                  <a:pos x="T0" y="T1"/>
                </a:cxn>
                <a:cxn ang="0">
                  <a:pos x="T2" y="T3"/>
                </a:cxn>
                <a:cxn ang="0">
                  <a:pos x="T4" y="T5"/>
                </a:cxn>
              </a:cxnLst>
              <a:rect l="0" t="0" r="r" b="b"/>
              <a:pathLst>
                <a:path w="7" h="5">
                  <a:moveTo>
                    <a:pt x="4" y="3"/>
                  </a:moveTo>
                  <a:cubicBezTo>
                    <a:pt x="7" y="1"/>
                    <a:pt x="4" y="0"/>
                    <a:pt x="2" y="1"/>
                  </a:cubicBezTo>
                  <a:cubicBezTo>
                    <a:pt x="0" y="2"/>
                    <a:pt x="2" y="5"/>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08" name="Freeform 74"/>
            <p:cNvSpPr/>
            <p:nvPr/>
          </p:nvSpPr>
          <p:spPr bwMode="auto">
            <a:xfrm>
              <a:off x="4660019" y="3379314"/>
              <a:ext cx="14354" cy="9569"/>
            </a:xfrm>
            <a:custGeom>
              <a:avLst/>
              <a:gdLst>
                <a:gd name="T0" fmla="*/ 2 w 9"/>
                <a:gd name="T1" fmla="*/ 2 h 6"/>
                <a:gd name="T2" fmla="*/ 5 w 9"/>
                <a:gd name="T3" fmla="*/ 4 h 6"/>
                <a:gd name="T4" fmla="*/ 2 w 9"/>
                <a:gd name="T5" fmla="*/ 2 h 6"/>
              </a:gdLst>
              <a:ahLst/>
              <a:cxnLst>
                <a:cxn ang="0">
                  <a:pos x="T0" y="T1"/>
                </a:cxn>
                <a:cxn ang="0">
                  <a:pos x="T2" y="T3"/>
                </a:cxn>
                <a:cxn ang="0">
                  <a:pos x="T4" y="T5"/>
                </a:cxn>
              </a:cxnLst>
              <a:rect l="0" t="0" r="r" b="b"/>
              <a:pathLst>
                <a:path w="9" h="6">
                  <a:moveTo>
                    <a:pt x="2" y="2"/>
                  </a:moveTo>
                  <a:cubicBezTo>
                    <a:pt x="0" y="3"/>
                    <a:pt x="4" y="6"/>
                    <a:pt x="5" y="4"/>
                  </a:cubicBezTo>
                  <a:cubicBezTo>
                    <a:pt x="9" y="0"/>
                    <a:pt x="5"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09" name="Freeform 75"/>
            <p:cNvSpPr/>
            <p:nvPr/>
          </p:nvSpPr>
          <p:spPr bwMode="auto">
            <a:xfrm>
              <a:off x="4398235" y="3187248"/>
              <a:ext cx="9569" cy="9569"/>
            </a:xfrm>
            <a:custGeom>
              <a:avLst/>
              <a:gdLst>
                <a:gd name="T0" fmla="*/ 3 w 6"/>
                <a:gd name="T1" fmla="*/ 0 h 6"/>
                <a:gd name="T2" fmla="*/ 0 w 6"/>
                <a:gd name="T3" fmla="*/ 3 h 6"/>
                <a:gd name="T4" fmla="*/ 4 w 6"/>
                <a:gd name="T5" fmla="*/ 5 h 6"/>
                <a:gd name="T6" fmla="*/ 3 w 6"/>
                <a:gd name="T7" fmla="*/ 0 h 6"/>
              </a:gdLst>
              <a:ahLst/>
              <a:cxnLst>
                <a:cxn ang="0">
                  <a:pos x="T0" y="T1"/>
                </a:cxn>
                <a:cxn ang="0">
                  <a:pos x="T2" y="T3"/>
                </a:cxn>
                <a:cxn ang="0">
                  <a:pos x="T4" y="T5"/>
                </a:cxn>
                <a:cxn ang="0">
                  <a:pos x="T6" y="T7"/>
                </a:cxn>
              </a:cxnLst>
              <a:rect l="0" t="0" r="r" b="b"/>
              <a:pathLst>
                <a:path w="6" h="6">
                  <a:moveTo>
                    <a:pt x="3" y="0"/>
                  </a:moveTo>
                  <a:cubicBezTo>
                    <a:pt x="0" y="0"/>
                    <a:pt x="1" y="1"/>
                    <a:pt x="0" y="3"/>
                  </a:cubicBezTo>
                  <a:cubicBezTo>
                    <a:pt x="0" y="5"/>
                    <a:pt x="3" y="6"/>
                    <a:pt x="4" y="5"/>
                  </a:cubicBezTo>
                  <a:cubicBezTo>
                    <a:pt x="6" y="4"/>
                    <a:pt x="6"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10" name="Freeform 76"/>
            <p:cNvSpPr/>
            <p:nvPr/>
          </p:nvSpPr>
          <p:spPr bwMode="auto">
            <a:xfrm>
              <a:off x="4398235" y="3200235"/>
              <a:ext cx="9569" cy="6152"/>
            </a:xfrm>
            <a:custGeom>
              <a:avLst/>
              <a:gdLst>
                <a:gd name="T0" fmla="*/ 3 w 6"/>
                <a:gd name="T1" fmla="*/ 3 h 4"/>
                <a:gd name="T2" fmla="*/ 4 w 6"/>
                <a:gd name="T3" fmla="*/ 0 h 4"/>
                <a:gd name="T4" fmla="*/ 3 w 6"/>
                <a:gd name="T5" fmla="*/ 3 h 4"/>
              </a:gdLst>
              <a:ahLst/>
              <a:cxnLst>
                <a:cxn ang="0">
                  <a:pos x="T0" y="T1"/>
                </a:cxn>
                <a:cxn ang="0">
                  <a:pos x="T2" y="T3"/>
                </a:cxn>
                <a:cxn ang="0">
                  <a:pos x="T4" y="T5"/>
                </a:cxn>
              </a:cxnLst>
              <a:rect l="0" t="0" r="r" b="b"/>
              <a:pathLst>
                <a:path w="6" h="4">
                  <a:moveTo>
                    <a:pt x="3" y="3"/>
                  </a:moveTo>
                  <a:cubicBezTo>
                    <a:pt x="5" y="3"/>
                    <a:pt x="6" y="0"/>
                    <a:pt x="4" y="0"/>
                  </a:cubicBezTo>
                  <a:cubicBezTo>
                    <a:pt x="3" y="0"/>
                    <a:pt x="0"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11" name="Freeform 77"/>
            <p:cNvSpPr/>
            <p:nvPr/>
          </p:nvSpPr>
          <p:spPr bwMode="auto">
            <a:xfrm>
              <a:off x="4637463" y="3059432"/>
              <a:ext cx="10936" cy="9569"/>
            </a:xfrm>
            <a:custGeom>
              <a:avLst/>
              <a:gdLst>
                <a:gd name="T0" fmla="*/ 4 w 7"/>
                <a:gd name="T1" fmla="*/ 1 h 6"/>
                <a:gd name="T2" fmla="*/ 2 w 7"/>
                <a:gd name="T3" fmla="*/ 5 h 6"/>
                <a:gd name="T4" fmla="*/ 4 w 7"/>
                <a:gd name="T5" fmla="*/ 1 h 6"/>
              </a:gdLst>
              <a:ahLst/>
              <a:cxnLst>
                <a:cxn ang="0">
                  <a:pos x="T0" y="T1"/>
                </a:cxn>
                <a:cxn ang="0">
                  <a:pos x="T2" y="T3"/>
                </a:cxn>
                <a:cxn ang="0">
                  <a:pos x="T4" y="T5"/>
                </a:cxn>
              </a:cxnLst>
              <a:rect l="0" t="0" r="r" b="b"/>
              <a:pathLst>
                <a:path w="7" h="6">
                  <a:moveTo>
                    <a:pt x="4" y="1"/>
                  </a:moveTo>
                  <a:cubicBezTo>
                    <a:pt x="2" y="2"/>
                    <a:pt x="0" y="6"/>
                    <a:pt x="2" y="5"/>
                  </a:cubicBezTo>
                  <a:cubicBezTo>
                    <a:pt x="5" y="3"/>
                    <a:pt x="7"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12" name="Freeform 78"/>
            <p:cNvSpPr/>
            <p:nvPr/>
          </p:nvSpPr>
          <p:spPr bwMode="auto">
            <a:xfrm>
              <a:off x="4719484" y="2723147"/>
              <a:ext cx="45111" cy="19138"/>
            </a:xfrm>
            <a:custGeom>
              <a:avLst/>
              <a:gdLst>
                <a:gd name="T0" fmla="*/ 17 w 28"/>
                <a:gd name="T1" fmla="*/ 3 h 12"/>
                <a:gd name="T2" fmla="*/ 5 w 28"/>
                <a:gd name="T3" fmla="*/ 2 h 12"/>
                <a:gd name="T4" fmla="*/ 25 w 28"/>
                <a:gd name="T5" fmla="*/ 10 h 12"/>
                <a:gd name="T6" fmla="*/ 17 w 28"/>
                <a:gd name="T7" fmla="*/ 3 h 12"/>
              </a:gdLst>
              <a:ahLst/>
              <a:cxnLst>
                <a:cxn ang="0">
                  <a:pos x="T0" y="T1"/>
                </a:cxn>
                <a:cxn ang="0">
                  <a:pos x="T2" y="T3"/>
                </a:cxn>
                <a:cxn ang="0">
                  <a:pos x="T4" y="T5"/>
                </a:cxn>
                <a:cxn ang="0">
                  <a:pos x="T6" y="T7"/>
                </a:cxn>
              </a:cxnLst>
              <a:rect l="0" t="0" r="r" b="b"/>
              <a:pathLst>
                <a:path w="28" h="12">
                  <a:moveTo>
                    <a:pt x="17" y="3"/>
                  </a:moveTo>
                  <a:cubicBezTo>
                    <a:pt x="11" y="0"/>
                    <a:pt x="0" y="1"/>
                    <a:pt x="5" y="2"/>
                  </a:cubicBezTo>
                  <a:cubicBezTo>
                    <a:pt x="9" y="4"/>
                    <a:pt x="18" y="12"/>
                    <a:pt x="25" y="10"/>
                  </a:cubicBezTo>
                  <a:cubicBezTo>
                    <a:pt x="28" y="9"/>
                    <a:pt x="24" y="6"/>
                    <a:pt x="1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13" name="Freeform 79"/>
            <p:cNvSpPr/>
            <p:nvPr/>
          </p:nvSpPr>
          <p:spPr bwMode="auto">
            <a:xfrm>
              <a:off x="4751609" y="2781244"/>
              <a:ext cx="19822" cy="23923"/>
            </a:xfrm>
            <a:custGeom>
              <a:avLst/>
              <a:gdLst>
                <a:gd name="T0" fmla="*/ 3 w 12"/>
                <a:gd name="T1" fmla="*/ 15 h 15"/>
                <a:gd name="T2" fmla="*/ 11 w 12"/>
                <a:gd name="T3" fmla="*/ 9 h 15"/>
                <a:gd name="T4" fmla="*/ 10 w 12"/>
                <a:gd name="T5" fmla="*/ 3 h 15"/>
                <a:gd name="T6" fmla="*/ 4 w 12"/>
                <a:gd name="T7" fmla="*/ 9 h 15"/>
                <a:gd name="T8" fmla="*/ 3 w 12"/>
                <a:gd name="T9" fmla="*/ 15 h 15"/>
              </a:gdLst>
              <a:ahLst/>
              <a:cxnLst>
                <a:cxn ang="0">
                  <a:pos x="T0" y="T1"/>
                </a:cxn>
                <a:cxn ang="0">
                  <a:pos x="T2" y="T3"/>
                </a:cxn>
                <a:cxn ang="0">
                  <a:pos x="T4" y="T5"/>
                </a:cxn>
                <a:cxn ang="0">
                  <a:pos x="T6" y="T7"/>
                </a:cxn>
                <a:cxn ang="0">
                  <a:pos x="T8" y="T9"/>
                </a:cxn>
              </a:cxnLst>
              <a:rect l="0" t="0" r="r" b="b"/>
              <a:pathLst>
                <a:path w="12" h="15">
                  <a:moveTo>
                    <a:pt x="3" y="15"/>
                  </a:moveTo>
                  <a:cubicBezTo>
                    <a:pt x="4" y="15"/>
                    <a:pt x="12" y="10"/>
                    <a:pt x="11" y="9"/>
                  </a:cubicBezTo>
                  <a:cubicBezTo>
                    <a:pt x="9" y="8"/>
                    <a:pt x="10" y="5"/>
                    <a:pt x="10" y="3"/>
                  </a:cubicBezTo>
                  <a:cubicBezTo>
                    <a:pt x="10" y="0"/>
                    <a:pt x="7" y="5"/>
                    <a:pt x="4" y="9"/>
                  </a:cubicBezTo>
                  <a:cubicBezTo>
                    <a:pt x="1" y="12"/>
                    <a:pt x="0" y="15"/>
                    <a:pt x="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14" name="Freeform 80"/>
            <p:cNvSpPr/>
            <p:nvPr/>
          </p:nvSpPr>
          <p:spPr bwMode="auto">
            <a:xfrm>
              <a:off x="4790568" y="2682819"/>
              <a:ext cx="101843" cy="109361"/>
            </a:xfrm>
            <a:custGeom>
              <a:avLst/>
              <a:gdLst>
                <a:gd name="T0" fmla="*/ 39 w 63"/>
                <a:gd name="T1" fmla="*/ 26 h 68"/>
                <a:gd name="T2" fmla="*/ 37 w 63"/>
                <a:gd name="T3" fmla="*/ 22 h 68"/>
                <a:gd name="T4" fmla="*/ 30 w 63"/>
                <a:gd name="T5" fmla="*/ 27 h 68"/>
                <a:gd name="T6" fmla="*/ 33 w 63"/>
                <a:gd name="T7" fmla="*/ 17 h 68"/>
                <a:gd name="T8" fmla="*/ 40 w 63"/>
                <a:gd name="T9" fmla="*/ 9 h 68"/>
                <a:gd name="T10" fmla="*/ 41 w 63"/>
                <a:gd name="T11" fmla="*/ 5 h 68"/>
                <a:gd name="T12" fmla="*/ 45 w 63"/>
                <a:gd name="T13" fmla="*/ 1 h 68"/>
                <a:gd name="T14" fmla="*/ 34 w 63"/>
                <a:gd name="T15" fmla="*/ 5 h 68"/>
                <a:gd name="T16" fmla="*/ 24 w 63"/>
                <a:gd name="T17" fmla="*/ 15 h 68"/>
                <a:gd name="T18" fmla="*/ 16 w 63"/>
                <a:gd name="T19" fmla="*/ 29 h 68"/>
                <a:gd name="T20" fmla="*/ 16 w 63"/>
                <a:gd name="T21" fmla="*/ 34 h 68"/>
                <a:gd name="T22" fmla="*/ 12 w 63"/>
                <a:gd name="T23" fmla="*/ 36 h 68"/>
                <a:gd name="T24" fmla="*/ 4 w 63"/>
                <a:gd name="T25" fmla="*/ 42 h 68"/>
                <a:gd name="T26" fmla="*/ 7 w 63"/>
                <a:gd name="T27" fmla="*/ 44 h 68"/>
                <a:gd name="T28" fmla="*/ 2 w 63"/>
                <a:gd name="T29" fmla="*/ 51 h 68"/>
                <a:gd name="T30" fmla="*/ 8 w 63"/>
                <a:gd name="T31" fmla="*/ 54 h 68"/>
                <a:gd name="T32" fmla="*/ 27 w 63"/>
                <a:gd name="T33" fmla="*/ 53 h 68"/>
                <a:gd name="T34" fmla="*/ 29 w 63"/>
                <a:gd name="T35" fmla="*/ 56 h 68"/>
                <a:gd name="T36" fmla="*/ 29 w 63"/>
                <a:gd name="T37" fmla="*/ 62 h 68"/>
                <a:gd name="T38" fmla="*/ 35 w 63"/>
                <a:gd name="T39" fmla="*/ 64 h 68"/>
                <a:gd name="T40" fmla="*/ 41 w 63"/>
                <a:gd name="T41" fmla="*/ 58 h 68"/>
                <a:gd name="T42" fmla="*/ 44 w 63"/>
                <a:gd name="T43" fmla="*/ 56 h 68"/>
                <a:gd name="T44" fmla="*/ 49 w 63"/>
                <a:gd name="T45" fmla="*/ 51 h 68"/>
                <a:gd name="T46" fmla="*/ 50 w 63"/>
                <a:gd name="T47" fmla="*/ 55 h 68"/>
                <a:gd name="T48" fmla="*/ 48 w 63"/>
                <a:gd name="T49" fmla="*/ 62 h 68"/>
                <a:gd name="T50" fmla="*/ 53 w 63"/>
                <a:gd name="T51" fmla="*/ 60 h 68"/>
                <a:gd name="T52" fmla="*/ 56 w 63"/>
                <a:gd name="T53" fmla="*/ 66 h 68"/>
                <a:gd name="T54" fmla="*/ 63 w 63"/>
                <a:gd name="T55" fmla="*/ 54 h 68"/>
                <a:gd name="T56" fmla="*/ 59 w 63"/>
                <a:gd name="T57" fmla="*/ 54 h 68"/>
                <a:gd name="T58" fmla="*/ 61 w 63"/>
                <a:gd name="T59" fmla="*/ 49 h 68"/>
                <a:gd name="T60" fmla="*/ 55 w 63"/>
                <a:gd name="T61" fmla="*/ 51 h 68"/>
                <a:gd name="T62" fmla="*/ 60 w 63"/>
                <a:gd name="T63" fmla="*/ 44 h 68"/>
                <a:gd name="T64" fmla="*/ 58 w 63"/>
                <a:gd name="T65" fmla="*/ 44 h 68"/>
                <a:gd name="T66" fmla="*/ 57 w 63"/>
                <a:gd name="T67" fmla="*/ 38 h 68"/>
                <a:gd name="T68" fmla="*/ 59 w 63"/>
                <a:gd name="T69" fmla="*/ 32 h 68"/>
                <a:gd name="T70" fmla="*/ 49 w 63"/>
                <a:gd name="T71" fmla="*/ 30 h 68"/>
                <a:gd name="T72" fmla="*/ 43 w 63"/>
                <a:gd name="T73" fmla="*/ 31 h 68"/>
                <a:gd name="T74" fmla="*/ 39 w 63"/>
                <a:gd name="T75" fmla="*/ 2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 h="68">
                  <a:moveTo>
                    <a:pt x="39" y="26"/>
                  </a:moveTo>
                  <a:cubicBezTo>
                    <a:pt x="39" y="25"/>
                    <a:pt x="39" y="22"/>
                    <a:pt x="37" y="22"/>
                  </a:cubicBezTo>
                  <a:cubicBezTo>
                    <a:pt x="36" y="21"/>
                    <a:pt x="31" y="25"/>
                    <a:pt x="30" y="27"/>
                  </a:cubicBezTo>
                  <a:cubicBezTo>
                    <a:pt x="29" y="28"/>
                    <a:pt x="33" y="18"/>
                    <a:pt x="33" y="17"/>
                  </a:cubicBezTo>
                  <a:cubicBezTo>
                    <a:pt x="33" y="16"/>
                    <a:pt x="40" y="9"/>
                    <a:pt x="40" y="9"/>
                  </a:cubicBezTo>
                  <a:cubicBezTo>
                    <a:pt x="41" y="8"/>
                    <a:pt x="40" y="6"/>
                    <a:pt x="41" y="5"/>
                  </a:cubicBezTo>
                  <a:cubicBezTo>
                    <a:pt x="41" y="4"/>
                    <a:pt x="44" y="2"/>
                    <a:pt x="45" y="1"/>
                  </a:cubicBezTo>
                  <a:cubicBezTo>
                    <a:pt x="45" y="0"/>
                    <a:pt x="35" y="4"/>
                    <a:pt x="34" y="5"/>
                  </a:cubicBezTo>
                  <a:cubicBezTo>
                    <a:pt x="33" y="6"/>
                    <a:pt x="28" y="12"/>
                    <a:pt x="24" y="15"/>
                  </a:cubicBezTo>
                  <a:cubicBezTo>
                    <a:pt x="21" y="19"/>
                    <a:pt x="17" y="27"/>
                    <a:pt x="16" y="29"/>
                  </a:cubicBezTo>
                  <a:cubicBezTo>
                    <a:pt x="15" y="31"/>
                    <a:pt x="15" y="31"/>
                    <a:pt x="16" y="34"/>
                  </a:cubicBezTo>
                  <a:cubicBezTo>
                    <a:pt x="17" y="36"/>
                    <a:pt x="13" y="35"/>
                    <a:pt x="12" y="36"/>
                  </a:cubicBezTo>
                  <a:cubicBezTo>
                    <a:pt x="11" y="36"/>
                    <a:pt x="6" y="39"/>
                    <a:pt x="4" y="42"/>
                  </a:cubicBezTo>
                  <a:cubicBezTo>
                    <a:pt x="1" y="44"/>
                    <a:pt x="6" y="44"/>
                    <a:pt x="7" y="44"/>
                  </a:cubicBezTo>
                  <a:cubicBezTo>
                    <a:pt x="9" y="44"/>
                    <a:pt x="4" y="48"/>
                    <a:pt x="2" y="51"/>
                  </a:cubicBezTo>
                  <a:cubicBezTo>
                    <a:pt x="0" y="53"/>
                    <a:pt x="5" y="54"/>
                    <a:pt x="8" y="54"/>
                  </a:cubicBezTo>
                  <a:cubicBezTo>
                    <a:pt x="12" y="54"/>
                    <a:pt x="25" y="53"/>
                    <a:pt x="27" y="53"/>
                  </a:cubicBezTo>
                  <a:cubicBezTo>
                    <a:pt x="30" y="53"/>
                    <a:pt x="32" y="55"/>
                    <a:pt x="29" y="56"/>
                  </a:cubicBezTo>
                  <a:cubicBezTo>
                    <a:pt x="27" y="58"/>
                    <a:pt x="28" y="59"/>
                    <a:pt x="29" y="62"/>
                  </a:cubicBezTo>
                  <a:cubicBezTo>
                    <a:pt x="30" y="65"/>
                    <a:pt x="33" y="64"/>
                    <a:pt x="35" y="64"/>
                  </a:cubicBezTo>
                  <a:cubicBezTo>
                    <a:pt x="37" y="63"/>
                    <a:pt x="40" y="60"/>
                    <a:pt x="41" y="58"/>
                  </a:cubicBezTo>
                  <a:cubicBezTo>
                    <a:pt x="41" y="57"/>
                    <a:pt x="43" y="56"/>
                    <a:pt x="44" y="56"/>
                  </a:cubicBezTo>
                  <a:cubicBezTo>
                    <a:pt x="45" y="56"/>
                    <a:pt x="47" y="52"/>
                    <a:pt x="49" y="51"/>
                  </a:cubicBezTo>
                  <a:cubicBezTo>
                    <a:pt x="50" y="50"/>
                    <a:pt x="49" y="53"/>
                    <a:pt x="50" y="55"/>
                  </a:cubicBezTo>
                  <a:cubicBezTo>
                    <a:pt x="52" y="57"/>
                    <a:pt x="48" y="61"/>
                    <a:pt x="48" y="62"/>
                  </a:cubicBezTo>
                  <a:cubicBezTo>
                    <a:pt x="47" y="64"/>
                    <a:pt x="51" y="60"/>
                    <a:pt x="53" y="60"/>
                  </a:cubicBezTo>
                  <a:cubicBezTo>
                    <a:pt x="55" y="60"/>
                    <a:pt x="53" y="64"/>
                    <a:pt x="56" y="66"/>
                  </a:cubicBezTo>
                  <a:cubicBezTo>
                    <a:pt x="59" y="68"/>
                    <a:pt x="62" y="56"/>
                    <a:pt x="63" y="54"/>
                  </a:cubicBezTo>
                  <a:cubicBezTo>
                    <a:pt x="63" y="52"/>
                    <a:pt x="60" y="53"/>
                    <a:pt x="59" y="54"/>
                  </a:cubicBezTo>
                  <a:cubicBezTo>
                    <a:pt x="57" y="55"/>
                    <a:pt x="60" y="50"/>
                    <a:pt x="61" y="49"/>
                  </a:cubicBezTo>
                  <a:cubicBezTo>
                    <a:pt x="62" y="47"/>
                    <a:pt x="54" y="52"/>
                    <a:pt x="55" y="51"/>
                  </a:cubicBezTo>
                  <a:cubicBezTo>
                    <a:pt x="55" y="50"/>
                    <a:pt x="58" y="46"/>
                    <a:pt x="60" y="44"/>
                  </a:cubicBezTo>
                  <a:cubicBezTo>
                    <a:pt x="61" y="42"/>
                    <a:pt x="59" y="43"/>
                    <a:pt x="58" y="44"/>
                  </a:cubicBezTo>
                  <a:cubicBezTo>
                    <a:pt x="57" y="45"/>
                    <a:pt x="58" y="41"/>
                    <a:pt x="57" y="38"/>
                  </a:cubicBezTo>
                  <a:cubicBezTo>
                    <a:pt x="56" y="36"/>
                    <a:pt x="58" y="33"/>
                    <a:pt x="59" y="32"/>
                  </a:cubicBezTo>
                  <a:cubicBezTo>
                    <a:pt x="61" y="31"/>
                    <a:pt x="51" y="30"/>
                    <a:pt x="49" y="30"/>
                  </a:cubicBezTo>
                  <a:cubicBezTo>
                    <a:pt x="47" y="30"/>
                    <a:pt x="46" y="30"/>
                    <a:pt x="43" y="31"/>
                  </a:cubicBezTo>
                  <a:cubicBezTo>
                    <a:pt x="41" y="31"/>
                    <a:pt x="39" y="27"/>
                    <a:pt x="3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15" name="Freeform 81"/>
            <p:cNvSpPr/>
            <p:nvPr/>
          </p:nvSpPr>
          <p:spPr bwMode="auto">
            <a:xfrm>
              <a:off x="4545189" y="2425137"/>
              <a:ext cx="19138" cy="24606"/>
            </a:xfrm>
            <a:custGeom>
              <a:avLst/>
              <a:gdLst>
                <a:gd name="T0" fmla="*/ 3 w 12"/>
                <a:gd name="T1" fmla="*/ 14 h 15"/>
                <a:gd name="T2" fmla="*/ 11 w 12"/>
                <a:gd name="T3" fmla="*/ 5 h 15"/>
                <a:gd name="T4" fmla="*/ 8 w 12"/>
                <a:gd name="T5" fmla="*/ 0 h 15"/>
                <a:gd name="T6" fmla="*/ 3 w 12"/>
                <a:gd name="T7" fmla="*/ 14 h 15"/>
              </a:gdLst>
              <a:ahLst/>
              <a:cxnLst>
                <a:cxn ang="0">
                  <a:pos x="T0" y="T1"/>
                </a:cxn>
                <a:cxn ang="0">
                  <a:pos x="T2" y="T3"/>
                </a:cxn>
                <a:cxn ang="0">
                  <a:pos x="T4" y="T5"/>
                </a:cxn>
                <a:cxn ang="0">
                  <a:pos x="T6" y="T7"/>
                </a:cxn>
              </a:cxnLst>
              <a:rect l="0" t="0" r="r" b="b"/>
              <a:pathLst>
                <a:path w="12" h="15">
                  <a:moveTo>
                    <a:pt x="3" y="14"/>
                  </a:moveTo>
                  <a:cubicBezTo>
                    <a:pt x="6" y="15"/>
                    <a:pt x="11" y="7"/>
                    <a:pt x="11" y="5"/>
                  </a:cubicBezTo>
                  <a:cubicBezTo>
                    <a:pt x="12" y="4"/>
                    <a:pt x="11" y="0"/>
                    <a:pt x="8" y="0"/>
                  </a:cubicBezTo>
                  <a:cubicBezTo>
                    <a:pt x="4" y="1"/>
                    <a:pt x="0" y="14"/>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16" name="Freeform 82"/>
            <p:cNvSpPr/>
            <p:nvPr/>
          </p:nvSpPr>
          <p:spPr bwMode="auto">
            <a:xfrm>
              <a:off x="4496660" y="2412151"/>
              <a:ext cx="41694" cy="29391"/>
            </a:xfrm>
            <a:custGeom>
              <a:avLst/>
              <a:gdLst>
                <a:gd name="T0" fmla="*/ 14 w 26"/>
                <a:gd name="T1" fmla="*/ 3 h 18"/>
                <a:gd name="T2" fmla="*/ 5 w 26"/>
                <a:gd name="T3" fmla="*/ 10 h 18"/>
                <a:gd name="T4" fmla="*/ 1 w 26"/>
                <a:gd name="T5" fmla="*/ 16 h 18"/>
                <a:gd name="T6" fmla="*/ 4 w 26"/>
                <a:gd name="T7" fmla="*/ 15 h 18"/>
                <a:gd name="T8" fmla="*/ 7 w 26"/>
                <a:gd name="T9" fmla="*/ 15 h 18"/>
                <a:gd name="T10" fmla="*/ 14 w 26"/>
                <a:gd name="T11" fmla="*/ 13 h 18"/>
                <a:gd name="T12" fmla="*/ 25 w 26"/>
                <a:gd name="T13" fmla="*/ 2 h 18"/>
                <a:gd name="T14" fmla="*/ 22 w 26"/>
                <a:gd name="T15" fmla="*/ 3 h 18"/>
                <a:gd name="T16" fmla="*/ 14 w 26"/>
                <a:gd name="T1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14" y="3"/>
                  </a:moveTo>
                  <a:cubicBezTo>
                    <a:pt x="11" y="4"/>
                    <a:pt x="7" y="8"/>
                    <a:pt x="5" y="10"/>
                  </a:cubicBezTo>
                  <a:cubicBezTo>
                    <a:pt x="2" y="13"/>
                    <a:pt x="0" y="15"/>
                    <a:pt x="1" y="16"/>
                  </a:cubicBezTo>
                  <a:cubicBezTo>
                    <a:pt x="2" y="18"/>
                    <a:pt x="3" y="16"/>
                    <a:pt x="4" y="15"/>
                  </a:cubicBezTo>
                  <a:cubicBezTo>
                    <a:pt x="6" y="14"/>
                    <a:pt x="4" y="16"/>
                    <a:pt x="7" y="15"/>
                  </a:cubicBezTo>
                  <a:cubicBezTo>
                    <a:pt x="8" y="15"/>
                    <a:pt x="10" y="14"/>
                    <a:pt x="14" y="13"/>
                  </a:cubicBezTo>
                  <a:cubicBezTo>
                    <a:pt x="19" y="12"/>
                    <a:pt x="25" y="5"/>
                    <a:pt x="25" y="2"/>
                  </a:cubicBezTo>
                  <a:cubicBezTo>
                    <a:pt x="26" y="0"/>
                    <a:pt x="24" y="2"/>
                    <a:pt x="22" y="3"/>
                  </a:cubicBezTo>
                  <a:cubicBezTo>
                    <a:pt x="20" y="3"/>
                    <a:pt x="18" y="3"/>
                    <a:pt x="1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17" name="Freeform 83"/>
            <p:cNvSpPr/>
            <p:nvPr/>
          </p:nvSpPr>
          <p:spPr bwMode="auto">
            <a:xfrm>
              <a:off x="4459751" y="2332864"/>
              <a:ext cx="98425" cy="82705"/>
            </a:xfrm>
            <a:custGeom>
              <a:avLst/>
              <a:gdLst>
                <a:gd name="T0" fmla="*/ 61 w 61"/>
                <a:gd name="T1" fmla="*/ 36 h 51"/>
                <a:gd name="T2" fmla="*/ 55 w 61"/>
                <a:gd name="T3" fmla="*/ 32 h 51"/>
                <a:gd name="T4" fmla="*/ 50 w 61"/>
                <a:gd name="T5" fmla="*/ 35 h 51"/>
                <a:gd name="T6" fmla="*/ 49 w 61"/>
                <a:gd name="T7" fmla="*/ 22 h 51"/>
                <a:gd name="T8" fmla="*/ 41 w 61"/>
                <a:gd name="T9" fmla="*/ 18 h 51"/>
                <a:gd name="T10" fmla="*/ 38 w 61"/>
                <a:gd name="T11" fmla="*/ 12 h 51"/>
                <a:gd name="T12" fmla="*/ 33 w 61"/>
                <a:gd name="T13" fmla="*/ 7 h 51"/>
                <a:gd name="T14" fmla="*/ 29 w 61"/>
                <a:gd name="T15" fmla="*/ 12 h 51"/>
                <a:gd name="T16" fmla="*/ 30 w 61"/>
                <a:gd name="T17" fmla="*/ 5 h 51"/>
                <a:gd name="T18" fmla="*/ 27 w 61"/>
                <a:gd name="T19" fmla="*/ 0 h 51"/>
                <a:gd name="T20" fmla="*/ 22 w 61"/>
                <a:gd name="T21" fmla="*/ 6 h 51"/>
                <a:gd name="T22" fmla="*/ 15 w 61"/>
                <a:gd name="T23" fmla="*/ 28 h 51"/>
                <a:gd name="T24" fmla="*/ 6 w 61"/>
                <a:gd name="T25" fmla="*/ 33 h 51"/>
                <a:gd name="T26" fmla="*/ 1 w 61"/>
                <a:gd name="T27" fmla="*/ 39 h 51"/>
                <a:gd name="T28" fmla="*/ 11 w 61"/>
                <a:gd name="T29" fmla="*/ 41 h 51"/>
                <a:gd name="T30" fmla="*/ 10 w 61"/>
                <a:gd name="T31" fmla="*/ 51 h 51"/>
                <a:gd name="T32" fmla="*/ 23 w 61"/>
                <a:gd name="T33" fmla="*/ 48 h 51"/>
                <a:gd name="T34" fmla="*/ 30 w 61"/>
                <a:gd name="T35" fmla="*/ 40 h 51"/>
                <a:gd name="T36" fmla="*/ 31 w 61"/>
                <a:gd name="T37" fmla="*/ 36 h 51"/>
                <a:gd name="T38" fmla="*/ 39 w 61"/>
                <a:gd name="T39" fmla="*/ 30 h 51"/>
                <a:gd name="T40" fmla="*/ 39 w 61"/>
                <a:gd name="T41" fmla="*/ 35 h 51"/>
                <a:gd name="T42" fmla="*/ 43 w 61"/>
                <a:gd name="T43" fmla="*/ 38 h 51"/>
                <a:gd name="T44" fmla="*/ 53 w 61"/>
                <a:gd name="T45" fmla="*/ 42 h 51"/>
                <a:gd name="T46" fmla="*/ 61 w 61"/>
                <a:gd name="T47"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 h="51">
                  <a:moveTo>
                    <a:pt x="61" y="36"/>
                  </a:moveTo>
                  <a:cubicBezTo>
                    <a:pt x="61" y="34"/>
                    <a:pt x="58" y="33"/>
                    <a:pt x="55" y="32"/>
                  </a:cubicBezTo>
                  <a:cubicBezTo>
                    <a:pt x="51" y="32"/>
                    <a:pt x="53" y="34"/>
                    <a:pt x="50" y="35"/>
                  </a:cubicBezTo>
                  <a:cubicBezTo>
                    <a:pt x="47" y="36"/>
                    <a:pt x="52" y="23"/>
                    <a:pt x="49" y="22"/>
                  </a:cubicBezTo>
                  <a:cubicBezTo>
                    <a:pt x="46" y="21"/>
                    <a:pt x="41" y="21"/>
                    <a:pt x="41" y="18"/>
                  </a:cubicBezTo>
                  <a:cubicBezTo>
                    <a:pt x="41" y="16"/>
                    <a:pt x="40" y="13"/>
                    <a:pt x="38" y="12"/>
                  </a:cubicBezTo>
                  <a:cubicBezTo>
                    <a:pt x="36" y="11"/>
                    <a:pt x="35" y="9"/>
                    <a:pt x="33" y="7"/>
                  </a:cubicBezTo>
                  <a:cubicBezTo>
                    <a:pt x="31" y="6"/>
                    <a:pt x="31" y="11"/>
                    <a:pt x="29" y="12"/>
                  </a:cubicBezTo>
                  <a:cubicBezTo>
                    <a:pt x="26" y="12"/>
                    <a:pt x="29" y="7"/>
                    <a:pt x="30" y="5"/>
                  </a:cubicBezTo>
                  <a:cubicBezTo>
                    <a:pt x="31" y="3"/>
                    <a:pt x="29" y="0"/>
                    <a:pt x="27" y="0"/>
                  </a:cubicBezTo>
                  <a:cubicBezTo>
                    <a:pt x="25" y="1"/>
                    <a:pt x="24" y="4"/>
                    <a:pt x="22" y="6"/>
                  </a:cubicBezTo>
                  <a:cubicBezTo>
                    <a:pt x="21" y="8"/>
                    <a:pt x="16" y="25"/>
                    <a:pt x="15" y="28"/>
                  </a:cubicBezTo>
                  <a:cubicBezTo>
                    <a:pt x="15" y="31"/>
                    <a:pt x="12" y="31"/>
                    <a:pt x="6" y="33"/>
                  </a:cubicBezTo>
                  <a:cubicBezTo>
                    <a:pt x="0" y="36"/>
                    <a:pt x="0" y="37"/>
                    <a:pt x="1" y="39"/>
                  </a:cubicBezTo>
                  <a:cubicBezTo>
                    <a:pt x="1" y="42"/>
                    <a:pt x="9" y="41"/>
                    <a:pt x="11" y="41"/>
                  </a:cubicBezTo>
                  <a:cubicBezTo>
                    <a:pt x="13" y="42"/>
                    <a:pt x="6" y="50"/>
                    <a:pt x="10" y="51"/>
                  </a:cubicBezTo>
                  <a:cubicBezTo>
                    <a:pt x="13" y="51"/>
                    <a:pt x="22" y="48"/>
                    <a:pt x="23" y="48"/>
                  </a:cubicBezTo>
                  <a:cubicBezTo>
                    <a:pt x="24" y="48"/>
                    <a:pt x="28" y="41"/>
                    <a:pt x="30" y="40"/>
                  </a:cubicBezTo>
                  <a:cubicBezTo>
                    <a:pt x="32" y="38"/>
                    <a:pt x="31" y="37"/>
                    <a:pt x="31" y="36"/>
                  </a:cubicBezTo>
                  <a:cubicBezTo>
                    <a:pt x="31" y="35"/>
                    <a:pt x="37" y="30"/>
                    <a:pt x="39" y="30"/>
                  </a:cubicBezTo>
                  <a:cubicBezTo>
                    <a:pt x="41" y="29"/>
                    <a:pt x="40" y="33"/>
                    <a:pt x="39" y="35"/>
                  </a:cubicBezTo>
                  <a:cubicBezTo>
                    <a:pt x="38" y="36"/>
                    <a:pt x="39" y="38"/>
                    <a:pt x="43" y="38"/>
                  </a:cubicBezTo>
                  <a:cubicBezTo>
                    <a:pt x="47" y="39"/>
                    <a:pt x="49" y="42"/>
                    <a:pt x="53" y="42"/>
                  </a:cubicBezTo>
                  <a:cubicBezTo>
                    <a:pt x="57" y="42"/>
                    <a:pt x="61" y="37"/>
                    <a:pt x="6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18" name="Freeform 84"/>
            <p:cNvSpPr/>
            <p:nvPr/>
          </p:nvSpPr>
          <p:spPr bwMode="auto">
            <a:xfrm>
              <a:off x="4584149" y="2399164"/>
              <a:ext cx="19138" cy="15037"/>
            </a:xfrm>
            <a:custGeom>
              <a:avLst/>
              <a:gdLst>
                <a:gd name="T0" fmla="*/ 3 w 12"/>
                <a:gd name="T1" fmla="*/ 1 h 9"/>
                <a:gd name="T2" fmla="*/ 3 w 12"/>
                <a:gd name="T3" fmla="*/ 8 h 9"/>
                <a:gd name="T4" fmla="*/ 10 w 12"/>
                <a:gd name="T5" fmla="*/ 6 h 9"/>
                <a:gd name="T6" fmla="*/ 7 w 12"/>
                <a:gd name="T7" fmla="*/ 4 h 9"/>
                <a:gd name="T8" fmla="*/ 3 w 12"/>
                <a:gd name="T9" fmla="*/ 1 h 9"/>
              </a:gdLst>
              <a:ahLst/>
              <a:cxnLst>
                <a:cxn ang="0">
                  <a:pos x="T0" y="T1"/>
                </a:cxn>
                <a:cxn ang="0">
                  <a:pos x="T2" y="T3"/>
                </a:cxn>
                <a:cxn ang="0">
                  <a:pos x="T4" y="T5"/>
                </a:cxn>
                <a:cxn ang="0">
                  <a:pos x="T6" y="T7"/>
                </a:cxn>
                <a:cxn ang="0">
                  <a:pos x="T8" y="T9"/>
                </a:cxn>
              </a:cxnLst>
              <a:rect l="0" t="0" r="r" b="b"/>
              <a:pathLst>
                <a:path w="12" h="9">
                  <a:moveTo>
                    <a:pt x="3" y="1"/>
                  </a:moveTo>
                  <a:cubicBezTo>
                    <a:pt x="0" y="2"/>
                    <a:pt x="1" y="6"/>
                    <a:pt x="3" y="8"/>
                  </a:cubicBezTo>
                  <a:cubicBezTo>
                    <a:pt x="4" y="9"/>
                    <a:pt x="8" y="7"/>
                    <a:pt x="10" y="6"/>
                  </a:cubicBezTo>
                  <a:cubicBezTo>
                    <a:pt x="12" y="5"/>
                    <a:pt x="7" y="4"/>
                    <a:pt x="7" y="4"/>
                  </a:cubicBezTo>
                  <a:cubicBezTo>
                    <a:pt x="6" y="4"/>
                    <a:pt x="5"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19" name="Freeform 85"/>
            <p:cNvSpPr/>
            <p:nvPr/>
          </p:nvSpPr>
          <p:spPr bwMode="auto">
            <a:xfrm>
              <a:off x="4599870" y="2394379"/>
              <a:ext cx="16404" cy="10253"/>
            </a:xfrm>
            <a:custGeom>
              <a:avLst/>
              <a:gdLst>
                <a:gd name="T0" fmla="*/ 1 w 10"/>
                <a:gd name="T1" fmla="*/ 2 h 6"/>
                <a:gd name="T2" fmla="*/ 7 w 10"/>
                <a:gd name="T3" fmla="*/ 6 h 6"/>
                <a:gd name="T4" fmla="*/ 6 w 10"/>
                <a:gd name="T5" fmla="*/ 2 h 6"/>
                <a:gd name="T6" fmla="*/ 1 w 10"/>
                <a:gd name="T7" fmla="*/ 2 h 6"/>
              </a:gdLst>
              <a:ahLst/>
              <a:cxnLst>
                <a:cxn ang="0">
                  <a:pos x="T0" y="T1"/>
                </a:cxn>
                <a:cxn ang="0">
                  <a:pos x="T2" y="T3"/>
                </a:cxn>
                <a:cxn ang="0">
                  <a:pos x="T4" y="T5"/>
                </a:cxn>
                <a:cxn ang="0">
                  <a:pos x="T6" y="T7"/>
                </a:cxn>
              </a:cxnLst>
              <a:rect l="0" t="0" r="r" b="b"/>
              <a:pathLst>
                <a:path w="10" h="6">
                  <a:moveTo>
                    <a:pt x="1" y="2"/>
                  </a:moveTo>
                  <a:cubicBezTo>
                    <a:pt x="0" y="3"/>
                    <a:pt x="3" y="6"/>
                    <a:pt x="7" y="6"/>
                  </a:cubicBezTo>
                  <a:cubicBezTo>
                    <a:pt x="10" y="6"/>
                    <a:pt x="7" y="3"/>
                    <a:pt x="6" y="2"/>
                  </a:cubicBezTo>
                  <a:cubicBezTo>
                    <a:pt x="4" y="0"/>
                    <a:pt x="3"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20" name="Freeform 86"/>
            <p:cNvSpPr/>
            <p:nvPr/>
          </p:nvSpPr>
          <p:spPr bwMode="auto">
            <a:xfrm>
              <a:off x="4653184" y="2265197"/>
              <a:ext cx="21189" cy="19138"/>
            </a:xfrm>
            <a:custGeom>
              <a:avLst/>
              <a:gdLst>
                <a:gd name="T0" fmla="*/ 5 w 13"/>
                <a:gd name="T1" fmla="*/ 12 h 12"/>
                <a:gd name="T2" fmla="*/ 11 w 13"/>
                <a:gd name="T3" fmla="*/ 9 h 12"/>
                <a:gd name="T4" fmla="*/ 9 w 13"/>
                <a:gd name="T5" fmla="*/ 0 h 12"/>
                <a:gd name="T6" fmla="*/ 0 w 13"/>
                <a:gd name="T7" fmla="*/ 5 h 12"/>
                <a:gd name="T8" fmla="*/ 5 w 13"/>
                <a:gd name="T9" fmla="*/ 12 h 12"/>
              </a:gdLst>
              <a:ahLst/>
              <a:cxnLst>
                <a:cxn ang="0">
                  <a:pos x="T0" y="T1"/>
                </a:cxn>
                <a:cxn ang="0">
                  <a:pos x="T2" y="T3"/>
                </a:cxn>
                <a:cxn ang="0">
                  <a:pos x="T4" y="T5"/>
                </a:cxn>
                <a:cxn ang="0">
                  <a:pos x="T6" y="T7"/>
                </a:cxn>
                <a:cxn ang="0">
                  <a:pos x="T8" y="T9"/>
                </a:cxn>
              </a:cxnLst>
              <a:rect l="0" t="0" r="r" b="b"/>
              <a:pathLst>
                <a:path w="13" h="12">
                  <a:moveTo>
                    <a:pt x="5" y="12"/>
                  </a:moveTo>
                  <a:cubicBezTo>
                    <a:pt x="8" y="12"/>
                    <a:pt x="9" y="11"/>
                    <a:pt x="11" y="9"/>
                  </a:cubicBezTo>
                  <a:cubicBezTo>
                    <a:pt x="12" y="6"/>
                    <a:pt x="13" y="1"/>
                    <a:pt x="9" y="0"/>
                  </a:cubicBezTo>
                  <a:cubicBezTo>
                    <a:pt x="5" y="0"/>
                    <a:pt x="1" y="4"/>
                    <a:pt x="0" y="5"/>
                  </a:cubicBezTo>
                  <a:cubicBezTo>
                    <a:pt x="0" y="7"/>
                    <a:pt x="0" y="12"/>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21" name="Freeform 87"/>
            <p:cNvSpPr/>
            <p:nvPr/>
          </p:nvSpPr>
          <p:spPr bwMode="auto">
            <a:xfrm>
              <a:off x="4591668" y="2205731"/>
              <a:ext cx="28024" cy="14354"/>
            </a:xfrm>
            <a:custGeom>
              <a:avLst/>
              <a:gdLst>
                <a:gd name="T0" fmla="*/ 16 w 17"/>
                <a:gd name="T1" fmla="*/ 8 h 9"/>
                <a:gd name="T2" fmla="*/ 17 w 17"/>
                <a:gd name="T3" fmla="*/ 2 h 9"/>
                <a:gd name="T4" fmla="*/ 4 w 17"/>
                <a:gd name="T5" fmla="*/ 2 h 9"/>
                <a:gd name="T6" fmla="*/ 8 w 17"/>
                <a:gd name="T7" fmla="*/ 7 h 9"/>
                <a:gd name="T8" fmla="*/ 16 w 17"/>
                <a:gd name="T9" fmla="*/ 8 h 9"/>
              </a:gdLst>
              <a:ahLst/>
              <a:cxnLst>
                <a:cxn ang="0">
                  <a:pos x="T0" y="T1"/>
                </a:cxn>
                <a:cxn ang="0">
                  <a:pos x="T2" y="T3"/>
                </a:cxn>
                <a:cxn ang="0">
                  <a:pos x="T4" y="T5"/>
                </a:cxn>
                <a:cxn ang="0">
                  <a:pos x="T6" y="T7"/>
                </a:cxn>
                <a:cxn ang="0">
                  <a:pos x="T8" y="T9"/>
                </a:cxn>
              </a:cxnLst>
              <a:rect l="0" t="0" r="r" b="b"/>
              <a:pathLst>
                <a:path w="17" h="9">
                  <a:moveTo>
                    <a:pt x="16" y="8"/>
                  </a:moveTo>
                  <a:cubicBezTo>
                    <a:pt x="17" y="8"/>
                    <a:pt x="17" y="3"/>
                    <a:pt x="17" y="2"/>
                  </a:cubicBezTo>
                  <a:cubicBezTo>
                    <a:pt x="16" y="0"/>
                    <a:pt x="8" y="2"/>
                    <a:pt x="4" y="2"/>
                  </a:cubicBezTo>
                  <a:cubicBezTo>
                    <a:pt x="0" y="3"/>
                    <a:pt x="5" y="5"/>
                    <a:pt x="8" y="7"/>
                  </a:cubicBezTo>
                  <a:cubicBezTo>
                    <a:pt x="11" y="9"/>
                    <a:pt x="14" y="8"/>
                    <a:pt x="1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22" name="Freeform 88"/>
            <p:cNvSpPr/>
            <p:nvPr/>
          </p:nvSpPr>
          <p:spPr bwMode="auto">
            <a:xfrm>
              <a:off x="4759811" y="2441542"/>
              <a:ext cx="22556" cy="17771"/>
            </a:xfrm>
            <a:custGeom>
              <a:avLst/>
              <a:gdLst>
                <a:gd name="T0" fmla="*/ 7 w 14"/>
                <a:gd name="T1" fmla="*/ 1 h 11"/>
                <a:gd name="T2" fmla="*/ 2 w 14"/>
                <a:gd name="T3" fmla="*/ 4 h 11"/>
                <a:gd name="T4" fmla="*/ 6 w 14"/>
                <a:gd name="T5" fmla="*/ 10 h 11"/>
                <a:gd name="T6" fmla="*/ 12 w 14"/>
                <a:gd name="T7" fmla="*/ 6 h 11"/>
                <a:gd name="T8" fmla="*/ 8 w 14"/>
                <a:gd name="T9" fmla="*/ 4 h 11"/>
                <a:gd name="T10" fmla="*/ 7 w 14"/>
                <a:gd name="T11" fmla="*/ 1 h 11"/>
              </a:gdLst>
              <a:ahLst/>
              <a:cxnLst>
                <a:cxn ang="0">
                  <a:pos x="T0" y="T1"/>
                </a:cxn>
                <a:cxn ang="0">
                  <a:pos x="T2" y="T3"/>
                </a:cxn>
                <a:cxn ang="0">
                  <a:pos x="T4" y="T5"/>
                </a:cxn>
                <a:cxn ang="0">
                  <a:pos x="T6" y="T7"/>
                </a:cxn>
                <a:cxn ang="0">
                  <a:pos x="T8" y="T9"/>
                </a:cxn>
                <a:cxn ang="0">
                  <a:pos x="T10" y="T11"/>
                </a:cxn>
              </a:cxnLst>
              <a:rect l="0" t="0" r="r" b="b"/>
              <a:pathLst>
                <a:path w="14" h="11">
                  <a:moveTo>
                    <a:pt x="7" y="1"/>
                  </a:moveTo>
                  <a:cubicBezTo>
                    <a:pt x="7" y="0"/>
                    <a:pt x="3" y="2"/>
                    <a:pt x="2" y="4"/>
                  </a:cubicBezTo>
                  <a:cubicBezTo>
                    <a:pt x="0" y="5"/>
                    <a:pt x="3" y="9"/>
                    <a:pt x="6" y="10"/>
                  </a:cubicBezTo>
                  <a:cubicBezTo>
                    <a:pt x="9" y="11"/>
                    <a:pt x="10" y="7"/>
                    <a:pt x="12" y="6"/>
                  </a:cubicBezTo>
                  <a:cubicBezTo>
                    <a:pt x="14" y="4"/>
                    <a:pt x="10" y="4"/>
                    <a:pt x="8" y="4"/>
                  </a:cubicBezTo>
                  <a:cubicBezTo>
                    <a:pt x="7" y="4"/>
                    <a:pt x="7" y="2"/>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23" name="Freeform 89"/>
            <p:cNvSpPr/>
            <p:nvPr/>
          </p:nvSpPr>
          <p:spPr bwMode="auto">
            <a:xfrm>
              <a:off x="4491876" y="2054676"/>
              <a:ext cx="363626" cy="395067"/>
            </a:xfrm>
            <a:custGeom>
              <a:avLst/>
              <a:gdLst>
                <a:gd name="T0" fmla="*/ 13 w 225"/>
                <a:gd name="T1" fmla="*/ 65 h 244"/>
                <a:gd name="T2" fmla="*/ 19 w 225"/>
                <a:gd name="T3" fmla="*/ 77 h 244"/>
                <a:gd name="T4" fmla="*/ 26 w 225"/>
                <a:gd name="T5" fmla="*/ 85 h 244"/>
                <a:gd name="T6" fmla="*/ 54 w 225"/>
                <a:gd name="T7" fmla="*/ 92 h 244"/>
                <a:gd name="T8" fmla="*/ 79 w 225"/>
                <a:gd name="T9" fmla="*/ 91 h 244"/>
                <a:gd name="T10" fmla="*/ 103 w 225"/>
                <a:gd name="T11" fmla="*/ 91 h 244"/>
                <a:gd name="T12" fmla="*/ 119 w 225"/>
                <a:gd name="T13" fmla="*/ 108 h 244"/>
                <a:gd name="T14" fmla="*/ 124 w 225"/>
                <a:gd name="T15" fmla="*/ 131 h 244"/>
                <a:gd name="T16" fmla="*/ 116 w 225"/>
                <a:gd name="T17" fmla="*/ 152 h 244"/>
                <a:gd name="T18" fmla="*/ 99 w 225"/>
                <a:gd name="T19" fmla="*/ 174 h 244"/>
                <a:gd name="T20" fmla="*/ 72 w 225"/>
                <a:gd name="T21" fmla="*/ 176 h 244"/>
                <a:gd name="T22" fmla="*/ 68 w 225"/>
                <a:gd name="T23" fmla="*/ 201 h 244"/>
                <a:gd name="T24" fmla="*/ 104 w 225"/>
                <a:gd name="T25" fmla="*/ 199 h 244"/>
                <a:gd name="T26" fmla="*/ 122 w 225"/>
                <a:gd name="T27" fmla="*/ 213 h 244"/>
                <a:gd name="T28" fmla="*/ 129 w 225"/>
                <a:gd name="T29" fmla="*/ 229 h 244"/>
                <a:gd name="T30" fmla="*/ 150 w 225"/>
                <a:gd name="T31" fmla="*/ 234 h 244"/>
                <a:gd name="T32" fmla="*/ 163 w 225"/>
                <a:gd name="T33" fmla="*/ 228 h 244"/>
                <a:gd name="T34" fmla="*/ 149 w 225"/>
                <a:gd name="T35" fmla="*/ 215 h 244"/>
                <a:gd name="T36" fmla="*/ 156 w 225"/>
                <a:gd name="T37" fmla="*/ 214 h 244"/>
                <a:gd name="T38" fmla="*/ 175 w 225"/>
                <a:gd name="T39" fmla="*/ 226 h 244"/>
                <a:gd name="T40" fmla="*/ 184 w 225"/>
                <a:gd name="T41" fmla="*/ 230 h 244"/>
                <a:gd name="T42" fmla="*/ 184 w 225"/>
                <a:gd name="T43" fmla="*/ 219 h 244"/>
                <a:gd name="T44" fmla="*/ 184 w 225"/>
                <a:gd name="T45" fmla="*/ 205 h 244"/>
                <a:gd name="T46" fmla="*/ 172 w 225"/>
                <a:gd name="T47" fmla="*/ 190 h 244"/>
                <a:gd name="T48" fmla="*/ 167 w 225"/>
                <a:gd name="T49" fmla="*/ 179 h 244"/>
                <a:gd name="T50" fmla="*/ 165 w 225"/>
                <a:gd name="T51" fmla="*/ 168 h 244"/>
                <a:gd name="T52" fmla="*/ 177 w 225"/>
                <a:gd name="T53" fmla="*/ 165 h 244"/>
                <a:gd name="T54" fmla="*/ 187 w 225"/>
                <a:gd name="T55" fmla="*/ 171 h 244"/>
                <a:gd name="T56" fmla="*/ 190 w 225"/>
                <a:gd name="T57" fmla="*/ 179 h 244"/>
                <a:gd name="T58" fmla="*/ 199 w 225"/>
                <a:gd name="T59" fmla="*/ 182 h 244"/>
                <a:gd name="T60" fmla="*/ 211 w 225"/>
                <a:gd name="T61" fmla="*/ 175 h 244"/>
                <a:gd name="T62" fmla="*/ 219 w 225"/>
                <a:gd name="T63" fmla="*/ 160 h 244"/>
                <a:gd name="T64" fmla="*/ 217 w 225"/>
                <a:gd name="T65" fmla="*/ 154 h 244"/>
                <a:gd name="T66" fmla="*/ 205 w 225"/>
                <a:gd name="T67" fmla="*/ 149 h 244"/>
                <a:gd name="T68" fmla="*/ 202 w 225"/>
                <a:gd name="T69" fmla="*/ 146 h 244"/>
                <a:gd name="T70" fmla="*/ 192 w 225"/>
                <a:gd name="T71" fmla="*/ 133 h 244"/>
                <a:gd name="T72" fmla="*/ 180 w 225"/>
                <a:gd name="T73" fmla="*/ 123 h 244"/>
                <a:gd name="T74" fmla="*/ 172 w 225"/>
                <a:gd name="T75" fmla="*/ 116 h 244"/>
                <a:gd name="T76" fmla="*/ 179 w 225"/>
                <a:gd name="T77" fmla="*/ 109 h 244"/>
                <a:gd name="T78" fmla="*/ 185 w 225"/>
                <a:gd name="T79" fmla="*/ 96 h 244"/>
                <a:gd name="T80" fmla="*/ 173 w 225"/>
                <a:gd name="T81" fmla="*/ 84 h 244"/>
                <a:gd name="T82" fmla="*/ 164 w 225"/>
                <a:gd name="T83" fmla="*/ 71 h 244"/>
                <a:gd name="T84" fmla="*/ 151 w 225"/>
                <a:gd name="T85" fmla="*/ 61 h 244"/>
                <a:gd name="T86" fmla="*/ 134 w 225"/>
                <a:gd name="T87" fmla="*/ 51 h 244"/>
                <a:gd name="T88" fmla="*/ 118 w 225"/>
                <a:gd name="T89" fmla="*/ 36 h 244"/>
                <a:gd name="T90" fmla="*/ 96 w 225"/>
                <a:gd name="T91" fmla="*/ 40 h 244"/>
                <a:gd name="T92" fmla="*/ 83 w 225"/>
                <a:gd name="T93" fmla="*/ 38 h 244"/>
                <a:gd name="T94" fmla="*/ 73 w 225"/>
                <a:gd name="T95" fmla="*/ 37 h 244"/>
                <a:gd name="T96" fmla="*/ 83 w 225"/>
                <a:gd name="T97" fmla="*/ 16 h 244"/>
                <a:gd name="T98" fmla="*/ 73 w 225"/>
                <a:gd name="T99" fmla="*/ 5 h 244"/>
                <a:gd name="T100" fmla="*/ 69 w 225"/>
                <a:gd name="T101" fmla="*/ 13 h 244"/>
                <a:gd name="T102" fmla="*/ 55 w 225"/>
                <a:gd name="T103" fmla="*/ 20 h 244"/>
                <a:gd name="T104" fmla="*/ 48 w 225"/>
                <a:gd name="T105" fmla="*/ 39 h 244"/>
                <a:gd name="T106" fmla="*/ 64 w 225"/>
                <a:gd name="T107" fmla="*/ 61 h 244"/>
                <a:gd name="T108" fmla="*/ 52 w 225"/>
                <a:gd name="T109" fmla="*/ 64 h 244"/>
                <a:gd name="T110" fmla="*/ 45 w 225"/>
                <a:gd name="T111" fmla="*/ 54 h 244"/>
                <a:gd name="T112" fmla="*/ 58 w 225"/>
                <a:gd name="T113" fmla="*/ 8 h 244"/>
                <a:gd name="T114" fmla="*/ 29 w 225"/>
                <a:gd name="T115" fmla="*/ 8 h 244"/>
                <a:gd name="T116" fmla="*/ 3 w 225"/>
                <a:gd name="T117" fmla="*/ 4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244">
                  <a:moveTo>
                    <a:pt x="4" y="51"/>
                  </a:moveTo>
                  <a:cubicBezTo>
                    <a:pt x="6" y="54"/>
                    <a:pt x="6" y="54"/>
                    <a:pt x="5" y="55"/>
                  </a:cubicBezTo>
                  <a:cubicBezTo>
                    <a:pt x="4" y="56"/>
                    <a:pt x="5" y="60"/>
                    <a:pt x="6" y="62"/>
                  </a:cubicBezTo>
                  <a:cubicBezTo>
                    <a:pt x="7" y="64"/>
                    <a:pt x="9" y="64"/>
                    <a:pt x="13" y="65"/>
                  </a:cubicBezTo>
                  <a:cubicBezTo>
                    <a:pt x="17" y="66"/>
                    <a:pt x="19" y="68"/>
                    <a:pt x="19" y="70"/>
                  </a:cubicBezTo>
                  <a:cubicBezTo>
                    <a:pt x="20" y="71"/>
                    <a:pt x="13" y="69"/>
                    <a:pt x="11" y="69"/>
                  </a:cubicBezTo>
                  <a:cubicBezTo>
                    <a:pt x="9" y="69"/>
                    <a:pt x="11" y="72"/>
                    <a:pt x="13" y="75"/>
                  </a:cubicBezTo>
                  <a:cubicBezTo>
                    <a:pt x="15" y="78"/>
                    <a:pt x="15" y="76"/>
                    <a:pt x="19" y="77"/>
                  </a:cubicBezTo>
                  <a:cubicBezTo>
                    <a:pt x="22" y="78"/>
                    <a:pt x="22" y="80"/>
                    <a:pt x="22" y="81"/>
                  </a:cubicBezTo>
                  <a:cubicBezTo>
                    <a:pt x="23" y="83"/>
                    <a:pt x="16" y="79"/>
                    <a:pt x="17" y="80"/>
                  </a:cubicBezTo>
                  <a:cubicBezTo>
                    <a:pt x="18" y="81"/>
                    <a:pt x="21" y="85"/>
                    <a:pt x="22" y="86"/>
                  </a:cubicBezTo>
                  <a:cubicBezTo>
                    <a:pt x="24" y="87"/>
                    <a:pt x="25" y="85"/>
                    <a:pt x="26" y="85"/>
                  </a:cubicBezTo>
                  <a:cubicBezTo>
                    <a:pt x="28" y="84"/>
                    <a:pt x="30" y="88"/>
                    <a:pt x="31" y="88"/>
                  </a:cubicBezTo>
                  <a:cubicBezTo>
                    <a:pt x="32" y="88"/>
                    <a:pt x="35" y="87"/>
                    <a:pt x="36" y="86"/>
                  </a:cubicBezTo>
                  <a:cubicBezTo>
                    <a:pt x="37" y="86"/>
                    <a:pt x="38" y="90"/>
                    <a:pt x="41" y="91"/>
                  </a:cubicBezTo>
                  <a:cubicBezTo>
                    <a:pt x="43" y="92"/>
                    <a:pt x="52" y="91"/>
                    <a:pt x="54" y="92"/>
                  </a:cubicBezTo>
                  <a:cubicBezTo>
                    <a:pt x="56" y="93"/>
                    <a:pt x="57" y="93"/>
                    <a:pt x="59" y="93"/>
                  </a:cubicBezTo>
                  <a:cubicBezTo>
                    <a:pt x="60" y="93"/>
                    <a:pt x="61" y="92"/>
                    <a:pt x="62" y="92"/>
                  </a:cubicBezTo>
                  <a:cubicBezTo>
                    <a:pt x="64" y="91"/>
                    <a:pt x="63" y="93"/>
                    <a:pt x="64" y="93"/>
                  </a:cubicBezTo>
                  <a:cubicBezTo>
                    <a:pt x="64" y="93"/>
                    <a:pt x="77" y="91"/>
                    <a:pt x="79" y="91"/>
                  </a:cubicBezTo>
                  <a:cubicBezTo>
                    <a:pt x="81" y="91"/>
                    <a:pt x="87" y="90"/>
                    <a:pt x="89" y="90"/>
                  </a:cubicBezTo>
                  <a:cubicBezTo>
                    <a:pt x="91" y="89"/>
                    <a:pt x="94" y="95"/>
                    <a:pt x="96" y="96"/>
                  </a:cubicBezTo>
                  <a:cubicBezTo>
                    <a:pt x="98" y="98"/>
                    <a:pt x="98" y="96"/>
                    <a:pt x="98" y="94"/>
                  </a:cubicBezTo>
                  <a:cubicBezTo>
                    <a:pt x="99" y="93"/>
                    <a:pt x="101" y="91"/>
                    <a:pt x="103" y="91"/>
                  </a:cubicBezTo>
                  <a:cubicBezTo>
                    <a:pt x="105" y="91"/>
                    <a:pt x="104" y="94"/>
                    <a:pt x="103" y="95"/>
                  </a:cubicBezTo>
                  <a:cubicBezTo>
                    <a:pt x="102" y="96"/>
                    <a:pt x="102" y="99"/>
                    <a:pt x="103" y="102"/>
                  </a:cubicBezTo>
                  <a:cubicBezTo>
                    <a:pt x="105" y="104"/>
                    <a:pt x="107" y="104"/>
                    <a:pt x="110" y="106"/>
                  </a:cubicBezTo>
                  <a:cubicBezTo>
                    <a:pt x="113" y="108"/>
                    <a:pt x="117" y="108"/>
                    <a:pt x="119" y="108"/>
                  </a:cubicBezTo>
                  <a:cubicBezTo>
                    <a:pt x="122" y="108"/>
                    <a:pt x="125" y="110"/>
                    <a:pt x="122" y="111"/>
                  </a:cubicBezTo>
                  <a:cubicBezTo>
                    <a:pt x="120" y="113"/>
                    <a:pt x="119" y="118"/>
                    <a:pt x="120" y="120"/>
                  </a:cubicBezTo>
                  <a:cubicBezTo>
                    <a:pt x="121" y="123"/>
                    <a:pt x="121" y="125"/>
                    <a:pt x="123" y="126"/>
                  </a:cubicBezTo>
                  <a:cubicBezTo>
                    <a:pt x="125" y="126"/>
                    <a:pt x="125" y="126"/>
                    <a:pt x="124" y="131"/>
                  </a:cubicBezTo>
                  <a:cubicBezTo>
                    <a:pt x="123" y="136"/>
                    <a:pt x="127" y="139"/>
                    <a:pt x="127" y="141"/>
                  </a:cubicBezTo>
                  <a:cubicBezTo>
                    <a:pt x="126" y="144"/>
                    <a:pt x="124" y="144"/>
                    <a:pt x="122" y="145"/>
                  </a:cubicBezTo>
                  <a:cubicBezTo>
                    <a:pt x="121" y="146"/>
                    <a:pt x="123" y="148"/>
                    <a:pt x="125" y="149"/>
                  </a:cubicBezTo>
                  <a:cubicBezTo>
                    <a:pt x="126" y="150"/>
                    <a:pt x="120" y="151"/>
                    <a:pt x="116" y="152"/>
                  </a:cubicBezTo>
                  <a:cubicBezTo>
                    <a:pt x="113" y="153"/>
                    <a:pt x="108" y="157"/>
                    <a:pt x="107" y="160"/>
                  </a:cubicBezTo>
                  <a:cubicBezTo>
                    <a:pt x="106" y="162"/>
                    <a:pt x="110" y="167"/>
                    <a:pt x="111" y="170"/>
                  </a:cubicBezTo>
                  <a:cubicBezTo>
                    <a:pt x="111" y="172"/>
                    <a:pt x="107" y="174"/>
                    <a:pt x="104" y="175"/>
                  </a:cubicBezTo>
                  <a:cubicBezTo>
                    <a:pt x="101" y="176"/>
                    <a:pt x="101" y="175"/>
                    <a:pt x="99" y="174"/>
                  </a:cubicBezTo>
                  <a:cubicBezTo>
                    <a:pt x="97" y="174"/>
                    <a:pt x="96" y="174"/>
                    <a:pt x="93" y="175"/>
                  </a:cubicBezTo>
                  <a:cubicBezTo>
                    <a:pt x="90" y="175"/>
                    <a:pt x="88" y="173"/>
                    <a:pt x="87" y="172"/>
                  </a:cubicBezTo>
                  <a:cubicBezTo>
                    <a:pt x="86" y="171"/>
                    <a:pt x="79" y="172"/>
                    <a:pt x="77" y="173"/>
                  </a:cubicBezTo>
                  <a:cubicBezTo>
                    <a:pt x="76" y="174"/>
                    <a:pt x="74" y="175"/>
                    <a:pt x="72" y="176"/>
                  </a:cubicBezTo>
                  <a:cubicBezTo>
                    <a:pt x="70" y="177"/>
                    <a:pt x="73" y="178"/>
                    <a:pt x="74" y="179"/>
                  </a:cubicBezTo>
                  <a:cubicBezTo>
                    <a:pt x="75" y="180"/>
                    <a:pt x="73" y="184"/>
                    <a:pt x="72" y="186"/>
                  </a:cubicBezTo>
                  <a:cubicBezTo>
                    <a:pt x="71" y="188"/>
                    <a:pt x="66" y="189"/>
                    <a:pt x="65" y="191"/>
                  </a:cubicBezTo>
                  <a:cubicBezTo>
                    <a:pt x="64" y="193"/>
                    <a:pt x="67" y="200"/>
                    <a:pt x="68" y="201"/>
                  </a:cubicBezTo>
                  <a:cubicBezTo>
                    <a:pt x="70" y="202"/>
                    <a:pt x="75" y="203"/>
                    <a:pt x="78" y="202"/>
                  </a:cubicBezTo>
                  <a:cubicBezTo>
                    <a:pt x="82" y="202"/>
                    <a:pt x="90" y="198"/>
                    <a:pt x="93" y="198"/>
                  </a:cubicBezTo>
                  <a:cubicBezTo>
                    <a:pt x="95" y="198"/>
                    <a:pt x="98" y="199"/>
                    <a:pt x="100" y="200"/>
                  </a:cubicBezTo>
                  <a:cubicBezTo>
                    <a:pt x="103" y="201"/>
                    <a:pt x="103" y="201"/>
                    <a:pt x="104" y="199"/>
                  </a:cubicBezTo>
                  <a:cubicBezTo>
                    <a:pt x="105" y="198"/>
                    <a:pt x="110" y="201"/>
                    <a:pt x="111" y="203"/>
                  </a:cubicBezTo>
                  <a:cubicBezTo>
                    <a:pt x="112" y="204"/>
                    <a:pt x="109" y="208"/>
                    <a:pt x="111" y="209"/>
                  </a:cubicBezTo>
                  <a:cubicBezTo>
                    <a:pt x="112" y="211"/>
                    <a:pt x="114" y="210"/>
                    <a:pt x="117" y="210"/>
                  </a:cubicBezTo>
                  <a:cubicBezTo>
                    <a:pt x="120" y="210"/>
                    <a:pt x="120" y="212"/>
                    <a:pt x="122" y="213"/>
                  </a:cubicBezTo>
                  <a:cubicBezTo>
                    <a:pt x="124" y="214"/>
                    <a:pt x="119" y="215"/>
                    <a:pt x="117" y="217"/>
                  </a:cubicBezTo>
                  <a:cubicBezTo>
                    <a:pt x="114" y="218"/>
                    <a:pt x="117" y="220"/>
                    <a:pt x="121" y="221"/>
                  </a:cubicBezTo>
                  <a:cubicBezTo>
                    <a:pt x="124" y="222"/>
                    <a:pt x="122" y="224"/>
                    <a:pt x="123" y="226"/>
                  </a:cubicBezTo>
                  <a:cubicBezTo>
                    <a:pt x="125" y="227"/>
                    <a:pt x="127" y="229"/>
                    <a:pt x="129" y="229"/>
                  </a:cubicBezTo>
                  <a:cubicBezTo>
                    <a:pt x="131" y="229"/>
                    <a:pt x="128" y="226"/>
                    <a:pt x="129" y="226"/>
                  </a:cubicBezTo>
                  <a:cubicBezTo>
                    <a:pt x="129" y="225"/>
                    <a:pt x="132" y="228"/>
                    <a:pt x="136" y="229"/>
                  </a:cubicBezTo>
                  <a:cubicBezTo>
                    <a:pt x="140" y="231"/>
                    <a:pt x="138" y="231"/>
                    <a:pt x="139" y="232"/>
                  </a:cubicBezTo>
                  <a:cubicBezTo>
                    <a:pt x="140" y="233"/>
                    <a:pt x="148" y="234"/>
                    <a:pt x="150" y="234"/>
                  </a:cubicBezTo>
                  <a:cubicBezTo>
                    <a:pt x="152" y="234"/>
                    <a:pt x="157" y="242"/>
                    <a:pt x="161" y="243"/>
                  </a:cubicBezTo>
                  <a:cubicBezTo>
                    <a:pt x="165" y="244"/>
                    <a:pt x="166" y="239"/>
                    <a:pt x="167" y="238"/>
                  </a:cubicBezTo>
                  <a:cubicBezTo>
                    <a:pt x="169" y="237"/>
                    <a:pt x="167" y="235"/>
                    <a:pt x="167" y="233"/>
                  </a:cubicBezTo>
                  <a:cubicBezTo>
                    <a:pt x="168" y="232"/>
                    <a:pt x="166" y="229"/>
                    <a:pt x="163" y="228"/>
                  </a:cubicBezTo>
                  <a:cubicBezTo>
                    <a:pt x="161" y="227"/>
                    <a:pt x="159" y="224"/>
                    <a:pt x="156" y="222"/>
                  </a:cubicBezTo>
                  <a:cubicBezTo>
                    <a:pt x="153" y="219"/>
                    <a:pt x="155" y="219"/>
                    <a:pt x="156" y="218"/>
                  </a:cubicBezTo>
                  <a:cubicBezTo>
                    <a:pt x="156" y="216"/>
                    <a:pt x="154" y="217"/>
                    <a:pt x="153" y="217"/>
                  </a:cubicBezTo>
                  <a:cubicBezTo>
                    <a:pt x="151" y="218"/>
                    <a:pt x="150" y="217"/>
                    <a:pt x="149" y="215"/>
                  </a:cubicBezTo>
                  <a:cubicBezTo>
                    <a:pt x="148" y="213"/>
                    <a:pt x="146" y="209"/>
                    <a:pt x="146" y="209"/>
                  </a:cubicBezTo>
                  <a:cubicBezTo>
                    <a:pt x="147" y="208"/>
                    <a:pt x="148" y="209"/>
                    <a:pt x="149" y="209"/>
                  </a:cubicBezTo>
                  <a:cubicBezTo>
                    <a:pt x="149" y="210"/>
                    <a:pt x="150" y="209"/>
                    <a:pt x="151" y="208"/>
                  </a:cubicBezTo>
                  <a:cubicBezTo>
                    <a:pt x="152" y="207"/>
                    <a:pt x="154" y="212"/>
                    <a:pt x="156" y="214"/>
                  </a:cubicBezTo>
                  <a:cubicBezTo>
                    <a:pt x="157" y="216"/>
                    <a:pt x="158" y="214"/>
                    <a:pt x="159" y="213"/>
                  </a:cubicBezTo>
                  <a:cubicBezTo>
                    <a:pt x="159" y="212"/>
                    <a:pt x="161" y="216"/>
                    <a:pt x="162" y="218"/>
                  </a:cubicBezTo>
                  <a:cubicBezTo>
                    <a:pt x="164" y="220"/>
                    <a:pt x="168" y="221"/>
                    <a:pt x="168" y="223"/>
                  </a:cubicBezTo>
                  <a:cubicBezTo>
                    <a:pt x="169" y="224"/>
                    <a:pt x="174" y="225"/>
                    <a:pt x="175" y="226"/>
                  </a:cubicBezTo>
                  <a:cubicBezTo>
                    <a:pt x="177" y="227"/>
                    <a:pt x="174" y="229"/>
                    <a:pt x="174" y="231"/>
                  </a:cubicBezTo>
                  <a:cubicBezTo>
                    <a:pt x="173" y="233"/>
                    <a:pt x="175" y="232"/>
                    <a:pt x="176" y="232"/>
                  </a:cubicBezTo>
                  <a:cubicBezTo>
                    <a:pt x="178" y="232"/>
                    <a:pt x="178" y="233"/>
                    <a:pt x="180" y="234"/>
                  </a:cubicBezTo>
                  <a:cubicBezTo>
                    <a:pt x="181" y="235"/>
                    <a:pt x="183" y="231"/>
                    <a:pt x="184" y="230"/>
                  </a:cubicBezTo>
                  <a:cubicBezTo>
                    <a:pt x="185" y="229"/>
                    <a:pt x="180" y="229"/>
                    <a:pt x="180" y="228"/>
                  </a:cubicBezTo>
                  <a:cubicBezTo>
                    <a:pt x="180" y="227"/>
                    <a:pt x="181" y="224"/>
                    <a:pt x="182" y="223"/>
                  </a:cubicBezTo>
                  <a:cubicBezTo>
                    <a:pt x="183" y="221"/>
                    <a:pt x="182" y="219"/>
                    <a:pt x="182" y="218"/>
                  </a:cubicBezTo>
                  <a:cubicBezTo>
                    <a:pt x="182" y="216"/>
                    <a:pt x="184" y="218"/>
                    <a:pt x="184" y="219"/>
                  </a:cubicBezTo>
                  <a:cubicBezTo>
                    <a:pt x="185" y="220"/>
                    <a:pt x="187" y="218"/>
                    <a:pt x="188" y="218"/>
                  </a:cubicBezTo>
                  <a:cubicBezTo>
                    <a:pt x="190" y="218"/>
                    <a:pt x="187" y="215"/>
                    <a:pt x="188" y="214"/>
                  </a:cubicBezTo>
                  <a:cubicBezTo>
                    <a:pt x="189" y="212"/>
                    <a:pt x="187" y="211"/>
                    <a:pt x="186" y="210"/>
                  </a:cubicBezTo>
                  <a:cubicBezTo>
                    <a:pt x="186" y="209"/>
                    <a:pt x="186" y="206"/>
                    <a:pt x="184" y="205"/>
                  </a:cubicBezTo>
                  <a:cubicBezTo>
                    <a:pt x="182" y="204"/>
                    <a:pt x="183" y="198"/>
                    <a:pt x="180" y="196"/>
                  </a:cubicBezTo>
                  <a:cubicBezTo>
                    <a:pt x="178" y="195"/>
                    <a:pt x="178" y="191"/>
                    <a:pt x="178" y="190"/>
                  </a:cubicBezTo>
                  <a:cubicBezTo>
                    <a:pt x="177" y="190"/>
                    <a:pt x="176" y="191"/>
                    <a:pt x="175" y="192"/>
                  </a:cubicBezTo>
                  <a:cubicBezTo>
                    <a:pt x="174" y="193"/>
                    <a:pt x="174" y="190"/>
                    <a:pt x="172" y="190"/>
                  </a:cubicBezTo>
                  <a:cubicBezTo>
                    <a:pt x="170" y="190"/>
                    <a:pt x="170" y="189"/>
                    <a:pt x="168" y="189"/>
                  </a:cubicBezTo>
                  <a:cubicBezTo>
                    <a:pt x="166" y="189"/>
                    <a:pt x="167" y="186"/>
                    <a:pt x="170" y="185"/>
                  </a:cubicBezTo>
                  <a:cubicBezTo>
                    <a:pt x="172" y="184"/>
                    <a:pt x="170" y="183"/>
                    <a:pt x="169" y="182"/>
                  </a:cubicBezTo>
                  <a:cubicBezTo>
                    <a:pt x="168" y="180"/>
                    <a:pt x="169" y="179"/>
                    <a:pt x="167" y="179"/>
                  </a:cubicBezTo>
                  <a:cubicBezTo>
                    <a:pt x="166" y="178"/>
                    <a:pt x="166" y="177"/>
                    <a:pt x="167" y="176"/>
                  </a:cubicBezTo>
                  <a:cubicBezTo>
                    <a:pt x="168" y="175"/>
                    <a:pt x="163" y="175"/>
                    <a:pt x="163" y="175"/>
                  </a:cubicBezTo>
                  <a:cubicBezTo>
                    <a:pt x="163" y="174"/>
                    <a:pt x="165" y="171"/>
                    <a:pt x="167" y="171"/>
                  </a:cubicBezTo>
                  <a:cubicBezTo>
                    <a:pt x="169" y="170"/>
                    <a:pt x="166" y="169"/>
                    <a:pt x="165" y="168"/>
                  </a:cubicBezTo>
                  <a:cubicBezTo>
                    <a:pt x="164" y="168"/>
                    <a:pt x="166" y="166"/>
                    <a:pt x="167" y="166"/>
                  </a:cubicBezTo>
                  <a:cubicBezTo>
                    <a:pt x="168" y="166"/>
                    <a:pt x="169" y="163"/>
                    <a:pt x="171" y="162"/>
                  </a:cubicBezTo>
                  <a:cubicBezTo>
                    <a:pt x="173" y="162"/>
                    <a:pt x="174" y="161"/>
                    <a:pt x="175" y="160"/>
                  </a:cubicBezTo>
                  <a:cubicBezTo>
                    <a:pt x="176" y="160"/>
                    <a:pt x="177" y="163"/>
                    <a:pt x="177" y="165"/>
                  </a:cubicBezTo>
                  <a:cubicBezTo>
                    <a:pt x="178" y="166"/>
                    <a:pt x="178" y="168"/>
                    <a:pt x="179" y="169"/>
                  </a:cubicBezTo>
                  <a:cubicBezTo>
                    <a:pt x="180" y="170"/>
                    <a:pt x="182" y="168"/>
                    <a:pt x="184" y="168"/>
                  </a:cubicBezTo>
                  <a:cubicBezTo>
                    <a:pt x="185" y="167"/>
                    <a:pt x="183" y="169"/>
                    <a:pt x="183" y="170"/>
                  </a:cubicBezTo>
                  <a:cubicBezTo>
                    <a:pt x="182" y="172"/>
                    <a:pt x="184" y="171"/>
                    <a:pt x="187" y="171"/>
                  </a:cubicBezTo>
                  <a:cubicBezTo>
                    <a:pt x="189" y="171"/>
                    <a:pt x="186" y="173"/>
                    <a:pt x="185" y="174"/>
                  </a:cubicBezTo>
                  <a:cubicBezTo>
                    <a:pt x="184" y="175"/>
                    <a:pt x="186" y="176"/>
                    <a:pt x="188" y="177"/>
                  </a:cubicBezTo>
                  <a:cubicBezTo>
                    <a:pt x="190" y="177"/>
                    <a:pt x="189" y="177"/>
                    <a:pt x="187" y="179"/>
                  </a:cubicBezTo>
                  <a:cubicBezTo>
                    <a:pt x="185" y="180"/>
                    <a:pt x="188" y="179"/>
                    <a:pt x="190" y="179"/>
                  </a:cubicBezTo>
                  <a:cubicBezTo>
                    <a:pt x="192" y="180"/>
                    <a:pt x="188" y="184"/>
                    <a:pt x="188" y="184"/>
                  </a:cubicBezTo>
                  <a:cubicBezTo>
                    <a:pt x="188" y="184"/>
                    <a:pt x="192" y="184"/>
                    <a:pt x="194" y="183"/>
                  </a:cubicBezTo>
                  <a:cubicBezTo>
                    <a:pt x="196" y="182"/>
                    <a:pt x="198" y="186"/>
                    <a:pt x="201" y="187"/>
                  </a:cubicBezTo>
                  <a:cubicBezTo>
                    <a:pt x="203" y="187"/>
                    <a:pt x="198" y="181"/>
                    <a:pt x="199" y="182"/>
                  </a:cubicBezTo>
                  <a:cubicBezTo>
                    <a:pt x="200" y="182"/>
                    <a:pt x="199" y="178"/>
                    <a:pt x="201" y="178"/>
                  </a:cubicBezTo>
                  <a:cubicBezTo>
                    <a:pt x="203" y="178"/>
                    <a:pt x="203" y="175"/>
                    <a:pt x="203" y="173"/>
                  </a:cubicBezTo>
                  <a:cubicBezTo>
                    <a:pt x="203" y="172"/>
                    <a:pt x="206" y="176"/>
                    <a:pt x="207" y="178"/>
                  </a:cubicBezTo>
                  <a:cubicBezTo>
                    <a:pt x="209" y="179"/>
                    <a:pt x="209" y="176"/>
                    <a:pt x="211" y="175"/>
                  </a:cubicBezTo>
                  <a:cubicBezTo>
                    <a:pt x="213" y="174"/>
                    <a:pt x="217" y="175"/>
                    <a:pt x="219" y="175"/>
                  </a:cubicBezTo>
                  <a:cubicBezTo>
                    <a:pt x="220" y="175"/>
                    <a:pt x="220" y="172"/>
                    <a:pt x="218" y="170"/>
                  </a:cubicBezTo>
                  <a:cubicBezTo>
                    <a:pt x="216" y="168"/>
                    <a:pt x="214" y="164"/>
                    <a:pt x="213" y="162"/>
                  </a:cubicBezTo>
                  <a:cubicBezTo>
                    <a:pt x="212" y="159"/>
                    <a:pt x="216" y="160"/>
                    <a:pt x="219" y="160"/>
                  </a:cubicBezTo>
                  <a:cubicBezTo>
                    <a:pt x="222" y="160"/>
                    <a:pt x="223" y="158"/>
                    <a:pt x="224" y="156"/>
                  </a:cubicBezTo>
                  <a:cubicBezTo>
                    <a:pt x="225" y="155"/>
                    <a:pt x="224" y="154"/>
                    <a:pt x="222" y="155"/>
                  </a:cubicBezTo>
                  <a:cubicBezTo>
                    <a:pt x="221" y="155"/>
                    <a:pt x="220" y="150"/>
                    <a:pt x="219" y="150"/>
                  </a:cubicBezTo>
                  <a:cubicBezTo>
                    <a:pt x="218" y="149"/>
                    <a:pt x="217" y="153"/>
                    <a:pt x="217" y="154"/>
                  </a:cubicBezTo>
                  <a:cubicBezTo>
                    <a:pt x="216" y="154"/>
                    <a:pt x="212" y="153"/>
                    <a:pt x="211" y="153"/>
                  </a:cubicBezTo>
                  <a:cubicBezTo>
                    <a:pt x="209" y="153"/>
                    <a:pt x="212" y="149"/>
                    <a:pt x="212" y="148"/>
                  </a:cubicBezTo>
                  <a:cubicBezTo>
                    <a:pt x="212" y="147"/>
                    <a:pt x="208" y="150"/>
                    <a:pt x="207" y="151"/>
                  </a:cubicBezTo>
                  <a:cubicBezTo>
                    <a:pt x="205" y="152"/>
                    <a:pt x="206" y="149"/>
                    <a:pt x="205" y="149"/>
                  </a:cubicBezTo>
                  <a:cubicBezTo>
                    <a:pt x="204" y="149"/>
                    <a:pt x="199" y="152"/>
                    <a:pt x="196" y="153"/>
                  </a:cubicBezTo>
                  <a:cubicBezTo>
                    <a:pt x="193" y="155"/>
                    <a:pt x="196" y="150"/>
                    <a:pt x="198" y="150"/>
                  </a:cubicBezTo>
                  <a:cubicBezTo>
                    <a:pt x="199" y="150"/>
                    <a:pt x="197" y="147"/>
                    <a:pt x="197" y="146"/>
                  </a:cubicBezTo>
                  <a:cubicBezTo>
                    <a:pt x="197" y="146"/>
                    <a:pt x="201" y="146"/>
                    <a:pt x="202" y="146"/>
                  </a:cubicBezTo>
                  <a:cubicBezTo>
                    <a:pt x="203" y="146"/>
                    <a:pt x="202" y="139"/>
                    <a:pt x="201" y="137"/>
                  </a:cubicBezTo>
                  <a:cubicBezTo>
                    <a:pt x="199" y="135"/>
                    <a:pt x="196" y="139"/>
                    <a:pt x="195" y="137"/>
                  </a:cubicBezTo>
                  <a:cubicBezTo>
                    <a:pt x="193" y="135"/>
                    <a:pt x="197" y="132"/>
                    <a:pt x="197" y="131"/>
                  </a:cubicBezTo>
                  <a:cubicBezTo>
                    <a:pt x="197" y="131"/>
                    <a:pt x="195" y="131"/>
                    <a:pt x="192" y="133"/>
                  </a:cubicBezTo>
                  <a:cubicBezTo>
                    <a:pt x="189" y="135"/>
                    <a:pt x="191" y="132"/>
                    <a:pt x="188" y="132"/>
                  </a:cubicBezTo>
                  <a:cubicBezTo>
                    <a:pt x="185" y="132"/>
                    <a:pt x="185" y="129"/>
                    <a:pt x="183" y="128"/>
                  </a:cubicBezTo>
                  <a:cubicBezTo>
                    <a:pt x="181" y="128"/>
                    <a:pt x="182" y="127"/>
                    <a:pt x="184" y="126"/>
                  </a:cubicBezTo>
                  <a:cubicBezTo>
                    <a:pt x="186" y="126"/>
                    <a:pt x="183" y="123"/>
                    <a:pt x="180" y="123"/>
                  </a:cubicBezTo>
                  <a:cubicBezTo>
                    <a:pt x="177" y="123"/>
                    <a:pt x="176" y="123"/>
                    <a:pt x="173" y="122"/>
                  </a:cubicBezTo>
                  <a:cubicBezTo>
                    <a:pt x="170" y="121"/>
                    <a:pt x="168" y="121"/>
                    <a:pt x="169" y="120"/>
                  </a:cubicBezTo>
                  <a:cubicBezTo>
                    <a:pt x="169" y="119"/>
                    <a:pt x="173" y="120"/>
                    <a:pt x="176" y="120"/>
                  </a:cubicBezTo>
                  <a:cubicBezTo>
                    <a:pt x="178" y="120"/>
                    <a:pt x="174" y="117"/>
                    <a:pt x="172" y="116"/>
                  </a:cubicBezTo>
                  <a:cubicBezTo>
                    <a:pt x="171" y="116"/>
                    <a:pt x="172" y="116"/>
                    <a:pt x="175" y="115"/>
                  </a:cubicBezTo>
                  <a:cubicBezTo>
                    <a:pt x="177" y="114"/>
                    <a:pt x="172" y="113"/>
                    <a:pt x="175" y="112"/>
                  </a:cubicBezTo>
                  <a:cubicBezTo>
                    <a:pt x="177" y="112"/>
                    <a:pt x="173" y="110"/>
                    <a:pt x="170" y="110"/>
                  </a:cubicBezTo>
                  <a:cubicBezTo>
                    <a:pt x="168" y="109"/>
                    <a:pt x="177" y="109"/>
                    <a:pt x="179" y="109"/>
                  </a:cubicBezTo>
                  <a:cubicBezTo>
                    <a:pt x="182" y="109"/>
                    <a:pt x="185" y="108"/>
                    <a:pt x="186" y="106"/>
                  </a:cubicBezTo>
                  <a:cubicBezTo>
                    <a:pt x="186" y="105"/>
                    <a:pt x="178" y="104"/>
                    <a:pt x="175" y="103"/>
                  </a:cubicBezTo>
                  <a:cubicBezTo>
                    <a:pt x="172" y="102"/>
                    <a:pt x="177" y="100"/>
                    <a:pt x="179" y="99"/>
                  </a:cubicBezTo>
                  <a:cubicBezTo>
                    <a:pt x="182" y="97"/>
                    <a:pt x="184" y="96"/>
                    <a:pt x="185" y="96"/>
                  </a:cubicBezTo>
                  <a:cubicBezTo>
                    <a:pt x="186" y="96"/>
                    <a:pt x="186" y="88"/>
                    <a:pt x="186" y="85"/>
                  </a:cubicBezTo>
                  <a:cubicBezTo>
                    <a:pt x="185" y="83"/>
                    <a:pt x="183" y="85"/>
                    <a:pt x="179" y="86"/>
                  </a:cubicBezTo>
                  <a:cubicBezTo>
                    <a:pt x="176" y="87"/>
                    <a:pt x="174" y="87"/>
                    <a:pt x="170" y="87"/>
                  </a:cubicBezTo>
                  <a:cubicBezTo>
                    <a:pt x="165" y="87"/>
                    <a:pt x="169" y="85"/>
                    <a:pt x="173" y="84"/>
                  </a:cubicBezTo>
                  <a:cubicBezTo>
                    <a:pt x="176" y="83"/>
                    <a:pt x="179" y="80"/>
                    <a:pt x="181" y="79"/>
                  </a:cubicBezTo>
                  <a:cubicBezTo>
                    <a:pt x="182" y="78"/>
                    <a:pt x="180" y="77"/>
                    <a:pt x="178" y="76"/>
                  </a:cubicBezTo>
                  <a:cubicBezTo>
                    <a:pt x="176" y="76"/>
                    <a:pt x="174" y="73"/>
                    <a:pt x="172" y="73"/>
                  </a:cubicBezTo>
                  <a:cubicBezTo>
                    <a:pt x="169" y="72"/>
                    <a:pt x="166" y="72"/>
                    <a:pt x="164" y="71"/>
                  </a:cubicBezTo>
                  <a:cubicBezTo>
                    <a:pt x="162" y="69"/>
                    <a:pt x="163" y="68"/>
                    <a:pt x="161" y="68"/>
                  </a:cubicBezTo>
                  <a:cubicBezTo>
                    <a:pt x="159" y="68"/>
                    <a:pt x="159" y="66"/>
                    <a:pt x="159" y="65"/>
                  </a:cubicBezTo>
                  <a:cubicBezTo>
                    <a:pt x="159" y="64"/>
                    <a:pt x="161" y="63"/>
                    <a:pt x="159" y="61"/>
                  </a:cubicBezTo>
                  <a:cubicBezTo>
                    <a:pt x="157" y="59"/>
                    <a:pt x="154" y="60"/>
                    <a:pt x="151" y="61"/>
                  </a:cubicBezTo>
                  <a:cubicBezTo>
                    <a:pt x="148" y="61"/>
                    <a:pt x="143" y="57"/>
                    <a:pt x="140" y="57"/>
                  </a:cubicBezTo>
                  <a:cubicBezTo>
                    <a:pt x="137" y="57"/>
                    <a:pt x="138" y="56"/>
                    <a:pt x="137" y="55"/>
                  </a:cubicBezTo>
                  <a:cubicBezTo>
                    <a:pt x="136" y="54"/>
                    <a:pt x="134" y="54"/>
                    <a:pt x="133" y="54"/>
                  </a:cubicBezTo>
                  <a:cubicBezTo>
                    <a:pt x="133" y="54"/>
                    <a:pt x="134" y="51"/>
                    <a:pt x="134" y="51"/>
                  </a:cubicBezTo>
                  <a:cubicBezTo>
                    <a:pt x="133" y="50"/>
                    <a:pt x="131" y="49"/>
                    <a:pt x="129" y="49"/>
                  </a:cubicBezTo>
                  <a:cubicBezTo>
                    <a:pt x="127" y="48"/>
                    <a:pt x="130" y="44"/>
                    <a:pt x="129" y="43"/>
                  </a:cubicBezTo>
                  <a:cubicBezTo>
                    <a:pt x="128" y="42"/>
                    <a:pt x="126" y="38"/>
                    <a:pt x="123" y="38"/>
                  </a:cubicBezTo>
                  <a:cubicBezTo>
                    <a:pt x="121" y="37"/>
                    <a:pt x="120" y="37"/>
                    <a:pt x="118" y="36"/>
                  </a:cubicBezTo>
                  <a:cubicBezTo>
                    <a:pt x="116" y="35"/>
                    <a:pt x="105" y="34"/>
                    <a:pt x="103" y="35"/>
                  </a:cubicBezTo>
                  <a:cubicBezTo>
                    <a:pt x="101" y="35"/>
                    <a:pt x="100" y="37"/>
                    <a:pt x="99" y="38"/>
                  </a:cubicBezTo>
                  <a:cubicBezTo>
                    <a:pt x="98" y="39"/>
                    <a:pt x="103" y="40"/>
                    <a:pt x="102" y="41"/>
                  </a:cubicBezTo>
                  <a:cubicBezTo>
                    <a:pt x="102" y="42"/>
                    <a:pt x="98" y="41"/>
                    <a:pt x="96" y="40"/>
                  </a:cubicBezTo>
                  <a:cubicBezTo>
                    <a:pt x="94" y="40"/>
                    <a:pt x="94" y="46"/>
                    <a:pt x="91" y="47"/>
                  </a:cubicBezTo>
                  <a:cubicBezTo>
                    <a:pt x="88" y="49"/>
                    <a:pt x="91" y="39"/>
                    <a:pt x="92" y="37"/>
                  </a:cubicBezTo>
                  <a:cubicBezTo>
                    <a:pt x="92" y="35"/>
                    <a:pt x="90" y="34"/>
                    <a:pt x="89" y="34"/>
                  </a:cubicBezTo>
                  <a:cubicBezTo>
                    <a:pt x="88" y="34"/>
                    <a:pt x="84" y="37"/>
                    <a:pt x="83" y="38"/>
                  </a:cubicBezTo>
                  <a:cubicBezTo>
                    <a:pt x="83" y="39"/>
                    <a:pt x="81" y="38"/>
                    <a:pt x="80" y="38"/>
                  </a:cubicBezTo>
                  <a:cubicBezTo>
                    <a:pt x="79" y="37"/>
                    <a:pt x="76" y="42"/>
                    <a:pt x="74" y="44"/>
                  </a:cubicBezTo>
                  <a:cubicBezTo>
                    <a:pt x="72" y="47"/>
                    <a:pt x="69" y="49"/>
                    <a:pt x="67" y="48"/>
                  </a:cubicBezTo>
                  <a:cubicBezTo>
                    <a:pt x="64" y="47"/>
                    <a:pt x="71" y="40"/>
                    <a:pt x="73" y="37"/>
                  </a:cubicBezTo>
                  <a:cubicBezTo>
                    <a:pt x="75" y="34"/>
                    <a:pt x="77" y="34"/>
                    <a:pt x="79" y="32"/>
                  </a:cubicBezTo>
                  <a:cubicBezTo>
                    <a:pt x="80" y="31"/>
                    <a:pt x="80" y="24"/>
                    <a:pt x="80" y="23"/>
                  </a:cubicBezTo>
                  <a:cubicBezTo>
                    <a:pt x="79" y="21"/>
                    <a:pt x="82" y="20"/>
                    <a:pt x="83" y="18"/>
                  </a:cubicBezTo>
                  <a:cubicBezTo>
                    <a:pt x="85" y="17"/>
                    <a:pt x="84" y="17"/>
                    <a:pt x="83" y="16"/>
                  </a:cubicBezTo>
                  <a:cubicBezTo>
                    <a:pt x="82" y="14"/>
                    <a:pt x="85" y="14"/>
                    <a:pt x="85" y="11"/>
                  </a:cubicBezTo>
                  <a:cubicBezTo>
                    <a:pt x="86" y="8"/>
                    <a:pt x="87" y="6"/>
                    <a:pt x="87" y="4"/>
                  </a:cubicBezTo>
                  <a:cubicBezTo>
                    <a:pt x="87" y="2"/>
                    <a:pt x="81" y="3"/>
                    <a:pt x="80" y="3"/>
                  </a:cubicBezTo>
                  <a:cubicBezTo>
                    <a:pt x="78" y="4"/>
                    <a:pt x="74" y="4"/>
                    <a:pt x="73" y="5"/>
                  </a:cubicBezTo>
                  <a:cubicBezTo>
                    <a:pt x="72" y="6"/>
                    <a:pt x="75" y="9"/>
                    <a:pt x="74" y="10"/>
                  </a:cubicBezTo>
                  <a:cubicBezTo>
                    <a:pt x="74" y="10"/>
                    <a:pt x="72" y="9"/>
                    <a:pt x="70" y="8"/>
                  </a:cubicBezTo>
                  <a:cubicBezTo>
                    <a:pt x="68" y="8"/>
                    <a:pt x="64" y="9"/>
                    <a:pt x="64" y="10"/>
                  </a:cubicBezTo>
                  <a:cubicBezTo>
                    <a:pt x="63" y="11"/>
                    <a:pt x="69" y="12"/>
                    <a:pt x="69" y="13"/>
                  </a:cubicBezTo>
                  <a:cubicBezTo>
                    <a:pt x="70" y="14"/>
                    <a:pt x="71" y="15"/>
                    <a:pt x="72" y="16"/>
                  </a:cubicBezTo>
                  <a:cubicBezTo>
                    <a:pt x="73" y="18"/>
                    <a:pt x="68" y="20"/>
                    <a:pt x="65" y="20"/>
                  </a:cubicBezTo>
                  <a:cubicBezTo>
                    <a:pt x="62" y="20"/>
                    <a:pt x="62" y="19"/>
                    <a:pt x="59" y="20"/>
                  </a:cubicBezTo>
                  <a:cubicBezTo>
                    <a:pt x="56" y="21"/>
                    <a:pt x="57" y="19"/>
                    <a:pt x="55" y="20"/>
                  </a:cubicBezTo>
                  <a:cubicBezTo>
                    <a:pt x="52" y="20"/>
                    <a:pt x="52" y="27"/>
                    <a:pt x="51" y="30"/>
                  </a:cubicBezTo>
                  <a:cubicBezTo>
                    <a:pt x="51" y="33"/>
                    <a:pt x="52" y="34"/>
                    <a:pt x="54" y="36"/>
                  </a:cubicBezTo>
                  <a:cubicBezTo>
                    <a:pt x="56" y="38"/>
                    <a:pt x="55" y="39"/>
                    <a:pt x="53" y="39"/>
                  </a:cubicBezTo>
                  <a:cubicBezTo>
                    <a:pt x="52" y="40"/>
                    <a:pt x="49" y="38"/>
                    <a:pt x="48" y="39"/>
                  </a:cubicBezTo>
                  <a:cubicBezTo>
                    <a:pt x="47" y="39"/>
                    <a:pt x="49" y="43"/>
                    <a:pt x="48" y="46"/>
                  </a:cubicBezTo>
                  <a:cubicBezTo>
                    <a:pt x="47" y="48"/>
                    <a:pt x="51" y="51"/>
                    <a:pt x="54" y="52"/>
                  </a:cubicBezTo>
                  <a:cubicBezTo>
                    <a:pt x="56" y="52"/>
                    <a:pt x="55" y="53"/>
                    <a:pt x="55" y="55"/>
                  </a:cubicBezTo>
                  <a:cubicBezTo>
                    <a:pt x="56" y="56"/>
                    <a:pt x="63" y="59"/>
                    <a:pt x="64" y="61"/>
                  </a:cubicBezTo>
                  <a:cubicBezTo>
                    <a:pt x="64" y="63"/>
                    <a:pt x="61" y="64"/>
                    <a:pt x="60" y="65"/>
                  </a:cubicBezTo>
                  <a:cubicBezTo>
                    <a:pt x="58" y="66"/>
                    <a:pt x="58" y="65"/>
                    <a:pt x="57" y="65"/>
                  </a:cubicBezTo>
                  <a:cubicBezTo>
                    <a:pt x="56" y="65"/>
                    <a:pt x="55" y="67"/>
                    <a:pt x="53" y="68"/>
                  </a:cubicBezTo>
                  <a:cubicBezTo>
                    <a:pt x="52" y="69"/>
                    <a:pt x="52" y="65"/>
                    <a:pt x="52" y="64"/>
                  </a:cubicBezTo>
                  <a:cubicBezTo>
                    <a:pt x="52" y="63"/>
                    <a:pt x="46" y="67"/>
                    <a:pt x="43" y="67"/>
                  </a:cubicBezTo>
                  <a:cubicBezTo>
                    <a:pt x="40" y="68"/>
                    <a:pt x="46" y="63"/>
                    <a:pt x="48" y="62"/>
                  </a:cubicBezTo>
                  <a:cubicBezTo>
                    <a:pt x="49" y="60"/>
                    <a:pt x="48" y="59"/>
                    <a:pt x="47" y="59"/>
                  </a:cubicBezTo>
                  <a:cubicBezTo>
                    <a:pt x="46" y="59"/>
                    <a:pt x="48" y="57"/>
                    <a:pt x="45" y="54"/>
                  </a:cubicBezTo>
                  <a:cubicBezTo>
                    <a:pt x="42" y="52"/>
                    <a:pt x="39" y="49"/>
                    <a:pt x="38" y="45"/>
                  </a:cubicBezTo>
                  <a:cubicBezTo>
                    <a:pt x="37" y="41"/>
                    <a:pt x="43" y="35"/>
                    <a:pt x="44" y="33"/>
                  </a:cubicBezTo>
                  <a:cubicBezTo>
                    <a:pt x="44" y="30"/>
                    <a:pt x="44" y="26"/>
                    <a:pt x="45" y="21"/>
                  </a:cubicBezTo>
                  <a:cubicBezTo>
                    <a:pt x="46" y="17"/>
                    <a:pt x="56" y="10"/>
                    <a:pt x="58" y="8"/>
                  </a:cubicBezTo>
                  <a:cubicBezTo>
                    <a:pt x="60" y="7"/>
                    <a:pt x="64" y="3"/>
                    <a:pt x="65" y="2"/>
                  </a:cubicBezTo>
                  <a:cubicBezTo>
                    <a:pt x="65" y="0"/>
                    <a:pt x="64" y="1"/>
                    <a:pt x="62" y="2"/>
                  </a:cubicBezTo>
                  <a:cubicBezTo>
                    <a:pt x="60" y="3"/>
                    <a:pt x="45" y="2"/>
                    <a:pt x="43" y="2"/>
                  </a:cubicBezTo>
                  <a:cubicBezTo>
                    <a:pt x="41" y="3"/>
                    <a:pt x="30" y="7"/>
                    <a:pt x="29" y="8"/>
                  </a:cubicBezTo>
                  <a:cubicBezTo>
                    <a:pt x="28" y="8"/>
                    <a:pt x="25" y="10"/>
                    <a:pt x="23" y="12"/>
                  </a:cubicBezTo>
                  <a:cubicBezTo>
                    <a:pt x="21" y="14"/>
                    <a:pt x="17" y="16"/>
                    <a:pt x="15" y="17"/>
                  </a:cubicBezTo>
                  <a:cubicBezTo>
                    <a:pt x="13" y="18"/>
                    <a:pt x="13" y="25"/>
                    <a:pt x="13" y="27"/>
                  </a:cubicBezTo>
                  <a:cubicBezTo>
                    <a:pt x="12" y="30"/>
                    <a:pt x="6" y="39"/>
                    <a:pt x="3" y="42"/>
                  </a:cubicBezTo>
                  <a:cubicBezTo>
                    <a:pt x="0" y="44"/>
                    <a:pt x="1" y="49"/>
                    <a:pt x="4"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24" name="Freeform 90"/>
            <p:cNvSpPr/>
            <p:nvPr/>
          </p:nvSpPr>
          <p:spPr bwMode="auto">
            <a:xfrm>
              <a:off x="4629261" y="2056727"/>
              <a:ext cx="66300" cy="48529"/>
            </a:xfrm>
            <a:custGeom>
              <a:avLst/>
              <a:gdLst>
                <a:gd name="T0" fmla="*/ 1 w 41"/>
                <a:gd name="T1" fmla="*/ 29 h 30"/>
                <a:gd name="T2" fmla="*/ 23 w 41"/>
                <a:gd name="T3" fmla="*/ 29 h 30"/>
                <a:gd name="T4" fmla="*/ 32 w 41"/>
                <a:gd name="T5" fmla="*/ 30 h 30"/>
                <a:gd name="T6" fmla="*/ 38 w 41"/>
                <a:gd name="T7" fmla="*/ 21 h 30"/>
                <a:gd name="T8" fmla="*/ 37 w 41"/>
                <a:gd name="T9" fmla="*/ 14 h 30"/>
                <a:gd name="T10" fmla="*/ 38 w 41"/>
                <a:gd name="T11" fmla="*/ 9 h 30"/>
                <a:gd name="T12" fmla="*/ 34 w 41"/>
                <a:gd name="T13" fmla="*/ 5 h 30"/>
                <a:gd name="T14" fmla="*/ 23 w 41"/>
                <a:gd name="T15" fmla="*/ 6 h 30"/>
                <a:gd name="T16" fmla="*/ 16 w 41"/>
                <a:gd name="T17" fmla="*/ 2 h 30"/>
                <a:gd name="T18" fmla="*/ 9 w 41"/>
                <a:gd name="T19" fmla="*/ 3 h 30"/>
                <a:gd name="T20" fmla="*/ 5 w 41"/>
                <a:gd name="T21" fmla="*/ 7 h 30"/>
                <a:gd name="T22" fmla="*/ 3 w 41"/>
                <a:gd name="T23" fmla="*/ 19 h 30"/>
                <a:gd name="T24" fmla="*/ 1 w 41"/>
                <a:gd name="T2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30">
                  <a:moveTo>
                    <a:pt x="1" y="29"/>
                  </a:moveTo>
                  <a:cubicBezTo>
                    <a:pt x="3" y="30"/>
                    <a:pt x="20" y="29"/>
                    <a:pt x="23" y="29"/>
                  </a:cubicBezTo>
                  <a:cubicBezTo>
                    <a:pt x="26" y="28"/>
                    <a:pt x="28" y="30"/>
                    <a:pt x="32" y="30"/>
                  </a:cubicBezTo>
                  <a:cubicBezTo>
                    <a:pt x="41" y="29"/>
                    <a:pt x="38" y="24"/>
                    <a:pt x="38" y="21"/>
                  </a:cubicBezTo>
                  <a:cubicBezTo>
                    <a:pt x="37" y="18"/>
                    <a:pt x="38" y="15"/>
                    <a:pt x="37" y="14"/>
                  </a:cubicBezTo>
                  <a:cubicBezTo>
                    <a:pt x="36" y="12"/>
                    <a:pt x="37" y="10"/>
                    <a:pt x="38" y="9"/>
                  </a:cubicBezTo>
                  <a:cubicBezTo>
                    <a:pt x="38" y="7"/>
                    <a:pt x="36" y="6"/>
                    <a:pt x="34" y="5"/>
                  </a:cubicBezTo>
                  <a:cubicBezTo>
                    <a:pt x="32" y="5"/>
                    <a:pt x="25" y="5"/>
                    <a:pt x="23" y="6"/>
                  </a:cubicBezTo>
                  <a:cubicBezTo>
                    <a:pt x="21" y="6"/>
                    <a:pt x="17" y="4"/>
                    <a:pt x="16" y="2"/>
                  </a:cubicBezTo>
                  <a:cubicBezTo>
                    <a:pt x="15" y="0"/>
                    <a:pt x="12" y="1"/>
                    <a:pt x="9" y="3"/>
                  </a:cubicBezTo>
                  <a:cubicBezTo>
                    <a:pt x="5" y="4"/>
                    <a:pt x="5" y="5"/>
                    <a:pt x="5" y="7"/>
                  </a:cubicBezTo>
                  <a:cubicBezTo>
                    <a:pt x="4" y="9"/>
                    <a:pt x="3" y="16"/>
                    <a:pt x="3" y="19"/>
                  </a:cubicBezTo>
                  <a:cubicBezTo>
                    <a:pt x="2" y="23"/>
                    <a:pt x="0" y="28"/>
                    <a:pt x="1"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25" name="Freeform 91"/>
            <p:cNvSpPr/>
            <p:nvPr/>
          </p:nvSpPr>
          <p:spPr bwMode="auto">
            <a:xfrm>
              <a:off x="4323733" y="2202314"/>
              <a:ext cx="62883" cy="49896"/>
            </a:xfrm>
            <a:custGeom>
              <a:avLst/>
              <a:gdLst>
                <a:gd name="T0" fmla="*/ 34 w 39"/>
                <a:gd name="T1" fmla="*/ 15 h 31"/>
                <a:gd name="T2" fmla="*/ 32 w 39"/>
                <a:gd name="T3" fmla="*/ 10 h 31"/>
                <a:gd name="T4" fmla="*/ 29 w 39"/>
                <a:gd name="T5" fmla="*/ 8 h 31"/>
                <a:gd name="T6" fmla="*/ 27 w 39"/>
                <a:gd name="T7" fmla="*/ 5 h 31"/>
                <a:gd name="T8" fmla="*/ 22 w 39"/>
                <a:gd name="T9" fmla="*/ 1 h 31"/>
                <a:gd name="T10" fmla="*/ 18 w 39"/>
                <a:gd name="T11" fmla="*/ 4 h 31"/>
                <a:gd name="T12" fmla="*/ 15 w 39"/>
                <a:gd name="T13" fmla="*/ 10 h 31"/>
                <a:gd name="T14" fmla="*/ 14 w 39"/>
                <a:gd name="T15" fmla="*/ 12 h 31"/>
                <a:gd name="T16" fmla="*/ 10 w 39"/>
                <a:gd name="T17" fmla="*/ 18 h 31"/>
                <a:gd name="T18" fmla="*/ 2 w 39"/>
                <a:gd name="T19" fmla="*/ 19 h 31"/>
                <a:gd name="T20" fmla="*/ 3 w 39"/>
                <a:gd name="T21" fmla="*/ 24 h 31"/>
                <a:gd name="T22" fmla="*/ 8 w 39"/>
                <a:gd name="T23" fmla="*/ 26 h 31"/>
                <a:gd name="T24" fmla="*/ 17 w 39"/>
                <a:gd name="T25" fmla="*/ 29 h 31"/>
                <a:gd name="T26" fmla="*/ 26 w 39"/>
                <a:gd name="T27" fmla="*/ 31 h 31"/>
                <a:gd name="T28" fmla="*/ 37 w 39"/>
                <a:gd name="T29" fmla="*/ 26 h 31"/>
                <a:gd name="T30" fmla="*/ 36 w 39"/>
                <a:gd name="T31" fmla="*/ 24 h 31"/>
                <a:gd name="T32" fmla="*/ 34 w 39"/>
                <a:gd name="T33" fmla="*/ 19 h 31"/>
                <a:gd name="T34" fmla="*/ 34 w 39"/>
                <a:gd name="T35"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1">
                  <a:moveTo>
                    <a:pt x="34" y="15"/>
                  </a:moveTo>
                  <a:cubicBezTo>
                    <a:pt x="35" y="15"/>
                    <a:pt x="33" y="11"/>
                    <a:pt x="32" y="10"/>
                  </a:cubicBezTo>
                  <a:cubicBezTo>
                    <a:pt x="31" y="8"/>
                    <a:pt x="30" y="8"/>
                    <a:pt x="29" y="8"/>
                  </a:cubicBezTo>
                  <a:cubicBezTo>
                    <a:pt x="27" y="9"/>
                    <a:pt x="26" y="6"/>
                    <a:pt x="27" y="5"/>
                  </a:cubicBezTo>
                  <a:cubicBezTo>
                    <a:pt x="28" y="4"/>
                    <a:pt x="23" y="2"/>
                    <a:pt x="22" y="1"/>
                  </a:cubicBezTo>
                  <a:cubicBezTo>
                    <a:pt x="21" y="0"/>
                    <a:pt x="19" y="4"/>
                    <a:pt x="18" y="4"/>
                  </a:cubicBezTo>
                  <a:cubicBezTo>
                    <a:pt x="17" y="5"/>
                    <a:pt x="16" y="9"/>
                    <a:pt x="15" y="10"/>
                  </a:cubicBezTo>
                  <a:cubicBezTo>
                    <a:pt x="14" y="10"/>
                    <a:pt x="13" y="11"/>
                    <a:pt x="14" y="12"/>
                  </a:cubicBezTo>
                  <a:cubicBezTo>
                    <a:pt x="15" y="13"/>
                    <a:pt x="12" y="17"/>
                    <a:pt x="10" y="18"/>
                  </a:cubicBezTo>
                  <a:cubicBezTo>
                    <a:pt x="7" y="19"/>
                    <a:pt x="3" y="19"/>
                    <a:pt x="2" y="19"/>
                  </a:cubicBezTo>
                  <a:cubicBezTo>
                    <a:pt x="0" y="19"/>
                    <a:pt x="1" y="23"/>
                    <a:pt x="3" y="24"/>
                  </a:cubicBezTo>
                  <a:cubicBezTo>
                    <a:pt x="4" y="25"/>
                    <a:pt x="7" y="25"/>
                    <a:pt x="8" y="26"/>
                  </a:cubicBezTo>
                  <a:cubicBezTo>
                    <a:pt x="9" y="26"/>
                    <a:pt x="14" y="28"/>
                    <a:pt x="17" y="29"/>
                  </a:cubicBezTo>
                  <a:cubicBezTo>
                    <a:pt x="20" y="29"/>
                    <a:pt x="24" y="31"/>
                    <a:pt x="26" y="31"/>
                  </a:cubicBezTo>
                  <a:cubicBezTo>
                    <a:pt x="28" y="31"/>
                    <a:pt x="36" y="27"/>
                    <a:pt x="37" y="26"/>
                  </a:cubicBezTo>
                  <a:cubicBezTo>
                    <a:pt x="39" y="25"/>
                    <a:pt x="38" y="25"/>
                    <a:pt x="36" y="24"/>
                  </a:cubicBezTo>
                  <a:cubicBezTo>
                    <a:pt x="35" y="22"/>
                    <a:pt x="35" y="19"/>
                    <a:pt x="34" y="19"/>
                  </a:cubicBezTo>
                  <a:cubicBezTo>
                    <a:pt x="32" y="18"/>
                    <a:pt x="33" y="16"/>
                    <a:pt x="3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26" name="Freeform 92"/>
            <p:cNvSpPr/>
            <p:nvPr/>
          </p:nvSpPr>
          <p:spPr bwMode="auto">
            <a:xfrm>
              <a:off x="4002485" y="2032120"/>
              <a:ext cx="161308" cy="134651"/>
            </a:xfrm>
            <a:custGeom>
              <a:avLst/>
              <a:gdLst>
                <a:gd name="T0" fmla="*/ 7 w 100"/>
                <a:gd name="T1" fmla="*/ 67 h 83"/>
                <a:gd name="T2" fmla="*/ 10 w 100"/>
                <a:gd name="T3" fmla="*/ 80 h 83"/>
                <a:gd name="T4" fmla="*/ 16 w 100"/>
                <a:gd name="T5" fmla="*/ 81 h 83"/>
                <a:gd name="T6" fmla="*/ 22 w 100"/>
                <a:gd name="T7" fmla="*/ 80 h 83"/>
                <a:gd name="T8" fmla="*/ 25 w 100"/>
                <a:gd name="T9" fmla="*/ 75 h 83"/>
                <a:gd name="T10" fmla="*/ 32 w 100"/>
                <a:gd name="T11" fmla="*/ 75 h 83"/>
                <a:gd name="T12" fmla="*/ 46 w 100"/>
                <a:gd name="T13" fmla="*/ 68 h 83"/>
                <a:gd name="T14" fmla="*/ 58 w 100"/>
                <a:gd name="T15" fmla="*/ 47 h 83"/>
                <a:gd name="T16" fmla="*/ 67 w 100"/>
                <a:gd name="T17" fmla="*/ 41 h 83"/>
                <a:gd name="T18" fmla="*/ 75 w 100"/>
                <a:gd name="T19" fmla="*/ 38 h 83"/>
                <a:gd name="T20" fmla="*/ 87 w 100"/>
                <a:gd name="T21" fmla="*/ 34 h 83"/>
                <a:gd name="T22" fmla="*/ 100 w 100"/>
                <a:gd name="T23" fmla="*/ 24 h 83"/>
                <a:gd name="T24" fmla="*/ 95 w 100"/>
                <a:gd name="T25" fmla="*/ 22 h 83"/>
                <a:gd name="T26" fmla="*/ 93 w 100"/>
                <a:gd name="T27" fmla="*/ 19 h 83"/>
                <a:gd name="T28" fmla="*/ 87 w 100"/>
                <a:gd name="T29" fmla="*/ 11 h 83"/>
                <a:gd name="T30" fmla="*/ 79 w 100"/>
                <a:gd name="T31" fmla="*/ 10 h 83"/>
                <a:gd name="T32" fmla="*/ 76 w 100"/>
                <a:gd name="T33" fmla="*/ 14 h 83"/>
                <a:gd name="T34" fmla="*/ 74 w 100"/>
                <a:gd name="T35" fmla="*/ 11 h 83"/>
                <a:gd name="T36" fmla="*/ 71 w 100"/>
                <a:gd name="T37" fmla="*/ 9 h 83"/>
                <a:gd name="T38" fmla="*/ 64 w 100"/>
                <a:gd name="T39" fmla="*/ 6 h 83"/>
                <a:gd name="T40" fmla="*/ 57 w 100"/>
                <a:gd name="T41" fmla="*/ 8 h 83"/>
                <a:gd name="T42" fmla="*/ 61 w 100"/>
                <a:gd name="T43" fmla="*/ 3 h 83"/>
                <a:gd name="T44" fmla="*/ 59 w 100"/>
                <a:gd name="T45" fmla="*/ 1 h 83"/>
                <a:gd name="T46" fmla="*/ 47 w 100"/>
                <a:gd name="T47" fmla="*/ 2 h 83"/>
                <a:gd name="T48" fmla="*/ 37 w 100"/>
                <a:gd name="T49" fmla="*/ 6 h 83"/>
                <a:gd name="T50" fmla="*/ 27 w 100"/>
                <a:gd name="T51" fmla="*/ 12 h 83"/>
                <a:gd name="T52" fmla="*/ 29 w 100"/>
                <a:gd name="T53" fmla="*/ 13 h 83"/>
                <a:gd name="T54" fmla="*/ 28 w 100"/>
                <a:gd name="T55" fmla="*/ 17 h 83"/>
                <a:gd name="T56" fmla="*/ 29 w 100"/>
                <a:gd name="T57" fmla="*/ 19 h 83"/>
                <a:gd name="T58" fmla="*/ 27 w 100"/>
                <a:gd name="T59" fmla="*/ 24 h 83"/>
                <a:gd name="T60" fmla="*/ 22 w 100"/>
                <a:gd name="T61" fmla="*/ 27 h 83"/>
                <a:gd name="T62" fmla="*/ 15 w 100"/>
                <a:gd name="T63" fmla="*/ 39 h 83"/>
                <a:gd name="T64" fmla="*/ 11 w 100"/>
                <a:gd name="T65" fmla="*/ 43 h 83"/>
                <a:gd name="T66" fmla="*/ 10 w 100"/>
                <a:gd name="T67" fmla="*/ 46 h 83"/>
                <a:gd name="T68" fmla="*/ 3 w 100"/>
                <a:gd name="T69" fmla="*/ 58 h 83"/>
                <a:gd name="T70" fmla="*/ 1 w 100"/>
                <a:gd name="T71" fmla="*/ 63 h 83"/>
                <a:gd name="T72" fmla="*/ 7 w 100"/>
                <a:gd name="T73" fmla="*/ 6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3">
                  <a:moveTo>
                    <a:pt x="7" y="67"/>
                  </a:moveTo>
                  <a:cubicBezTo>
                    <a:pt x="10" y="69"/>
                    <a:pt x="10" y="78"/>
                    <a:pt x="10" y="80"/>
                  </a:cubicBezTo>
                  <a:cubicBezTo>
                    <a:pt x="11" y="83"/>
                    <a:pt x="14" y="81"/>
                    <a:pt x="16" y="81"/>
                  </a:cubicBezTo>
                  <a:cubicBezTo>
                    <a:pt x="18" y="81"/>
                    <a:pt x="21" y="80"/>
                    <a:pt x="22" y="80"/>
                  </a:cubicBezTo>
                  <a:cubicBezTo>
                    <a:pt x="23" y="79"/>
                    <a:pt x="23" y="78"/>
                    <a:pt x="25" y="75"/>
                  </a:cubicBezTo>
                  <a:cubicBezTo>
                    <a:pt x="27" y="72"/>
                    <a:pt x="27" y="76"/>
                    <a:pt x="32" y="75"/>
                  </a:cubicBezTo>
                  <a:cubicBezTo>
                    <a:pt x="38" y="74"/>
                    <a:pt x="43" y="71"/>
                    <a:pt x="46" y="68"/>
                  </a:cubicBezTo>
                  <a:cubicBezTo>
                    <a:pt x="50" y="65"/>
                    <a:pt x="56" y="48"/>
                    <a:pt x="58" y="47"/>
                  </a:cubicBezTo>
                  <a:cubicBezTo>
                    <a:pt x="59" y="45"/>
                    <a:pt x="63" y="41"/>
                    <a:pt x="67" y="41"/>
                  </a:cubicBezTo>
                  <a:cubicBezTo>
                    <a:pt x="70" y="41"/>
                    <a:pt x="72" y="39"/>
                    <a:pt x="75" y="38"/>
                  </a:cubicBezTo>
                  <a:cubicBezTo>
                    <a:pt x="79" y="36"/>
                    <a:pt x="84" y="35"/>
                    <a:pt x="87" y="34"/>
                  </a:cubicBezTo>
                  <a:cubicBezTo>
                    <a:pt x="90" y="34"/>
                    <a:pt x="99" y="26"/>
                    <a:pt x="100" y="24"/>
                  </a:cubicBezTo>
                  <a:cubicBezTo>
                    <a:pt x="100" y="24"/>
                    <a:pt x="98" y="22"/>
                    <a:pt x="95" y="22"/>
                  </a:cubicBezTo>
                  <a:cubicBezTo>
                    <a:pt x="93" y="21"/>
                    <a:pt x="94" y="19"/>
                    <a:pt x="93" y="19"/>
                  </a:cubicBezTo>
                  <a:cubicBezTo>
                    <a:pt x="92" y="18"/>
                    <a:pt x="88" y="14"/>
                    <a:pt x="87" y="11"/>
                  </a:cubicBezTo>
                  <a:cubicBezTo>
                    <a:pt x="86" y="9"/>
                    <a:pt x="81" y="10"/>
                    <a:pt x="79" y="10"/>
                  </a:cubicBezTo>
                  <a:cubicBezTo>
                    <a:pt x="76" y="11"/>
                    <a:pt x="78" y="13"/>
                    <a:pt x="76" y="14"/>
                  </a:cubicBezTo>
                  <a:cubicBezTo>
                    <a:pt x="73" y="15"/>
                    <a:pt x="73" y="12"/>
                    <a:pt x="74" y="11"/>
                  </a:cubicBezTo>
                  <a:cubicBezTo>
                    <a:pt x="74" y="10"/>
                    <a:pt x="74" y="8"/>
                    <a:pt x="71" y="9"/>
                  </a:cubicBezTo>
                  <a:cubicBezTo>
                    <a:pt x="69" y="10"/>
                    <a:pt x="67" y="7"/>
                    <a:pt x="64" y="6"/>
                  </a:cubicBezTo>
                  <a:cubicBezTo>
                    <a:pt x="61" y="6"/>
                    <a:pt x="60" y="8"/>
                    <a:pt x="57" y="8"/>
                  </a:cubicBezTo>
                  <a:cubicBezTo>
                    <a:pt x="53" y="8"/>
                    <a:pt x="59" y="4"/>
                    <a:pt x="61" y="3"/>
                  </a:cubicBezTo>
                  <a:cubicBezTo>
                    <a:pt x="62" y="1"/>
                    <a:pt x="63" y="0"/>
                    <a:pt x="59" y="1"/>
                  </a:cubicBezTo>
                  <a:cubicBezTo>
                    <a:pt x="56" y="3"/>
                    <a:pt x="49" y="2"/>
                    <a:pt x="47" y="2"/>
                  </a:cubicBezTo>
                  <a:cubicBezTo>
                    <a:pt x="44" y="2"/>
                    <a:pt x="42" y="6"/>
                    <a:pt x="37" y="6"/>
                  </a:cubicBezTo>
                  <a:cubicBezTo>
                    <a:pt x="33" y="6"/>
                    <a:pt x="29" y="10"/>
                    <a:pt x="27" y="12"/>
                  </a:cubicBezTo>
                  <a:cubicBezTo>
                    <a:pt x="25" y="13"/>
                    <a:pt x="28" y="13"/>
                    <a:pt x="29" y="13"/>
                  </a:cubicBezTo>
                  <a:cubicBezTo>
                    <a:pt x="30" y="13"/>
                    <a:pt x="29" y="15"/>
                    <a:pt x="28" y="17"/>
                  </a:cubicBezTo>
                  <a:cubicBezTo>
                    <a:pt x="27" y="19"/>
                    <a:pt x="29" y="19"/>
                    <a:pt x="29" y="19"/>
                  </a:cubicBezTo>
                  <a:cubicBezTo>
                    <a:pt x="29" y="19"/>
                    <a:pt x="29" y="24"/>
                    <a:pt x="27" y="24"/>
                  </a:cubicBezTo>
                  <a:cubicBezTo>
                    <a:pt x="25" y="24"/>
                    <a:pt x="25" y="24"/>
                    <a:pt x="22" y="27"/>
                  </a:cubicBezTo>
                  <a:cubicBezTo>
                    <a:pt x="19" y="30"/>
                    <a:pt x="15" y="38"/>
                    <a:pt x="15" y="39"/>
                  </a:cubicBezTo>
                  <a:cubicBezTo>
                    <a:pt x="14" y="40"/>
                    <a:pt x="14" y="42"/>
                    <a:pt x="11" y="43"/>
                  </a:cubicBezTo>
                  <a:cubicBezTo>
                    <a:pt x="9" y="44"/>
                    <a:pt x="10" y="45"/>
                    <a:pt x="10" y="46"/>
                  </a:cubicBezTo>
                  <a:cubicBezTo>
                    <a:pt x="9" y="48"/>
                    <a:pt x="5" y="57"/>
                    <a:pt x="3" y="58"/>
                  </a:cubicBezTo>
                  <a:cubicBezTo>
                    <a:pt x="2" y="59"/>
                    <a:pt x="2" y="60"/>
                    <a:pt x="1" y="63"/>
                  </a:cubicBezTo>
                  <a:cubicBezTo>
                    <a:pt x="0" y="65"/>
                    <a:pt x="4" y="65"/>
                    <a:pt x="7"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27" name="Freeform 93"/>
            <p:cNvSpPr/>
            <p:nvPr/>
          </p:nvSpPr>
          <p:spPr bwMode="auto">
            <a:xfrm>
              <a:off x="4084506" y="2077916"/>
              <a:ext cx="235810" cy="170877"/>
            </a:xfrm>
            <a:custGeom>
              <a:avLst/>
              <a:gdLst>
                <a:gd name="T0" fmla="*/ 24 w 146"/>
                <a:gd name="T1" fmla="*/ 15 h 106"/>
                <a:gd name="T2" fmla="*/ 11 w 146"/>
                <a:gd name="T3" fmla="*/ 21 h 106"/>
                <a:gd name="T4" fmla="*/ 13 w 146"/>
                <a:gd name="T5" fmla="*/ 28 h 106"/>
                <a:gd name="T6" fmla="*/ 1 w 146"/>
                <a:gd name="T7" fmla="*/ 38 h 106"/>
                <a:gd name="T8" fmla="*/ 4 w 146"/>
                <a:gd name="T9" fmla="*/ 44 h 106"/>
                <a:gd name="T10" fmla="*/ 9 w 146"/>
                <a:gd name="T11" fmla="*/ 47 h 106"/>
                <a:gd name="T12" fmla="*/ 25 w 146"/>
                <a:gd name="T13" fmla="*/ 45 h 106"/>
                <a:gd name="T14" fmla="*/ 21 w 146"/>
                <a:gd name="T15" fmla="*/ 48 h 106"/>
                <a:gd name="T16" fmla="*/ 4 w 146"/>
                <a:gd name="T17" fmla="*/ 53 h 106"/>
                <a:gd name="T18" fmla="*/ 9 w 146"/>
                <a:gd name="T19" fmla="*/ 64 h 106"/>
                <a:gd name="T20" fmla="*/ 19 w 146"/>
                <a:gd name="T21" fmla="*/ 64 h 106"/>
                <a:gd name="T22" fmla="*/ 40 w 146"/>
                <a:gd name="T23" fmla="*/ 62 h 106"/>
                <a:gd name="T24" fmla="*/ 58 w 146"/>
                <a:gd name="T25" fmla="*/ 66 h 106"/>
                <a:gd name="T26" fmla="*/ 52 w 146"/>
                <a:gd name="T27" fmla="*/ 71 h 106"/>
                <a:gd name="T28" fmla="*/ 40 w 146"/>
                <a:gd name="T29" fmla="*/ 73 h 106"/>
                <a:gd name="T30" fmla="*/ 15 w 146"/>
                <a:gd name="T31" fmla="*/ 74 h 106"/>
                <a:gd name="T32" fmla="*/ 5 w 146"/>
                <a:gd name="T33" fmla="*/ 83 h 106"/>
                <a:gd name="T34" fmla="*/ 12 w 146"/>
                <a:gd name="T35" fmla="*/ 93 h 106"/>
                <a:gd name="T36" fmla="*/ 28 w 146"/>
                <a:gd name="T37" fmla="*/ 98 h 106"/>
                <a:gd name="T38" fmla="*/ 34 w 146"/>
                <a:gd name="T39" fmla="*/ 106 h 106"/>
                <a:gd name="T40" fmla="*/ 57 w 146"/>
                <a:gd name="T41" fmla="*/ 105 h 106"/>
                <a:gd name="T42" fmla="*/ 83 w 146"/>
                <a:gd name="T43" fmla="*/ 98 h 106"/>
                <a:gd name="T44" fmla="*/ 95 w 146"/>
                <a:gd name="T45" fmla="*/ 96 h 106"/>
                <a:gd name="T46" fmla="*/ 101 w 146"/>
                <a:gd name="T47" fmla="*/ 101 h 106"/>
                <a:gd name="T48" fmla="*/ 120 w 146"/>
                <a:gd name="T49" fmla="*/ 102 h 106"/>
                <a:gd name="T50" fmla="*/ 135 w 146"/>
                <a:gd name="T51" fmla="*/ 94 h 106"/>
                <a:gd name="T52" fmla="*/ 130 w 146"/>
                <a:gd name="T53" fmla="*/ 87 h 106"/>
                <a:gd name="T54" fmla="*/ 120 w 146"/>
                <a:gd name="T55" fmla="*/ 90 h 106"/>
                <a:gd name="T56" fmla="*/ 119 w 146"/>
                <a:gd name="T57" fmla="*/ 87 h 106"/>
                <a:gd name="T58" fmla="*/ 120 w 146"/>
                <a:gd name="T59" fmla="*/ 82 h 106"/>
                <a:gd name="T60" fmla="*/ 128 w 146"/>
                <a:gd name="T61" fmla="*/ 85 h 106"/>
                <a:gd name="T62" fmla="*/ 133 w 146"/>
                <a:gd name="T63" fmla="*/ 81 h 106"/>
                <a:gd name="T64" fmla="*/ 142 w 146"/>
                <a:gd name="T65" fmla="*/ 84 h 106"/>
                <a:gd name="T66" fmla="*/ 142 w 146"/>
                <a:gd name="T67" fmla="*/ 78 h 106"/>
                <a:gd name="T68" fmla="*/ 141 w 146"/>
                <a:gd name="T69" fmla="*/ 73 h 106"/>
                <a:gd name="T70" fmla="*/ 132 w 146"/>
                <a:gd name="T71" fmla="*/ 71 h 106"/>
                <a:gd name="T72" fmla="*/ 119 w 146"/>
                <a:gd name="T73" fmla="*/ 58 h 106"/>
                <a:gd name="T74" fmla="*/ 128 w 146"/>
                <a:gd name="T75" fmla="*/ 20 h 106"/>
                <a:gd name="T76" fmla="*/ 122 w 146"/>
                <a:gd name="T77" fmla="*/ 7 h 106"/>
                <a:gd name="T78" fmla="*/ 113 w 146"/>
                <a:gd name="T79" fmla="*/ 6 h 106"/>
                <a:gd name="T80" fmla="*/ 107 w 146"/>
                <a:gd name="T81" fmla="*/ 7 h 106"/>
                <a:gd name="T82" fmla="*/ 106 w 146"/>
                <a:gd name="T83" fmla="*/ 18 h 106"/>
                <a:gd name="T84" fmla="*/ 101 w 146"/>
                <a:gd name="T85" fmla="*/ 42 h 106"/>
                <a:gd name="T86" fmla="*/ 94 w 146"/>
                <a:gd name="T87" fmla="*/ 41 h 106"/>
                <a:gd name="T88" fmla="*/ 91 w 146"/>
                <a:gd name="T89" fmla="*/ 10 h 106"/>
                <a:gd name="T90" fmla="*/ 83 w 146"/>
                <a:gd name="T91" fmla="*/ 11 h 106"/>
                <a:gd name="T92" fmla="*/ 86 w 146"/>
                <a:gd name="T93" fmla="*/ 20 h 106"/>
                <a:gd name="T94" fmla="*/ 67 w 146"/>
                <a:gd name="T95" fmla="*/ 22 h 106"/>
                <a:gd name="T96" fmla="*/ 72 w 146"/>
                <a:gd name="T97" fmla="*/ 9 h 106"/>
                <a:gd name="T98" fmla="*/ 65 w 146"/>
                <a:gd name="T99" fmla="*/ 11 h 106"/>
                <a:gd name="T100" fmla="*/ 55 w 146"/>
                <a:gd name="T101" fmla="*/ 18 h 106"/>
                <a:gd name="T102" fmla="*/ 54 w 146"/>
                <a:gd name="T103" fmla="*/ 11 h 106"/>
                <a:gd name="T104" fmla="*/ 57 w 146"/>
                <a:gd name="T105" fmla="*/ 2 h 106"/>
                <a:gd name="T106" fmla="*/ 41 w 146"/>
                <a:gd name="T107" fmla="*/ 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106">
                  <a:moveTo>
                    <a:pt x="29" y="12"/>
                  </a:moveTo>
                  <a:cubicBezTo>
                    <a:pt x="28" y="12"/>
                    <a:pt x="25" y="14"/>
                    <a:pt x="24" y="15"/>
                  </a:cubicBezTo>
                  <a:cubicBezTo>
                    <a:pt x="22" y="17"/>
                    <a:pt x="21" y="18"/>
                    <a:pt x="19" y="18"/>
                  </a:cubicBezTo>
                  <a:cubicBezTo>
                    <a:pt x="16" y="18"/>
                    <a:pt x="11" y="19"/>
                    <a:pt x="11" y="21"/>
                  </a:cubicBezTo>
                  <a:cubicBezTo>
                    <a:pt x="11" y="22"/>
                    <a:pt x="12" y="24"/>
                    <a:pt x="12" y="25"/>
                  </a:cubicBezTo>
                  <a:cubicBezTo>
                    <a:pt x="11" y="26"/>
                    <a:pt x="14" y="26"/>
                    <a:pt x="13" y="28"/>
                  </a:cubicBezTo>
                  <a:cubicBezTo>
                    <a:pt x="12" y="29"/>
                    <a:pt x="6" y="31"/>
                    <a:pt x="4" y="32"/>
                  </a:cubicBezTo>
                  <a:cubicBezTo>
                    <a:pt x="3" y="33"/>
                    <a:pt x="1" y="36"/>
                    <a:pt x="1" y="38"/>
                  </a:cubicBezTo>
                  <a:cubicBezTo>
                    <a:pt x="0" y="40"/>
                    <a:pt x="0" y="41"/>
                    <a:pt x="2" y="41"/>
                  </a:cubicBezTo>
                  <a:cubicBezTo>
                    <a:pt x="3" y="41"/>
                    <a:pt x="1" y="44"/>
                    <a:pt x="4" y="44"/>
                  </a:cubicBezTo>
                  <a:cubicBezTo>
                    <a:pt x="7" y="43"/>
                    <a:pt x="8" y="43"/>
                    <a:pt x="8" y="44"/>
                  </a:cubicBezTo>
                  <a:cubicBezTo>
                    <a:pt x="8" y="45"/>
                    <a:pt x="7" y="47"/>
                    <a:pt x="9" y="47"/>
                  </a:cubicBezTo>
                  <a:cubicBezTo>
                    <a:pt x="11" y="46"/>
                    <a:pt x="16" y="48"/>
                    <a:pt x="18" y="47"/>
                  </a:cubicBezTo>
                  <a:cubicBezTo>
                    <a:pt x="20" y="45"/>
                    <a:pt x="22" y="45"/>
                    <a:pt x="25" y="45"/>
                  </a:cubicBezTo>
                  <a:cubicBezTo>
                    <a:pt x="29" y="46"/>
                    <a:pt x="32" y="47"/>
                    <a:pt x="31" y="47"/>
                  </a:cubicBezTo>
                  <a:cubicBezTo>
                    <a:pt x="29" y="47"/>
                    <a:pt x="23" y="47"/>
                    <a:pt x="21" y="48"/>
                  </a:cubicBezTo>
                  <a:cubicBezTo>
                    <a:pt x="20" y="49"/>
                    <a:pt x="18" y="50"/>
                    <a:pt x="14" y="50"/>
                  </a:cubicBezTo>
                  <a:cubicBezTo>
                    <a:pt x="11" y="50"/>
                    <a:pt x="5" y="53"/>
                    <a:pt x="4" y="53"/>
                  </a:cubicBezTo>
                  <a:cubicBezTo>
                    <a:pt x="3" y="53"/>
                    <a:pt x="3" y="60"/>
                    <a:pt x="3" y="61"/>
                  </a:cubicBezTo>
                  <a:cubicBezTo>
                    <a:pt x="4" y="62"/>
                    <a:pt x="6" y="64"/>
                    <a:pt x="9" y="64"/>
                  </a:cubicBezTo>
                  <a:cubicBezTo>
                    <a:pt x="13" y="64"/>
                    <a:pt x="14" y="66"/>
                    <a:pt x="15" y="65"/>
                  </a:cubicBezTo>
                  <a:cubicBezTo>
                    <a:pt x="17" y="64"/>
                    <a:pt x="16" y="64"/>
                    <a:pt x="19" y="64"/>
                  </a:cubicBezTo>
                  <a:cubicBezTo>
                    <a:pt x="22" y="64"/>
                    <a:pt x="23" y="65"/>
                    <a:pt x="27" y="64"/>
                  </a:cubicBezTo>
                  <a:cubicBezTo>
                    <a:pt x="30" y="63"/>
                    <a:pt x="39" y="61"/>
                    <a:pt x="40" y="62"/>
                  </a:cubicBezTo>
                  <a:cubicBezTo>
                    <a:pt x="42" y="63"/>
                    <a:pt x="45" y="64"/>
                    <a:pt x="48" y="64"/>
                  </a:cubicBezTo>
                  <a:cubicBezTo>
                    <a:pt x="51" y="64"/>
                    <a:pt x="60" y="65"/>
                    <a:pt x="58" y="66"/>
                  </a:cubicBezTo>
                  <a:cubicBezTo>
                    <a:pt x="55" y="66"/>
                    <a:pt x="49" y="68"/>
                    <a:pt x="50" y="68"/>
                  </a:cubicBezTo>
                  <a:cubicBezTo>
                    <a:pt x="51" y="68"/>
                    <a:pt x="53" y="71"/>
                    <a:pt x="52" y="71"/>
                  </a:cubicBezTo>
                  <a:cubicBezTo>
                    <a:pt x="50" y="71"/>
                    <a:pt x="50" y="74"/>
                    <a:pt x="49" y="74"/>
                  </a:cubicBezTo>
                  <a:cubicBezTo>
                    <a:pt x="47" y="74"/>
                    <a:pt x="43" y="74"/>
                    <a:pt x="40" y="73"/>
                  </a:cubicBezTo>
                  <a:cubicBezTo>
                    <a:pt x="37" y="73"/>
                    <a:pt x="28" y="75"/>
                    <a:pt x="25" y="75"/>
                  </a:cubicBezTo>
                  <a:cubicBezTo>
                    <a:pt x="22" y="76"/>
                    <a:pt x="20" y="73"/>
                    <a:pt x="15" y="74"/>
                  </a:cubicBezTo>
                  <a:cubicBezTo>
                    <a:pt x="11" y="75"/>
                    <a:pt x="5" y="75"/>
                    <a:pt x="6" y="77"/>
                  </a:cubicBezTo>
                  <a:cubicBezTo>
                    <a:pt x="7" y="78"/>
                    <a:pt x="4" y="82"/>
                    <a:pt x="5" y="83"/>
                  </a:cubicBezTo>
                  <a:cubicBezTo>
                    <a:pt x="6" y="84"/>
                    <a:pt x="9" y="85"/>
                    <a:pt x="8" y="88"/>
                  </a:cubicBezTo>
                  <a:cubicBezTo>
                    <a:pt x="7" y="90"/>
                    <a:pt x="8" y="92"/>
                    <a:pt x="12" y="93"/>
                  </a:cubicBezTo>
                  <a:cubicBezTo>
                    <a:pt x="15" y="95"/>
                    <a:pt x="23" y="94"/>
                    <a:pt x="25" y="94"/>
                  </a:cubicBezTo>
                  <a:cubicBezTo>
                    <a:pt x="27" y="95"/>
                    <a:pt x="29" y="96"/>
                    <a:pt x="28" y="98"/>
                  </a:cubicBezTo>
                  <a:cubicBezTo>
                    <a:pt x="27" y="100"/>
                    <a:pt x="26" y="101"/>
                    <a:pt x="27" y="102"/>
                  </a:cubicBezTo>
                  <a:cubicBezTo>
                    <a:pt x="28" y="104"/>
                    <a:pt x="29" y="106"/>
                    <a:pt x="34" y="106"/>
                  </a:cubicBezTo>
                  <a:cubicBezTo>
                    <a:pt x="38" y="106"/>
                    <a:pt x="47" y="103"/>
                    <a:pt x="49" y="103"/>
                  </a:cubicBezTo>
                  <a:cubicBezTo>
                    <a:pt x="52" y="104"/>
                    <a:pt x="53" y="106"/>
                    <a:pt x="57" y="105"/>
                  </a:cubicBezTo>
                  <a:cubicBezTo>
                    <a:pt x="61" y="104"/>
                    <a:pt x="66" y="100"/>
                    <a:pt x="69" y="99"/>
                  </a:cubicBezTo>
                  <a:cubicBezTo>
                    <a:pt x="71" y="99"/>
                    <a:pt x="81" y="99"/>
                    <a:pt x="83" y="98"/>
                  </a:cubicBezTo>
                  <a:cubicBezTo>
                    <a:pt x="84" y="97"/>
                    <a:pt x="87" y="94"/>
                    <a:pt x="89" y="95"/>
                  </a:cubicBezTo>
                  <a:cubicBezTo>
                    <a:pt x="91" y="95"/>
                    <a:pt x="91" y="96"/>
                    <a:pt x="95" y="96"/>
                  </a:cubicBezTo>
                  <a:cubicBezTo>
                    <a:pt x="99" y="96"/>
                    <a:pt x="105" y="97"/>
                    <a:pt x="104" y="97"/>
                  </a:cubicBezTo>
                  <a:cubicBezTo>
                    <a:pt x="103" y="98"/>
                    <a:pt x="99" y="101"/>
                    <a:pt x="101" y="101"/>
                  </a:cubicBezTo>
                  <a:cubicBezTo>
                    <a:pt x="104" y="101"/>
                    <a:pt x="109" y="99"/>
                    <a:pt x="112" y="100"/>
                  </a:cubicBezTo>
                  <a:cubicBezTo>
                    <a:pt x="115" y="102"/>
                    <a:pt x="117" y="103"/>
                    <a:pt x="120" y="102"/>
                  </a:cubicBezTo>
                  <a:cubicBezTo>
                    <a:pt x="122" y="102"/>
                    <a:pt x="131" y="97"/>
                    <a:pt x="132" y="96"/>
                  </a:cubicBezTo>
                  <a:cubicBezTo>
                    <a:pt x="132" y="95"/>
                    <a:pt x="135" y="94"/>
                    <a:pt x="135" y="94"/>
                  </a:cubicBezTo>
                  <a:cubicBezTo>
                    <a:pt x="135" y="94"/>
                    <a:pt x="133" y="95"/>
                    <a:pt x="132" y="93"/>
                  </a:cubicBezTo>
                  <a:cubicBezTo>
                    <a:pt x="131" y="92"/>
                    <a:pt x="131" y="87"/>
                    <a:pt x="130" y="87"/>
                  </a:cubicBezTo>
                  <a:cubicBezTo>
                    <a:pt x="128" y="87"/>
                    <a:pt x="125" y="91"/>
                    <a:pt x="123" y="91"/>
                  </a:cubicBezTo>
                  <a:cubicBezTo>
                    <a:pt x="122" y="91"/>
                    <a:pt x="121" y="89"/>
                    <a:pt x="120" y="90"/>
                  </a:cubicBezTo>
                  <a:cubicBezTo>
                    <a:pt x="118" y="90"/>
                    <a:pt x="115" y="92"/>
                    <a:pt x="117" y="90"/>
                  </a:cubicBezTo>
                  <a:cubicBezTo>
                    <a:pt x="119" y="88"/>
                    <a:pt x="121" y="87"/>
                    <a:pt x="119" y="87"/>
                  </a:cubicBezTo>
                  <a:cubicBezTo>
                    <a:pt x="118" y="86"/>
                    <a:pt x="116" y="87"/>
                    <a:pt x="116" y="85"/>
                  </a:cubicBezTo>
                  <a:cubicBezTo>
                    <a:pt x="117" y="84"/>
                    <a:pt x="119" y="81"/>
                    <a:pt x="120" y="82"/>
                  </a:cubicBezTo>
                  <a:cubicBezTo>
                    <a:pt x="120" y="83"/>
                    <a:pt x="121" y="86"/>
                    <a:pt x="123" y="86"/>
                  </a:cubicBezTo>
                  <a:cubicBezTo>
                    <a:pt x="125" y="86"/>
                    <a:pt x="130" y="86"/>
                    <a:pt x="128" y="85"/>
                  </a:cubicBezTo>
                  <a:cubicBezTo>
                    <a:pt x="126" y="84"/>
                    <a:pt x="124" y="84"/>
                    <a:pt x="127" y="83"/>
                  </a:cubicBezTo>
                  <a:cubicBezTo>
                    <a:pt x="130" y="82"/>
                    <a:pt x="131" y="81"/>
                    <a:pt x="133" y="81"/>
                  </a:cubicBezTo>
                  <a:cubicBezTo>
                    <a:pt x="135" y="82"/>
                    <a:pt x="137" y="81"/>
                    <a:pt x="138" y="82"/>
                  </a:cubicBezTo>
                  <a:cubicBezTo>
                    <a:pt x="139" y="83"/>
                    <a:pt x="140" y="85"/>
                    <a:pt x="142" y="84"/>
                  </a:cubicBezTo>
                  <a:cubicBezTo>
                    <a:pt x="143" y="82"/>
                    <a:pt x="145" y="81"/>
                    <a:pt x="144" y="80"/>
                  </a:cubicBezTo>
                  <a:cubicBezTo>
                    <a:pt x="143" y="79"/>
                    <a:pt x="140" y="79"/>
                    <a:pt x="142" y="78"/>
                  </a:cubicBezTo>
                  <a:cubicBezTo>
                    <a:pt x="143" y="77"/>
                    <a:pt x="146" y="76"/>
                    <a:pt x="145" y="75"/>
                  </a:cubicBezTo>
                  <a:cubicBezTo>
                    <a:pt x="144" y="74"/>
                    <a:pt x="142" y="73"/>
                    <a:pt x="141" y="73"/>
                  </a:cubicBezTo>
                  <a:cubicBezTo>
                    <a:pt x="139" y="74"/>
                    <a:pt x="136" y="77"/>
                    <a:pt x="135" y="75"/>
                  </a:cubicBezTo>
                  <a:cubicBezTo>
                    <a:pt x="134" y="74"/>
                    <a:pt x="135" y="75"/>
                    <a:pt x="132" y="71"/>
                  </a:cubicBezTo>
                  <a:cubicBezTo>
                    <a:pt x="130" y="68"/>
                    <a:pt x="130" y="66"/>
                    <a:pt x="128" y="64"/>
                  </a:cubicBezTo>
                  <a:cubicBezTo>
                    <a:pt x="125" y="63"/>
                    <a:pt x="120" y="60"/>
                    <a:pt x="119" y="58"/>
                  </a:cubicBezTo>
                  <a:cubicBezTo>
                    <a:pt x="119" y="55"/>
                    <a:pt x="126" y="33"/>
                    <a:pt x="126" y="30"/>
                  </a:cubicBezTo>
                  <a:cubicBezTo>
                    <a:pt x="126" y="28"/>
                    <a:pt x="128" y="22"/>
                    <a:pt x="128" y="20"/>
                  </a:cubicBezTo>
                  <a:cubicBezTo>
                    <a:pt x="129" y="19"/>
                    <a:pt x="127" y="17"/>
                    <a:pt x="126" y="15"/>
                  </a:cubicBezTo>
                  <a:cubicBezTo>
                    <a:pt x="125" y="13"/>
                    <a:pt x="123" y="9"/>
                    <a:pt x="122" y="7"/>
                  </a:cubicBezTo>
                  <a:cubicBezTo>
                    <a:pt x="121" y="5"/>
                    <a:pt x="118" y="2"/>
                    <a:pt x="117" y="3"/>
                  </a:cubicBezTo>
                  <a:cubicBezTo>
                    <a:pt x="116" y="3"/>
                    <a:pt x="115" y="6"/>
                    <a:pt x="113" y="6"/>
                  </a:cubicBezTo>
                  <a:cubicBezTo>
                    <a:pt x="111" y="5"/>
                    <a:pt x="108" y="2"/>
                    <a:pt x="107" y="3"/>
                  </a:cubicBezTo>
                  <a:cubicBezTo>
                    <a:pt x="107" y="5"/>
                    <a:pt x="109" y="7"/>
                    <a:pt x="107" y="7"/>
                  </a:cubicBezTo>
                  <a:cubicBezTo>
                    <a:pt x="106" y="7"/>
                    <a:pt x="105" y="7"/>
                    <a:pt x="105" y="9"/>
                  </a:cubicBezTo>
                  <a:cubicBezTo>
                    <a:pt x="105" y="11"/>
                    <a:pt x="106" y="16"/>
                    <a:pt x="106" y="18"/>
                  </a:cubicBezTo>
                  <a:cubicBezTo>
                    <a:pt x="106" y="20"/>
                    <a:pt x="105" y="30"/>
                    <a:pt x="103" y="32"/>
                  </a:cubicBezTo>
                  <a:cubicBezTo>
                    <a:pt x="102" y="34"/>
                    <a:pt x="101" y="41"/>
                    <a:pt x="101" y="42"/>
                  </a:cubicBezTo>
                  <a:cubicBezTo>
                    <a:pt x="100" y="42"/>
                    <a:pt x="98" y="42"/>
                    <a:pt x="97" y="42"/>
                  </a:cubicBezTo>
                  <a:cubicBezTo>
                    <a:pt x="96" y="42"/>
                    <a:pt x="93" y="42"/>
                    <a:pt x="94" y="41"/>
                  </a:cubicBezTo>
                  <a:cubicBezTo>
                    <a:pt x="94" y="41"/>
                    <a:pt x="96" y="21"/>
                    <a:pt x="96" y="20"/>
                  </a:cubicBezTo>
                  <a:cubicBezTo>
                    <a:pt x="97" y="19"/>
                    <a:pt x="90" y="13"/>
                    <a:pt x="91" y="10"/>
                  </a:cubicBezTo>
                  <a:cubicBezTo>
                    <a:pt x="91" y="8"/>
                    <a:pt x="83" y="5"/>
                    <a:pt x="82" y="5"/>
                  </a:cubicBezTo>
                  <a:cubicBezTo>
                    <a:pt x="81" y="6"/>
                    <a:pt x="82" y="9"/>
                    <a:pt x="83" y="11"/>
                  </a:cubicBezTo>
                  <a:cubicBezTo>
                    <a:pt x="84" y="12"/>
                    <a:pt x="87" y="11"/>
                    <a:pt x="87" y="14"/>
                  </a:cubicBezTo>
                  <a:cubicBezTo>
                    <a:pt x="86" y="18"/>
                    <a:pt x="90" y="20"/>
                    <a:pt x="86" y="20"/>
                  </a:cubicBezTo>
                  <a:cubicBezTo>
                    <a:pt x="82" y="20"/>
                    <a:pt x="82" y="19"/>
                    <a:pt x="79" y="19"/>
                  </a:cubicBezTo>
                  <a:cubicBezTo>
                    <a:pt x="76" y="19"/>
                    <a:pt x="69" y="24"/>
                    <a:pt x="67" y="22"/>
                  </a:cubicBezTo>
                  <a:cubicBezTo>
                    <a:pt x="66" y="21"/>
                    <a:pt x="78" y="17"/>
                    <a:pt x="77" y="14"/>
                  </a:cubicBezTo>
                  <a:cubicBezTo>
                    <a:pt x="77" y="11"/>
                    <a:pt x="73" y="11"/>
                    <a:pt x="72" y="9"/>
                  </a:cubicBezTo>
                  <a:cubicBezTo>
                    <a:pt x="72" y="7"/>
                    <a:pt x="68" y="5"/>
                    <a:pt x="66" y="6"/>
                  </a:cubicBezTo>
                  <a:cubicBezTo>
                    <a:pt x="65" y="7"/>
                    <a:pt x="66" y="10"/>
                    <a:pt x="65" y="11"/>
                  </a:cubicBezTo>
                  <a:cubicBezTo>
                    <a:pt x="64" y="12"/>
                    <a:pt x="61" y="20"/>
                    <a:pt x="59" y="19"/>
                  </a:cubicBezTo>
                  <a:cubicBezTo>
                    <a:pt x="57" y="19"/>
                    <a:pt x="56" y="18"/>
                    <a:pt x="55" y="18"/>
                  </a:cubicBezTo>
                  <a:cubicBezTo>
                    <a:pt x="53" y="18"/>
                    <a:pt x="50" y="20"/>
                    <a:pt x="48" y="18"/>
                  </a:cubicBezTo>
                  <a:cubicBezTo>
                    <a:pt x="47" y="17"/>
                    <a:pt x="52" y="12"/>
                    <a:pt x="54" y="11"/>
                  </a:cubicBezTo>
                  <a:cubicBezTo>
                    <a:pt x="56" y="10"/>
                    <a:pt x="57" y="10"/>
                    <a:pt x="58" y="8"/>
                  </a:cubicBezTo>
                  <a:cubicBezTo>
                    <a:pt x="58" y="5"/>
                    <a:pt x="59" y="2"/>
                    <a:pt x="57" y="2"/>
                  </a:cubicBezTo>
                  <a:cubicBezTo>
                    <a:pt x="56" y="1"/>
                    <a:pt x="52" y="0"/>
                    <a:pt x="51" y="1"/>
                  </a:cubicBezTo>
                  <a:cubicBezTo>
                    <a:pt x="49" y="2"/>
                    <a:pt x="43" y="6"/>
                    <a:pt x="41" y="7"/>
                  </a:cubicBezTo>
                  <a:cubicBezTo>
                    <a:pt x="39" y="8"/>
                    <a:pt x="31" y="12"/>
                    <a:pt x="2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28" name="Freeform 94"/>
            <p:cNvSpPr/>
            <p:nvPr/>
          </p:nvSpPr>
          <p:spPr bwMode="auto">
            <a:xfrm>
              <a:off x="4273837" y="2058094"/>
              <a:ext cx="45111" cy="40327"/>
            </a:xfrm>
            <a:custGeom>
              <a:avLst/>
              <a:gdLst>
                <a:gd name="T0" fmla="*/ 7 w 28"/>
                <a:gd name="T1" fmla="*/ 14 h 25"/>
                <a:gd name="T2" fmla="*/ 12 w 28"/>
                <a:gd name="T3" fmla="*/ 21 h 25"/>
                <a:gd name="T4" fmla="*/ 15 w 28"/>
                <a:gd name="T5" fmla="*/ 19 h 25"/>
                <a:gd name="T6" fmla="*/ 19 w 28"/>
                <a:gd name="T7" fmla="*/ 17 h 25"/>
                <a:gd name="T8" fmla="*/ 25 w 28"/>
                <a:gd name="T9" fmla="*/ 9 h 25"/>
                <a:gd name="T10" fmla="*/ 27 w 28"/>
                <a:gd name="T11" fmla="*/ 2 h 25"/>
                <a:gd name="T12" fmla="*/ 7 w 28"/>
                <a:gd name="T13" fmla="*/ 1 h 25"/>
                <a:gd name="T14" fmla="*/ 2 w 28"/>
                <a:gd name="T15" fmla="*/ 7 h 25"/>
                <a:gd name="T16" fmla="*/ 7 w 28"/>
                <a:gd name="T17"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5">
                  <a:moveTo>
                    <a:pt x="7" y="14"/>
                  </a:moveTo>
                  <a:cubicBezTo>
                    <a:pt x="10" y="15"/>
                    <a:pt x="11" y="18"/>
                    <a:pt x="12" y="21"/>
                  </a:cubicBezTo>
                  <a:cubicBezTo>
                    <a:pt x="13" y="25"/>
                    <a:pt x="14" y="21"/>
                    <a:pt x="15" y="19"/>
                  </a:cubicBezTo>
                  <a:cubicBezTo>
                    <a:pt x="17" y="17"/>
                    <a:pt x="17" y="18"/>
                    <a:pt x="19" y="17"/>
                  </a:cubicBezTo>
                  <a:cubicBezTo>
                    <a:pt x="20" y="16"/>
                    <a:pt x="22" y="11"/>
                    <a:pt x="25" y="9"/>
                  </a:cubicBezTo>
                  <a:cubicBezTo>
                    <a:pt x="27" y="6"/>
                    <a:pt x="28" y="4"/>
                    <a:pt x="27" y="2"/>
                  </a:cubicBezTo>
                  <a:cubicBezTo>
                    <a:pt x="25" y="0"/>
                    <a:pt x="8" y="1"/>
                    <a:pt x="7" y="1"/>
                  </a:cubicBezTo>
                  <a:cubicBezTo>
                    <a:pt x="7" y="2"/>
                    <a:pt x="4" y="5"/>
                    <a:pt x="2" y="7"/>
                  </a:cubicBezTo>
                  <a:cubicBezTo>
                    <a:pt x="0" y="10"/>
                    <a:pt x="5" y="12"/>
                    <a:pt x="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29" name="Freeform 95"/>
            <p:cNvSpPr/>
            <p:nvPr/>
          </p:nvSpPr>
          <p:spPr bwMode="auto">
            <a:xfrm>
              <a:off x="3842544" y="2215300"/>
              <a:ext cx="10936" cy="14354"/>
            </a:xfrm>
            <a:custGeom>
              <a:avLst/>
              <a:gdLst>
                <a:gd name="T0" fmla="*/ 5 w 7"/>
                <a:gd name="T1" fmla="*/ 7 h 9"/>
                <a:gd name="T2" fmla="*/ 4 w 7"/>
                <a:gd name="T3" fmla="*/ 0 h 9"/>
                <a:gd name="T4" fmla="*/ 0 w 7"/>
                <a:gd name="T5" fmla="*/ 7 h 9"/>
                <a:gd name="T6" fmla="*/ 5 w 7"/>
                <a:gd name="T7" fmla="*/ 7 h 9"/>
              </a:gdLst>
              <a:ahLst/>
              <a:cxnLst>
                <a:cxn ang="0">
                  <a:pos x="T0" y="T1"/>
                </a:cxn>
                <a:cxn ang="0">
                  <a:pos x="T2" y="T3"/>
                </a:cxn>
                <a:cxn ang="0">
                  <a:pos x="T4" y="T5"/>
                </a:cxn>
                <a:cxn ang="0">
                  <a:pos x="T6" y="T7"/>
                </a:cxn>
              </a:cxnLst>
              <a:rect l="0" t="0" r="r" b="b"/>
              <a:pathLst>
                <a:path w="7" h="9">
                  <a:moveTo>
                    <a:pt x="5" y="7"/>
                  </a:moveTo>
                  <a:cubicBezTo>
                    <a:pt x="7" y="7"/>
                    <a:pt x="5" y="0"/>
                    <a:pt x="4" y="0"/>
                  </a:cubicBezTo>
                  <a:cubicBezTo>
                    <a:pt x="3" y="0"/>
                    <a:pt x="0" y="4"/>
                    <a:pt x="0" y="7"/>
                  </a:cubicBezTo>
                  <a:cubicBezTo>
                    <a:pt x="0" y="9"/>
                    <a:pt x="3" y="8"/>
                    <a:pt x="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30" name="Freeform 96"/>
            <p:cNvSpPr/>
            <p:nvPr/>
          </p:nvSpPr>
          <p:spPr bwMode="auto">
            <a:xfrm>
              <a:off x="4416006" y="2048525"/>
              <a:ext cx="93641" cy="85439"/>
            </a:xfrm>
            <a:custGeom>
              <a:avLst/>
              <a:gdLst>
                <a:gd name="T0" fmla="*/ 4 w 58"/>
                <a:gd name="T1" fmla="*/ 38 h 53"/>
                <a:gd name="T2" fmla="*/ 7 w 58"/>
                <a:gd name="T3" fmla="*/ 41 h 53"/>
                <a:gd name="T4" fmla="*/ 5 w 58"/>
                <a:gd name="T5" fmla="*/ 48 h 53"/>
                <a:gd name="T6" fmla="*/ 7 w 58"/>
                <a:gd name="T7" fmla="*/ 51 h 53"/>
                <a:gd name="T8" fmla="*/ 5 w 58"/>
                <a:gd name="T9" fmla="*/ 52 h 53"/>
                <a:gd name="T10" fmla="*/ 13 w 58"/>
                <a:gd name="T11" fmla="*/ 53 h 53"/>
                <a:gd name="T12" fmla="*/ 18 w 58"/>
                <a:gd name="T13" fmla="*/ 48 h 53"/>
                <a:gd name="T14" fmla="*/ 15 w 58"/>
                <a:gd name="T15" fmla="*/ 41 h 53"/>
                <a:gd name="T16" fmla="*/ 15 w 58"/>
                <a:gd name="T17" fmla="*/ 37 h 53"/>
                <a:gd name="T18" fmla="*/ 23 w 58"/>
                <a:gd name="T19" fmla="*/ 34 h 53"/>
                <a:gd name="T20" fmla="*/ 26 w 58"/>
                <a:gd name="T21" fmla="*/ 35 h 53"/>
                <a:gd name="T22" fmla="*/ 34 w 58"/>
                <a:gd name="T23" fmla="*/ 33 h 53"/>
                <a:gd name="T24" fmla="*/ 42 w 58"/>
                <a:gd name="T25" fmla="*/ 27 h 53"/>
                <a:gd name="T26" fmla="*/ 43 w 58"/>
                <a:gd name="T27" fmla="*/ 21 h 53"/>
                <a:gd name="T28" fmla="*/ 50 w 58"/>
                <a:gd name="T29" fmla="*/ 14 h 53"/>
                <a:gd name="T30" fmla="*/ 56 w 58"/>
                <a:gd name="T31" fmla="*/ 7 h 53"/>
                <a:gd name="T32" fmla="*/ 54 w 58"/>
                <a:gd name="T33" fmla="*/ 4 h 53"/>
                <a:gd name="T34" fmla="*/ 50 w 58"/>
                <a:gd name="T35" fmla="*/ 2 h 53"/>
                <a:gd name="T36" fmla="*/ 45 w 58"/>
                <a:gd name="T37" fmla="*/ 3 h 53"/>
                <a:gd name="T38" fmla="*/ 42 w 58"/>
                <a:gd name="T39" fmla="*/ 5 h 53"/>
                <a:gd name="T40" fmla="*/ 39 w 58"/>
                <a:gd name="T41" fmla="*/ 1 h 53"/>
                <a:gd name="T42" fmla="*/ 29 w 58"/>
                <a:gd name="T43" fmla="*/ 0 h 53"/>
                <a:gd name="T44" fmla="*/ 26 w 58"/>
                <a:gd name="T45" fmla="*/ 3 h 53"/>
                <a:gd name="T46" fmla="*/ 17 w 58"/>
                <a:gd name="T47" fmla="*/ 2 h 53"/>
                <a:gd name="T48" fmla="*/ 16 w 58"/>
                <a:gd name="T49" fmla="*/ 7 h 53"/>
                <a:gd name="T50" fmla="*/ 12 w 58"/>
                <a:gd name="T51" fmla="*/ 12 h 53"/>
                <a:gd name="T52" fmla="*/ 11 w 58"/>
                <a:gd name="T53" fmla="*/ 10 h 53"/>
                <a:gd name="T54" fmla="*/ 8 w 58"/>
                <a:gd name="T55" fmla="*/ 16 h 53"/>
                <a:gd name="T56" fmla="*/ 7 w 58"/>
                <a:gd name="T57" fmla="*/ 24 h 53"/>
                <a:gd name="T58" fmla="*/ 3 w 58"/>
                <a:gd name="T59" fmla="*/ 27 h 53"/>
                <a:gd name="T60" fmla="*/ 4 w 58"/>
                <a:gd name="T61" fmla="*/ 34 h 53"/>
                <a:gd name="T62" fmla="*/ 1 w 58"/>
                <a:gd name="T63" fmla="*/ 36 h 53"/>
                <a:gd name="T64" fmla="*/ 4 w 58"/>
                <a:gd name="T65" fmla="*/ 3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 h="53">
                  <a:moveTo>
                    <a:pt x="4" y="38"/>
                  </a:moveTo>
                  <a:cubicBezTo>
                    <a:pt x="6" y="39"/>
                    <a:pt x="5" y="39"/>
                    <a:pt x="7" y="41"/>
                  </a:cubicBezTo>
                  <a:cubicBezTo>
                    <a:pt x="8" y="43"/>
                    <a:pt x="5" y="46"/>
                    <a:pt x="5" y="48"/>
                  </a:cubicBezTo>
                  <a:cubicBezTo>
                    <a:pt x="4" y="49"/>
                    <a:pt x="5" y="50"/>
                    <a:pt x="7" y="51"/>
                  </a:cubicBezTo>
                  <a:cubicBezTo>
                    <a:pt x="9" y="51"/>
                    <a:pt x="7" y="51"/>
                    <a:pt x="5" y="52"/>
                  </a:cubicBezTo>
                  <a:cubicBezTo>
                    <a:pt x="4" y="53"/>
                    <a:pt x="12" y="53"/>
                    <a:pt x="13" y="53"/>
                  </a:cubicBezTo>
                  <a:cubicBezTo>
                    <a:pt x="16" y="52"/>
                    <a:pt x="17" y="48"/>
                    <a:pt x="18" y="48"/>
                  </a:cubicBezTo>
                  <a:cubicBezTo>
                    <a:pt x="18" y="47"/>
                    <a:pt x="16" y="44"/>
                    <a:pt x="15" y="41"/>
                  </a:cubicBezTo>
                  <a:cubicBezTo>
                    <a:pt x="15" y="39"/>
                    <a:pt x="15" y="37"/>
                    <a:pt x="15" y="37"/>
                  </a:cubicBezTo>
                  <a:cubicBezTo>
                    <a:pt x="16" y="37"/>
                    <a:pt x="22" y="35"/>
                    <a:pt x="23" y="34"/>
                  </a:cubicBezTo>
                  <a:cubicBezTo>
                    <a:pt x="24" y="33"/>
                    <a:pt x="25" y="34"/>
                    <a:pt x="26" y="35"/>
                  </a:cubicBezTo>
                  <a:cubicBezTo>
                    <a:pt x="27" y="35"/>
                    <a:pt x="32" y="33"/>
                    <a:pt x="34" y="33"/>
                  </a:cubicBezTo>
                  <a:cubicBezTo>
                    <a:pt x="35" y="33"/>
                    <a:pt x="41" y="28"/>
                    <a:pt x="42" y="27"/>
                  </a:cubicBezTo>
                  <a:cubicBezTo>
                    <a:pt x="43" y="26"/>
                    <a:pt x="43" y="23"/>
                    <a:pt x="43" y="21"/>
                  </a:cubicBezTo>
                  <a:cubicBezTo>
                    <a:pt x="44" y="20"/>
                    <a:pt x="49" y="17"/>
                    <a:pt x="50" y="14"/>
                  </a:cubicBezTo>
                  <a:cubicBezTo>
                    <a:pt x="52" y="12"/>
                    <a:pt x="55" y="8"/>
                    <a:pt x="56" y="7"/>
                  </a:cubicBezTo>
                  <a:cubicBezTo>
                    <a:pt x="58" y="6"/>
                    <a:pt x="57" y="5"/>
                    <a:pt x="54" y="4"/>
                  </a:cubicBezTo>
                  <a:cubicBezTo>
                    <a:pt x="52" y="3"/>
                    <a:pt x="51" y="2"/>
                    <a:pt x="50" y="2"/>
                  </a:cubicBezTo>
                  <a:cubicBezTo>
                    <a:pt x="48" y="2"/>
                    <a:pt x="49" y="4"/>
                    <a:pt x="45" y="3"/>
                  </a:cubicBezTo>
                  <a:cubicBezTo>
                    <a:pt x="40" y="3"/>
                    <a:pt x="44" y="5"/>
                    <a:pt x="42" y="5"/>
                  </a:cubicBezTo>
                  <a:cubicBezTo>
                    <a:pt x="40" y="5"/>
                    <a:pt x="39" y="3"/>
                    <a:pt x="39" y="1"/>
                  </a:cubicBezTo>
                  <a:cubicBezTo>
                    <a:pt x="38" y="0"/>
                    <a:pt x="32" y="1"/>
                    <a:pt x="29" y="0"/>
                  </a:cubicBezTo>
                  <a:cubicBezTo>
                    <a:pt x="25" y="0"/>
                    <a:pt x="27" y="1"/>
                    <a:pt x="26" y="3"/>
                  </a:cubicBezTo>
                  <a:cubicBezTo>
                    <a:pt x="26" y="5"/>
                    <a:pt x="20" y="2"/>
                    <a:pt x="17" y="2"/>
                  </a:cubicBezTo>
                  <a:cubicBezTo>
                    <a:pt x="15" y="2"/>
                    <a:pt x="14" y="5"/>
                    <a:pt x="16" y="7"/>
                  </a:cubicBezTo>
                  <a:cubicBezTo>
                    <a:pt x="17" y="9"/>
                    <a:pt x="15" y="11"/>
                    <a:pt x="12" y="12"/>
                  </a:cubicBezTo>
                  <a:cubicBezTo>
                    <a:pt x="10" y="12"/>
                    <a:pt x="12" y="11"/>
                    <a:pt x="11" y="10"/>
                  </a:cubicBezTo>
                  <a:cubicBezTo>
                    <a:pt x="9" y="9"/>
                    <a:pt x="9" y="14"/>
                    <a:pt x="8" y="16"/>
                  </a:cubicBezTo>
                  <a:cubicBezTo>
                    <a:pt x="7" y="19"/>
                    <a:pt x="7" y="22"/>
                    <a:pt x="7" y="24"/>
                  </a:cubicBezTo>
                  <a:cubicBezTo>
                    <a:pt x="6" y="26"/>
                    <a:pt x="5" y="26"/>
                    <a:pt x="3" y="27"/>
                  </a:cubicBezTo>
                  <a:cubicBezTo>
                    <a:pt x="2" y="27"/>
                    <a:pt x="5" y="33"/>
                    <a:pt x="4" y="34"/>
                  </a:cubicBezTo>
                  <a:cubicBezTo>
                    <a:pt x="4" y="36"/>
                    <a:pt x="2" y="35"/>
                    <a:pt x="1" y="36"/>
                  </a:cubicBezTo>
                  <a:cubicBezTo>
                    <a:pt x="0" y="36"/>
                    <a:pt x="1" y="37"/>
                    <a:pt x="4"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31" name="Freeform 97"/>
            <p:cNvSpPr/>
            <p:nvPr/>
          </p:nvSpPr>
          <p:spPr bwMode="auto">
            <a:xfrm>
              <a:off x="4323733" y="2051942"/>
              <a:ext cx="88856" cy="107994"/>
            </a:xfrm>
            <a:custGeom>
              <a:avLst/>
              <a:gdLst>
                <a:gd name="T0" fmla="*/ 2 w 55"/>
                <a:gd name="T1" fmla="*/ 24 h 67"/>
                <a:gd name="T2" fmla="*/ 1 w 55"/>
                <a:gd name="T3" fmla="*/ 28 h 67"/>
                <a:gd name="T4" fmla="*/ 1 w 55"/>
                <a:gd name="T5" fmla="*/ 36 h 67"/>
                <a:gd name="T6" fmla="*/ 0 w 55"/>
                <a:gd name="T7" fmla="*/ 40 h 67"/>
                <a:gd name="T8" fmla="*/ 5 w 55"/>
                <a:gd name="T9" fmla="*/ 48 h 67"/>
                <a:gd name="T10" fmla="*/ 9 w 55"/>
                <a:gd name="T11" fmla="*/ 48 h 67"/>
                <a:gd name="T12" fmla="*/ 11 w 55"/>
                <a:gd name="T13" fmla="*/ 52 h 67"/>
                <a:gd name="T14" fmla="*/ 14 w 55"/>
                <a:gd name="T15" fmla="*/ 52 h 67"/>
                <a:gd name="T16" fmla="*/ 18 w 55"/>
                <a:gd name="T17" fmla="*/ 59 h 67"/>
                <a:gd name="T18" fmla="*/ 19 w 55"/>
                <a:gd name="T19" fmla="*/ 65 h 67"/>
                <a:gd name="T20" fmla="*/ 24 w 55"/>
                <a:gd name="T21" fmla="*/ 65 h 67"/>
                <a:gd name="T22" fmla="*/ 29 w 55"/>
                <a:gd name="T23" fmla="*/ 62 h 67"/>
                <a:gd name="T24" fmla="*/ 36 w 55"/>
                <a:gd name="T25" fmla="*/ 59 h 67"/>
                <a:gd name="T26" fmla="*/ 40 w 55"/>
                <a:gd name="T27" fmla="*/ 56 h 67"/>
                <a:gd name="T28" fmla="*/ 45 w 55"/>
                <a:gd name="T29" fmla="*/ 55 h 67"/>
                <a:gd name="T30" fmla="*/ 49 w 55"/>
                <a:gd name="T31" fmla="*/ 52 h 67"/>
                <a:gd name="T32" fmla="*/ 48 w 55"/>
                <a:gd name="T33" fmla="*/ 46 h 67"/>
                <a:gd name="T34" fmla="*/ 53 w 55"/>
                <a:gd name="T35" fmla="*/ 41 h 67"/>
                <a:gd name="T36" fmla="*/ 52 w 55"/>
                <a:gd name="T37" fmla="*/ 33 h 67"/>
                <a:gd name="T38" fmla="*/ 48 w 55"/>
                <a:gd name="T39" fmla="*/ 31 h 67"/>
                <a:gd name="T40" fmla="*/ 46 w 55"/>
                <a:gd name="T41" fmla="*/ 26 h 67"/>
                <a:gd name="T42" fmla="*/ 43 w 55"/>
                <a:gd name="T43" fmla="*/ 30 h 67"/>
                <a:gd name="T44" fmla="*/ 39 w 55"/>
                <a:gd name="T45" fmla="*/ 25 h 67"/>
                <a:gd name="T46" fmla="*/ 41 w 55"/>
                <a:gd name="T47" fmla="*/ 23 h 67"/>
                <a:gd name="T48" fmla="*/ 44 w 55"/>
                <a:gd name="T49" fmla="*/ 17 h 67"/>
                <a:gd name="T50" fmla="*/ 48 w 55"/>
                <a:gd name="T51" fmla="*/ 17 h 67"/>
                <a:gd name="T52" fmla="*/ 51 w 55"/>
                <a:gd name="T53" fmla="*/ 15 h 67"/>
                <a:gd name="T54" fmla="*/ 49 w 55"/>
                <a:gd name="T55" fmla="*/ 10 h 67"/>
                <a:gd name="T56" fmla="*/ 53 w 55"/>
                <a:gd name="T57" fmla="*/ 9 h 67"/>
                <a:gd name="T58" fmla="*/ 50 w 55"/>
                <a:gd name="T59" fmla="*/ 3 h 67"/>
                <a:gd name="T60" fmla="*/ 46 w 55"/>
                <a:gd name="T61" fmla="*/ 5 h 67"/>
                <a:gd name="T62" fmla="*/ 37 w 55"/>
                <a:gd name="T63" fmla="*/ 7 h 67"/>
                <a:gd name="T64" fmla="*/ 31 w 55"/>
                <a:gd name="T65" fmla="*/ 5 h 67"/>
                <a:gd name="T66" fmla="*/ 34 w 55"/>
                <a:gd name="T67" fmla="*/ 2 h 67"/>
                <a:gd name="T68" fmla="*/ 26 w 55"/>
                <a:gd name="T69" fmla="*/ 2 h 67"/>
                <a:gd name="T70" fmla="*/ 21 w 55"/>
                <a:gd name="T71" fmla="*/ 2 h 67"/>
                <a:gd name="T72" fmla="*/ 15 w 55"/>
                <a:gd name="T73" fmla="*/ 12 h 67"/>
                <a:gd name="T74" fmla="*/ 16 w 55"/>
                <a:gd name="T75" fmla="*/ 16 h 67"/>
                <a:gd name="T76" fmla="*/ 21 w 55"/>
                <a:gd name="T77" fmla="*/ 19 h 67"/>
                <a:gd name="T78" fmla="*/ 21 w 55"/>
                <a:gd name="T79" fmla="*/ 26 h 67"/>
                <a:gd name="T80" fmla="*/ 22 w 55"/>
                <a:gd name="T81" fmla="*/ 29 h 67"/>
                <a:gd name="T82" fmla="*/ 17 w 55"/>
                <a:gd name="T83" fmla="*/ 32 h 67"/>
                <a:gd name="T84" fmla="*/ 13 w 55"/>
                <a:gd name="T85" fmla="*/ 31 h 67"/>
                <a:gd name="T86" fmla="*/ 9 w 55"/>
                <a:gd name="T87" fmla="*/ 27 h 67"/>
                <a:gd name="T88" fmla="*/ 12 w 55"/>
                <a:gd name="T89" fmla="*/ 24 h 67"/>
                <a:gd name="T90" fmla="*/ 8 w 55"/>
                <a:gd name="T91" fmla="*/ 21 h 67"/>
                <a:gd name="T92" fmla="*/ 2 w 55"/>
                <a:gd name="T93" fmla="*/ 2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5" h="67">
                  <a:moveTo>
                    <a:pt x="2" y="24"/>
                  </a:moveTo>
                  <a:cubicBezTo>
                    <a:pt x="2" y="26"/>
                    <a:pt x="1" y="26"/>
                    <a:pt x="1" y="28"/>
                  </a:cubicBezTo>
                  <a:cubicBezTo>
                    <a:pt x="1" y="30"/>
                    <a:pt x="0" y="34"/>
                    <a:pt x="1" y="36"/>
                  </a:cubicBezTo>
                  <a:cubicBezTo>
                    <a:pt x="2" y="39"/>
                    <a:pt x="1" y="39"/>
                    <a:pt x="0" y="40"/>
                  </a:cubicBezTo>
                  <a:cubicBezTo>
                    <a:pt x="0" y="42"/>
                    <a:pt x="4" y="48"/>
                    <a:pt x="5" y="48"/>
                  </a:cubicBezTo>
                  <a:cubicBezTo>
                    <a:pt x="6" y="49"/>
                    <a:pt x="8" y="48"/>
                    <a:pt x="9" y="48"/>
                  </a:cubicBezTo>
                  <a:cubicBezTo>
                    <a:pt x="10" y="48"/>
                    <a:pt x="10" y="51"/>
                    <a:pt x="11" y="52"/>
                  </a:cubicBezTo>
                  <a:cubicBezTo>
                    <a:pt x="12" y="53"/>
                    <a:pt x="13" y="53"/>
                    <a:pt x="14" y="52"/>
                  </a:cubicBezTo>
                  <a:cubicBezTo>
                    <a:pt x="15" y="52"/>
                    <a:pt x="17" y="57"/>
                    <a:pt x="18" y="59"/>
                  </a:cubicBezTo>
                  <a:cubicBezTo>
                    <a:pt x="19" y="61"/>
                    <a:pt x="18" y="64"/>
                    <a:pt x="19" y="65"/>
                  </a:cubicBezTo>
                  <a:cubicBezTo>
                    <a:pt x="20" y="67"/>
                    <a:pt x="22" y="65"/>
                    <a:pt x="24" y="65"/>
                  </a:cubicBezTo>
                  <a:cubicBezTo>
                    <a:pt x="26" y="64"/>
                    <a:pt x="27" y="63"/>
                    <a:pt x="29" y="62"/>
                  </a:cubicBezTo>
                  <a:cubicBezTo>
                    <a:pt x="31" y="60"/>
                    <a:pt x="33" y="60"/>
                    <a:pt x="36" y="59"/>
                  </a:cubicBezTo>
                  <a:cubicBezTo>
                    <a:pt x="38" y="57"/>
                    <a:pt x="38" y="57"/>
                    <a:pt x="40" y="56"/>
                  </a:cubicBezTo>
                  <a:cubicBezTo>
                    <a:pt x="41" y="55"/>
                    <a:pt x="42" y="55"/>
                    <a:pt x="45" y="55"/>
                  </a:cubicBezTo>
                  <a:cubicBezTo>
                    <a:pt x="46" y="55"/>
                    <a:pt x="48" y="53"/>
                    <a:pt x="49" y="52"/>
                  </a:cubicBezTo>
                  <a:cubicBezTo>
                    <a:pt x="50" y="50"/>
                    <a:pt x="47" y="48"/>
                    <a:pt x="48" y="46"/>
                  </a:cubicBezTo>
                  <a:cubicBezTo>
                    <a:pt x="48" y="44"/>
                    <a:pt x="52" y="43"/>
                    <a:pt x="53" y="41"/>
                  </a:cubicBezTo>
                  <a:cubicBezTo>
                    <a:pt x="55" y="40"/>
                    <a:pt x="54" y="36"/>
                    <a:pt x="52" y="33"/>
                  </a:cubicBezTo>
                  <a:cubicBezTo>
                    <a:pt x="51" y="31"/>
                    <a:pt x="50" y="31"/>
                    <a:pt x="48" y="31"/>
                  </a:cubicBezTo>
                  <a:cubicBezTo>
                    <a:pt x="46" y="30"/>
                    <a:pt x="49" y="27"/>
                    <a:pt x="46" y="26"/>
                  </a:cubicBezTo>
                  <a:cubicBezTo>
                    <a:pt x="44" y="25"/>
                    <a:pt x="45" y="28"/>
                    <a:pt x="43" y="30"/>
                  </a:cubicBezTo>
                  <a:cubicBezTo>
                    <a:pt x="42" y="32"/>
                    <a:pt x="40" y="27"/>
                    <a:pt x="39" y="25"/>
                  </a:cubicBezTo>
                  <a:cubicBezTo>
                    <a:pt x="38" y="24"/>
                    <a:pt x="39" y="23"/>
                    <a:pt x="41" y="23"/>
                  </a:cubicBezTo>
                  <a:cubicBezTo>
                    <a:pt x="42" y="23"/>
                    <a:pt x="43" y="19"/>
                    <a:pt x="44" y="17"/>
                  </a:cubicBezTo>
                  <a:cubicBezTo>
                    <a:pt x="46" y="16"/>
                    <a:pt x="46" y="17"/>
                    <a:pt x="48" y="17"/>
                  </a:cubicBezTo>
                  <a:cubicBezTo>
                    <a:pt x="50" y="17"/>
                    <a:pt x="51" y="17"/>
                    <a:pt x="51" y="15"/>
                  </a:cubicBezTo>
                  <a:cubicBezTo>
                    <a:pt x="50" y="14"/>
                    <a:pt x="48" y="12"/>
                    <a:pt x="49" y="10"/>
                  </a:cubicBezTo>
                  <a:cubicBezTo>
                    <a:pt x="49" y="9"/>
                    <a:pt x="52" y="9"/>
                    <a:pt x="53" y="9"/>
                  </a:cubicBezTo>
                  <a:cubicBezTo>
                    <a:pt x="54" y="8"/>
                    <a:pt x="51" y="4"/>
                    <a:pt x="50" y="3"/>
                  </a:cubicBezTo>
                  <a:cubicBezTo>
                    <a:pt x="48" y="2"/>
                    <a:pt x="47" y="4"/>
                    <a:pt x="46" y="5"/>
                  </a:cubicBezTo>
                  <a:cubicBezTo>
                    <a:pt x="44" y="6"/>
                    <a:pt x="40" y="7"/>
                    <a:pt x="37" y="7"/>
                  </a:cubicBezTo>
                  <a:cubicBezTo>
                    <a:pt x="35" y="8"/>
                    <a:pt x="33" y="6"/>
                    <a:pt x="31" y="5"/>
                  </a:cubicBezTo>
                  <a:cubicBezTo>
                    <a:pt x="30" y="3"/>
                    <a:pt x="32" y="3"/>
                    <a:pt x="34" y="2"/>
                  </a:cubicBezTo>
                  <a:cubicBezTo>
                    <a:pt x="35" y="0"/>
                    <a:pt x="28" y="2"/>
                    <a:pt x="26" y="2"/>
                  </a:cubicBezTo>
                  <a:cubicBezTo>
                    <a:pt x="24" y="3"/>
                    <a:pt x="24" y="2"/>
                    <a:pt x="21" y="2"/>
                  </a:cubicBezTo>
                  <a:cubicBezTo>
                    <a:pt x="18" y="3"/>
                    <a:pt x="14" y="11"/>
                    <a:pt x="15" y="12"/>
                  </a:cubicBezTo>
                  <a:cubicBezTo>
                    <a:pt x="16" y="13"/>
                    <a:pt x="16" y="14"/>
                    <a:pt x="16" y="16"/>
                  </a:cubicBezTo>
                  <a:cubicBezTo>
                    <a:pt x="16" y="18"/>
                    <a:pt x="19" y="18"/>
                    <a:pt x="21" y="19"/>
                  </a:cubicBezTo>
                  <a:cubicBezTo>
                    <a:pt x="23" y="19"/>
                    <a:pt x="21" y="25"/>
                    <a:pt x="21" y="26"/>
                  </a:cubicBezTo>
                  <a:cubicBezTo>
                    <a:pt x="20" y="27"/>
                    <a:pt x="23" y="28"/>
                    <a:pt x="22" y="29"/>
                  </a:cubicBezTo>
                  <a:cubicBezTo>
                    <a:pt x="21" y="29"/>
                    <a:pt x="19" y="32"/>
                    <a:pt x="17" y="32"/>
                  </a:cubicBezTo>
                  <a:cubicBezTo>
                    <a:pt x="16" y="33"/>
                    <a:pt x="14" y="31"/>
                    <a:pt x="13" y="31"/>
                  </a:cubicBezTo>
                  <a:cubicBezTo>
                    <a:pt x="12" y="30"/>
                    <a:pt x="9" y="29"/>
                    <a:pt x="9" y="27"/>
                  </a:cubicBezTo>
                  <a:cubicBezTo>
                    <a:pt x="9" y="26"/>
                    <a:pt x="10" y="25"/>
                    <a:pt x="12" y="24"/>
                  </a:cubicBezTo>
                  <a:cubicBezTo>
                    <a:pt x="13" y="23"/>
                    <a:pt x="10" y="21"/>
                    <a:pt x="8" y="21"/>
                  </a:cubicBezTo>
                  <a:cubicBezTo>
                    <a:pt x="7" y="20"/>
                    <a:pt x="3" y="22"/>
                    <a:pt x="2"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32" name="Freeform 98"/>
            <p:cNvSpPr/>
            <p:nvPr/>
          </p:nvSpPr>
          <p:spPr bwMode="auto">
            <a:xfrm>
              <a:off x="4323733" y="1991794"/>
              <a:ext cx="16404" cy="16404"/>
            </a:xfrm>
            <a:custGeom>
              <a:avLst/>
              <a:gdLst>
                <a:gd name="T0" fmla="*/ 2 w 10"/>
                <a:gd name="T1" fmla="*/ 7 h 10"/>
                <a:gd name="T2" fmla="*/ 3 w 10"/>
                <a:gd name="T3" fmla="*/ 10 h 10"/>
                <a:gd name="T4" fmla="*/ 9 w 10"/>
                <a:gd name="T5" fmla="*/ 6 h 10"/>
                <a:gd name="T6" fmla="*/ 8 w 10"/>
                <a:gd name="T7" fmla="*/ 2 h 10"/>
                <a:gd name="T8" fmla="*/ 4 w 10"/>
                <a:gd name="T9" fmla="*/ 1 h 10"/>
                <a:gd name="T10" fmla="*/ 0 w 10"/>
                <a:gd name="T11" fmla="*/ 8 h 10"/>
                <a:gd name="T12" fmla="*/ 2 w 10"/>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7"/>
                  </a:moveTo>
                  <a:cubicBezTo>
                    <a:pt x="3" y="7"/>
                    <a:pt x="2" y="10"/>
                    <a:pt x="3" y="10"/>
                  </a:cubicBezTo>
                  <a:cubicBezTo>
                    <a:pt x="4" y="10"/>
                    <a:pt x="8" y="7"/>
                    <a:pt x="9" y="6"/>
                  </a:cubicBezTo>
                  <a:cubicBezTo>
                    <a:pt x="10" y="5"/>
                    <a:pt x="9" y="2"/>
                    <a:pt x="8" y="2"/>
                  </a:cubicBezTo>
                  <a:cubicBezTo>
                    <a:pt x="7" y="1"/>
                    <a:pt x="6" y="0"/>
                    <a:pt x="4" y="1"/>
                  </a:cubicBezTo>
                  <a:cubicBezTo>
                    <a:pt x="3" y="2"/>
                    <a:pt x="0" y="6"/>
                    <a:pt x="0" y="8"/>
                  </a:cubicBezTo>
                  <a:cubicBezTo>
                    <a:pt x="0" y="10"/>
                    <a:pt x="1" y="7"/>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33" name="Freeform 99"/>
            <p:cNvSpPr/>
            <p:nvPr/>
          </p:nvSpPr>
          <p:spPr bwMode="auto">
            <a:xfrm>
              <a:off x="7042725" y="1954884"/>
              <a:ext cx="25290" cy="12987"/>
            </a:xfrm>
            <a:custGeom>
              <a:avLst/>
              <a:gdLst>
                <a:gd name="T0" fmla="*/ 1 w 16"/>
                <a:gd name="T1" fmla="*/ 6 h 8"/>
                <a:gd name="T2" fmla="*/ 13 w 16"/>
                <a:gd name="T3" fmla="*/ 6 h 8"/>
                <a:gd name="T4" fmla="*/ 14 w 16"/>
                <a:gd name="T5" fmla="*/ 1 h 8"/>
                <a:gd name="T6" fmla="*/ 6 w 16"/>
                <a:gd name="T7" fmla="*/ 3 h 8"/>
                <a:gd name="T8" fmla="*/ 1 w 16"/>
                <a:gd name="T9" fmla="*/ 6 h 8"/>
              </a:gdLst>
              <a:ahLst/>
              <a:cxnLst>
                <a:cxn ang="0">
                  <a:pos x="T0" y="T1"/>
                </a:cxn>
                <a:cxn ang="0">
                  <a:pos x="T2" y="T3"/>
                </a:cxn>
                <a:cxn ang="0">
                  <a:pos x="T4" y="T5"/>
                </a:cxn>
                <a:cxn ang="0">
                  <a:pos x="T6" y="T7"/>
                </a:cxn>
                <a:cxn ang="0">
                  <a:pos x="T8" y="T9"/>
                </a:cxn>
              </a:cxnLst>
              <a:rect l="0" t="0" r="r" b="b"/>
              <a:pathLst>
                <a:path w="16" h="8">
                  <a:moveTo>
                    <a:pt x="1" y="6"/>
                  </a:moveTo>
                  <a:cubicBezTo>
                    <a:pt x="0" y="8"/>
                    <a:pt x="10" y="6"/>
                    <a:pt x="13" y="6"/>
                  </a:cubicBezTo>
                  <a:cubicBezTo>
                    <a:pt x="16" y="6"/>
                    <a:pt x="16" y="0"/>
                    <a:pt x="14" y="1"/>
                  </a:cubicBezTo>
                  <a:cubicBezTo>
                    <a:pt x="13" y="1"/>
                    <a:pt x="8" y="3"/>
                    <a:pt x="6" y="3"/>
                  </a:cubicBezTo>
                  <a:cubicBezTo>
                    <a:pt x="3" y="3"/>
                    <a:pt x="3" y="4"/>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34" name="Freeform 100"/>
            <p:cNvSpPr/>
            <p:nvPr/>
          </p:nvSpPr>
          <p:spPr bwMode="auto">
            <a:xfrm>
              <a:off x="7035890" y="1924126"/>
              <a:ext cx="21189" cy="12987"/>
            </a:xfrm>
            <a:custGeom>
              <a:avLst/>
              <a:gdLst>
                <a:gd name="T0" fmla="*/ 11 w 13"/>
                <a:gd name="T1" fmla="*/ 6 h 8"/>
                <a:gd name="T2" fmla="*/ 12 w 13"/>
                <a:gd name="T3" fmla="*/ 1 h 8"/>
                <a:gd name="T4" fmla="*/ 9 w 13"/>
                <a:gd name="T5" fmla="*/ 4 h 8"/>
                <a:gd name="T6" fmla="*/ 2 w 13"/>
                <a:gd name="T7" fmla="*/ 7 h 8"/>
                <a:gd name="T8" fmla="*/ 11 w 13"/>
                <a:gd name="T9" fmla="*/ 6 h 8"/>
              </a:gdLst>
              <a:ahLst/>
              <a:cxnLst>
                <a:cxn ang="0">
                  <a:pos x="T0" y="T1"/>
                </a:cxn>
                <a:cxn ang="0">
                  <a:pos x="T2" y="T3"/>
                </a:cxn>
                <a:cxn ang="0">
                  <a:pos x="T4" y="T5"/>
                </a:cxn>
                <a:cxn ang="0">
                  <a:pos x="T6" y="T7"/>
                </a:cxn>
                <a:cxn ang="0">
                  <a:pos x="T8" y="T9"/>
                </a:cxn>
              </a:cxnLst>
              <a:rect l="0" t="0" r="r" b="b"/>
              <a:pathLst>
                <a:path w="13" h="8">
                  <a:moveTo>
                    <a:pt x="11" y="6"/>
                  </a:moveTo>
                  <a:cubicBezTo>
                    <a:pt x="13" y="6"/>
                    <a:pt x="13" y="3"/>
                    <a:pt x="12" y="1"/>
                  </a:cubicBezTo>
                  <a:cubicBezTo>
                    <a:pt x="12" y="0"/>
                    <a:pt x="11" y="2"/>
                    <a:pt x="9" y="4"/>
                  </a:cubicBezTo>
                  <a:cubicBezTo>
                    <a:pt x="6" y="6"/>
                    <a:pt x="5" y="5"/>
                    <a:pt x="2" y="7"/>
                  </a:cubicBezTo>
                  <a:cubicBezTo>
                    <a:pt x="0" y="8"/>
                    <a:pt x="9" y="6"/>
                    <a:pt x="1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35" name="Freeform 101"/>
            <p:cNvSpPr/>
            <p:nvPr/>
          </p:nvSpPr>
          <p:spPr bwMode="auto">
            <a:xfrm>
              <a:off x="6423467" y="2218034"/>
              <a:ext cx="25973" cy="25973"/>
            </a:xfrm>
            <a:custGeom>
              <a:avLst/>
              <a:gdLst>
                <a:gd name="T0" fmla="*/ 7 w 16"/>
                <a:gd name="T1" fmla="*/ 15 h 16"/>
                <a:gd name="T2" fmla="*/ 16 w 16"/>
                <a:gd name="T3" fmla="*/ 7 h 16"/>
                <a:gd name="T4" fmla="*/ 9 w 16"/>
                <a:gd name="T5" fmla="*/ 1 h 16"/>
                <a:gd name="T6" fmla="*/ 2 w 16"/>
                <a:gd name="T7" fmla="*/ 3 h 16"/>
                <a:gd name="T8" fmla="*/ 7 w 16"/>
                <a:gd name="T9" fmla="*/ 15 h 16"/>
              </a:gdLst>
              <a:ahLst/>
              <a:cxnLst>
                <a:cxn ang="0">
                  <a:pos x="T0" y="T1"/>
                </a:cxn>
                <a:cxn ang="0">
                  <a:pos x="T2" y="T3"/>
                </a:cxn>
                <a:cxn ang="0">
                  <a:pos x="T4" y="T5"/>
                </a:cxn>
                <a:cxn ang="0">
                  <a:pos x="T6" y="T7"/>
                </a:cxn>
                <a:cxn ang="0">
                  <a:pos x="T8" y="T9"/>
                </a:cxn>
              </a:cxnLst>
              <a:rect l="0" t="0" r="r" b="b"/>
              <a:pathLst>
                <a:path w="16" h="16">
                  <a:moveTo>
                    <a:pt x="7" y="15"/>
                  </a:moveTo>
                  <a:cubicBezTo>
                    <a:pt x="9" y="15"/>
                    <a:pt x="15" y="8"/>
                    <a:pt x="16" y="7"/>
                  </a:cubicBezTo>
                  <a:cubicBezTo>
                    <a:pt x="16" y="5"/>
                    <a:pt x="11" y="2"/>
                    <a:pt x="9" y="1"/>
                  </a:cubicBezTo>
                  <a:cubicBezTo>
                    <a:pt x="8" y="1"/>
                    <a:pt x="2" y="0"/>
                    <a:pt x="2" y="3"/>
                  </a:cubicBezTo>
                  <a:cubicBezTo>
                    <a:pt x="1" y="6"/>
                    <a:pt x="0" y="16"/>
                    <a:pt x="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36" name="Freeform 102"/>
            <p:cNvSpPr/>
            <p:nvPr/>
          </p:nvSpPr>
          <p:spPr bwMode="auto">
            <a:xfrm>
              <a:off x="6564270" y="2182492"/>
              <a:ext cx="27340" cy="29391"/>
            </a:xfrm>
            <a:custGeom>
              <a:avLst/>
              <a:gdLst>
                <a:gd name="T0" fmla="*/ 11 w 17"/>
                <a:gd name="T1" fmla="*/ 8 h 18"/>
                <a:gd name="T2" fmla="*/ 6 w 17"/>
                <a:gd name="T3" fmla="*/ 2 h 18"/>
                <a:gd name="T4" fmla="*/ 1 w 17"/>
                <a:gd name="T5" fmla="*/ 7 h 18"/>
                <a:gd name="T6" fmla="*/ 7 w 17"/>
                <a:gd name="T7" fmla="*/ 14 h 18"/>
                <a:gd name="T8" fmla="*/ 12 w 17"/>
                <a:gd name="T9" fmla="*/ 18 h 18"/>
                <a:gd name="T10" fmla="*/ 16 w 17"/>
                <a:gd name="T11" fmla="*/ 14 h 18"/>
                <a:gd name="T12" fmla="*/ 11 w 17"/>
                <a:gd name="T13" fmla="*/ 8 h 18"/>
              </a:gdLst>
              <a:ahLst/>
              <a:cxnLst>
                <a:cxn ang="0">
                  <a:pos x="T0" y="T1"/>
                </a:cxn>
                <a:cxn ang="0">
                  <a:pos x="T2" y="T3"/>
                </a:cxn>
                <a:cxn ang="0">
                  <a:pos x="T4" y="T5"/>
                </a:cxn>
                <a:cxn ang="0">
                  <a:pos x="T6" y="T7"/>
                </a:cxn>
                <a:cxn ang="0">
                  <a:pos x="T8" y="T9"/>
                </a:cxn>
                <a:cxn ang="0">
                  <a:pos x="T10" y="T11"/>
                </a:cxn>
                <a:cxn ang="0">
                  <a:pos x="T12" y="T13"/>
                </a:cxn>
              </a:cxnLst>
              <a:rect l="0" t="0" r="r" b="b"/>
              <a:pathLst>
                <a:path w="17" h="18">
                  <a:moveTo>
                    <a:pt x="11" y="8"/>
                  </a:moveTo>
                  <a:cubicBezTo>
                    <a:pt x="9" y="6"/>
                    <a:pt x="7" y="4"/>
                    <a:pt x="6" y="2"/>
                  </a:cubicBezTo>
                  <a:cubicBezTo>
                    <a:pt x="4" y="0"/>
                    <a:pt x="2" y="5"/>
                    <a:pt x="1" y="7"/>
                  </a:cubicBezTo>
                  <a:cubicBezTo>
                    <a:pt x="0" y="9"/>
                    <a:pt x="4" y="14"/>
                    <a:pt x="7" y="14"/>
                  </a:cubicBezTo>
                  <a:cubicBezTo>
                    <a:pt x="10" y="15"/>
                    <a:pt x="9" y="18"/>
                    <a:pt x="12" y="18"/>
                  </a:cubicBezTo>
                  <a:cubicBezTo>
                    <a:pt x="17" y="18"/>
                    <a:pt x="17" y="15"/>
                    <a:pt x="16" y="14"/>
                  </a:cubicBezTo>
                  <a:cubicBezTo>
                    <a:pt x="16" y="12"/>
                    <a:pt x="14" y="10"/>
                    <a:pt x="1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37" name="Freeform 103"/>
            <p:cNvSpPr/>
            <p:nvPr/>
          </p:nvSpPr>
          <p:spPr bwMode="auto">
            <a:xfrm>
              <a:off x="6720793" y="2073131"/>
              <a:ext cx="24606" cy="25290"/>
            </a:xfrm>
            <a:custGeom>
              <a:avLst/>
              <a:gdLst>
                <a:gd name="T0" fmla="*/ 3 w 15"/>
                <a:gd name="T1" fmla="*/ 12 h 16"/>
                <a:gd name="T2" fmla="*/ 8 w 15"/>
                <a:gd name="T3" fmla="*/ 14 h 16"/>
                <a:gd name="T4" fmla="*/ 13 w 15"/>
                <a:gd name="T5" fmla="*/ 6 h 16"/>
                <a:gd name="T6" fmla="*/ 9 w 15"/>
                <a:gd name="T7" fmla="*/ 2 h 16"/>
                <a:gd name="T8" fmla="*/ 2 w 15"/>
                <a:gd name="T9" fmla="*/ 4 h 16"/>
                <a:gd name="T10" fmla="*/ 1 w 15"/>
                <a:gd name="T11" fmla="*/ 14 h 16"/>
                <a:gd name="T12" fmla="*/ 3 w 15"/>
                <a:gd name="T13" fmla="*/ 12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3" y="12"/>
                  </a:moveTo>
                  <a:cubicBezTo>
                    <a:pt x="5" y="11"/>
                    <a:pt x="6" y="14"/>
                    <a:pt x="8" y="14"/>
                  </a:cubicBezTo>
                  <a:cubicBezTo>
                    <a:pt x="15" y="13"/>
                    <a:pt x="14" y="8"/>
                    <a:pt x="13" y="6"/>
                  </a:cubicBezTo>
                  <a:cubicBezTo>
                    <a:pt x="12" y="5"/>
                    <a:pt x="10" y="3"/>
                    <a:pt x="9" y="2"/>
                  </a:cubicBezTo>
                  <a:cubicBezTo>
                    <a:pt x="7" y="0"/>
                    <a:pt x="3" y="3"/>
                    <a:pt x="2" y="4"/>
                  </a:cubicBezTo>
                  <a:cubicBezTo>
                    <a:pt x="0" y="5"/>
                    <a:pt x="0" y="12"/>
                    <a:pt x="1" y="14"/>
                  </a:cubicBezTo>
                  <a:cubicBezTo>
                    <a:pt x="2" y="16"/>
                    <a:pt x="2" y="14"/>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38" name="Freeform 104"/>
            <p:cNvSpPr/>
            <p:nvPr/>
          </p:nvSpPr>
          <p:spPr bwMode="auto">
            <a:xfrm>
              <a:off x="6776157" y="2084067"/>
              <a:ext cx="10936" cy="11620"/>
            </a:xfrm>
            <a:custGeom>
              <a:avLst/>
              <a:gdLst>
                <a:gd name="T0" fmla="*/ 5 w 7"/>
                <a:gd name="T1" fmla="*/ 7 h 7"/>
                <a:gd name="T2" fmla="*/ 6 w 7"/>
                <a:gd name="T3" fmla="*/ 1 h 7"/>
                <a:gd name="T4" fmla="*/ 2 w 7"/>
                <a:gd name="T5" fmla="*/ 1 h 7"/>
                <a:gd name="T6" fmla="*/ 5 w 7"/>
                <a:gd name="T7" fmla="*/ 7 h 7"/>
              </a:gdLst>
              <a:ahLst/>
              <a:cxnLst>
                <a:cxn ang="0">
                  <a:pos x="T0" y="T1"/>
                </a:cxn>
                <a:cxn ang="0">
                  <a:pos x="T2" y="T3"/>
                </a:cxn>
                <a:cxn ang="0">
                  <a:pos x="T4" y="T5"/>
                </a:cxn>
                <a:cxn ang="0">
                  <a:pos x="T6" y="T7"/>
                </a:cxn>
              </a:cxnLst>
              <a:rect l="0" t="0" r="r" b="b"/>
              <a:pathLst>
                <a:path w="7" h="7">
                  <a:moveTo>
                    <a:pt x="5" y="7"/>
                  </a:moveTo>
                  <a:cubicBezTo>
                    <a:pt x="7" y="6"/>
                    <a:pt x="7" y="3"/>
                    <a:pt x="6" y="1"/>
                  </a:cubicBezTo>
                  <a:cubicBezTo>
                    <a:pt x="6" y="0"/>
                    <a:pt x="4" y="0"/>
                    <a:pt x="2" y="1"/>
                  </a:cubicBezTo>
                  <a:cubicBezTo>
                    <a:pt x="0" y="3"/>
                    <a:pt x="3" y="7"/>
                    <a:pt x="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39" name="Freeform 105"/>
            <p:cNvSpPr/>
            <p:nvPr/>
          </p:nvSpPr>
          <p:spPr bwMode="auto">
            <a:xfrm>
              <a:off x="6821269" y="2092269"/>
              <a:ext cx="16404" cy="10936"/>
            </a:xfrm>
            <a:custGeom>
              <a:avLst/>
              <a:gdLst>
                <a:gd name="T0" fmla="*/ 6 w 10"/>
                <a:gd name="T1" fmla="*/ 6 h 7"/>
                <a:gd name="T2" fmla="*/ 4 w 10"/>
                <a:gd name="T3" fmla="*/ 0 h 7"/>
                <a:gd name="T4" fmla="*/ 0 w 10"/>
                <a:gd name="T5" fmla="*/ 4 h 7"/>
                <a:gd name="T6" fmla="*/ 6 w 10"/>
                <a:gd name="T7" fmla="*/ 6 h 7"/>
              </a:gdLst>
              <a:ahLst/>
              <a:cxnLst>
                <a:cxn ang="0">
                  <a:pos x="T0" y="T1"/>
                </a:cxn>
                <a:cxn ang="0">
                  <a:pos x="T2" y="T3"/>
                </a:cxn>
                <a:cxn ang="0">
                  <a:pos x="T4" y="T5"/>
                </a:cxn>
                <a:cxn ang="0">
                  <a:pos x="T6" y="T7"/>
                </a:cxn>
              </a:cxnLst>
              <a:rect l="0" t="0" r="r" b="b"/>
              <a:pathLst>
                <a:path w="10" h="7">
                  <a:moveTo>
                    <a:pt x="6" y="6"/>
                  </a:moveTo>
                  <a:cubicBezTo>
                    <a:pt x="10" y="6"/>
                    <a:pt x="5" y="0"/>
                    <a:pt x="4" y="0"/>
                  </a:cubicBezTo>
                  <a:cubicBezTo>
                    <a:pt x="2" y="0"/>
                    <a:pt x="0" y="2"/>
                    <a:pt x="0" y="4"/>
                  </a:cubicBezTo>
                  <a:cubicBezTo>
                    <a:pt x="1" y="7"/>
                    <a:pt x="4" y="6"/>
                    <a:pt x="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40" name="Freeform 106"/>
            <p:cNvSpPr/>
            <p:nvPr/>
          </p:nvSpPr>
          <p:spPr bwMode="auto">
            <a:xfrm>
              <a:off x="6835622" y="2077916"/>
              <a:ext cx="16404" cy="12987"/>
            </a:xfrm>
            <a:custGeom>
              <a:avLst/>
              <a:gdLst>
                <a:gd name="T0" fmla="*/ 7 w 10"/>
                <a:gd name="T1" fmla="*/ 1 h 8"/>
                <a:gd name="T2" fmla="*/ 2 w 10"/>
                <a:gd name="T3" fmla="*/ 5 h 8"/>
                <a:gd name="T4" fmla="*/ 6 w 10"/>
                <a:gd name="T5" fmla="*/ 8 h 8"/>
                <a:gd name="T6" fmla="*/ 7 w 10"/>
                <a:gd name="T7" fmla="*/ 1 h 8"/>
              </a:gdLst>
              <a:ahLst/>
              <a:cxnLst>
                <a:cxn ang="0">
                  <a:pos x="T0" y="T1"/>
                </a:cxn>
                <a:cxn ang="0">
                  <a:pos x="T2" y="T3"/>
                </a:cxn>
                <a:cxn ang="0">
                  <a:pos x="T4" y="T5"/>
                </a:cxn>
                <a:cxn ang="0">
                  <a:pos x="T6" y="T7"/>
                </a:cxn>
              </a:cxnLst>
              <a:rect l="0" t="0" r="r" b="b"/>
              <a:pathLst>
                <a:path w="10" h="8">
                  <a:moveTo>
                    <a:pt x="7" y="1"/>
                  </a:moveTo>
                  <a:cubicBezTo>
                    <a:pt x="6" y="0"/>
                    <a:pt x="3" y="3"/>
                    <a:pt x="2" y="5"/>
                  </a:cubicBezTo>
                  <a:cubicBezTo>
                    <a:pt x="0" y="7"/>
                    <a:pt x="4" y="8"/>
                    <a:pt x="6" y="8"/>
                  </a:cubicBezTo>
                  <a:cubicBezTo>
                    <a:pt x="10" y="8"/>
                    <a:pt x="7" y="2"/>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41" name="Freeform 107"/>
            <p:cNvSpPr/>
            <p:nvPr/>
          </p:nvSpPr>
          <p:spPr bwMode="auto">
            <a:xfrm>
              <a:off x="7278535" y="2032120"/>
              <a:ext cx="22556" cy="15037"/>
            </a:xfrm>
            <a:custGeom>
              <a:avLst/>
              <a:gdLst>
                <a:gd name="T0" fmla="*/ 3 w 14"/>
                <a:gd name="T1" fmla="*/ 1 h 9"/>
                <a:gd name="T2" fmla="*/ 0 w 14"/>
                <a:gd name="T3" fmla="*/ 6 h 9"/>
                <a:gd name="T4" fmla="*/ 11 w 14"/>
                <a:gd name="T5" fmla="*/ 8 h 9"/>
                <a:gd name="T6" fmla="*/ 11 w 14"/>
                <a:gd name="T7" fmla="*/ 2 h 9"/>
                <a:gd name="T8" fmla="*/ 3 w 14"/>
                <a:gd name="T9" fmla="*/ 1 h 9"/>
              </a:gdLst>
              <a:ahLst/>
              <a:cxnLst>
                <a:cxn ang="0">
                  <a:pos x="T0" y="T1"/>
                </a:cxn>
                <a:cxn ang="0">
                  <a:pos x="T2" y="T3"/>
                </a:cxn>
                <a:cxn ang="0">
                  <a:pos x="T4" y="T5"/>
                </a:cxn>
                <a:cxn ang="0">
                  <a:pos x="T6" y="T7"/>
                </a:cxn>
                <a:cxn ang="0">
                  <a:pos x="T8" y="T9"/>
                </a:cxn>
              </a:cxnLst>
              <a:rect l="0" t="0" r="r" b="b"/>
              <a:pathLst>
                <a:path w="14" h="9">
                  <a:moveTo>
                    <a:pt x="3" y="1"/>
                  </a:moveTo>
                  <a:cubicBezTo>
                    <a:pt x="1" y="1"/>
                    <a:pt x="0" y="4"/>
                    <a:pt x="0" y="6"/>
                  </a:cubicBezTo>
                  <a:cubicBezTo>
                    <a:pt x="0" y="9"/>
                    <a:pt x="10" y="8"/>
                    <a:pt x="11" y="8"/>
                  </a:cubicBezTo>
                  <a:cubicBezTo>
                    <a:pt x="14" y="8"/>
                    <a:pt x="11" y="4"/>
                    <a:pt x="11" y="2"/>
                  </a:cubicBezTo>
                  <a:cubicBezTo>
                    <a:pt x="10" y="0"/>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42" name="Freeform 108"/>
            <p:cNvSpPr/>
            <p:nvPr/>
          </p:nvSpPr>
          <p:spPr bwMode="auto">
            <a:xfrm>
              <a:off x="7670868" y="2064929"/>
              <a:ext cx="53314" cy="28707"/>
            </a:xfrm>
            <a:custGeom>
              <a:avLst/>
              <a:gdLst>
                <a:gd name="T0" fmla="*/ 6 w 33"/>
                <a:gd name="T1" fmla="*/ 13 h 18"/>
                <a:gd name="T2" fmla="*/ 30 w 33"/>
                <a:gd name="T3" fmla="*/ 18 h 18"/>
                <a:gd name="T4" fmla="*/ 23 w 33"/>
                <a:gd name="T5" fmla="*/ 4 h 18"/>
                <a:gd name="T6" fmla="*/ 14 w 33"/>
                <a:gd name="T7" fmla="*/ 1 h 18"/>
                <a:gd name="T8" fmla="*/ 7 w 33"/>
                <a:gd name="T9" fmla="*/ 2 h 18"/>
                <a:gd name="T10" fmla="*/ 5 w 33"/>
                <a:gd name="T11" fmla="*/ 8 h 18"/>
                <a:gd name="T12" fmla="*/ 1 w 33"/>
                <a:gd name="T13" fmla="*/ 13 h 18"/>
                <a:gd name="T14" fmla="*/ 6 w 33"/>
                <a:gd name="T15" fmla="*/ 13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8">
                  <a:moveTo>
                    <a:pt x="6" y="13"/>
                  </a:moveTo>
                  <a:cubicBezTo>
                    <a:pt x="8" y="13"/>
                    <a:pt x="25" y="17"/>
                    <a:pt x="30" y="18"/>
                  </a:cubicBezTo>
                  <a:cubicBezTo>
                    <a:pt x="33" y="18"/>
                    <a:pt x="27" y="7"/>
                    <a:pt x="23" y="4"/>
                  </a:cubicBezTo>
                  <a:cubicBezTo>
                    <a:pt x="20" y="2"/>
                    <a:pt x="16" y="2"/>
                    <a:pt x="14" y="1"/>
                  </a:cubicBezTo>
                  <a:cubicBezTo>
                    <a:pt x="11" y="0"/>
                    <a:pt x="9" y="2"/>
                    <a:pt x="7" y="2"/>
                  </a:cubicBezTo>
                  <a:cubicBezTo>
                    <a:pt x="5" y="2"/>
                    <a:pt x="5" y="6"/>
                    <a:pt x="5" y="8"/>
                  </a:cubicBezTo>
                  <a:cubicBezTo>
                    <a:pt x="6" y="10"/>
                    <a:pt x="1" y="11"/>
                    <a:pt x="1" y="13"/>
                  </a:cubicBezTo>
                  <a:cubicBezTo>
                    <a:pt x="0" y="16"/>
                    <a:pt x="4" y="13"/>
                    <a:pt x="6"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43" name="Freeform 109"/>
            <p:cNvSpPr/>
            <p:nvPr/>
          </p:nvSpPr>
          <p:spPr bwMode="auto">
            <a:xfrm>
              <a:off x="7662666" y="2053309"/>
              <a:ext cx="16404" cy="16404"/>
            </a:xfrm>
            <a:custGeom>
              <a:avLst/>
              <a:gdLst>
                <a:gd name="T0" fmla="*/ 10 w 10"/>
                <a:gd name="T1" fmla="*/ 2 h 10"/>
                <a:gd name="T2" fmla="*/ 5 w 10"/>
                <a:gd name="T3" fmla="*/ 0 h 10"/>
                <a:gd name="T4" fmla="*/ 4 w 10"/>
                <a:gd name="T5" fmla="*/ 8 h 10"/>
                <a:gd name="T6" fmla="*/ 10 w 10"/>
                <a:gd name="T7" fmla="*/ 2 h 10"/>
              </a:gdLst>
              <a:ahLst/>
              <a:cxnLst>
                <a:cxn ang="0">
                  <a:pos x="T0" y="T1"/>
                </a:cxn>
                <a:cxn ang="0">
                  <a:pos x="T2" y="T3"/>
                </a:cxn>
                <a:cxn ang="0">
                  <a:pos x="T4" y="T5"/>
                </a:cxn>
                <a:cxn ang="0">
                  <a:pos x="T6" y="T7"/>
                </a:cxn>
              </a:cxnLst>
              <a:rect l="0" t="0" r="r" b="b"/>
              <a:pathLst>
                <a:path w="10" h="10">
                  <a:moveTo>
                    <a:pt x="10" y="2"/>
                  </a:moveTo>
                  <a:cubicBezTo>
                    <a:pt x="9" y="1"/>
                    <a:pt x="7" y="0"/>
                    <a:pt x="5" y="0"/>
                  </a:cubicBezTo>
                  <a:cubicBezTo>
                    <a:pt x="3" y="0"/>
                    <a:pt x="0" y="6"/>
                    <a:pt x="4" y="8"/>
                  </a:cubicBezTo>
                  <a:cubicBezTo>
                    <a:pt x="8" y="10"/>
                    <a:pt x="10" y="3"/>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44" name="Freeform 110"/>
            <p:cNvSpPr/>
            <p:nvPr/>
          </p:nvSpPr>
          <p:spPr bwMode="auto">
            <a:xfrm>
              <a:off x="7604568" y="1970605"/>
              <a:ext cx="120981" cy="64933"/>
            </a:xfrm>
            <a:custGeom>
              <a:avLst/>
              <a:gdLst>
                <a:gd name="T0" fmla="*/ 8 w 75"/>
                <a:gd name="T1" fmla="*/ 30 h 40"/>
                <a:gd name="T2" fmla="*/ 16 w 75"/>
                <a:gd name="T3" fmla="*/ 36 h 40"/>
                <a:gd name="T4" fmla="*/ 25 w 75"/>
                <a:gd name="T5" fmla="*/ 40 h 40"/>
                <a:gd name="T6" fmla="*/ 28 w 75"/>
                <a:gd name="T7" fmla="*/ 36 h 40"/>
                <a:gd name="T8" fmla="*/ 29 w 75"/>
                <a:gd name="T9" fmla="*/ 32 h 40"/>
                <a:gd name="T10" fmla="*/ 34 w 75"/>
                <a:gd name="T11" fmla="*/ 34 h 40"/>
                <a:gd name="T12" fmla="*/ 46 w 75"/>
                <a:gd name="T13" fmla="*/ 33 h 40"/>
                <a:gd name="T14" fmla="*/ 49 w 75"/>
                <a:gd name="T15" fmla="*/ 33 h 40"/>
                <a:gd name="T16" fmla="*/ 52 w 75"/>
                <a:gd name="T17" fmla="*/ 35 h 40"/>
                <a:gd name="T18" fmla="*/ 62 w 75"/>
                <a:gd name="T19" fmla="*/ 34 h 40"/>
                <a:gd name="T20" fmla="*/ 57 w 75"/>
                <a:gd name="T21" fmla="*/ 31 h 40"/>
                <a:gd name="T22" fmla="*/ 47 w 75"/>
                <a:gd name="T23" fmla="*/ 21 h 40"/>
                <a:gd name="T24" fmla="*/ 46 w 75"/>
                <a:gd name="T25" fmla="*/ 15 h 40"/>
                <a:gd name="T26" fmla="*/ 52 w 75"/>
                <a:gd name="T27" fmla="*/ 15 h 40"/>
                <a:gd name="T28" fmla="*/ 51 w 75"/>
                <a:gd name="T29" fmla="*/ 20 h 40"/>
                <a:gd name="T30" fmla="*/ 57 w 75"/>
                <a:gd name="T31" fmla="*/ 29 h 40"/>
                <a:gd name="T32" fmla="*/ 65 w 75"/>
                <a:gd name="T33" fmla="*/ 31 h 40"/>
                <a:gd name="T34" fmla="*/ 71 w 75"/>
                <a:gd name="T35" fmla="*/ 27 h 40"/>
                <a:gd name="T36" fmla="*/ 69 w 75"/>
                <a:gd name="T37" fmla="*/ 21 h 40"/>
                <a:gd name="T38" fmla="*/ 73 w 75"/>
                <a:gd name="T39" fmla="*/ 18 h 40"/>
                <a:gd name="T40" fmla="*/ 62 w 75"/>
                <a:gd name="T41" fmla="*/ 12 h 40"/>
                <a:gd name="T42" fmla="*/ 51 w 75"/>
                <a:gd name="T43" fmla="*/ 11 h 40"/>
                <a:gd name="T44" fmla="*/ 43 w 75"/>
                <a:gd name="T45" fmla="*/ 6 h 40"/>
                <a:gd name="T46" fmla="*/ 37 w 75"/>
                <a:gd name="T47" fmla="*/ 2 h 40"/>
                <a:gd name="T48" fmla="*/ 36 w 75"/>
                <a:gd name="T49" fmla="*/ 5 h 40"/>
                <a:gd name="T50" fmla="*/ 36 w 75"/>
                <a:gd name="T51" fmla="*/ 12 h 40"/>
                <a:gd name="T52" fmla="*/ 35 w 75"/>
                <a:gd name="T53" fmla="*/ 15 h 40"/>
                <a:gd name="T54" fmla="*/ 32 w 75"/>
                <a:gd name="T55" fmla="*/ 11 h 40"/>
                <a:gd name="T56" fmla="*/ 28 w 75"/>
                <a:gd name="T57" fmla="*/ 11 h 40"/>
                <a:gd name="T58" fmla="*/ 23 w 75"/>
                <a:gd name="T59" fmla="*/ 8 h 40"/>
                <a:gd name="T60" fmla="*/ 17 w 75"/>
                <a:gd name="T61" fmla="*/ 3 h 40"/>
                <a:gd name="T62" fmla="*/ 11 w 75"/>
                <a:gd name="T63" fmla="*/ 3 h 40"/>
                <a:gd name="T64" fmla="*/ 4 w 75"/>
                <a:gd name="T65" fmla="*/ 7 h 40"/>
                <a:gd name="T66" fmla="*/ 5 w 75"/>
                <a:gd name="T67" fmla="*/ 12 h 40"/>
                <a:gd name="T68" fmla="*/ 4 w 75"/>
                <a:gd name="T69" fmla="*/ 14 h 40"/>
                <a:gd name="T70" fmla="*/ 7 w 75"/>
                <a:gd name="T71" fmla="*/ 22 h 40"/>
                <a:gd name="T72" fmla="*/ 3 w 75"/>
                <a:gd name="T73" fmla="*/ 22 h 40"/>
                <a:gd name="T74" fmla="*/ 8 w 75"/>
                <a:gd name="T75" fmla="*/ 3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40">
                  <a:moveTo>
                    <a:pt x="8" y="30"/>
                  </a:moveTo>
                  <a:cubicBezTo>
                    <a:pt x="12" y="32"/>
                    <a:pt x="14" y="33"/>
                    <a:pt x="16" y="36"/>
                  </a:cubicBezTo>
                  <a:cubicBezTo>
                    <a:pt x="18" y="39"/>
                    <a:pt x="22" y="40"/>
                    <a:pt x="25" y="40"/>
                  </a:cubicBezTo>
                  <a:cubicBezTo>
                    <a:pt x="29" y="40"/>
                    <a:pt x="28" y="38"/>
                    <a:pt x="28" y="36"/>
                  </a:cubicBezTo>
                  <a:cubicBezTo>
                    <a:pt x="27" y="33"/>
                    <a:pt x="27" y="32"/>
                    <a:pt x="29" y="32"/>
                  </a:cubicBezTo>
                  <a:cubicBezTo>
                    <a:pt x="30" y="31"/>
                    <a:pt x="31" y="33"/>
                    <a:pt x="34" y="34"/>
                  </a:cubicBezTo>
                  <a:cubicBezTo>
                    <a:pt x="36" y="35"/>
                    <a:pt x="43" y="34"/>
                    <a:pt x="46" y="33"/>
                  </a:cubicBezTo>
                  <a:cubicBezTo>
                    <a:pt x="49" y="31"/>
                    <a:pt x="49" y="31"/>
                    <a:pt x="49" y="33"/>
                  </a:cubicBezTo>
                  <a:cubicBezTo>
                    <a:pt x="49" y="34"/>
                    <a:pt x="50" y="36"/>
                    <a:pt x="52" y="35"/>
                  </a:cubicBezTo>
                  <a:cubicBezTo>
                    <a:pt x="54" y="35"/>
                    <a:pt x="61" y="35"/>
                    <a:pt x="62" y="34"/>
                  </a:cubicBezTo>
                  <a:cubicBezTo>
                    <a:pt x="63" y="33"/>
                    <a:pt x="63" y="33"/>
                    <a:pt x="57" y="31"/>
                  </a:cubicBezTo>
                  <a:cubicBezTo>
                    <a:pt x="51" y="30"/>
                    <a:pt x="48" y="22"/>
                    <a:pt x="47" y="21"/>
                  </a:cubicBezTo>
                  <a:cubicBezTo>
                    <a:pt x="46" y="20"/>
                    <a:pt x="45" y="16"/>
                    <a:pt x="46" y="15"/>
                  </a:cubicBezTo>
                  <a:cubicBezTo>
                    <a:pt x="47" y="14"/>
                    <a:pt x="51" y="14"/>
                    <a:pt x="52" y="15"/>
                  </a:cubicBezTo>
                  <a:cubicBezTo>
                    <a:pt x="53" y="15"/>
                    <a:pt x="51" y="19"/>
                    <a:pt x="51" y="20"/>
                  </a:cubicBezTo>
                  <a:cubicBezTo>
                    <a:pt x="50" y="21"/>
                    <a:pt x="54" y="27"/>
                    <a:pt x="57" y="29"/>
                  </a:cubicBezTo>
                  <a:cubicBezTo>
                    <a:pt x="59" y="30"/>
                    <a:pt x="63" y="30"/>
                    <a:pt x="65" y="31"/>
                  </a:cubicBezTo>
                  <a:cubicBezTo>
                    <a:pt x="67" y="32"/>
                    <a:pt x="69" y="28"/>
                    <a:pt x="71" y="27"/>
                  </a:cubicBezTo>
                  <a:cubicBezTo>
                    <a:pt x="72" y="26"/>
                    <a:pt x="70" y="22"/>
                    <a:pt x="69" y="21"/>
                  </a:cubicBezTo>
                  <a:cubicBezTo>
                    <a:pt x="69" y="19"/>
                    <a:pt x="72" y="19"/>
                    <a:pt x="73" y="18"/>
                  </a:cubicBezTo>
                  <a:cubicBezTo>
                    <a:pt x="75" y="17"/>
                    <a:pt x="65" y="14"/>
                    <a:pt x="62" y="12"/>
                  </a:cubicBezTo>
                  <a:cubicBezTo>
                    <a:pt x="59" y="10"/>
                    <a:pt x="55" y="11"/>
                    <a:pt x="51" y="11"/>
                  </a:cubicBezTo>
                  <a:cubicBezTo>
                    <a:pt x="48" y="11"/>
                    <a:pt x="47" y="8"/>
                    <a:pt x="43" y="6"/>
                  </a:cubicBezTo>
                  <a:cubicBezTo>
                    <a:pt x="39" y="4"/>
                    <a:pt x="39" y="3"/>
                    <a:pt x="37" y="2"/>
                  </a:cubicBezTo>
                  <a:cubicBezTo>
                    <a:pt x="34" y="2"/>
                    <a:pt x="38" y="4"/>
                    <a:pt x="36" y="5"/>
                  </a:cubicBezTo>
                  <a:cubicBezTo>
                    <a:pt x="34" y="6"/>
                    <a:pt x="35" y="9"/>
                    <a:pt x="36" y="12"/>
                  </a:cubicBezTo>
                  <a:cubicBezTo>
                    <a:pt x="36" y="14"/>
                    <a:pt x="37" y="15"/>
                    <a:pt x="35" y="15"/>
                  </a:cubicBezTo>
                  <a:cubicBezTo>
                    <a:pt x="33" y="16"/>
                    <a:pt x="32" y="13"/>
                    <a:pt x="32" y="11"/>
                  </a:cubicBezTo>
                  <a:cubicBezTo>
                    <a:pt x="31" y="10"/>
                    <a:pt x="30" y="11"/>
                    <a:pt x="28" y="11"/>
                  </a:cubicBezTo>
                  <a:cubicBezTo>
                    <a:pt x="25" y="12"/>
                    <a:pt x="24" y="9"/>
                    <a:pt x="23" y="8"/>
                  </a:cubicBezTo>
                  <a:cubicBezTo>
                    <a:pt x="23" y="6"/>
                    <a:pt x="20" y="5"/>
                    <a:pt x="17" y="3"/>
                  </a:cubicBezTo>
                  <a:cubicBezTo>
                    <a:pt x="15" y="0"/>
                    <a:pt x="13" y="1"/>
                    <a:pt x="11" y="3"/>
                  </a:cubicBezTo>
                  <a:cubicBezTo>
                    <a:pt x="9" y="4"/>
                    <a:pt x="5" y="6"/>
                    <a:pt x="4" y="7"/>
                  </a:cubicBezTo>
                  <a:cubicBezTo>
                    <a:pt x="3" y="8"/>
                    <a:pt x="4" y="10"/>
                    <a:pt x="5" y="12"/>
                  </a:cubicBezTo>
                  <a:cubicBezTo>
                    <a:pt x="6" y="15"/>
                    <a:pt x="5" y="12"/>
                    <a:pt x="4" y="14"/>
                  </a:cubicBezTo>
                  <a:cubicBezTo>
                    <a:pt x="2" y="15"/>
                    <a:pt x="7" y="21"/>
                    <a:pt x="7" y="22"/>
                  </a:cubicBezTo>
                  <a:cubicBezTo>
                    <a:pt x="7" y="24"/>
                    <a:pt x="5" y="22"/>
                    <a:pt x="3" y="22"/>
                  </a:cubicBezTo>
                  <a:cubicBezTo>
                    <a:pt x="0" y="23"/>
                    <a:pt x="5" y="27"/>
                    <a:pt x="8"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45" name="Freeform 111"/>
            <p:cNvSpPr/>
            <p:nvPr/>
          </p:nvSpPr>
          <p:spPr bwMode="auto">
            <a:xfrm>
              <a:off x="7735801" y="2001363"/>
              <a:ext cx="65617" cy="34175"/>
            </a:xfrm>
            <a:custGeom>
              <a:avLst/>
              <a:gdLst>
                <a:gd name="T0" fmla="*/ 7 w 41"/>
                <a:gd name="T1" fmla="*/ 7 h 21"/>
                <a:gd name="T2" fmla="*/ 13 w 41"/>
                <a:gd name="T3" fmla="*/ 12 h 21"/>
                <a:gd name="T4" fmla="*/ 23 w 41"/>
                <a:gd name="T5" fmla="*/ 18 h 21"/>
                <a:gd name="T6" fmla="*/ 29 w 41"/>
                <a:gd name="T7" fmla="*/ 21 h 21"/>
                <a:gd name="T8" fmla="*/ 31 w 41"/>
                <a:gd name="T9" fmla="*/ 19 h 21"/>
                <a:gd name="T10" fmla="*/ 36 w 41"/>
                <a:gd name="T11" fmla="*/ 20 h 21"/>
                <a:gd name="T12" fmla="*/ 41 w 41"/>
                <a:gd name="T13" fmla="*/ 13 h 21"/>
                <a:gd name="T14" fmla="*/ 38 w 41"/>
                <a:gd name="T15" fmla="*/ 11 h 21"/>
                <a:gd name="T16" fmla="*/ 27 w 41"/>
                <a:gd name="T17" fmla="*/ 7 h 21"/>
                <a:gd name="T18" fmla="*/ 22 w 41"/>
                <a:gd name="T19" fmla="*/ 7 h 21"/>
                <a:gd name="T20" fmla="*/ 21 w 41"/>
                <a:gd name="T21" fmla="*/ 4 h 21"/>
                <a:gd name="T22" fmla="*/ 16 w 41"/>
                <a:gd name="T23" fmla="*/ 3 h 21"/>
                <a:gd name="T24" fmla="*/ 8 w 41"/>
                <a:gd name="T25" fmla="*/ 4 h 21"/>
                <a:gd name="T26" fmla="*/ 1 w 41"/>
                <a:gd name="T27" fmla="*/ 1 h 21"/>
                <a:gd name="T28" fmla="*/ 7 w 41"/>
                <a:gd name="T29"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21">
                  <a:moveTo>
                    <a:pt x="7" y="7"/>
                  </a:moveTo>
                  <a:cubicBezTo>
                    <a:pt x="9" y="8"/>
                    <a:pt x="11" y="12"/>
                    <a:pt x="13" y="12"/>
                  </a:cubicBezTo>
                  <a:cubicBezTo>
                    <a:pt x="14" y="13"/>
                    <a:pt x="20" y="17"/>
                    <a:pt x="23" y="18"/>
                  </a:cubicBezTo>
                  <a:cubicBezTo>
                    <a:pt x="27" y="18"/>
                    <a:pt x="27" y="20"/>
                    <a:pt x="29" y="21"/>
                  </a:cubicBezTo>
                  <a:cubicBezTo>
                    <a:pt x="31" y="21"/>
                    <a:pt x="30" y="19"/>
                    <a:pt x="31" y="19"/>
                  </a:cubicBezTo>
                  <a:cubicBezTo>
                    <a:pt x="32" y="18"/>
                    <a:pt x="33" y="20"/>
                    <a:pt x="36" y="20"/>
                  </a:cubicBezTo>
                  <a:cubicBezTo>
                    <a:pt x="38" y="20"/>
                    <a:pt x="41" y="15"/>
                    <a:pt x="41" y="13"/>
                  </a:cubicBezTo>
                  <a:cubicBezTo>
                    <a:pt x="41" y="12"/>
                    <a:pt x="40" y="11"/>
                    <a:pt x="38" y="11"/>
                  </a:cubicBezTo>
                  <a:cubicBezTo>
                    <a:pt x="36" y="11"/>
                    <a:pt x="33" y="9"/>
                    <a:pt x="27" y="7"/>
                  </a:cubicBezTo>
                  <a:cubicBezTo>
                    <a:pt x="22" y="5"/>
                    <a:pt x="25" y="8"/>
                    <a:pt x="22" y="7"/>
                  </a:cubicBezTo>
                  <a:cubicBezTo>
                    <a:pt x="19" y="7"/>
                    <a:pt x="20" y="6"/>
                    <a:pt x="21" y="4"/>
                  </a:cubicBezTo>
                  <a:cubicBezTo>
                    <a:pt x="22" y="3"/>
                    <a:pt x="19" y="3"/>
                    <a:pt x="16" y="3"/>
                  </a:cubicBezTo>
                  <a:cubicBezTo>
                    <a:pt x="12" y="3"/>
                    <a:pt x="11" y="4"/>
                    <a:pt x="8" y="4"/>
                  </a:cubicBezTo>
                  <a:cubicBezTo>
                    <a:pt x="5" y="4"/>
                    <a:pt x="2" y="0"/>
                    <a:pt x="1" y="1"/>
                  </a:cubicBezTo>
                  <a:cubicBezTo>
                    <a:pt x="0" y="1"/>
                    <a:pt x="5" y="6"/>
                    <a:pt x="7"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46" name="Freeform 112"/>
            <p:cNvSpPr/>
            <p:nvPr/>
          </p:nvSpPr>
          <p:spPr bwMode="auto">
            <a:xfrm>
              <a:off x="7599783" y="2053309"/>
              <a:ext cx="17771" cy="16404"/>
            </a:xfrm>
            <a:custGeom>
              <a:avLst/>
              <a:gdLst>
                <a:gd name="T0" fmla="*/ 9 w 11"/>
                <a:gd name="T1" fmla="*/ 9 h 10"/>
                <a:gd name="T2" fmla="*/ 2 w 11"/>
                <a:gd name="T3" fmla="*/ 0 h 10"/>
                <a:gd name="T4" fmla="*/ 9 w 11"/>
                <a:gd name="T5" fmla="*/ 9 h 10"/>
              </a:gdLst>
              <a:ahLst/>
              <a:cxnLst>
                <a:cxn ang="0">
                  <a:pos x="T0" y="T1"/>
                </a:cxn>
                <a:cxn ang="0">
                  <a:pos x="T2" y="T3"/>
                </a:cxn>
                <a:cxn ang="0">
                  <a:pos x="T4" y="T5"/>
                </a:cxn>
              </a:cxnLst>
              <a:rect l="0" t="0" r="r" b="b"/>
              <a:pathLst>
                <a:path w="11" h="10">
                  <a:moveTo>
                    <a:pt x="9" y="9"/>
                  </a:moveTo>
                  <a:cubicBezTo>
                    <a:pt x="11" y="9"/>
                    <a:pt x="5" y="0"/>
                    <a:pt x="2" y="0"/>
                  </a:cubicBezTo>
                  <a:cubicBezTo>
                    <a:pt x="0" y="0"/>
                    <a:pt x="5" y="10"/>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47" name="Freeform 113"/>
            <p:cNvSpPr/>
            <p:nvPr/>
          </p:nvSpPr>
          <p:spPr bwMode="auto">
            <a:xfrm>
              <a:off x="8096009" y="2203681"/>
              <a:ext cx="17771" cy="16404"/>
            </a:xfrm>
            <a:custGeom>
              <a:avLst/>
              <a:gdLst>
                <a:gd name="T0" fmla="*/ 2 w 11"/>
                <a:gd name="T1" fmla="*/ 3 h 10"/>
                <a:gd name="T2" fmla="*/ 9 w 11"/>
                <a:gd name="T3" fmla="*/ 9 h 10"/>
                <a:gd name="T4" fmla="*/ 11 w 11"/>
                <a:gd name="T5" fmla="*/ 1 h 10"/>
                <a:gd name="T6" fmla="*/ 4 w 11"/>
                <a:gd name="T7" fmla="*/ 1 h 10"/>
                <a:gd name="T8" fmla="*/ 2 w 11"/>
                <a:gd name="T9" fmla="*/ 3 h 10"/>
              </a:gdLst>
              <a:ahLst/>
              <a:cxnLst>
                <a:cxn ang="0">
                  <a:pos x="T0" y="T1"/>
                </a:cxn>
                <a:cxn ang="0">
                  <a:pos x="T2" y="T3"/>
                </a:cxn>
                <a:cxn ang="0">
                  <a:pos x="T4" y="T5"/>
                </a:cxn>
                <a:cxn ang="0">
                  <a:pos x="T6" y="T7"/>
                </a:cxn>
                <a:cxn ang="0">
                  <a:pos x="T8" y="T9"/>
                </a:cxn>
              </a:cxnLst>
              <a:rect l="0" t="0" r="r" b="b"/>
              <a:pathLst>
                <a:path w="11" h="10">
                  <a:moveTo>
                    <a:pt x="2" y="3"/>
                  </a:moveTo>
                  <a:cubicBezTo>
                    <a:pt x="4" y="4"/>
                    <a:pt x="5" y="8"/>
                    <a:pt x="9" y="9"/>
                  </a:cubicBezTo>
                  <a:cubicBezTo>
                    <a:pt x="11" y="10"/>
                    <a:pt x="10" y="2"/>
                    <a:pt x="11" y="1"/>
                  </a:cubicBezTo>
                  <a:cubicBezTo>
                    <a:pt x="11" y="0"/>
                    <a:pt x="7" y="1"/>
                    <a:pt x="4" y="1"/>
                  </a:cubicBezTo>
                  <a:cubicBezTo>
                    <a:pt x="0" y="1"/>
                    <a:pt x="0" y="1"/>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48" name="Freeform 114"/>
            <p:cNvSpPr/>
            <p:nvPr/>
          </p:nvSpPr>
          <p:spPr bwMode="auto">
            <a:xfrm>
              <a:off x="8236129" y="2157202"/>
              <a:ext cx="45111" cy="14354"/>
            </a:xfrm>
            <a:custGeom>
              <a:avLst/>
              <a:gdLst>
                <a:gd name="T0" fmla="*/ 7 w 28"/>
                <a:gd name="T1" fmla="*/ 7 h 9"/>
                <a:gd name="T2" fmla="*/ 25 w 28"/>
                <a:gd name="T3" fmla="*/ 8 h 9"/>
                <a:gd name="T4" fmla="*/ 28 w 28"/>
                <a:gd name="T5" fmla="*/ 4 h 9"/>
                <a:gd name="T6" fmla="*/ 17 w 28"/>
                <a:gd name="T7" fmla="*/ 2 h 9"/>
                <a:gd name="T8" fmla="*/ 4 w 28"/>
                <a:gd name="T9" fmla="*/ 2 h 9"/>
                <a:gd name="T10" fmla="*/ 7 w 28"/>
                <a:gd name="T11" fmla="*/ 7 h 9"/>
              </a:gdLst>
              <a:ahLst/>
              <a:cxnLst>
                <a:cxn ang="0">
                  <a:pos x="T0" y="T1"/>
                </a:cxn>
                <a:cxn ang="0">
                  <a:pos x="T2" y="T3"/>
                </a:cxn>
                <a:cxn ang="0">
                  <a:pos x="T4" y="T5"/>
                </a:cxn>
                <a:cxn ang="0">
                  <a:pos x="T6" y="T7"/>
                </a:cxn>
                <a:cxn ang="0">
                  <a:pos x="T8" y="T9"/>
                </a:cxn>
                <a:cxn ang="0">
                  <a:pos x="T10" y="T11"/>
                </a:cxn>
              </a:cxnLst>
              <a:rect l="0" t="0" r="r" b="b"/>
              <a:pathLst>
                <a:path w="28" h="9">
                  <a:moveTo>
                    <a:pt x="7" y="7"/>
                  </a:moveTo>
                  <a:cubicBezTo>
                    <a:pt x="12" y="9"/>
                    <a:pt x="22" y="8"/>
                    <a:pt x="25" y="8"/>
                  </a:cubicBezTo>
                  <a:cubicBezTo>
                    <a:pt x="28" y="8"/>
                    <a:pt x="28" y="5"/>
                    <a:pt x="28" y="4"/>
                  </a:cubicBezTo>
                  <a:cubicBezTo>
                    <a:pt x="27" y="2"/>
                    <a:pt x="23" y="4"/>
                    <a:pt x="17" y="2"/>
                  </a:cubicBezTo>
                  <a:cubicBezTo>
                    <a:pt x="10" y="0"/>
                    <a:pt x="8" y="1"/>
                    <a:pt x="4" y="2"/>
                  </a:cubicBezTo>
                  <a:cubicBezTo>
                    <a:pt x="0" y="4"/>
                    <a:pt x="2" y="5"/>
                    <a:pt x="7"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49" name="Freeform 115"/>
            <p:cNvSpPr/>
            <p:nvPr/>
          </p:nvSpPr>
          <p:spPr bwMode="auto">
            <a:xfrm>
              <a:off x="6465845" y="2073131"/>
              <a:ext cx="85439" cy="107994"/>
            </a:xfrm>
            <a:custGeom>
              <a:avLst/>
              <a:gdLst>
                <a:gd name="T0" fmla="*/ 4 w 53"/>
                <a:gd name="T1" fmla="*/ 46 h 67"/>
                <a:gd name="T2" fmla="*/ 11 w 53"/>
                <a:gd name="T3" fmla="*/ 48 h 67"/>
                <a:gd name="T4" fmla="*/ 13 w 53"/>
                <a:gd name="T5" fmla="*/ 50 h 67"/>
                <a:gd name="T6" fmla="*/ 16 w 53"/>
                <a:gd name="T7" fmla="*/ 49 h 67"/>
                <a:gd name="T8" fmla="*/ 19 w 53"/>
                <a:gd name="T9" fmla="*/ 51 h 67"/>
                <a:gd name="T10" fmla="*/ 20 w 53"/>
                <a:gd name="T11" fmla="*/ 56 h 67"/>
                <a:gd name="T12" fmla="*/ 19 w 53"/>
                <a:gd name="T13" fmla="*/ 61 h 67"/>
                <a:gd name="T14" fmla="*/ 30 w 53"/>
                <a:gd name="T15" fmla="*/ 63 h 67"/>
                <a:gd name="T16" fmla="*/ 35 w 53"/>
                <a:gd name="T17" fmla="*/ 65 h 67"/>
                <a:gd name="T18" fmla="*/ 37 w 53"/>
                <a:gd name="T19" fmla="*/ 63 h 67"/>
                <a:gd name="T20" fmla="*/ 41 w 53"/>
                <a:gd name="T21" fmla="*/ 66 h 67"/>
                <a:gd name="T22" fmla="*/ 44 w 53"/>
                <a:gd name="T23" fmla="*/ 65 h 67"/>
                <a:gd name="T24" fmla="*/ 48 w 53"/>
                <a:gd name="T25" fmla="*/ 66 h 67"/>
                <a:gd name="T26" fmla="*/ 51 w 53"/>
                <a:gd name="T27" fmla="*/ 65 h 67"/>
                <a:gd name="T28" fmla="*/ 51 w 53"/>
                <a:gd name="T29" fmla="*/ 62 h 67"/>
                <a:gd name="T30" fmla="*/ 50 w 53"/>
                <a:gd name="T31" fmla="*/ 60 h 67"/>
                <a:gd name="T32" fmla="*/ 46 w 53"/>
                <a:gd name="T33" fmla="*/ 58 h 67"/>
                <a:gd name="T34" fmla="*/ 41 w 53"/>
                <a:gd name="T35" fmla="*/ 53 h 67"/>
                <a:gd name="T36" fmla="*/ 39 w 53"/>
                <a:gd name="T37" fmla="*/ 49 h 67"/>
                <a:gd name="T38" fmla="*/ 35 w 53"/>
                <a:gd name="T39" fmla="*/ 43 h 67"/>
                <a:gd name="T40" fmla="*/ 33 w 53"/>
                <a:gd name="T41" fmla="*/ 38 h 67"/>
                <a:gd name="T42" fmla="*/ 35 w 53"/>
                <a:gd name="T43" fmla="*/ 33 h 67"/>
                <a:gd name="T44" fmla="*/ 33 w 53"/>
                <a:gd name="T45" fmla="*/ 31 h 67"/>
                <a:gd name="T46" fmla="*/ 32 w 53"/>
                <a:gd name="T47" fmla="*/ 26 h 67"/>
                <a:gd name="T48" fmla="*/ 32 w 53"/>
                <a:gd name="T49" fmla="*/ 23 h 67"/>
                <a:gd name="T50" fmla="*/ 35 w 53"/>
                <a:gd name="T51" fmla="*/ 19 h 67"/>
                <a:gd name="T52" fmla="*/ 34 w 53"/>
                <a:gd name="T53" fmla="*/ 15 h 67"/>
                <a:gd name="T54" fmla="*/ 38 w 53"/>
                <a:gd name="T55" fmla="*/ 16 h 67"/>
                <a:gd name="T56" fmla="*/ 38 w 53"/>
                <a:gd name="T57" fmla="*/ 13 h 67"/>
                <a:gd name="T58" fmla="*/ 41 w 53"/>
                <a:gd name="T59" fmla="*/ 11 h 67"/>
                <a:gd name="T60" fmla="*/ 41 w 53"/>
                <a:gd name="T61" fmla="*/ 6 h 67"/>
                <a:gd name="T62" fmla="*/ 36 w 53"/>
                <a:gd name="T63" fmla="*/ 4 h 67"/>
                <a:gd name="T64" fmla="*/ 31 w 53"/>
                <a:gd name="T65" fmla="*/ 3 h 67"/>
                <a:gd name="T66" fmla="*/ 26 w 53"/>
                <a:gd name="T67" fmla="*/ 1 h 67"/>
                <a:gd name="T68" fmla="*/ 26 w 53"/>
                <a:gd name="T69" fmla="*/ 3 h 67"/>
                <a:gd name="T70" fmla="*/ 20 w 53"/>
                <a:gd name="T71" fmla="*/ 3 h 67"/>
                <a:gd name="T72" fmla="*/ 17 w 53"/>
                <a:gd name="T73" fmla="*/ 11 h 67"/>
                <a:gd name="T74" fmla="*/ 12 w 53"/>
                <a:gd name="T75" fmla="*/ 11 h 67"/>
                <a:gd name="T76" fmla="*/ 12 w 53"/>
                <a:gd name="T77" fmla="*/ 14 h 67"/>
                <a:gd name="T78" fmla="*/ 8 w 53"/>
                <a:gd name="T79" fmla="*/ 15 h 67"/>
                <a:gd name="T80" fmla="*/ 8 w 53"/>
                <a:gd name="T81" fmla="*/ 18 h 67"/>
                <a:gd name="T82" fmla="*/ 12 w 53"/>
                <a:gd name="T83" fmla="*/ 19 h 67"/>
                <a:gd name="T84" fmla="*/ 11 w 53"/>
                <a:gd name="T85" fmla="*/ 22 h 67"/>
                <a:gd name="T86" fmla="*/ 8 w 53"/>
                <a:gd name="T87" fmla="*/ 30 h 67"/>
                <a:gd name="T88" fmla="*/ 10 w 53"/>
                <a:gd name="T89" fmla="*/ 33 h 67"/>
                <a:gd name="T90" fmla="*/ 6 w 53"/>
                <a:gd name="T91" fmla="*/ 32 h 67"/>
                <a:gd name="T92" fmla="*/ 4 w 53"/>
                <a:gd name="T93" fmla="*/ 33 h 67"/>
                <a:gd name="T94" fmla="*/ 2 w 53"/>
                <a:gd name="T95" fmla="*/ 33 h 67"/>
                <a:gd name="T96" fmla="*/ 0 w 53"/>
                <a:gd name="T97" fmla="*/ 42 h 67"/>
                <a:gd name="T98" fmla="*/ 4 w 53"/>
                <a:gd name="T99" fmla="*/ 4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67">
                  <a:moveTo>
                    <a:pt x="4" y="46"/>
                  </a:moveTo>
                  <a:cubicBezTo>
                    <a:pt x="5" y="47"/>
                    <a:pt x="10" y="48"/>
                    <a:pt x="11" y="48"/>
                  </a:cubicBezTo>
                  <a:cubicBezTo>
                    <a:pt x="12" y="48"/>
                    <a:pt x="12" y="49"/>
                    <a:pt x="13" y="50"/>
                  </a:cubicBezTo>
                  <a:cubicBezTo>
                    <a:pt x="15" y="51"/>
                    <a:pt x="15" y="50"/>
                    <a:pt x="16" y="49"/>
                  </a:cubicBezTo>
                  <a:cubicBezTo>
                    <a:pt x="18" y="48"/>
                    <a:pt x="18" y="50"/>
                    <a:pt x="19" y="51"/>
                  </a:cubicBezTo>
                  <a:cubicBezTo>
                    <a:pt x="21" y="52"/>
                    <a:pt x="18" y="54"/>
                    <a:pt x="20" y="56"/>
                  </a:cubicBezTo>
                  <a:cubicBezTo>
                    <a:pt x="21" y="57"/>
                    <a:pt x="19" y="59"/>
                    <a:pt x="19" y="61"/>
                  </a:cubicBezTo>
                  <a:cubicBezTo>
                    <a:pt x="19" y="62"/>
                    <a:pt x="29" y="63"/>
                    <a:pt x="30" y="63"/>
                  </a:cubicBezTo>
                  <a:cubicBezTo>
                    <a:pt x="31" y="63"/>
                    <a:pt x="33" y="64"/>
                    <a:pt x="35" y="65"/>
                  </a:cubicBezTo>
                  <a:cubicBezTo>
                    <a:pt x="36" y="65"/>
                    <a:pt x="36" y="63"/>
                    <a:pt x="37" y="63"/>
                  </a:cubicBezTo>
                  <a:cubicBezTo>
                    <a:pt x="38" y="63"/>
                    <a:pt x="40" y="66"/>
                    <a:pt x="41" y="66"/>
                  </a:cubicBezTo>
                  <a:cubicBezTo>
                    <a:pt x="42" y="67"/>
                    <a:pt x="44" y="65"/>
                    <a:pt x="44" y="65"/>
                  </a:cubicBezTo>
                  <a:cubicBezTo>
                    <a:pt x="44" y="65"/>
                    <a:pt x="47" y="66"/>
                    <a:pt x="48" y="66"/>
                  </a:cubicBezTo>
                  <a:cubicBezTo>
                    <a:pt x="49" y="65"/>
                    <a:pt x="50" y="65"/>
                    <a:pt x="51" y="65"/>
                  </a:cubicBezTo>
                  <a:cubicBezTo>
                    <a:pt x="53" y="64"/>
                    <a:pt x="52" y="61"/>
                    <a:pt x="51" y="62"/>
                  </a:cubicBezTo>
                  <a:cubicBezTo>
                    <a:pt x="51" y="62"/>
                    <a:pt x="50" y="61"/>
                    <a:pt x="50" y="60"/>
                  </a:cubicBezTo>
                  <a:cubicBezTo>
                    <a:pt x="49" y="59"/>
                    <a:pt x="47" y="59"/>
                    <a:pt x="46" y="58"/>
                  </a:cubicBezTo>
                  <a:cubicBezTo>
                    <a:pt x="45" y="57"/>
                    <a:pt x="41" y="54"/>
                    <a:pt x="41" y="53"/>
                  </a:cubicBezTo>
                  <a:cubicBezTo>
                    <a:pt x="41" y="52"/>
                    <a:pt x="39" y="50"/>
                    <a:pt x="39" y="49"/>
                  </a:cubicBezTo>
                  <a:cubicBezTo>
                    <a:pt x="40" y="49"/>
                    <a:pt x="35" y="44"/>
                    <a:pt x="35" y="43"/>
                  </a:cubicBezTo>
                  <a:cubicBezTo>
                    <a:pt x="35" y="42"/>
                    <a:pt x="33" y="39"/>
                    <a:pt x="33" y="38"/>
                  </a:cubicBezTo>
                  <a:cubicBezTo>
                    <a:pt x="32" y="36"/>
                    <a:pt x="34" y="34"/>
                    <a:pt x="35" y="33"/>
                  </a:cubicBezTo>
                  <a:cubicBezTo>
                    <a:pt x="36" y="31"/>
                    <a:pt x="34" y="31"/>
                    <a:pt x="33" y="31"/>
                  </a:cubicBezTo>
                  <a:cubicBezTo>
                    <a:pt x="31" y="30"/>
                    <a:pt x="32" y="28"/>
                    <a:pt x="32" y="26"/>
                  </a:cubicBezTo>
                  <a:cubicBezTo>
                    <a:pt x="33" y="24"/>
                    <a:pt x="32" y="24"/>
                    <a:pt x="32" y="23"/>
                  </a:cubicBezTo>
                  <a:cubicBezTo>
                    <a:pt x="32" y="23"/>
                    <a:pt x="35" y="20"/>
                    <a:pt x="35" y="19"/>
                  </a:cubicBezTo>
                  <a:cubicBezTo>
                    <a:pt x="35" y="18"/>
                    <a:pt x="34" y="16"/>
                    <a:pt x="34" y="15"/>
                  </a:cubicBezTo>
                  <a:cubicBezTo>
                    <a:pt x="34" y="14"/>
                    <a:pt x="37" y="15"/>
                    <a:pt x="38" y="16"/>
                  </a:cubicBezTo>
                  <a:cubicBezTo>
                    <a:pt x="40" y="16"/>
                    <a:pt x="38" y="14"/>
                    <a:pt x="38" y="13"/>
                  </a:cubicBezTo>
                  <a:cubicBezTo>
                    <a:pt x="38" y="12"/>
                    <a:pt x="40" y="11"/>
                    <a:pt x="41" y="11"/>
                  </a:cubicBezTo>
                  <a:cubicBezTo>
                    <a:pt x="41" y="10"/>
                    <a:pt x="41" y="7"/>
                    <a:pt x="41" y="6"/>
                  </a:cubicBezTo>
                  <a:cubicBezTo>
                    <a:pt x="40" y="5"/>
                    <a:pt x="38" y="6"/>
                    <a:pt x="36" y="4"/>
                  </a:cubicBezTo>
                  <a:cubicBezTo>
                    <a:pt x="35" y="3"/>
                    <a:pt x="33" y="3"/>
                    <a:pt x="31" y="3"/>
                  </a:cubicBezTo>
                  <a:cubicBezTo>
                    <a:pt x="29" y="3"/>
                    <a:pt x="28" y="1"/>
                    <a:pt x="26" y="1"/>
                  </a:cubicBezTo>
                  <a:cubicBezTo>
                    <a:pt x="24" y="0"/>
                    <a:pt x="26" y="2"/>
                    <a:pt x="26" y="3"/>
                  </a:cubicBezTo>
                  <a:cubicBezTo>
                    <a:pt x="26" y="4"/>
                    <a:pt x="22" y="2"/>
                    <a:pt x="20" y="3"/>
                  </a:cubicBezTo>
                  <a:cubicBezTo>
                    <a:pt x="18" y="4"/>
                    <a:pt x="18" y="9"/>
                    <a:pt x="17" y="11"/>
                  </a:cubicBezTo>
                  <a:cubicBezTo>
                    <a:pt x="16" y="12"/>
                    <a:pt x="14" y="11"/>
                    <a:pt x="12" y="11"/>
                  </a:cubicBezTo>
                  <a:cubicBezTo>
                    <a:pt x="11" y="11"/>
                    <a:pt x="12" y="14"/>
                    <a:pt x="12" y="14"/>
                  </a:cubicBezTo>
                  <a:cubicBezTo>
                    <a:pt x="12" y="15"/>
                    <a:pt x="10" y="15"/>
                    <a:pt x="8" y="15"/>
                  </a:cubicBezTo>
                  <a:cubicBezTo>
                    <a:pt x="6" y="15"/>
                    <a:pt x="6" y="17"/>
                    <a:pt x="8" y="18"/>
                  </a:cubicBezTo>
                  <a:cubicBezTo>
                    <a:pt x="10" y="20"/>
                    <a:pt x="11" y="19"/>
                    <a:pt x="12" y="19"/>
                  </a:cubicBezTo>
                  <a:cubicBezTo>
                    <a:pt x="14" y="19"/>
                    <a:pt x="12" y="21"/>
                    <a:pt x="11" y="22"/>
                  </a:cubicBezTo>
                  <a:cubicBezTo>
                    <a:pt x="10" y="23"/>
                    <a:pt x="8" y="28"/>
                    <a:pt x="8" y="30"/>
                  </a:cubicBezTo>
                  <a:cubicBezTo>
                    <a:pt x="9" y="31"/>
                    <a:pt x="10" y="32"/>
                    <a:pt x="10" y="33"/>
                  </a:cubicBezTo>
                  <a:cubicBezTo>
                    <a:pt x="10" y="34"/>
                    <a:pt x="8" y="33"/>
                    <a:pt x="6" y="32"/>
                  </a:cubicBezTo>
                  <a:cubicBezTo>
                    <a:pt x="4" y="31"/>
                    <a:pt x="6" y="32"/>
                    <a:pt x="4" y="33"/>
                  </a:cubicBezTo>
                  <a:cubicBezTo>
                    <a:pt x="3" y="34"/>
                    <a:pt x="4" y="33"/>
                    <a:pt x="2" y="33"/>
                  </a:cubicBezTo>
                  <a:cubicBezTo>
                    <a:pt x="1" y="34"/>
                    <a:pt x="0" y="39"/>
                    <a:pt x="0" y="42"/>
                  </a:cubicBezTo>
                  <a:cubicBezTo>
                    <a:pt x="0" y="44"/>
                    <a:pt x="2"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50" name="Freeform 116"/>
            <p:cNvSpPr/>
            <p:nvPr/>
          </p:nvSpPr>
          <p:spPr bwMode="auto">
            <a:xfrm>
              <a:off x="6478831" y="2155152"/>
              <a:ext cx="12987" cy="12987"/>
            </a:xfrm>
            <a:custGeom>
              <a:avLst/>
              <a:gdLst>
                <a:gd name="T0" fmla="*/ 1 w 8"/>
                <a:gd name="T1" fmla="*/ 0 h 8"/>
                <a:gd name="T2" fmla="*/ 2 w 8"/>
                <a:gd name="T3" fmla="*/ 3 h 8"/>
                <a:gd name="T4" fmla="*/ 6 w 8"/>
                <a:gd name="T5" fmla="*/ 8 h 8"/>
                <a:gd name="T6" fmla="*/ 6 w 8"/>
                <a:gd name="T7" fmla="*/ 2 h 8"/>
                <a:gd name="T8" fmla="*/ 1 w 8"/>
                <a:gd name="T9" fmla="*/ 0 h 8"/>
              </a:gdLst>
              <a:ahLst/>
              <a:cxnLst>
                <a:cxn ang="0">
                  <a:pos x="T0" y="T1"/>
                </a:cxn>
                <a:cxn ang="0">
                  <a:pos x="T2" y="T3"/>
                </a:cxn>
                <a:cxn ang="0">
                  <a:pos x="T4" y="T5"/>
                </a:cxn>
                <a:cxn ang="0">
                  <a:pos x="T6" y="T7"/>
                </a:cxn>
                <a:cxn ang="0">
                  <a:pos x="T8" y="T9"/>
                </a:cxn>
              </a:cxnLst>
              <a:rect l="0" t="0" r="r" b="b"/>
              <a:pathLst>
                <a:path w="8" h="8">
                  <a:moveTo>
                    <a:pt x="1" y="0"/>
                  </a:moveTo>
                  <a:cubicBezTo>
                    <a:pt x="0" y="0"/>
                    <a:pt x="0" y="2"/>
                    <a:pt x="2" y="3"/>
                  </a:cubicBezTo>
                  <a:cubicBezTo>
                    <a:pt x="4" y="4"/>
                    <a:pt x="4" y="8"/>
                    <a:pt x="6" y="8"/>
                  </a:cubicBezTo>
                  <a:cubicBezTo>
                    <a:pt x="8" y="8"/>
                    <a:pt x="6" y="4"/>
                    <a:pt x="6" y="2"/>
                  </a:cubicBezTo>
                  <a:cubicBezTo>
                    <a:pt x="5" y="1"/>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51" name="Freeform 117"/>
            <p:cNvSpPr/>
            <p:nvPr/>
          </p:nvSpPr>
          <p:spPr bwMode="auto">
            <a:xfrm>
              <a:off x="6484983" y="1924126"/>
              <a:ext cx="207103" cy="155156"/>
            </a:xfrm>
            <a:custGeom>
              <a:avLst/>
              <a:gdLst>
                <a:gd name="T0" fmla="*/ 8 w 128"/>
                <a:gd name="T1" fmla="*/ 89 h 96"/>
                <a:gd name="T2" fmla="*/ 21 w 128"/>
                <a:gd name="T3" fmla="*/ 92 h 96"/>
                <a:gd name="T4" fmla="*/ 32 w 128"/>
                <a:gd name="T5" fmla="*/ 96 h 96"/>
                <a:gd name="T6" fmla="*/ 35 w 128"/>
                <a:gd name="T7" fmla="*/ 88 h 96"/>
                <a:gd name="T8" fmla="*/ 39 w 128"/>
                <a:gd name="T9" fmla="*/ 86 h 96"/>
                <a:gd name="T10" fmla="*/ 41 w 128"/>
                <a:gd name="T11" fmla="*/ 82 h 96"/>
                <a:gd name="T12" fmla="*/ 42 w 128"/>
                <a:gd name="T13" fmla="*/ 77 h 96"/>
                <a:gd name="T14" fmla="*/ 44 w 128"/>
                <a:gd name="T15" fmla="*/ 74 h 96"/>
                <a:gd name="T16" fmla="*/ 47 w 128"/>
                <a:gd name="T17" fmla="*/ 68 h 96"/>
                <a:gd name="T18" fmla="*/ 47 w 128"/>
                <a:gd name="T19" fmla="*/ 65 h 96"/>
                <a:gd name="T20" fmla="*/ 53 w 128"/>
                <a:gd name="T21" fmla="*/ 63 h 96"/>
                <a:gd name="T22" fmla="*/ 55 w 128"/>
                <a:gd name="T23" fmla="*/ 58 h 96"/>
                <a:gd name="T24" fmla="*/ 63 w 128"/>
                <a:gd name="T25" fmla="*/ 58 h 96"/>
                <a:gd name="T26" fmla="*/ 68 w 128"/>
                <a:gd name="T27" fmla="*/ 51 h 96"/>
                <a:gd name="T28" fmla="*/ 73 w 128"/>
                <a:gd name="T29" fmla="*/ 51 h 96"/>
                <a:gd name="T30" fmla="*/ 83 w 128"/>
                <a:gd name="T31" fmla="*/ 44 h 96"/>
                <a:gd name="T32" fmla="*/ 97 w 128"/>
                <a:gd name="T33" fmla="*/ 36 h 96"/>
                <a:gd name="T34" fmla="*/ 113 w 128"/>
                <a:gd name="T35" fmla="*/ 37 h 96"/>
                <a:gd name="T36" fmla="*/ 123 w 128"/>
                <a:gd name="T37" fmla="*/ 30 h 96"/>
                <a:gd name="T38" fmla="*/ 124 w 128"/>
                <a:gd name="T39" fmla="*/ 25 h 96"/>
                <a:gd name="T40" fmla="*/ 127 w 128"/>
                <a:gd name="T41" fmla="*/ 19 h 96"/>
                <a:gd name="T42" fmla="*/ 127 w 128"/>
                <a:gd name="T43" fmla="*/ 11 h 96"/>
                <a:gd name="T44" fmla="*/ 123 w 128"/>
                <a:gd name="T45" fmla="*/ 4 h 96"/>
                <a:gd name="T46" fmla="*/ 115 w 128"/>
                <a:gd name="T47" fmla="*/ 2 h 96"/>
                <a:gd name="T48" fmla="*/ 108 w 128"/>
                <a:gd name="T49" fmla="*/ 2 h 96"/>
                <a:gd name="T50" fmla="*/ 105 w 128"/>
                <a:gd name="T51" fmla="*/ 12 h 96"/>
                <a:gd name="T52" fmla="*/ 94 w 128"/>
                <a:gd name="T53" fmla="*/ 21 h 96"/>
                <a:gd name="T54" fmla="*/ 79 w 128"/>
                <a:gd name="T55" fmla="*/ 25 h 96"/>
                <a:gd name="T56" fmla="*/ 74 w 128"/>
                <a:gd name="T57" fmla="*/ 23 h 96"/>
                <a:gd name="T58" fmla="*/ 66 w 128"/>
                <a:gd name="T59" fmla="*/ 21 h 96"/>
                <a:gd name="T60" fmla="*/ 59 w 128"/>
                <a:gd name="T61" fmla="*/ 23 h 96"/>
                <a:gd name="T62" fmla="*/ 57 w 128"/>
                <a:gd name="T63" fmla="*/ 28 h 96"/>
                <a:gd name="T64" fmla="*/ 46 w 128"/>
                <a:gd name="T65" fmla="*/ 36 h 96"/>
                <a:gd name="T66" fmla="*/ 43 w 128"/>
                <a:gd name="T67" fmla="*/ 37 h 96"/>
                <a:gd name="T68" fmla="*/ 34 w 128"/>
                <a:gd name="T69" fmla="*/ 42 h 96"/>
                <a:gd name="T70" fmla="*/ 32 w 128"/>
                <a:gd name="T71" fmla="*/ 46 h 96"/>
                <a:gd name="T72" fmla="*/ 25 w 128"/>
                <a:gd name="T73" fmla="*/ 55 h 96"/>
                <a:gd name="T74" fmla="*/ 19 w 128"/>
                <a:gd name="T75" fmla="*/ 57 h 96"/>
                <a:gd name="T76" fmla="*/ 20 w 128"/>
                <a:gd name="T77" fmla="*/ 61 h 96"/>
                <a:gd name="T78" fmla="*/ 18 w 128"/>
                <a:gd name="T79" fmla="*/ 65 h 96"/>
                <a:gd name="T80" fmla="*/ 16 w 128"/>
                <a:gd name="T81" fmla="*/ 69 h 96"/>
                <a:gd name="T82" fmla="*/ 19 w 128"/>
                <a:gd name="T83" fmla="*/ 78 h 96"/>
                <a:gd name="T84" fmla="*/ 10 w 128"/>
                <a:gd name="T85" fmla="*/ 78 h 96"/>
                <a:gd name="T86" fmla="*/ 2 w 128"/>
                <a:gd name="T87" fmla="*/ 8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96">
                  <a:moveTo>
                    <a:pt x="8" y="84"/>
                  </a:moveTo>
                  <a:cubicBezTo>
                    <a:pt x="10" y="83"/>
                    <a:pt x="8" y="88"/>
                    <a:pt x="8" y="89"/>
                  </a:cubicBezTo>
                  <a:cubicBezTo>
                    <a:pt x="9" y="89"/>
                    <a:pt x="13" y="89"/>
                    <a:pt x="15" y="90"/>
                  </a:cubicBezTo>
                  <a:cubicBezTo>
                    <a:pt x="17" y="90"/>
                    <a:pt x="19" y="91"/>
                    <a:pt x="21" y="92"/>
                  </a:cubicBezTo>
                  <a:cubicBezTo>
                    <a:pt x="22" y="93"/>
                    <a:pt x="25" y="92"/>
                    <a:pt x="26" y="93"/>
                  </a:cubicBezTo>
                  <a:cubicBezTo>
                    <a:pt x="26" y="94"/>
                    <a:pt x="30" y="96"/>
                    <a:pt x="32" y="96"/>
                  </a:cubicBezTo>
                  <a:cubicBezTo>
                    <a:pt x="33" y="95"/>
                    <a:pt x="35" y="93"/>
                    <a:pt x="35" y="92"/>
                  </a:cubicBezTo>
                  <a:cubicBezTo>
                    <a:pt x="35" y="91"/>
                    <a:pt x="37" y="89"/>
                    <a:pt x="35" y="88"/>
                  </a:cubicBezTo>
                  <a:cubicBezTo>
                    <a:pt x="33" y="87"/>
                    <a:pt x="32" y="86"/>
                    <a:pt x="33" y="85"/>
                  </a:cubicBezTo>
                  <a:cubicBezTo>
                    <a:pt x="34" y="85"/>
                    <a:pt x="38" y="87"/>
                    <a:pt x="39" y="86"/>
                  </a:cubicBezTo>
                  <a:cubicBezTo>
                    <a:pt x="40" y="84"/>
                    <a:pt x="38" y="83"/>
                    <a:pt x="38" y="82"/>
                  </a:cubicBezTo>
                  <a:cubicBezTo>
                    <a:pt x="38" y="81"/>
                    <a:pt x="41" y="83"/>
                    <a:pt x="41" y="82"/>
                  </a:cubicBezTo>
                  <a:cubicBezTo>
                    <a:pt x="41" y="81"/>
                    <a:pt x="40" y="80"/>
                    <a:pt x="38" y="79"/>
                  </a:cubicBezTo>
                  <a:cubicBezTo>
                    <a:pt x="36" y="77"/>
                    <a:pt x="40" y="77"/>
                    <a:pt x="42" y="77"/>
                  </a:cubicBezTo>
                  <a:cubicBezTo>
                    <a:pt x="44" y="77"/>
                    <a:pt x="42" y="76"/>
                    <a:pt x="41" y="75"/>
                  </a:cubicBezTo>
                  <a:cubicBezTo>
                    <a:pt x="41" y="74"/>
                    <a:pt x="43" y="74"/>
                    <a:pt x="44" y="74"/>
                  </a:cubicBezTo>
                  <a:cubicBezTo>
                    <a:pt x="45" y="74"/>
                    <a:pt x="47" y="74"/>
                    <a:pt x="47" y="72"/>
                  </a:cubicBezTo>
                  <a:cubicBezTo>
                    <a:pt x="47" y="71"/>
                    <a:pt x="46" y="68"/>
                    <a:pt x="47" y="68"/>
                  </a:cubicBezTo>
                  <a:cubicBezTo>
                    <a:pt x="48" y="68"/>
                    <a:pt x="51" y="68"/>
                    <a:pt x="51" y="67"/>
                  </a:cubicBezTo>
                  <a:cubicBezTo>
                    <a:pt x="51" y="66"/>
                    <a:pt x="48" y="66"/>
                    <a:pt x="47" y="65"/>
                  </a:cubicBezTo>
                  <a:cubicBezTo>
                    <a:pt x="47" y="65"/>
                    <a:pt x="48" y="64"/>
                    <a:pt x="50" y="64"/>
                  </a:cubicBezTo>
                  <a:cubicBezTo>
                    <a:pt x="51" y="64"/>
                    <a:pt x="52" y="64"/>
                    <a:pt x="53" y="63"/>
                  </a:cubicBezTo>
                  <a:cubicBezTo>
                    <a:pt x="54" y="62"/>
                    <a:pt x="55" y="63"/>
                    <a:pt x="56" y="62"/>
                  </a:cubicBezTo>
                  <a:cubicBezTo>
                    <a:pt x="57" y="61"/>
                    <a:pt x="55" y="60"/>
                    <a:pt x="55" y="58"/>
                  </a:cubicBezTo>
                  <a:cubicBezTo>
                    <a:pt x="54" y="57"/>
                    <a:pt x="59" y="60"/>
                    <a:pt x="61" y="60"/>
                  </a:cubicBezTo>
                  <a:cubicBezTo>
                    <a:pt x="63" y="60"/>
                    <a:pt x="63" y="58"/>
                    <a:pt x="63" y="58"/>
                  </a:cubicBezTo>
                  <a:cubicBezTo>
                    <a:pt x="63" y="57"/>
                    <a:pt x="65" y="58"/>
                    <a:pt x="66" y="58"/>
                  </a:cubicBezTo>
                  <a:cubicBezTo>
                    <a:pt x="67" y="57"/>
                    <a:pt x="67" y="53"/>
                    <a:pt x="68" y="51"/>
                  </a:cubicBezTo>
                  <a:cubicBezTo>
                    <a:pt x="69" y="50"/>
                    <a:pt x="69" y="52"/>
                    <a:pt x="70" y="53"/>
                  </a:cubicBezTo>
                  <a:cubicBezTo>
                    <a:pt x="71" y="54"/>
                    <a:pt x="72" y="52"/>
                    <a:pt x="73" y="51"/>
                  </a:cubicBezTo>
                  <a:cubicBezTo>
                    <a:pt x="75" y="50"/>
                    <a:pt x="74" y="50"/>
                    <a:pt x="75" y="49"/>
                  </a:cubicBezTo>
                  <a:cubicBezTo>
                    <a:pt x="77" y="49"/>
                    <a:pt x="81" y="45"/>
                    <a:pt x="83" y="44"/>
                  </a:cubicBezTo>
                  <a:cubicBezTo>
                    <a:pt x="86" y="43"/>
                    <a:pt x="88" y="41"/>
                    <a:pt x="90" y="39"/>
                  </a:cubicBezTo>
                  <a:cubicBezTo>
                    <a:pt x="91" y="37"/>
                    <a:pt x="96" y="36"/>
                    <a:pt x="97" y="36"/>
                  </a:cubicBezTo>
                  <a:cubicBezTo>
                    <a:pt x="99" y="36"/>
                    <a:pt x="102" y="37"/>
                    <a:pt x="105" y="38"/>
                  </a:cubicBezTo>
                  <a:cubicBezTo>
                    <a:pt x="108" y="38"/>
                    <a:pt x="110" y="38"/>
                    <a:pt x="113" y="37"/>
                  </a:cubicBezTo>
                  <a:cubicBezTo>
                    <a:pt x="115" y="35"/>
                    <a:pt x="115" y="35"/>
                    <a:pt x="116" y="34"/>
                  </a:cubicBezTo>
                  <a:cubicBezTo>
                    <a:pt x="118" y="33"/>
                    <a:pt x="122" y="31"/>
                    <a:pt x="123" y="30"/>
                  </a:cubicBezTo>
                  <a:cubicBezTo>
                    <a:pt x="124" y="30"/>
                    <a:pt x="127" y="27"/>
                    <a:pt x="127" y="28"/>
                  </a:cubicBezTo>
                  <a:cubicBezTo>
                    <a:pt x="126" y="28"/>
                    <a:pt x="124" y="26"/>
                    <a:pt x="124" y="25"/>
                  </a:cubicBezTo>
                  <a:cubicBezTo>
                    <a:pt x="124" y="24"/>
                    <a:pt x="125" y="22"/>
                    <a:pt x="126" y="21"/>
                  </a:cubicBezTo>
                  <a:cubicBezTo>
                    <a:pt x="127" y="20"/>
                    <a:pt x="128" y="20"/>
                    <a:pt x="127" y="19"/>
                  </a:cubicBezTo>
                  <a:cubicBezTo>
                    <a:pt x="126" y="18"/>
                    <a:pt x="125" y="15"/>
                    <a:pt x="125" y="13"/>
                  </a:cubicBezTo>
                  <a:cubicBezTo>
                    <a:pt x="125" y="12"/>
                    <a:pt x="126" y="12"/>
                    <a:pt x="127" y="11"/>
                  </a:cubicBezTo>
                  <a:cubicBezTo>
                    <a:pt x="128" y="10"/>
                    <a:pt x="125" y="8"/>
                    <a:pt x="124" y="7"/>
                  </a:cubicBezTo>
                  <a:cubicBezTo>
                    <a:pt x="123" y="6"/>
                    <a:pt x="123" y="4"/>
                    <a:pt x="123" y="4"/>
                  </a:cubicBezTo>
                  <a:cubicBezTo>
                    <a:pt x="123" y="3"/>
                    <a:pt x="121" y="2"/>
                    <a:pt x="118" y="1"/>
                  </a:cubicBezTo>
                  <a:cubicBezTo>
                    <a:pt x="116" y="0"/>
                    <a:pt x="116" y="2"/>
                    <a:pt x="115" y="2"/>
                  </a:cubicBezTo>
                  <a:cubicBezTo>
                    <a:pt x="114" y="3"/>
                    <a:pt x="113" y="2"/>
                    <a:pt x="113" y="2"/>
                  </a:cubicBezTo>
                  <a:cubicBezTo>
                    <a:pt x="113" y="1"/>
                    <a:pt x="109" y="2"/>
                    <a:pt x="108" y="2"/>
                  </a:cubicBezTo>
                  <a:cubicBezTo>
                    <a:pt x="107" y="3"/>
                    <a:pt x="108" y="5"/>
                    <a:pt x="108" y="6"/>
                  </a:cubicBezTo>
                  <a:cubicBezTo>
                    <a:pt x="108" y="7"/>
                    <a:pt x="105" y="10"/>
                    <a:pt x="105" y="12"/>
                  </a:cubicBezTo>
                  <a:cubicBezTo>
                    <a:pt x="104" y="14"/>
                    <a:pt x="101" y="17"/>
                    <a:pt x="99" y="17"/>
                  </a:cubicBezTo>
                  <a:cubicBezTo>
                    <a:pt x="97" y="18"/>
                    <a:pt x="96" y="19"/>
                    <a:pt x="94" y="21"/>
                  </a:cubicBezTo>
                  <a:cubicBezTo>
                    <a:pt x="92" y="23"/>
                    <a:pt x="87" y="24"/>
                    <a:pt x="84" y="24"/>
                  </a:cubicBezTo>
                  <a:cubicBezTo>
                    <a:pt x="80" y="24"/>
                    <a:pt x="81" y="25"/>
                    <a:pt x="79" y="25"/>
                  </a:cubicBezTo>
                  <a:cubicBezTo>
                    <a:pt x="77" y="26"/>
                    <a:pt x="77" y="23"/>
                    <a:pt x="76" y="21"/>
                  </a:cubicBezTo>
                  <a:cubicBezTo>
                    <a:pt x="75" y="20"/>
                    <a:pt x="75" y="22"/>
                    <a:pt x="74" y="23"/>
                  </a:cubicBezTo>
                  <a:cubicBezTo>
                    <a:pt x="73" y="24"/>
                    <a:pt x="72" y="24"/>
                    <a:pt x="71" y="24"/>
                  </a:cubicBezTo>
                  <a:cubicBezTo>
                    <a:pt x="70" y="25"/>
                    <a:pt x="67" y="22"/>
                    <a:pt x="66" y="21"/>
                  </a:cubicBezTo>
                  <a:cubicBezTo>
                    <a:pt x="65" y="20"/>
                    <a:pt x="63" y="22"/>
                    <a:pt x="62" y="22"/>
                  </a:cubicBezTo>
                  <a:cubicBezTo>
                    <a:pt x="61" y="23"/>
                    <a:pt x="62" y="23"/>
                    <a:pt x="59" y="23"/>
                  </a:cubicBezTo>
                  <a:cubicBezTo>
                    <a:pt x="56" y="23"/>
                    <a:pt x="58" y="24"/>
                    <a:pt x="59" y="25"/>
                  </a:cubicBezTo>
                  <a:cubicBezTo>
                    <a:pt x="60" y="26"/>
                    <a:pt x="58" y="26"/>
                    <a:pt x="57" y="28"/>
                  </a:cubicBezTo>
                  <a:cubicBezTo>
                    <a:pt x="56" y="29"/>
                    <a:pt x="51" y="34"/>
                    <a:pt x="49" y="34"/>
                  </a:cubicBezTo>
                  <a:cubicBezTo>
                    <a:pt x="47" y="35"/>
                    <a:pt x="48" y="36"/>
                    <a:pt x="46" y="36"/>
                  </a:cubicBezTo>
                  <a:cubicBezTo>
                    <a:pt x="44" y="36"/>
                    <a:pt x="45" y="34"/>
                    <a:pt x="44" y="34"/>
                  </a:cubicBezTo>
                  <a:cubicBezTo>
                    <a:pt x="42" y="34"/>
                    <a:pt x="43" y="36"/>
                    <a:pt x="43" y="37"/>
                  </a:cubicBezTo>
                  <a:cubicBezTo>
                    <a:pt x="44" y="38"/>
                    <a:pt x="42" y="39"/>
                    <a:pt x="40" y="40"/>
                  </a:cubicBezTo>
                  <a:cubicBezTo>
                    <a:pt x="38" y="41"/>
                    <a:pt x="37" y="41"/>
                    <a:pt x="34" y="42"/>
                  </a:cubicBezTo>
                  <a:cubicBezTo>
                    <a:pt x="32" y="44"/>
                    <a:pt x="35" y="45"/>
                    <a:pt x="35" y="46"/>
                  </a:cubicBezTo>
                  <a:cubicBezTo>
                    <a:pt x="35" y="47"/>
                    <a:pt x="33" y="46"/>
                    <a:pt x="32" y="46"/>
                  </a:cubicBezTo>
                  <a:cubicBezTo>
                    <a:pt x="31" y="46"/>
                    <a:pt x="28" y="48"/>
                    <a:pt x="29" y="49"/>
                  </a:cubicBezTo>
                  <a:cubicBezTo>
                    <a:pt x="31" y="49"/>
                    <a:pt x="27" y="54"/>
                    <a:pt x="25" y="55"/>
                  </a:cubicBezTo>
                  <a:cubicBezTo>
                    <a:pt x="24" y="56"/>
                    <a:pt x="24" y="55"/>
                    <a:pt x="23" y="55"/>
                  </a:cubicBezTo>
                  <a:cubicBezTo>
                    <a:pt x="21" y="55"/>
                    <a:pt x="20" y="56"/>
                    <a:pt x="19" y="57"/>
                  </a:cubicBezTo>
                  <a:cubicBezTo>
                    <a:pt x="19" y="57"/>
                    <a:pt x="20" y="58"/>
                    <a:pt x="21" y="58"/>
                  </a:cubicBezTo>
                  <a:cubicBezTo>
                    <a:pt x="22" y="58"/>
                    <a:pt x="21" y="60"/>
                    <a:pt x="20" y="61"/>
                  </a:cubicBezTo>
                  <a:cubicBezTo>
                    <a:pt x="19" y="62"/>
                    <a:pt x="23" y="63"/>
                    <a:pt x="23" y="64"/>
                  </a:cubicBezTo>
                  <a:cubicBezTo>
                    <a:pt x="23" y="65"/>
                    <a:pt x="20" y="64"/>
                    <a:pt x="18" y="65"/>
                  </a:cubicBezTo>
                  <a:cubicBezTo>
                    <a:pt x="17" y="66"/>
                    <a:pt x="20" y="68"/>
                    <a:pt x="21" y="69"/>
                  </a:cubicBezTo>
                  <a:cubicBezTo>
                    <a:pt x="22" y="70"/>
                    <a:pt x="18" y="69"/>
                    <a:pt x="16" y="69"/>
                  </a:cubicBezTo>
                  <a:cubicBezTo>
                    <a:pt x="14" y="70"/>
                    <a:pt x="18" y="72"/>
                    <a:pt x="17" y="74"/>
                  </a:cubicBezTo>
                  <a:cubicBezTo>
                    <a:pt x="16" y="75"/>
                    <a:pt x="19" y="76"/>
                    <a:pt x="19" y="78"/>
                  </a:cubicBezTo>
                  <a:cubicBezTo>
                    <a:pt x="19" y="79"/>
                    <a:pt x="16" y="76"/>
                    <a:pt x="14" y="76"/>
                  </a:cubicBezTo>
                  <a:cubicBezTo>
                    <a:pt x="11" y="76"/>
                    <a:pt x="11" y="76"/>
                    <a:pt x="10" y="78"/>
                  </a:cubicBezTo>
                  <a:cubicBezTo>
                    <a:pt x="10" y="79"/>
                    <a:pt x="11" y="81"/>
                    <a:pt x="8" y="81"/>
                  </a:cubicBezTo>
                  <a:cubicBezTo>
                    <a:pt x="5" y="81"/>
                    <a:pt x="4" y="82"/>
                    <a:pt x="2" y="85"/>
                  </a:cubicBezTo>
                  <a:cubicBezTo>
                    <a:pt x="0" y="88"/>
                    <a:pt x="6" y="84"/>
                    <a:pt x="8"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52" name="Freeform 118"/>
            <p:cNvSpPr/>
            <p:nvPr/>
          </p:nvSpPr>
          <p:spPr bwMode="auto">
            <a:xfrm>
              <a:off x="6050956" y="2168139"/>
              <a:ext cx="20505" cy="16404"/>
            </a:xfrm>
            <a:custGeom>
              <a:avLst/>
              <a:gdLst>
                <a:gd name="T0" fmla="*/ 2 w 13"/>
                <a:gd name="T1" fmla="*/ 10 h 10"/>
                <a:gd name="T2" fmla="*/ 12 w 13"/>
                <a:gd name="T3" fmla="*/ 4 h 10"/>
                <a:gd name="T4" fmla="*/ 11 w 13"/>
                <a:gd name="T5" fmla="*/ 1 h 10"/>
                <a:gd name="T6" fmla="*/ 2 w 13"/>
                <a:gd name="T7" fmla="*/ 6 h 10"/>
                <a:gd name="T8" fmla="*/ 2 w 13"/>
                <a:gd name="T9" fmla="*/ 10 h 10"/>
              </a:gdLst>
              <a:ahLst/>
              <a:cxnLst>
                <a:cxn ang="0">
                  <a:pos x="T0" y="T1"/>
                </a:cxn>
                <a:cxn ang="0">
                  <a:pos x="T2" y="T3"/>
                </a:cxn>
                <a:cxn ang="0">
                  <a:pos x="T4" y="T5"/>
                </a:cxn>
                <a:cxn ang="0">
                  <a:pos x="T6" y="T7"/>
                </a:cxn>
                <a:cxn ang="0">
                  <a:pos x="T8" y="T9"/>
                </a:cxn>
              </a:cxnLst>
              <a:rect l="0" t="0" r="r" b="b"/>
              <a:pathLst>
                <a:path w="13" h="10">
                  <a:moveTo>
                    <a:pt x="2" y="10"/>
                  </a:moveTo>
                  <a:cubicBezTo>
                    <a:pt x="4" y="9"/>
                    <a:pt x="12" y="6"/>
                    <a:pt x="12" y="4"/>
                  </a:cubicBezTo>
                  <a:cubicBezTo>
                    <a:pt x="12" y="2"/>
                    <a:pt x="13" y="0"/>
                    <a:pt x="11" y="1"/>
                  </a:cubicBezTo>
                  <a:cubicBezTo>
                    <a:pt x="8" y="1"/>
                    <a:pt x="2" y="4"/>
                    <a:pt x="2" y="6"/>
                  </a:cubicBezTo>
                  <a:cubicBezTo>
                    <a:pt x="1" y="7"/>
                    <a:pt x="0" y="10"/>
                    <a:pt x="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53" name="Freeform 119"/>
            <p:cNvSpPr/>
            <p:nvPr/>
          </p:nvSpPr>
          <p:spPr bwMode="auto">
            <a:xfrm>
              <a:off x="5974403" y="2218034"/>
              <a:ext cx="21189" cy="23239"/>
            </a:xfrm>
            <a:custGeom>
              <a:avLst/>
              <a:gdLst>
                <a:gd name="T0" fmla="*/ 3 w 13"/>
                <a:gd name="T1" fmla="*/ 11 h 14"/>
                <a:gd name="T2" fmla="*/ 12 w 13"/>
                <a:gd name="T3" fmla="*/ 4 h 14"/>
                <a:gd name="T4" fmla="*/ 8 w 13"/>
                <a:gd name="T5" fmla="*/ 0 h 14"/>
                <a:gd name="T6" fmla="*/ 6 w 13"/>
                <a:gd name="T7" fmla="*/ 7 h 14"/>
                <a:gd name="T8" fmla="*/ 3 w 13"/>
                <a:gd name="T9" fmla="*/ 11 h 14"/>
              </a:gdLst>
              <a:ahLst/>
              <a:cxnLst>
                <a:cxn ang="0">
                  <a:pos x="T0" y="T1"/>
                </a:cxn>
                <a:cxn ang="0">
                  <a:pos x="T2" y="T3"/>
                </a:cxn>
                <a:cxn ang="0">
                  <a:pos x="T4" y="T5"/>
                </a:cxn>
                <a:cxn ang="0">
                  <a:pos x="T6" y="T7"/>
                </a:cxn>
                <a:cxn ang="0">
                  <a:pos x="T8" y="T9"/>
                </a:cxn>
              </a:cxnLst>
              <a:rect l="0" t="0" r="r" b="b"/>
              <a:pathLst>
                <a:path w="13" h="14">
                  <a:moveTo>
                    <a:pt x="3" y="11"/>
                  </a:moveTo>
                  <a:cubicBezTo>
                    <a:pt x="5" y="9"/>
                    <a:pt x="13" y="5"/>
                    <a:pt x="12" y="4"/>
                  </a:cubicBezTo>
                  <a:cubicBezTo>
                    <a:pt x="11" y="3"/>
                    <a:pt x="10" y="0"/>
                    <a:pt x="8" y="0"/>
                  </a:cubicBezTo>
                  <a:cubicBezTo>
                    <a:pt x="6" y="1"/>
                    <a:pt x="7" y="5"/>
                    <a:pt x="6" y="7"/>
                  </a:cubicBezTo>
                  <a:cubicBezTo>
                    <a:pt x="4" y="8"/>
                    <a:pt x="0" y="14"/>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54" name="Freeform 120"/>
            <p:cNvSpPr/>
            <p:nvPr/>
          </p:nvSpPr>
          <p:spPr bwMode="auto">
            <a:xfrm>
              <a:off x="6208846" y="2999284"/>
              <a:ext cx="34175" cy="19822"/>
            </a:xfrm>
            <a:custGeom>
              <a:avLst/>
              <a:gdLst>
                <a:gd name="T0" fmla="*/ 16 w 21"/>
                <a:gd name="T1" fmla="*/ 9 h 12"/>
                <a:gd name="T2" fmla="*/ 20 w 21"/>
                <a:gd name="T3" fmla="*/ 1 h 12"/>
                <a:gd name="T4" fmla="*/ 6 w 21"/>
                <a:gd name="T5" fmla="*/ 5 h 12"/>
                <a:gd name="T6" fmla="*/ 0 w 21"/>
                <a:gd name="T7" fmla="*/ 9 h 12"/>
                <a:gd name="T8" fmla="*/ 16 w 21"/>
                <a:gd name="T9" fmla="*/ 9 h 12"/>
              </a:gdLst>
              <a:ahLst/>
              <a:cxnLst>
                <a:cxn ang="0">
                  <a:pos x="T0" y="T1"/>
                </a:cxn>
                <a:cxn ang="0">
                  <a:pos x="T2" y="T3"/>
                </a:cxn>
                <a:cxn ang="0">
                  <a:pos x="T4" y="T5"/>
                </a:cxn>
                <a:cxn ang="0">
                  <a:pos x="T6" y="T7"/>
                </a:cxn>
                <a:cxn ang="0">
                  <a:pos x="T8" y="T9"/>
                </a:cxn>
              </a:cxnLst>
              <a:rect l="0" t="0" r="r" b="b"/>
              <a:pathLst>
                <a:path w="21" h="12">
                  <a:moveTo>
                    <a:pt x="16" y="9"/>
                  </a:moveTo>
                  <a:cubicBezTo>
                    <a:pt x="18" y="9"/>
                    <a:pt x="19" y="2"/>
                    <a:pt x="20" y="1"/>
                  </a:cubicBezTo>
                  <a:cubicBezTo>
                    <a:pt x="21" y="0"/>
                    <a:pt x="11" y="4"/>
                    <a:pt x="6" y="5"/>
                  </a:cubicBezTo>
                  <a:cubicBezTo>
                    <a:pt x="1" y="6"/>
                    <a:pt x="1" y="7"/>
                    <a:pt x="0" y="9"/>
                  </a:cubicBezTo>
                  <a:cubicBezTo>
                    <a:pt x="0" y="12"/>
                    <a:pt x="14" y="10"/>
                    <a:pt x="1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55" name="Freeform 121"/>
            <p:cNvSpPr/>
            <p:nvPr/>
          </p:nvSpPr>
          <p:spPr bwMode="auto">
            <a:xfrm>
              <a:off x="3750270" y="2701958"/>
              <a:ext cx="69718" cy="48529"/>
            </a:xfrm>
            <a:custGeom>
              <a:avLst/>
              <a:gdLst>
                <a:gd name="T0" fmla="*/ 22 w 43"/>
                <a:gd name="T1" fmla="*/ 22 h 30"/>
                <a:gd name="T2" fmla="*/ 27 w 43"/>
                <a:gd name="T3" fmla="*/ 25 h 30"/>
                <a:gd name="T4" fmla="*/ 38 w 43"/>
                <a:gd name="T5" fmla="*/ 30 h 30"/>
                <a:gd name="T6" fmla="*/ 35 w 43"/>
                <a:gd name="T7" fmla="*/ 20 h 30"/>
                <a:gd name="T8" fmla="*/ 29 w 43"/>
                <a:gd name="T9" fmla="*/ 14 h 30"/>
                <a:gd name="T10" fmla="*/ 20 w 43"/>
                <a:gd name="T11" fmla="*/ 6 h 30"/>
                <a:gd name="T12" fmla="*/ 6 w 43"/>
                <a:gd name="T13" fmla="*/ 0 h 30"/>
                <a:gd name="T14" fmla="*/ 3 w 43"/>
                <a:gd name="T15" fmla="*/ 5 h 30"/>
                <a:gd name="T16" fmla="*/ 18 w 43"/>
                <a:gd name="T17" fmla="*/ 18 h 30"/>
                <a:gd name="T18" fmla="*/ 22 w 43"/>
                <a:gd name="T19"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30">
                  <a:moveTo>
                    <a:pt x="22" y="22"/>
                  </a:moveTo>
                  <a:cubicBezTo>
                    <a:pt x="23" y="22"/>
                    <a:pt x="26" y="22"/>
                    <a:pt x="27" y="25"/>
                  </a:cubicBezTo>
                  <a:cubicBezTo>
                    <a:pt x="27" y="28"/>
                    <a:pt x="34" y="30"/>
                    <a:pt x="38" y="30"/>
                  </a:cubicBezTo>
                  <a:cubicBezTo>
                    <a:pt x="43" y="30"/>
                    <a:pt x="37" y="23"/>
                    <a:pt x="35" y="20"/>
                  </a:cubicBezTo>
                  <a:cubicBezTo>
                    <a:pt x="33" y="17"/>
                    <a:pt x="29" y="15"/>
                    <a:pt x="29" y="14"/>
                  </a:cubicBezTo>
                  <a:cubicBezTo>
                    <a:pt x="29" y="12"/>
                    <a:pt x="23" y="6"/>
                    <a:pt x="20" y="6"/>
                  </a:cubicBezTo>
                  <a:cubicBezTo>
                    <a:pt x="17" y="5"/>
                    <a:pt x="8" y="1"/>
                    <a:pt x="6" y="0"/>
                  </a:cubicBezTo>
                  <a:cubicBezTo>
                    <a:pt x="4" y="0"/>
                    <a:pt x="0" y="4"/>
                    <a:pt x="3" y="5"/>
                  </a:cubicBezTo>
                  <a:cubicBezTo>
                    <a:pt x="5" y="7"/>
                    <a:pt x="14" y="15"/>
                    <a:pt x="18" y="18"/>
                  </a:cubicBezTo>
                  <a:cubicBezTo>
                    <a:pt x="21" y="21"/>
                    <a:pt x="21" y="22"/>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56" name="Freeform 122"/>
            <p:cNvSpPr/>
            <p:nvPr/>
          </p:nvSpPr>
          <p:spPr bwMode="auto">
            <a:xfrm>
              <a:off x="3719513" y="2580293"/>
              <a:ext cx="32125" cy="30758"/>
            </a:xfrm>
            <a:custGeom>
              <a:avLst/>
              <a:gdLst>
                <a:gd name="T0" fmla="*/ 19 w 20"/>
                <a:gd name="T1" fmla="*/ 13 h 19"/>
                <a:gd name="T2" fmla="*/ 15 w 20"/>
                <a:gd name="T3" fmla="*/ 10 h 19"/>
                <a:gd name="T4" fmla="*/ 10 w 20"/>
                <a:gd name="T5" fmla="*/ 8 h 19"/>
                <a:gd name="T6" fmla="*/ 5 w 20"/>
                <a:gd name="T7" fmla="*/ 0 h 19"/>
                <a:gd name="T8" fmla="*/ 2 w 20"/>
                <a:gd name="T9" fmla="*/ 10 h 19"/>
                <a:gd name="T10" fmla="*/ 1 w 20"/>
                <a:gd name="T11" fmla="*/ 16 h 19"/>
                <a:gd name="T12" fmla="*/ 10 w 20"/>
                <a:gd name="T13" fmla="*/ 19 h 19"/>
                <a:gd name="T14" fmla="*/ 19 w 20"/>
                <a:gd name="T15" fmla="*/ 13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9">
                  <a:moveTo>
                    <a:pt x="19" y="13"/>
                  </a:moveTo>
                  <a:cubicBezTo>
                    <a:pt x="20" y="10"/>
                    <a:pt x="18" y="9"/>
                    <a:pt x="15" y="10"/>
                  </a:cubicBezTo>
                  <a:cubicBezTo>
                    <a:pt x="12" y="11"/>
                    <a:pt x="12" y="10"/>
                    <a:pt x="10" y="8"/>
                  </a:cubicBezTo>
                  <a:cubicBezTo>
                    <a:pt x="7" y="5"/>
                    <a:pt x="7" y="0"/>
                    <a:pt x="5" y="0"/>
                  </a:cubicBezTo>
                  <a:cubicBezTo>
                    <a:pt x="2" y="0"/>
                    <a:pt x="1" y="5"/>
                    <a:pt x="2" y="10"/>
                  </a:cubicBezTo>
                  <a:cubicBezTo>
                    <a:pt x="3" y="15"/>
                    <a:pt x="2" y="14"/>
                    <a:pt x="1" y="16"/>
                  </a:cubicBezTo>
                  <a:cubicBezTo>
                    <a:pt x="0" y="17"/>
                    <a:pt x="6" y="18"/>
                    <a:pt x="10" y="19"/>
                  </a:cubicBezTo>
                  <a:cubicBezTo>
                    <a:pt x="12" y="19"/>
                    <a:pt x="19" y="15"/>
                    <a:pt x="19"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57" name="Freeform 123"/>
            <p:cNvSpPr/>
            <p:nvPr/>
          </p:nvSpPr>
          <p:spPr bwMode="auto">
            <a:xfrm>
              <a:off x="3713361" y="2622671"/>
              <a:ext cx="22556" cy="41694"/>
            </a:xfrm>
            <a:custGeom>
              <a:avLst/>
              <a:gdLst>
                <a:gd name="T0" fmla="*/ 7 w 14"/>
                <a:gd name="T1" fmla="*/ 3 h 26"/>
                <a:gd name="T2" fmla="*/ 4 w 14"/>
                <a:gd name="T3" fmla="*/ 1 h 26"/>
                <a:gd name="T4" fmla="*/ 1 w 14"/>
                <a:gd name="T5" fmla="*/ 13 h 26"/>
                <a:gd name="T6" fmla="*/ 3 w 14"/>
                <a:gd name="T7" fmla="*/ 24 h 26"/>
                <a:gd name="T8" fmla="*/ 8 w 14"/>
                <a:gd name="T9" fmla="*/ 14 h 26"/>
                <a:gd name="T10" fmla="*/ 12 w 14"/>
                <a:gd name="T11" fmla="*/ 4 h 26"/>
                <a:gd name="T12" fmla="*/ 7 w 14"/>
                <a:gd name="T13" fmla="*/ 3 h 26"/>
              </a:gdLst>
              <a:ahLst/>
              <a:cxnLst>
                <a:cxn ang="0">
                  <a:pos x="T0" y="T1"/>
                </a:cxn>
                <a:cxn ang="0">
                  <a:pos x="T2" y="T3"/>
                </a:cxn>
                <a:cxn ang="0">
                  <a:pos x="T4" y="T5"/>
                </a:cxn>
                <a:cxn ang="0">
                  <a:pos x="T6" y="T7"/>
                </a:cxn>
                <a:cxn ang="0">
                  <a:pos x="T8" y="T9"/>
                </a:cxn>
                <a:cxn ang="0">
                  <a:pos x="T10" y="T11"/>
                </a:cxn>
                <a:cxn ang="0">
                  <a:pos x="T12" y="T13"/>
                </a:cxn>
              </a:cxnLst>
              <a:rect l="0" t="0" r="r" b="b"/>
              <a:pathLst>
                <a:path w="14" h="26">
                  <a:moveTo>
                    <a:pt x="7" y="3"/>
                  </a:moveTo>
                  <a:cubicBezTo>
                    <a:pt x="6" y="2"/>
                    <a:pt x="5" y="0"/>
                    <a:pt x="4" y="1"/>
                  </a:cubicBezTo>
                  <a:cubicBezTo>
                    <a:pt x="3" y="3"/>
                    <a:pt x="1" y="9"/>
                    <a:pt x="1" y="13"/>
                  </a:cubicBezTo>
                  <a:cubicBezTo>
                    <a:pt x="1" y="17"/>
                    <a:pt x="0" y="26"/>
                    <a:pt x="3" y="24"/>
                  </a:cubicBezTo>
                  <a:cubicBezTo>
                    <a:pt x="6" y="22"/>
                    <a:pt x="8" y="16"/>
                    <a:pt x="8" y="14"/>
                  </a:cubicBezTo>
                  <a:cubicBezTo>
                    <a:pt x="8" y="12"/>
                    <a:pt x="14" y="4"/>
                    <a:pt x="12" y="4"/>
                  </a:cubicBezTo>
                  <a:cubicBezTo>
                    <a:pt x="11" y="4"/>
                    <a:pt x="8" y="4"/>
                    <a:pt x="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58" name="Freeform 124"/>
            <p:cNvSpPr/>
            <p:nvPr/>
          </p:nvSpPr>
          <p:spPr bwMode="auto">
            <a:xfrm>
              <a:off x="3695590" y="2538600"/>
              <a:ext cx="19138" cy="43744"/>
            </a:xfrm>
            <a:custGeom>
              <a:avLst/>
              <a:gdLst>
                <a:gd name="T0" fmla="*/ 7 w 12"/>
                <a:gd name="T1" fmla="*/ 3 h 27"/>
                <a:gd name="T2" fmla="*/ 2 w 12"/>
                <a:gd name="T3" fmla="*/ 0 h 27"/>
                <a:gd name="T4" fmla="*/ 5 w 12"/>
                <a:gd name="T5" fmla="*/ 10 h 27"/>
                <a:gd name="T6" fmla="*/ 7 w 12"/>
                <a:gd name="T7" fmla="*/ 24 h 27"/>
                <a:gd name="T8" fmla="*/ 12 w 12"/>
                <a:gd name="T9" fmla="*/ 15 h 27"/>
                <a:gd name="T10" fmla="*/ 10 w 12"/>
                <a:gd name="T11" fmla="*/ 8 h 27"/>
                <a:gd name="T12" fmla="*/ 7 w 12"/>
                <a:gd name="T13" fmla="*/ 3 h 27"/>
              </a:gdLst>
              <a:ahLst/>
              <a:cxnLst>
                <a:cxn ang="0">
                  <a:pos x="T0" y="T1"/>
                </a:cxn>
                <a:cxn ang="0">
                  <a:pos x="T2" y="T3"/>
                </a:cxn>
                <a:cxn ang="0">
                  <a:pos x="T4" y="T5"/>
                </a:cxn>
                <a:cxn ang="0">
                  <a:pos x="T6" y="T7"/>
                </a:cxn>
                <a:cxn ang="0">
                  <a:pos x="T8" y="T9"/>
                </a:cxn>
                <a:cxn ang="0">
                  <a:pos x="T10" y="T11"/>
                </a:cxn>
                <a:cxn ang="0">
                  <a:pos x="T12" y="T13"/>
                </a:cxn>
              </a:cxnLst>
              <a:rect l="0" t="0" r="r" b="b"/>
              <a:pathLst>
                <a:path w="12" h="27">
                  <a:moveTo>
                    <a:pt x="7" y="3"/>
                  </a:moveTo>
                  <a:cubicBezTo>
                    <a:pt x="4" y="1"/>
                    <a:pt x="4" y="0"/>
                    <a:pt x="2" y="0"/>
                  </a:cubicBezTo>
                  <a:cubicBezTo>
                    <a:pt x="0" y="1"/>
                    <a:pt x="4" y="7"/>
                    <a:pt x="5" y="10"/>
                  </a:cubicBezTo>
                  <a:cubicBezTo>
                    <a:pt x="6" y="12"/>
                    <a:pt x="6" y="21"/>
                    <a:pt x="7" y="24"/>
                  </a:cubicBezTo>
                  <a:cubicBezTo>
                    <a:pt x="8" y="27"/>
                    <a:pt x="12" y="16"/>
                    <a:pt x="12" y="15"/>
                  </a:cubicBezTo>
                  <a:cubicBezTo>
                    <a:pt x="12" y="13"/>
                    <a:pt x="9" y="10"/>
                    <a:pt x="10" y="8"/>
                  </a:cubicBezTo>
                  <a:cubicBezTo>
                    <a:pt x="10" y="7"/>
                    <a:pt x="9" y="6"/>
                    <a:pt x="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59" name="Freeform 125"/>
            <p:cNvSpPr/>
            <p:nvPr/>
          </p:nvSpPr>
          <p:spPr bwMode="auto">
            <a:xfrm>
              <a:off x="3716095" y="2539967"/>
              <a:ext cx="15037" cy="24606"/>
            </a:xfrm>
            <a:custGeom>
              <a:avLst/>
              <a:gdLst>
                <a:gd name="T0" fmla="*/ 1 w 9"/>
                <a:gd name="T1" fmla="*/ 1 h 15"/>
                <a:gd name="T2" fmla="*/ 3 w 9"/>
                <a:gd name="T3" fmla="*/ 7 h 15"/>
                <a:gd name="T4" fmla="*/ 2 w 9"/>
                <a:gd name="T5" fmla="*/ 13 h 15"/>
                <a:gd name="T6" fmla="*/ 9 w 9"/>
                <a:gd name="T7" fmla="*/ 6 h 15"/>
                <a:gd name="T8" fmla="*/ 1 w 9"/>
                <a:gd name="T9" fmla="*/ 1 h 15"/>
              </a:gdLst>
              <a:ahLst/>
              <a:cxnLst>
                <a:cxn ang="0">
                  <a:pos x="T0" y="T1"/>
                </a:cxn>
                <a:cxn ang="0">
                  <a:pos x="T2" y="T3"/>
                </a:cxn>
                <a:cxn ang="0">
                  <a:pos x="T4" y="T5"/>
                </a:cxn>
                <a:cxn ang="0">
                  <a:pos x="T6" y="T7"/>
                </a:cxn>
                <a:cxn ang="0">
                  <a:pos x="T8" y="T9"/>
                </a:cxn>
              </a:cxnLst>
              <a:rect l="0" t="0" r="r" b="b"/>
              <a:pathLst>
                <a:path w="9" h="15">
                  <a:moveTo>
                    <a:pt x="1" y="1"/>
                  </a:moveTo>
                  <a:cubicBezTo>
                    <a:pt x="0" y="0"/>
                    <a:pt x="2" y="4"/>
                    <a:pt x="3" y="7"/>
                  </a:cubicBezTo>
                  <a:cubicBezTo>
                    <a:pt x="5" y="9"/>
                    <a:pt x="2" y="10"/>
                    <a:pt x="2" y="13"/>
                  </a:cubicBezTo>
                  <a:cubicBezTo>
                    <a:pt x="3" y="15"/>
                    <a:pt x="9" y="7"/>
                    <a:pt x="9" y="6"/>
                  </a:cubicBezTo>
                  <a:cubicBezTo>
                    <a:pt x="9" y="4"/>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60" name="Freeform 126"/>
            <p:cNvSpPr/>
            <p:nvPr/>
          </p:nvSpPr>
          <p:spPr bwMode="auto">
            <a:xfrm>
              <a:off x="3724297" y="2557738"/>
              <a:ext cx="11620" cy="17771"/>
            </a:xfrm>
            <a:custGeom>
              <a:avLst/>
              <a:gdLst>
                <a:gd name="T0" fmla="*/ 4 w 7"/>
                <a:gd name="T1" fmla="*/ 10 h 11"/>
                <a:gd name="T2" fmla="*/ 2 w 7"/>
                <a:gd name="T3" fmla="*/ 3 h 11"/>
                <a:gd name="T4" fmla="*/ 1 w 7"/>
                <a:gd name="T5" fmla="*/ 9 h 11"/>
                <a:gd name="T6" fmla="*/ 4 w 7"/>
                <a:gd name="T7" fmla="*/ 10 h 11"/>
              </a:gdLst>
              <a:ahLst/>
              <a:cxnLst>
                <a:cxn ang="0">
                  <a:pos x="T0" y="T1"/>
                </a:cxn>
                <a:cxn ang="0">
                  <a:pos x="T2" y="T3"/>
                </a:cxn>
                <a:cxn ang="0">
                  <a:pos x="T4" y="T5"/>
                </a:cxn>
                <a:cxn ang="0">
                  <a:pos x="T6" y="T7"/>
                </a:cxn>
              </a:cxnLst>
              <a:rect l="0" t="0" r="r" b="b"/>
              <a:pathLst>
                <a:path w="7" h="11">
                  <a:moveTo>
                    <a:pt x="4" y="10"/>
                  </a:moveTo>
                  <a:cubicBezTo>
                    <a:pt x="5" y="9"/>
                    <a:pt x="7" y="0"/>
                    <a:pt x="2" y="3"/>
                  </a:cubicBezTo>
                  <a:cubicBezTo>
                    <a:pt x="0" y="4"/>
                    <a:pt x="2" y="8"/>
                    <a:pt x="1" y="9"/>
                  </a:cubicBezTo>
                  <a:cubicBezTo>
                    <a:pt x="0" y="10"/>
                    <a:pt x="3" y="11"/>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61" name="Freeform 127"/>
            <p:cNvSpPr/>
            <p:nvPr/>
          </p:nvSpPr>
          <p:spPr bwMode="auto">
            <a:xfrm>
              <a:off x="3409200" y="2539967"/>
              <a:ext cx="43744" cy="37593"/>
            </a:xfrm>
            <a:custGeom>
              <a:avLst/>
              <a:gdLst>
                <a:gd name="T0" fmla="*/ 25 w 27"/>
                <a:gd name="T1" fmla="*/ 6 h 23"/>
                <a:gd name="T2" fmla="*/ 22 w 27"/>
                <a:gd name="T3" fmla="*/ 2 h 23"/>
                <a:gd name="T4" fmla="*/ 21 w 27"/>
                <a:gd name="T5" fmla="*/ 5 h 23"/>
                <a:gd name="T6" fmla="*/ 15 w 27"/>
                <a:gd name="T7" fmla="*/ 5 h 23"/>
                <a:gd name="T8" fmla="*/ 13 w 27"/>
                <a:gd name="T9" fmla="*/ 9 h 23"/>
                <a:gd name="T10" fmla="*/ 8 w 27"/>
                <a:gd name="T11" fmla="*/ 8 h 23"/>
                <a:gd name="T12" fmla="*/ 2 w 27"/>
                <a:gd name="T13" fmla="*/ 15 h 23"/>
                <a:gd name="T14" fmla="*/ 6 w 27"/>
                <a:gd name="T15" fmla="*/ 17 h 23"/>
                <a:gd name="T16" fmla="*/ 6 w 27"/>
                <a:gd name="T17" fmla="*/ 21 h 23"/>
                <a:gd name="T18" fmla="*/ 14 w 27"/>
                <a:gd name="T19" fmla="*/ 16 h 23"/>
                <a:gd name="T20" fmla="*/ 16 w 27"/>
                <a:gd name="T21" fmla="*/ 18 h 23"/>
                <a:gd name="T22" fmla="*/ 25 w 27"/>
                <a:gd name="T23" fmla="*/ 11 h 23"/>
                <a:gd name="T24" fmla="*/ 25 w 27"/>
                <a:gd name="T25"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23">
                  <a:moveTo>
                    <a:pt x="25" y="6"/>
                  </a:moveTo>
                  <a:cubicBezTo>
                    <a:pt x="23" y="5"/>
                    <a:pt x="24" y="4"/>
                    <a:pt x="22" y="2"/>
                  </a:cubicBezTo>
                  <a:cubicBezTo>
                    <a:pt x="21" y="0"/>
                    <a:pt x="22" y="4"/>
                    <a:pt x="21" y="5"/>
                  </a:cubicBezTo>
                  <a:cubicBezTo>
                    <a:pt x="21" y="6"/>
                    <a:pt x="17" y="5"/>
                    <a:pt x="15" y="5"/>
                  </a:cubicBezTo>
                  <a:cubicBezTo>
                    <a:pt x="12" y="5"/>
                    <a:pt x="14" y="7"/>
                    <a:pt x="13" y="9"/>
                  </a:cubicBezTo>
                  <a:cubicBezTo>
                    <a:pt x="12" y="10"/>
                    <a:pt x="10" y="8"/>
                    <a:pt x="8" y="8"/>
                  </a:cubicBezTo>
                  <a:cubicBezTo>
                    <a:pt x="5" y="8"/>
                    <a:pt x="4" y="12"/>
                    <a:pt x="2" y="15"/>
                  </a:cubicBezTo>
                  <a:cubicBezTo>
                    <a:pt x="0" y="17"/>
                    <a:pt x="4" y="17"/>
                    <a:pt x="6" y="17"/>
                  </a:cubicBezTo>
                  <a:cubicBezTo>
                    <a:pt x="7" y="17"/>
                    <a:pt x="5" y="19"/>
                    <a:pt x="6" y="21"/>
                  </a:cubicBezTo>
                  <a:cubicBezTo>
                    <a:pt x="6" y="23"/>
                    <a:pt x="13" y="17"/>
                    <a:pt x="14" y="16"/>
                  </a:cubicBezTo>
                  <a:cubicBezTo>
                    <a:pt x="15" y="15"/>
                    <a:pt x="15" y="17"/>
                    <a:pt x="16" y="18"/>
                  </a:cubicBezTo>
                  <a:cubicBezTo>
                    <a:pt x="17" y="18"/>
                    <a:pt x="23" y="12"/>
                    <a:pt x="25" y="11"/>
                  </a:cubicBezTo>
                  <a:cubicBezTo>
                    <a:pt x="27" y="9"/>
                    <a:pt x="26" y="6"/>
                    <a:pt x="2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62" name="Freeform 128"/>
            <p:cNvSpPr/>
            <p:nvPr/>
          </p:nvSpPr>
          <p:spPr bwMode="auto">
            <a:xfrm>
              <a:off x="3449527" y="2533815"/>
              <a:ext cx="19822" cy="9569"/>
            </a:xfrm>
            <a:custGeom>
              <a:avLst/>
              <a:gdLst>
                <a:gd name="T0" fmla="*/ 3 w 12"/>
                <a:gd name="T1" fmla="*/ 1 h 6"/>
                <a:gd name="T2" fmla="*/ 4 w 12"/>
                <a:gd name="T3" fmla="*/ 5 h 6"/>
                <a:gd name="T4" fmla="*/ 10 w 12"/>
                <a:gd name="T5" fmla="*/ 4 h 6"/>
                <a:gd name="T6" fmla="*/ 3 w 12"/>
                <a:gd name="T7" fmla="*/ 1 h 6"/>
              </a:gdLst>
              <a:ahLst/>
              <a:cxnLst>
                <a:cxn ang="0">
                  <a:pos x="T0" y="T1"/>
                </a:cxn>
                <a:cxn ang="0">
                  <a:pos x="T2" y="T3"/>
                </a:cxn>
                <a:cxn ang="0">
                  <a:pos x="T4" y="T5"/>
                </a:cxn>
                <a:cxn ang="0">
                  <a:pos x="T6" y="T7"/>
                </a:cxn>
              </a:cxnLst>
              <a:rect l="0" t="0" r="r" b="b"/>
              <a:pathLst>
                <a:path w="12" h="6">
                  <a:moveTo>
                    <a:pt x="3" y="1"/>
                  </a:moveTo>
                  <a:cubicBezTo>
                    <a:pt x="0" y="2"/>
                    <a:pt x="1" y="6"/>
                    <a:pt x="4" y="5"/>
                  </a:cubicBezTo>
                  <a:cubicBezTo>
                    <a:pt x="7" y="5"/>
                    <a:pt x="12" y="4"/>
                    <a:pt x="10" y="4"/>
                  </a:cubicBezTo>
                  <a:cubicBezTo>
                    <a:pt x="9" y="4"/>
                    <a:pt x="5"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63" name="Freeform 129"/>
            <p:cNvSpPr/>
            <p:nvPr/>
          </p:nvSpPr>
          <p:spPr bwMode="auto">
            <a:xfrm>
              <a:off x="3239691" y="2608317"/>
              <a:ext cx="22556" cy="14354"/>
            </a:xfrm>
            <a:custGeom>
              <a:avLst/>
              <a:gdLst>
                <a:gd name="T0" fmla="*/ 6 w 14"/>
                <a:gd name="T1" fmla="*/ 3 h 9"/>
                <a:gd name="T2" fmla="*/ 0 w 14"/>
                <a:gd name="T3" fmla="*/ 8 h 9"/>
                <a:gd name="T4" fmla="*/ 12 w 14"/>
                <a:gd name="T5" fmla="*/ 6 h 9"/>
                <a:gd name="T6" fmla="*/ 13 w 14"/>
                <a:gd name="T7" fmla="*/ 1 h 9"/>
                <a:gd name="T8" fmla="*/ 6 w 14"/>
                <a:gd name="T9" fmla="*/ 3 h 9"/>
              </a:gdLst>
              <a:ahLst/>
              <a:cxnLst>
                <a:cxn ang="0">
                  <a:pos x="T0" y="T1"/>
                </a:cxn>
                <a:cxn ang="0">
                  <a:pos x="T2" y="T3"/>
                </a:cxn>
                <a:cxn ang="0">
                  <a:pos x="T4" y="T5"/>
                </a:cxn>
                <a:cxn ang="0">
                  <a:pos x="T6" y="T7"/>
                </a:cxn>
                <a:cxn ang="0">
                  <a:pos x="T8" y="T9"/>
                </a:cxn>
              </a:cxnLst>
              <a:rect l="0" t="0" r="r" b="b"/>
              <a:pathLst>
                <a:path w="14" h="9">
                  <a:moveTo>
                    <a:pt x="6" y="3"/>
                  </a:moveTo>
                  <a:cubicBezTo>
                    <a:pt x="4" y="4"/>
                    <a:pt x="0" y="6"/>
                    <a:pt x="0" y="8"/>
                  </a:cubicBezTo>
                  <a:cubicBezTo>
                    <a:pt x="0" y="9"/>
                    <a:pt x="9" y="6"/>
                    <a:pt x="12" y="6"/>
                  </a:cubicBezTo>
                  <a:cubicBezTo>
                    <a:pt x="14" y="6"/>
                    <a:pt x="13" y="3"/>
                    <a:pt x="13" y="1"/>
                  </a:cubicBezTo>
                  <a:cubicBezTo>
                    <a:pt x="12" y="0"/>
                    <a:pt x="8" y="3"/>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64" name="Freeform 130"/>
            <p:cNvSpPr/>
            <p:nvPr/>
          </p:nvSpPr>
          <p:spPr bwMode="auto">
            <a:xfrm>
              <a:off x="3193212" y="2634291"/>
              <a:ext cx="14354" cy="14354"/>
            </a:xfrm>
            <a:custGeom>
              <a:avLst/>
              <a:gdLst>
                <a:gd name="T0" fmla="*/ 7 w 9"/>
                <a:gd name="T1" fmla="*/ 1 h 9"/>
                <a:gd name="T2" fmla="*/ 0 w 9"/>
                <a:gd name="T3" fmla="*/ 8 h 9"/>
                <a:gd name="T4" fmla="*/ 8 w 9"/>
                <a:gd name="T5" fmla="*/ 4 h 9"/>
                <a:gd name="T6" fmla="*/ 7 w 9"/>
                <a:gd name="T7" fmla="*/ 1 h 9"/>
              </a:gdLst>
              <a:ahLst/>
              <a:cxnLst>
                <a:cxn ang="0">
                  <a:pos x="T0" y="T1"/>
                </a:cxn>
                <a:cxn ang="0">
                  <a:pos x="T2" y="T3"/>
                </a:cxn>
                <a:cxn ang="0">
                  <a:pos x="T4" y="T5"/>
                </a:cxn>
                <a:cxn ang="0">
                  <a:pos x="T6" y="T7"/>
                </a:cxn>
              </a:cxnLst>
              <a:rect l="0" t="0" r="r" b="b"/>
              <a:pathLst>
                <a:path w="9" h="9">
                  <a:moveTo>
                    <a:pt x="7" y="1"/>
                  </a:moveTo>
                  <a:cubicBezTo>
                    <a:pt x="5" y="0"/>
                    <a:pt x="0" y="7"/>
                    <a:pt x="0" y="8"/>
                  </a:cubicBezTo>
                  <a:cubicBezTo>
                    <a:pt x="0" y="9"/>
                    <a:pt x="8" y="4"/>
                    <a:pt x="8" y="4"/>
                  </a:cubicBezTo>
                  <a:cubicBezTo>
                    <a:pt x="9" y="3"/>
                    <a:pt x="9"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65" name="Freeform 131"/>
            <p:cNvSpPr/>
            <p:nvPr/>
          </p:nvSpPr>
          <p:spPr bwMode="auto">
            <a:xfrm>
              <a:off x="3162454" y="2645227"/>
              <a:ext cx="23923" cy="14354"/>
            </a:xfrm>
            <a:custGeom>
              <a:avLst/>
              <a:gdLst>
                <a:gd name="T0" fmla="*/ 2 w 15"/>
                <a:gd name="T1" fmla="*/ 7 h 9"/>
                <a:gd name="T2" fmla="*/ 11 w 15"/>
                <a:gd name="T3" fmla="*/ 0 h 9"/>
                <a:gd name="T4" fmla="*/ 2 w 15"/>
                <a:gd name="T5" fmla="*/ 7 h 9"/>
              </a:gdLst>
              <a:ahLst/>
              <a:cxnLst>
                <a:cxn ang="0">
                  <a:pos x="T0" y="T1"/>
                </a:cxn>
                <a:cxn ang="0">
                  <a:pos x="T2" y="T3"/>
                </a:cxn>
                <a:cxn ang="0">
                  <a:pos x="T4" y="T5"/>
                </a:cxn>
              </a:cxnLst>
              <a:rect l="0" t="0" r="r" b="b"/>
              <a:pathLst>
                <a:path w="15" h="9">
                  <a:moveTo>
                    <a:pt x="2" y="7"/>
                  </a:moveTo>
                  <a:cubicBezTo>
                    <a:pt x="3" y="9"/>
                    <a:pt x="15" y="1"/>
                    <a:pt x="11" y="0"/>
                  </a:cubicBezTo>
                  <a:cubicBezTo>
                    <a:pt x="10" y="0"/>
                    <a:pt x="0" y="5"/>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66" name="Freeform 132"/>
            <p:cNvSpPr/>
            <p:nvPr/>
          </p:nvSpPr>
          <p:spPr bwMode="auto">
            <a:xfrm>
              <a:off x="3254044" y="2480501"/>
              <a:ext cx="25973" cy="17771"/>
            </a:xfrm>
            <a:custGeom>
              <a:avLst/>
              <a:gdLst>
                <a:gd name="T0" fmla="*/ 13 w 16"/>
                <a:gd name="T1" fmla="*/ 2 h 11"/>
                <a:gd name="T2" fmla="*/ 2 w 16"/>
                <a:gd name="T3" fmla="*/ 5 h 11"/>
                <a:gd name="T4" fmla="*/ 6 w 16"/>
                <a:gd name="T5" fmla="*/ 10 h 11"/>
                <a:gd name="T6" fmla="*/ 13 w 16"/>
                <a:gd name="T7" fmla="*/ 9 h 11"/>
                <a:gd name="T8" fmla="*/ 13 w 16"/>
                <a:gd name="T9" fmla="*/ 2 h 11"/>
              </a:gdLst>
              <a:ahLst/>
              <a:cxnLst>
                <a:cxn ang="0">
                  <a:pos x="T0" y="T1"/>
                </a:cxn>
                <a:cxn ang="0">
                  <a:pos x="T2" y="T3"/>
                </a:cxn>
                <a:cxn ang="0">
                  <a:pos x="T4" y="T5"/>
                </a:cxn>
                <a:cxn ang="0">
                  <a:pos x="T6" y="T7"/>
                </a:cxn>
                <a:cxn ang="0">
                  <a:pos x="T8" y="T9"/>
                </a:cxn>
              </a:cxnLst>
              <a:rect l="0" t="0" r="r" b="b"/>
              <a:pathLst>
                <a:path w="16" h="11">
                  <a:moveTo>
                    <a:pt x="13" y="2"/>
                  </a:moveTo>
                  <a:cubicBezTo>
                    <a:pt x="13" y="0"/>
                    <a:pt x="5" y="4"/>
                    <a:pt x="2" y="5"/>
                  </a:cubicBezTo>
                  <a:cubicBezTo>
                    <a:pt x="0" y="7"/>
                    <a:pt x="5" y="10"/>
                    <a:pt x="6" y="10"/>
                  </a:cubicBezTo>
                  <a:cubicBezTo>
                    <a:pt x="8" y="11"/>
                    <a:pt x="11" y="9"/>
                    <a:pt x="13" y="9"/>
                  </a:cubicBezTo>
                  <a:cubicBezTo>
                    <a:pt x="16" y="10"/>
                    <a:pt x="14" y="4"/>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67" name="Freeform 133"/>
            <p:cNvSpPr/>
            <p:nvPr/>
          </p:nvSpPr>
          <p:spPr bwMode="auto">
            <a:xfrm>
              <a:off x="4464536" y="2646594"/>
              <a:ext cx="28707" cy="16404"/>
            </a:xfrm>
            <a:custGeom>
              <a:avLst/>
              <a:gdLst>
                <a:gd name="T0" fmla="*/ 1 w 18"/>
                <a:gd name="T1" fmla="*/ 1 h 10"/>
                <a:gd name="T2" fmla="*/ 2 w 18"/>
                <a:gd name="T3" fmla="*/ 6 h 10"/>
                <a:gd name="T4" fmla="*/ 14 w 18"/>
                <a:gd name="T5" fmla="*/ 9 h 10"/>
                <a:gd name="T6" fmla="*/ 11 w 18"/>
                <a:gd name="T7" fmla="*/ 4 h 10"/>
                <a:gd name="T8" fmla="*/ 1 w 18"/>
                <a:gd name="T9" fmla="*/ 1 h 10"/>
              </a:gdLst>
              <a:ahLst/>
              <a:cxnLst>
                <a:cxn ang="0">
                  <a:pos x="T0" y="T1"/>
                </a:cxn>
                <a:cxn ang="0">
                  <a:pos x="T2" y="T3"/>
                </a:cxn>
                <a:cxn ang="0">
                  <a:pos x="T4" y="T5"/>
                </a:cxn>
                <a:cxn ang="0">
                  <a:pos x="T6" y="T7"/>
                </a:cxn>
                <a:cxn ang="0">
                  <a:pos x="T8" y="T9"/>
                </a:cxn>
              </a:cxnLst>
              <a:rect l="0" t="0" r="r" b="b"/>
              <a:pathLst>
                <a:path w="18" h="10">
                  <a:moveTo>
                    <a:pt x="1" y="1"/>
                  </a:moveTo>
                  <a:cubicBezTo>
                    <a:pt x="0" y="0"/>
                    <a:pt x="0" y="4"/>
                    <a:pt x="2" y="6"/>
                  </a:cubicBezTo>
                  <a:cubicBezTo>
                    <a:pt x="4" y="7"/>
                    <a:pt x="10" y="10"/>
                    <a:pt x="14" y="9"/>
                  </a:cubicBezTo>
                  <a:cubicBezTo>
                    <a:pt x="18" y="9"/>
                    <a:pt x="15" y="5"/>
                    <a:pt x="11" y="4"/>
                  </a:cubicBezTo>
                  <a:cubicBezTo>
                    <a:pt x="7" y="3"/>
                    <a:pt x="3"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68" name="Freeform 134"/>
            <p:cNvSpPr/>
            <p:nvPr/>
          </p:nvSpPr>
          <p:spPr bwMode="auto">
            <a:xfrm>
              <a:off x="5875978" y="2590546"/>
              <a:ext cx="30758" cy="25973"/>
            </a:xfrm>
            <a:custGeom>
              <a:avLst/>
              <a:gdLst>
                <a:gd name="T0" fmla="*/ 10 w 19"/>
                <a:gd name="T1" fmla="*/ 4 h 16"/>
                <a:gd name="T2" fmla="*/ 2 w 19"/>
                <a:gd name="T3" fmla="*/ 5 h 16"/>
                <a:gd name="T4" fmla="*/ 5 w 19"/>
                <a:gd name="T5" fmla="*/ 10 h 16"/>
                <a:gd name="T6" fmla="*/ 10 w 19"/>
                <a:gd name="T7" fmla="*/ 15 h 16"/>
                <a:gd name="T8" fmla="*/ 16 w 19"/>
                <a:gd name="T9" fmla="*/ 14 h 16"/>
                <a:gd name="T10" fmla="*/ 15 w 19"/>
                <a:gd name="T11" fmla="*/ 7 h 16"/>
                <a:gd name="T12" fmla="*/ 17 w 19"/>
                <a:gd name="T13" fmla="*/ 1 h 16"/>
                <a:gd name="T14" fmla="*/ 10 w 19"/>
                <a:gd name="T15" fmla="*/ 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6">
                  <a:moveTo>
                    <a:pt x="10" y="4"/>
                  </a:moveTo>
                  <a:cubicBezTo>
                    <a:pt x="8" y="5"/>
                    <a:pt x="4" y="5"/>
                    <a:pt x="2" y="5"/>
                  </a:cubicBezTo>
                  <a:cubicBezTo>
                    <a:pt x="0" y="5"/>
                    <a:pt x="2" y="8"/>
                    <a:pt x="5" y="10"/>
                  </a:cubicBezTo>
                  <a:cubicBezTo>
                    <a:pt x="9" y="12"/>
                    <a:pt x="8" y="15"/>
                    <a:pt x="10" y="15"/>
                  </a:cubicBezTo>
                  <a:cubicBezTo>
                    <a:pt x="14" y="16"/>
                    <a:pt x="14" y="15"/>
                    <a:pt x="16" y="14"/>
                  </a:cubicBezTo>
                  <a:cubicBezTo>
                    <a:pt x="19" y="14"/>
                    <a:pt x="15" y="10"/>
                    <a:pt x="15" y="7"/>
                  </a:cubicBezTo>
                  <a:cubicBezTo>
                    <a:pt x="15" y="5"/>
                    <a:pt x="16" y="2"/>
                    <a:pt x="17" y="1"/>
                  </a:cubicBezTo>
                  <a:cubicBezTo>
                    <a:pt x="18" y="0"/>
                    <a:pt x="11" y="2"/>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69" name="Freeform 135"/>
            <p:cNvSpPr/>
            <p:nvPr/>
          </p:nvSpPr>
          <p:spPr bwMode="auto">
            <a:xfrm>
              <a:off x="5990807" y="2546802"/>
              <a:ext cx="21189" cy="27340"/>
            </a:xfrm>
            <a:custGeom>
              <a:avLst/>
              <a:gdLst>
                <a:gd name="T0" fmla="*/ 8 w 13"/>
                <a:gd name="T1" fmla="*/ 9 h 17"/>
                <a:gd name="T2" fmla="*/ 11 w 13"/>
                <a:gd name="T3" fmla="*/ 2 h 17"/>
                <a:gd name="T4" fmla="*/ 4 w 13"/>
                <a:gd name="T5" fmla="*/ 5 h 17"/>
                <a:gd name="T6" fmla="*/ 2 w 13"/>
                <a:gd name="T7" fmla="*/ 15 h 17"/>
                <a:gd name="T8" fmla="*/ 8 w 13"/>
                <a:gd name="T9" fmla="*/ 9 h 17"/>
              </a:gdLst>
              <a:ahLst/>
              <a:cxnLst>
                <a:cxn ang="0">
                  <a:pos x="T0" y="T1"/>
                </a:cxn>
                <a:cxn ang="0">
                  <a:pos x="T2" y="T3"/>
                </a:cxn>
                <a:cxn ang="0">
                  <a:pos x="T4" y="T5"/>
                </a:cxn>
                <a:cxn ang="0">
                  <a:pos x="T6" y="T7"/>
                </a:cxn>
                <a:cxn ang="0">
                  <a:pos x="T8" y="T9"/>
                </a:cxn>
              </a:cxnLst>
              <a:rect l="0" t="0" r="r" b="b"/>
              <a:pathLst>
                <a:path w="13" h="17">
                  <a:moveTo>
                    <a:pt x="8" y="9"/>
                  </a:moveTo>
                  <a:cubicBezTo>
                    <a:pt x="9" y="8"/>
                    <a:pt x="9" y="4"/>
                    <a:pt x="11" y="2"/>
                  </a:cubicBezTo>
                  <a:cubicBezTo>
                    <a:pt x="13" y="0"/>
                    <a:pt x="7" y="3"/>
                    <a:pt x="4" y="5"/>
                  </a:cubicBezTo>
                  <a:cubicBezTo>
                    <a:pt x="0" y="7"/>
                    <a:pt x="0" y="13"/>
                    <a:pt x="2" y="15"/>
                  </a:cubicBezTo>
                  <a:cubicBezTo>
                    <a:pt x="3" y="17"/>
                    <a:pt x="7" y="10"/>
                    <a:pt x="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70" name="Freeform 136"/>
            <p:cNvSpPr/>
            <p:nvPr/>
          </p:nvSpPr>
          <p:spPr bwMode="auto">
            <a:xfrm>
              <a:off x="6044121" y="2530397"/>
              <a:ext cx="21189" cy="14354"/>
            </a:xfrm>
            <a:custGeom>
              <a:avLst/>
              <a:gdLst>
                <a:gd name="T0" fmla="*/ 4 w 13"/>
                <a:gd name="T1" fmla="*/ 8 h 9"/>
                <a:gd name="T2" fmla="*/ 12 w 13"/>
                <a:gd name="T3" fmla="*/ 2 h 9"/>
                <a:gd name="T4" fmla="*/ 9 w 13"/>
                <a:gd name="T5" fmla="*/ 1 h 9"/>
                <a:gd name="T6" fmla="*/ 2 w 13"/>
                <a:gd name="T7" fmla="*/ 2 h 9"/>
                <a:gd name="T8" fmla="*/ 4 w 13"/>
                <a:gd name="T9" fmla="*/ 8 h 9"/>
              </a:gdLst>
              <a:ahLst/>
              <a:cxnLst>
                <a:cxn ang="0">
                  <a:pos x="T0" y="T1"/>
                </a:cxn>
                <a:cxn ang="0">
                  <a:pos x="T2" y="T3"/>
                </a:cxn>
                <a:cxn ang="0">
                  <a:pos x="T4" y="T5"/>
                </a:cxn>
                <a:cxn ang="0">
                  <a:pos x="T6" y="T7"/>
                </a:cxn>
                <a:cxn ang="0">
                  <a:pos x="T8" y="T9"/>
                </a:cxn>
              </a:cxnLst>
              <a:rect l="0" t="0" r="r" b="b"/>
              <a:pathLst>
                <a:path w="13" h="9">
                  <a:moveTo>
                    <a:pt x="4" y="8"/>
                  </a:moveTo>
                  <a:cubicBezTo>
                    <a:pt x="8" y="7"/>
                    <a:pt x="11" y="4"/>
                    <a:pt x="12" y="2"/>
                  </a:cubicBezTo>
                  <a:cubicBezTo>
                    <a:pt x="13" y="1"/>
                    <a:pt x="12" y="0"/>
                    <a:pt x="9" y="1"/>
                  </a:cubicBezTo>
                  <a:cubicBezTo>
                    <a:pt x="6" y="2"/>
                    <a:pt x="3" y="1"/>
                    <a:pt x="2" y="2"/>
                  </a:cubicBezTo>
                  <a:cubicBezTo>
                    <a:pt x="0" y="3"/>
                    <a:pt x="2" y="9"/>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71" name="Freeform 137"/>
            <p:cNvSpPr/>
            <p:nvPr/>
          </p:nvSpPr>
          <p:spPr bwMode="auto">
            <a:xfrm>
              <a:off x="6048905" y="2519461"/>
              <a:ext cx="11620" cy="6152"/>
            </a:xfrm>
            <a:custGeom>
              <a:avLst/>
              <a:gdLst>
                <a:gd name="T0" fmla="*/ 4 w 7"/>
                <a:gd name="T1" fmla="*/ 1 h 4"/>
                <a:gd name="T2" fmla="*/ 3 w 7"/>
                <a:gd name="T3" fmla="*/ 4 h 4"/>
                <a:gd name="T4" fmla="*/ 4 w 7"/>
                <a:gd name="T5" fmla="*/ 1 h 4"/>
              </a:gdLst>
              <a:ahLst/>
              <a:cxnLst>
                <a:cxn ang="0">
                  <a:pos x="T0" y="T1"/>
                </a:cxn>
                <a:cxn ang="0">
                  <a:pos x="T2" y="T3"/>
                </a:cxn>
                <a:cxn ang="0">
                  <a:pos x="T4" y="T5"/>
                </a:cxn>
              </a:cxnLst>
              <a:rect l="0" t="0" r="r" b="b"/>
              <a:pathLst>
                <a:path w="7" h="4">
                  <a:moveTo>
                    <a:pt x="4" y="1"/>
                  </a:moveTo>
                  <a:cubicBezTo>
                    <a:pt x="3" y="2"/>
                    <a:pt x="0" y="4"/>
                    <a:pt x="3" y="4"/>
                  </a:cubicBezTo>
                  <a:cubicBezTo>
                    <a:pt x="7" y="4"/>
                    <a:pt x="6"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72" name="Freeform 138"/>
            <p:cNvSpPr/>
            <p:nvPr/>
          </p:nvSpPr>
          <p:spPr bwMode="auto">
            <a:xfrm>
              <a:off x="6635355" y="3992420"/>
              <a:ext cx="16404" cy="17771"/>
            </a:xfrm>
            <a:custGeom>
              <a:avLst/>
              <a:gdLst>
                <a:gd name="T0" fmla="*/ 4 w 10"/>
                <a:gd name="T1" fmla="*/ 2 h 11"/>
                <a:gd name="T2" fmla="*/ 8 w 10"/>
                <a:gd name="T3" fmla="*/ 8 h 11"/>
                <a:gd name="T4" fmla="*/ 4 w 10"/>
                <a:gd name="T5" fmla="*/ 2 h 11"/>
              </a:gdLst>
              <a:ahLst/>
              <a:cxnLst>
                <a:cxn ang="0">
                  <a:pos x="T0" y="T1"/>
                </a:cxn>
                <a:cxn ang="0">
                  <a:pos x="T2" y="T3"/>
                </a:cxn>
                <a:cxn ang="0">
                  <a:pos x="T4" y="T5"/>
                </a:cxn>
              </a:cxnLst>
              <a:rect l="0" t="0" r="r" b="b"/>
              <a:pathLst>
                <a:path w="10" h="11">
                  <a:moveTo>
                    <a:pt x="4" y="2"/>
                  </a:moveTo>
                  <a:cubicBezTo>
                    <a:pt x="0" y="4"/>
                    <a:pt x="6" y="11"/>
                    <a:pt x="8" y="8"/>
                  </a:cubicBezTo>
                  <a:cubicBezTo>
                    <a:pt x="10" y="6"/>
                    <a:pt x="7" y="0"/>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73" name="Freeform 139"/>
            <p:cNvSpPr/>
            <p:nvPr/>
          </p:nvSpPr>
          <p:spPr bwMode="auto">
            <a:xfrm>
              <a:off x="8458952" y="3772330"/>
              <a:ext cx="28024" cy="11620"/>
            </a:xfrm>
            <a:custGeom>
              <a:avLst/>
              <a:gdLst>
                <a:gd name="T0" fmla="*/ 2 w 17"/>
                <a:gd name="T1" fmla="*/ 0 h 7"/>
                <a:gd name="T2" fmla="*/ 7 w 17"/>
                <a:gd name="T3" fmla="*/ 5 h 7"/>
                <a:gd name="T4" fmla="*/ 16 w 17"/>
                <a:gd name="T5" fmla="*/ 5 h 7"/>
                <a:gd name="T6" fmla="*/ 2 w 17"/>
                <a:gd name="T7" fmla="*/ 0 h 7"/>
              </a:gdLst>
              <a:ahLst/>
              <a:cxnLst>
                <a:cxn ang="0">
                  <a:pos x="T0" y="T1"/>
                </a:cxn>
                <a:cxn ang="0">
                  <a:pos x="T2" y="T3"/>
                </a:cxn>
                <a:cxn ang="0">
                  <a:pos x="T4" y="T5"/>
                </a:cxn>
                <a:cxn ang="0">
                  <a:pos x="T6" y="T7"/>
                </a:cxn>
              </a:cxnLst>
              <a:rect l="0" t="0" r="r" b="b"/>
              <a:pathLst>
                <a:path w="17" h="7">
                  <a:moveTo>
                    <a:pt x="2" y="0"/>
                  </a:moveTo>
                  <a:cubicBezTo>
                    <a:pt x="0" y="0"/>
                    <a:pt x="4" y="3"/>
                    <a:pt x="7" y="5"/>
                  </a:cubicBezTo>
                  <a:cubicBezTo>
                    <a:pt x="11" y="7"/>
                    <a:pt x="15" y="7"/>
                    <a:pt x="16" y="5"/>
                  </a:cubicBezTo>
                  <a:cubicBezTo>
                    <a:pt x="17" y="3"/>
                    <a:pt x="4"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74" name="Freeform 140"/>
            <p:cNvSpPr/>
            <p:nvPr/>
          </p:nvSpPr>
          <p:spPr bwMode="auto">
            <a:xfrm>
              <a:off x="8509531" y="3793519"/>
              <a:ext cx="14354" cy="8202"/>
            </a:xfrm>
            <a:custGeom>
              <a:avLst/>
              <a:gdLst>
                <a:gd name="T0" fmla="*/ 0 w 9"/>
                <a:gd name="T1" fmla="*/ 2 h 5"/>
                <a:gd name="T2" fmla="*/ 9 w 9"/>
                <a:gd name="T3" fmla="*/ 4 h 5"/>
                <a:gd name="T4" fmla="*/ 0 w 9"/>
                <a:gd name="T5" fmla="*/ 2 h 5"/>
              </a:gdLst>
              <a:ahLst/>
              <a:cxnLst>
                <a:cxn ang="0">
                  <a:pos x="T0" y="T1"/>
                </a:cxn>
                <a:cxn ang="0">
                  <a:pos x="T2" y="T3"/>
                </a:cxn>
                <a:cxn ang="0">
                  <a:pos x="T4" y="T5"/>
                </a:cxn>
              </a:cxnLst>
              <a:rect l="0" t="0" r="r" b="b"/>
              <a:pathLst>
                <a:path w="9" h="5">
                  <a:moveTo>
                    <a:pt x="0" y="2"/>
                  </a:moveTo>
                  <a:cubicBezTo>
                    <a:pt x="0" y="4"/>
                    <a:pt x="9" y="5"/>
                    <a:pt x="9" y="4"/>
                  </a:cubicBezTo>
                  <a:cubicBezTo>
                    <a:pt x="9" y="1"/>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75" name="Freeform 141"/>
            <p:cNvSpPr/>
            <p:nvPr/>
          </p:nvSpPr>
          <p:spPr bwMode="auto">
            <a:xfrm>
              <a:off x="8423410" y="3740205"/>
              <a:ext cx="38960" cy="21189"/>
            </a:xfrm>
            <a:custGeom>
              <a:avLst/>
              <a:gdLst>
                <a:gd name="T0" fmla="*/ 21 w 24"/>
                <a:gd name="T1" fmla="*/ 10 h 13"/>
                <a:gd name="T2" fmla="*/ 6 w 24"/>
                <a:gd name="T3" fmla="*/ 0 h 13"/>
                <a:gd name="T4" fmla="*/ 21 w 24"/>
                <a:gd name="T5" fmla="*/ 10 h 13"/>
              </a:gdLst>
              <a:ahLst/>
              <a:cxnLst>
                <a:cxn ang="0">
                  <a:pos x="T0" y="T1"/>
                </a:cxn>
                <a:cxn ang="0">
                  <a:pos x="T2" y="T3"/>
                </a:cxn>
                <a:cxn ang="0">
                  <a:pos x="T4" y="T5"/>
                </a:cxn>
              </a:cxnLst>
              <a:rect l="0" t="0" r="r" b="b"/>
              <a:pathLst>
                <a:path w="24" h="13">
                  <a:moveTo>
                    <a:pt x="21" y="10"/>
                  </a:moveTo>
                  <a:cubicBezTo>
                    <a:pt x="24" y="5"/>
                    <a:pt x="12" y="0"/>
                    <a:pt x="6" y="0"/>
                  </a:cubicBezTo>
                  <a:cubicBezTo>
                    <a:pt x="0" y="0"/>
                    <a:pt x="19" y="13"/>
                    <a:pt x="2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76" name="Freeform 142"/>
            <p:cNvSpPr/>
            <p:nvPr/>
          </p:nvSpPr>
          <p:spPr bwMode="auto">
            <a:xfrm>
              <a:off x="5921089" y="2996549"/>
              <a:ext cx="10253" cy="6152"/>
            </a:xfrm>
            <a:custGeom>
              <a:avLst/>
              <a:gdLst>
                <a:gd name="T0" fmla="*/ 1 w 6"/>
                <a:gd name="T1" fmla="*/ 2 h 4"/>
                <a:gd name="T2" fmla="*/ 5 w 6"/>
                <a:gd name="T3" fmla="*/ 2 h 4"/>
                <a:gd name="T4" fmla="*/ 1 w 6"/>
                <a:gd name="T5" fmla="*/ 2 h 4"/>
              </a:gdLst>
              <a:ahLst/>
              <a:cxnLst>
                <a:cxn ang="0">
                  <a:pos x="T0" y="T1"/>
                </a:cxn>
                <a:cxn ang="0">
                  <a:pos x="T2" y="T3"/>
                </a:cxn>
                <a:cxn ang="0">
                  <a:pos x="T4" y="T5"/>
                </a:cxn>
              </a:cxnLst>
              <a:rect l="0" t="0" r="r" b="b"/>
              <a:pathLst>
                <a:path w="6" h="4">
                  <a:moveTo>
                    <a:pt x="1" y="2"/>
                  </a:moveTo>
                  <a:cubicBezTo>
                    <a:pt x="1" y="4"/>
                    <a:pt x="6" y="4"/>
                    <a:pt x="5" y="2"/>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77" name="Freeform 143"/>
            <p:cNvSpPr/>
            <p:nvPr/>
          </p:nvSpPr>
          <p:spPr bwMode="auto">
            <a:xfrm>
              <a:off x="5273808" y="3360175"/>
              <a:ext cx="12987" cy="8202"/>
            </a:xfrm>
            <a:custGeom>
              <a:avLst/>
              <a:gdLst>
                <a:gd name="T0" fmla="*/ 4 w 8"/>
                <a:gd name="T1" fmla="*/ 1 h 5"/>
                <a:gd name="T2" fmla="*/ 7 w 8"/>
                <a:gd name="T3" fmla="*/ 3 h 5"/>
                <a:gd name="T4" fmla="*/ 4 w 8"/>
                <a:gd name="T5" fmla="*/ 1 h 5"/>
              </a:gdLst>
              <a:ahLst/>
              <a:cxnLst>
                <a:cxn ang="0">
                  <a:pos x="T0" y="T1"/>
                </a:cxn>
                <a:cxn ang="0">
                  <a:pos x="T2" y="T3"/>
                </a:cxn>
                <a:cxn ang="0">
                  <a:pos x="T4" y="T5"/>
                </a:cxn>
              </a:cxnLst>
              <a:rect l="0" t="0" r="r" b="b"/>
              <a:pathLst>
                <a:path w="8" h="5">
                  <a:moveTo>
                    <a:pt x="4" y="1"/>
                  </a:moveTo>
                  <a:cubicBezTo>
                    <a:pt x="0" y="3"/>
                    <a:pt x="5" y="5"/>
                    <a:pt x="7" y="3"/>
                  </a:cubicBezTo>
                  <a:cubicBezTo>
                    <a:pt x="8" y="1"/>
                    <a:pt x="7"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78" name="Freeform 144"/>
            <p:cNvSpPr/>
            <p:nvPr/>
          </p:nvSpPr>
          <p:spPr bwMode="auto">
            <a:xfrm>
              <a:off x="5802159" y="3554291"/>
              <a:ext cx="10936" cy="8202"/>
            </a:xfrm>
            <a:custGeom>
              <a:avLst/>
              <a:gdLst>
                <a:gd name="T0" fmla="*/ 5 w 7"/>
                <a:gd name="T1" fmla="*/ 4 h 5"/>
                <a:gd name="T2" fmla="*/ 3 w 7"/>
                <a:gd name="T3" fmla="*/ 1 h 5"/>
                <a:gd name="T4" fmla="*/ 5 w 7"/>
                <a:gd name="T5" fmla="*/ 4 h 5"/>
              </a:gdLst>
              <a:ahLst/>
              <a:cxnLst>
                <a:cxn ang="0">
                  <a:pos x="T0" y="T1"/>
                </a:cxn>
                <a:cxn ang="0">
                  <a:pos x="T2" y="T3"/>
                </a:cxn>
                <a:cxn ang="0">
                  <a:pos x="T4" y="T5"/>
                </a:cxn>
              </a:cxnLst>
              <a:rect l="0" t="0" r="r" b="b"/>
              <a:pathLst>
                <a:path w="7" h="5">
                  <a:moveTo>
                    <a:pt x="5" y="4"/>
                  </a:moveTo>
                  <a:cubicBezTo>
                    <a:pt x="6" y="3"/>
                    <a:pt x="7" y="0"/>
                    <a:pt x="3" y="1"/>
                  </a:cubicBezTo>
                  <a:cubicBezTo>
                    <a:pt x="0" y="2"/>
                    <a:pt x="5" y="5"/>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79" name="Freeform 145"/>
            <p:cNvSpPr/>
            <p:nvPr/>
          </p:nvSpPr>
          <p:spPr bwMode="auto">
            <a:xfrm>
              <a:off x="5772768" y="3599403"/>
              <a:ext cx="8202" cy="6835"/>
            </a:xfrm>
            <a:custGeom>
              <a:avLst/>
              <a:gdLst>
                <a:gd name="T0" fmla="*/ 1 w 5"/>
                <a:gd name="T1" fmla="*/ 2 h 4"/>
                <a:gd name="T2" fmla="*/ 2 w 5"/>
                <a:gd name="T3" fmla="*/ 4 h 4"/>
                <a:gd name="T4" fmla="*/ 1 w 5"/>
                <a:gd name="T5" fmla="*/ 2 h 4"/>
              </a:gdLst>
              <a:ahLst/>
              <a:cxnLst>
                <a:cxn ang="0">
                  <a:pos x="T0" y="T1"/>
                </a:cxn>
                <a:cxn ang="0">
                  <a:pos x="T2" y="T3"/>
                </a:cxn>
                <a:cxn ang="0">
                  <a:pos x="T4" y="T5"/>
                </a:cxn>
              </a:cxnLst>
              <a:rect l="0" t="0" r="r" b="b"/>
              <a:pathLst>
                <a:path w="5" h="4">
                  <a:moveTo>
                    <a:pt x="1" y="2"/>
                  </a:moveTo>
                  <a:cubicBezTo>
                    <a:pt x="0" y="3"/>
                    <a:pt x="1" y="4"/>
                    <a:pt x="2" y="4"/>
                  </a:cubicBezTo>
                  <a:cubicBezTo>
                    <a:pt x="5" y="4"/>
                    <a:pt x="3"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80" name="Freeform 146"/>
            <p:cNvSpPr/>
            <p:nvPr/>
          </p:nvSpPr>
          <p:spPr bwMode="auto">
            <a:xfrm>
              <a:off x="6617583" y="3678690"/>
              <a:ext cx="11620" cy="9569"/>
            </a:xfrm>
            <a:custGeom>
              <a:avLst/>
              <a:gdLst>
                <a:gd name="T0" fmla="*/ 3 w 7"/>
                <a:gd name="T1" fmla="*/ 2 h 6"/>
                <a:gd name="T2" fmla="*/ 6 w 7"/>
                <a:gd name="T3" fmla="*/ 4 h 6"/>
                <a:gd name="T4" fmla="*/ 3 w 7"/>
                <a:gd name="T5" fmla="*/ 2 h 6"/>
              </a:gdLst>
              <a:ahLst/>
              <a:cxnLst>
                <a:cxn ang="0">
                  <a:pos x="T0" y="T1"/>
                </a:cxn>
                <a:cxn ang="0">
                  <a:pos x="T2" y="T3"/>
                </a:cxn>
                <a:cxn ang="0">
                  <a:pos x="T4" y="T5"/>
                </a:cxn>
              </a:cxnLst>
              <a:rect l="0" t="0" r="r" b="b"/>
              <a:pathLst>
                <a:path w="7" h="6">
                  <a:moveTo>
                    <a:pt x="3" y="2"/>
                  </a:moveTo>
                  <a:cubicBezTo>
                    <a:pt x="0" y="3"/>
                    <a:pt x="5" y="6"/>
                    <a:pt x="6" y="4"/>
                  </a:cubicBezTo>
                  <a:cubicBezTo>
                    <a:pt x="7" y="3"/>
                    <a:pt x="7" y="0"/>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81" name="Freeform 147"/>
            <p:cNvSpPr/>
            <p:nvPr/>
          </p:nvSpPr>
          <p:spPr bwMode="auto">
            <a:xfrm>
              <a:off x="6506171" y="3159224"/>
              <a:ext cx="6152" cy="8202"/>
            </a:xfrm>
            <a:custGeom>
              <a:avLst/>
              <a:gdLst>
                <a:gd name="T0" fmla="*/ 1 w 4"/>
                <a:gd name="T1" fmla="*/ 2 h 5"/>
                <a:gd name="T2" fmla="*/ 4 w 4"/>
                <a:gd name="T3" fmla="*/ 3 h 5"/>
                <a:gd name="T4" fmla="*/ 1 w 4"/>
                <a:gd name="T5" fmla="*/ 2 h 5"/>
              </a:gdLst>
              <a:ahLst/>
              <a:cxnLst>
                <a:cxn ang="0">
                  <a:pos x="T0" y="T1"/>
                </a:cxn>
                <a:cxn ang="0">
                  <a:pos x="T2" y="T3"/>
                </a:cxn>
                <a:cxn ang="0">
                  <a:pos x="T4" y="T5"/>
                </a:cxn>
              </a:cxnLst>
              <a:rect l="0" t="0" r="r" b="b"/>
              <a:pathLst>
                <a:path w="4" h="5">
                  <a:moveTo>
                    <a:pt x="1" y="2"/>
                  </a:moveTo>
                  <a:cubicBezTo>
                    <a:pt x="0" y="3"/>
                    <a:pt x="3" y="5"/>
                    <a:pt x="4" y="3"/>
                  </a:cubicBezTo>
                  <a:cubicBezTo>
                    <a:pt x="4" y="3"/>
                    <a:pt x="2"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82" name="Freeform 148"/>
            <p:cNvSpPr/>
            <p:nvPr/>
          </p:nvSpPr>
          <p:spPr bwMode="auto">
            <a:xfrm>
              <a:off x="6405696" y="3817442"/>
              <a:ext cx="21189" cy="11620"/>
            </a:xfrm>
            <a:custGeom>
              <a:avLst/>
              <a:gdLst>
                <a:gd name="T0" fmla="*/ 5 w 13"/>
                <a:gd name="T1" fmla="*/ 0 h 7"/>
                <a:gd name="T2" fmla="*/ 8 w 13"/>
                <a:gd name="T3" fmla="*/ 7 h 7"/>
                <a:gd name="T4" fmla="*/ 5 w 13"/>
                <a:gd name="T5" fmla="*/ 0 h 7"/>
              </a:gdLst>
              <a:ahLst/>
              <a:cxnLst>
                <a:cxn ang="0">
                  <a:pos x="T0" y="T1"/>
                </a:cxn>
                <a:cxn ang="0">
                  <a:pos x="T2" y="T3"/>
                </a:cxn>
                <a:cxn ang="0">
                  <a:pos x="T4" y="T5"/>
                </a:cxn>
              </a:cxnLst>
              <a:rect l="0" t="0" r="r" b="b"/>
              <a:pathLst>
                <a:path w="13" h="7">
                  <a:moveTo>
                    <a:pt x="5" y="0"/>
                  </a:moveTo>
                  <a:cubicBezTo>
                    <a:pt x="0" y="0"/>
                    <a:pt x="4" y="7"/>
                    <a:pt x="8" y="7"/>
                  </a:cubicBezTo>
                  <a:cubicBezTo>
                    <a:pt x="13" y="7"/>
                    <a:pt x="9"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83" name="Freeform 149"/>
            <p:cNvSpPr/>
            <p:nvPr/>
          </p:nvSpPr>
          <p:spPr bwMode="auto">
            <a:xfrm>
              <a:off x="4637463" y="3426476"/>
              <a:ext cx="14354" cy="16404"/>
            </a:xfrm>
            <a:custGeom>
              <a:avLst/>
              <a:gdLst>
                <a:gd name="T0" fmla="*/ 7 w 9"/>
                <a:gd name="T1" fmla="*/ 6 h 10"/>
                <a:gd name="T2" fmla="*/ 2 w 9"/>
                <a:gd name="T3" fmla="*/ 5 h 10"/>
                <a:gd name="T4" fmla="*/ 7 w 9"/>
                <a:gd name="T5" fmla="*/ 6 h 10"/>
              </a:gdLst>
              <a:ahLst/>
              <a:cxnLst>
                <a:cxn ang="0">
                  <a:pos x="T0" y="T1"/>
                </a:cxn>
                <a:cxn ang="0">
                  <a:pos x="T2" y="T3"/>
                </a:cxn>
                <a:cxn ang="0">
                  <a:pos x="T4" y="T5"/>
                </a:cxn>
              </a:cxnLst>
              <a:rect l="0" t="0" r="r" b="b"/>
              <a:pathLst>
                <a:path w="9" h="10">
                  <a:moveTo>
                    <a:pt x="7" y="6"/>
                  </a:moveTo>
                  <a:cubicBezTo>
                    <a:pt x="9" y="2"/>
                    <a:pt x="3" y="0"/>
                    <a:pt x="2" y="5"/>
                  </a:cubicBezTo>
                  <a:cubicBezTo>
                    <a:pt x="0" y="10"/>
                    <a:pt x="5" y="9"/>
                    <a:pt x="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84" name="Freeform 150"/>
            <p:cNvSpPr/>
            <p:nvPr/>
          </p:nvSpPr>
          <p:spPr bwMode="auto">
            <a:xfrm>
              <a:off x="7964776" y="2837976"/>
              <a:ext cx="14354" cy="14354"/>
            </a:xfrm>
            <a:custGeom>
              <a:avLst/>
              <a:gdLst>
                <a:gd name="T0" fmla="*/ 8 w 9"/>
                <a:gd name="T1" fmla="*/ 1 h 9"/>
                <a:gd name="T2" fmla="*/ 1 w 9"/>
                <a:gd name="T3" fmla="*/ 8 h 9"/>
                <a:gd name="T4" fmla="*/ 8 w 9"/>
                <a:gd name="T5" fmla="*/ 1 h 9"/>
              </a:gdLst>
              <a:ahLst/>
              <a:cxnLst>
                <a:cxn ang="0">
                  <a:pos x="T0" y="T1"/>
                </a:cxn>
                <a:cxn ang="0">
                  <a:pos x="T2" y="T3"/>
                </a:cxn>
                <a:cxn ang="0">
                  <a:pos x="T4" y="T5"/>
                </a:cxn>
              </a:cxnLst>
              <a:rect l="0" t="0" r="r" b="b"/>
              <a:pathLst>
                <a:path w="9" h="9">
                  <a:moveTo>
                    <a:pt x="8" y="1"/>
                  </a:moveTo>
                  <a:cubicBezTo>
                    <a:pt x="7" y="0"/>
                    <a:pt x="0" y="7"/>
                    <a:pt x="1" y="8"/>
                  </a:cubicBezTo>
                  <a:cubicBezTo>
                    <a:pt x="2" y="9"/>
                    <a:pt x="9"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85" name="Freeform 151"/>
            <p:cNvSpPr/>
            <p:nvPr/>
          </p:nvSpPr>
          <p:spPr bwMode="auto">
            <a:xfrm>
              <a:off x="7981180" y="2816787"/>
              <a:ext cx="27340" cy="21189"/>
            </a:xfrm>
            <a:custGeom>
              <a:avLst/>
              <a:gdLst>
                <a:gd name="T0" fmla="*/ 16 w 17"/>
                <a:gd name="T1" fmla="*/ 0 h 13"/>
                <a:gd name="T2" fmla="*/ 9 w 17"/>
                <a:gd name="T3" fmla="*/ 4 h 13"/>
                <a:gd name="T4" fmla="*/ 4 w 17"/>
                <a:gd name="T5" fmla="*/ 13 h 13"/>
                <a:gd name="T6" fmla="*/ 16 w 17"/>
                <a:gd name="T7" fmla="*/ 0 h 13"/>
              </a:gdLst>
              <a:ahLst/>
              <a:cxnLst>
                <a:cxn ang="0">
                  <a:pos x="T0" y="T1"/>
                </a:cxn>
                <a:cxn ang="0">
                  <a:pos x="T2" y="T3"/>
                </a:cxn>
                <a:cxn ang="0">
                  <a:pos x="T4" y="T5"/>
                </a:cxn>
                <a:cxn ang="0">
                  <a:pos x="T6" y="T7"/>
                </a:cxn>
              </a:cxnLst>
              <a:rect l="0" t="0" r="r" b="b"/>
              <a:pathLst>
                <a:path w="17" h="13">
                  <a:moveTo>
                    <a:pt x="16" y="0"/>
                  </a:moveTo>
                  <a:cubicBezTo>
                    <a:pt x="15" y="0"/>
                    <a:pt x="12" y="4"/>
                    <a:pt x="9" y="4"/>
                  </a:cubicBezTo>
                  <a:cubicBezTo>
                    <a:pt x="8" y="4"/>
                    <a:pt x="0" y="10"/>
                    <a:pt x="4" y="13"/>
                  </a:cubicBezTo>
                  <a:cubicBezTo>
                    <a:pt x="5" y="13"/>
                    <a:pt x="17"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86" name="Freeform 152"/>
            <p:cNvSpPr/>
            <p:nvPr/>
          </p:nvSpPr>
          <p:spPr bwMode="auto">
            <a:xfrm>
              <a:off x="8014672" y="2799016"/>
              <a:ext cx="12987" cy="14354"/>
            </a:xfrm>
            <a:custGeom>
              <a:avLst/>
              <a:gdLst>
                <a:gd name="T0" fmla="*/ 6 w 8"/>
                <a:gd name="T1" fmla="*/ 2 h 9"/>
                <a:gd name="T2" fmla="*/ 2 w 8"/>
                <a:gd name="T3" fmla="*/ 9 h 9"/>
                <a:gd name="T4" fmla="*/ 6 w 8"/>
                <a:gd name="T5" fmla="*/ 2 h 9"/>
              </a:gdLst>
              <a:ahLst/>
              <a:cxnLst>
                <a:cxn ang="0">
                  <a:pos x="T0" y="T1"/>
                </a:cxn>
                <a:cxn ang="0">
                  <a:pos x="T2" y="T3"/>
                </a:cxn>
                <a:cxn ang="0">
                  <a:pos x="T4" y="T5"/>
                </a:cxn>
              </a:cxnLst>
              <a:rect l="0" t="0" r="r" b="b"/>
              <a:pathLst>
                <a:path w="8" h="9">
                  <a:moveTo>
                    <a:pt x="6" y="2"/>
                  </a:moveTo>
                  <a:cubicBezTo>
                    <a:pt x="5" y="0"/>
                    <a:pt x="0" y="8"/>
                    <a:pt x="2" y="9"/>
                  </a:cubicBezTo>
                  <a:cubicBezTo>
                    <a:pt x="3" y="9"/>
                    <a:pt x="8" y="4"/>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87" name="Freeform 153"/>
            <p:cNvSpPr/>
            <p:nvPr/>
          </p:nvSpPr>
          <p:spPr bwMode="auto">
            <a:xfrm>
              <a:off x="8037911" y="2782611"/>
              <a:ext cx="10936" cy="9569"/>
            </a:xfrm>
            <a:custGeom>
              <a:avLst/>
              <a:gdLst>
                <a:gd name="T0" fmla="*/ 6 w 7"/>
                <a:gd name="T1" fmla="*/ 0 h 6"/>
                <a:gd name="T2" fmla="*/ 2 w 7"/>
                <a:gd name="T3" fmla="*/ 4 h 6"/>
                <a:gd name="T4" fmla="*/ 6 w 7"/>
                <a:gd name="T5" fmla="*/ 0 h 6"/>
              </a:gdLst>
              <a:ahLst/>
              <a:cxnLst>
                <a:cxn ang="0">
                  <a:pos x="T0" y="T1"/>
                </a:cxn>
                <a:cxn ang="0">
                  <a:pos x="T2" y="T3"/>
                </a:cxn>
                <a:cxn ang="0">
                  <a:pos x="T4" y="T5"/>
                </a:cxn>
              </a:cxnLst>
              <a:rect l="0" t="0" r="r" b="b"/>
              <a:pathLst>
                <a:path w="7" h="6">
                  <a:moveTo>
                    <a:pt x="6" y="0"/>
                  </a:moveTo>
                  <a:cubicBezTo>
                    <a:pt x="4" y="0"/>
                    <a:pt x="0" y="2"/>
                    <a:pt x="2" y="4"/>
                  </a:cubicBezTo>
                  <a:cubicBezTo>
                    <a:pt x="4" y="6"/>
                    <a:pt x="7" y="1"/>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88" name="Freeform 154"/>
            <p:cNvSpPr/>
            <p:nvPr/>
          </p:nvSpPr>
          <p:spPr bwMode="auto">
            <a:xfrm>
              <a:off x="8074821" y="2710160"/>
              <a:ext cx="16404" cy="14354"/>
            </a:xfrm>
            <a:custGeom>
              <a:avLst/>
              <a:gdLst>
                <a:gd name="T0" fmla="*/ 8 w 10"/>
                <a:gd name="T1" fmla="*/ 1 h 9"/>
                <a:gd name="T2" fmla="*/ 3 w 10"/>
                <a:gd name="T3" fmla="*/ 4 h 9"/>
                <a:gd name="T4" fmla="*/ 2 w 10"/>
                <a:gd name="T5" fmla="*/ 8 h 9"/>
                <a:gd name="T6" fmla="*/ 8 w 10"/>
                <a:gd name="T7" fmla="*/ 1 h 9"/>
              </a:gdLst>
              <a:ahLst/>
              <a:cxnLst>
                <a:cxn ang="0">
                  <a:pos x="T0" y="T1"/>
                </a:cxn>
                <a:cxn ang="0">
                  <a:pos x="T2" y="T3"/>
                </a:cxn>
                <a:cxn ang="0">
                  <a:pos x="T4" y="T5"/>
                </a:cxn>
                <a:cxn ang="0">
                  <a:pos x="T6" y="T7"/>
                </a:cxn>
              </a:cxnLst>
              <a:rect l="0" t="0" r="r" b="b"/>
              <a:pathLst>
                <a:path w="10" h="9">
                  <a:moveTo>
                    <a:pt x="8" y="1"/>
                  </a:moveTo>
                  <a:cubicBezTo>
                    <a:pt x="6" y="0"/>
                    <a:pt x="6" y="3"/>
                    <a:pt x="3" y="4"/>
                  </a:cubicBezTo>
                  <a:cubicBezTo>
                    <a:pt x="1" y="4"/>
                    <a:pt x="0" y="8"/>
                    <a:pt x="2" y="8"/>
                  </a:cubicBezTo>
                  <a:cubicBezTo>
                    <a:pt x="4" y="9"/>
                    <a:pt x="10"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89" name="Freeform 155"/>
            <p:cNvSpPr/>
            <p:nvPr/>
          </p:nvSpPr>
          <p:spPr bwMode="auto">
            <a:xfrm>
              <a:off x="8066619" y="2747069"/>
              <a:ext cx="3418" cy="4785"/>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0" y="0"/>
                    <a:pt x="0" y="3"/>
                    <a:pt x="1" y="3"/>
                  </a:cubicBezTo>
                  <a:cubicBezTo>
                    <a:pt x="2" y="3"/>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90" name="Freeform 156"/>
            <p:cNvSpPr/>
            <p:nvPr/>
          </p:nvSpPr>
          <p:spPr bwMode="auto">
            <a:xfrm>
              <a:off x="7693424" y="3200235"/>
              <a:ext cx="4785" cy="2734"/>
            </a:xfrm>
            <a:custGeom>
              <a:avLst/>
              <a:gdLst>
                <a:gd name="T0" fmla="*/ 1 w 3"/>
                <a:gd name="T1" fmla="*/ 0 h 2"/>
                <a:gd name="T2" fmla="*/ 2 w 3"/>
                <a:gd name="T3" fmla="*/ 1 h 2"/>
                <a:gd name="T4" fmla="*/ 1 w 3"/>
                <a:gd name="T5" fmla="*/ 0 h 2"/>
              </a:gdLst>
              <a:ahLst/>
              <a:cxnLst>
                <a:cxn ang="0">
                  <a:pos x="T0" y="T1"/>
                </a:cxn>
                <a:cxn ang="0">
                  <a:pos x="T2" y="T3"/>
                </a:cxn>
                <a:cxn ang="0">
                  <a:pos x="T4" y="T5"/>
                </a:cxn>
              </a:cxnLst>
              <a:rect l="0" t="0" r="r" b="b"/>
              <a:pathLst>
                <a:path w="3" h="2">
                  <a:moveTo>
                    <a:pt x="1" y="0"/>
                  </a:moveTo>
                  <a:cubicBezTo>
                    <a:pt x="1" y="0"/>
                    <a:pt x="0" y="1"/>
                    <a:pt x="2" y="1"/>
                  </a:cubicBezTo>
                  <a:cubicBezTo>
                    <a:pt x="3" y="2"/>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091" name="Freeform 157"/>
            <p:cNvSpPr/>
            <p:nvPr/>
          </p:nvSpPr>
          <p:spPr bwMode="auto">
            <a:xfrm>
              <a:off x="5934076" y="4398423"/>
              <a:ext cx="34175" cy="46478"/>
            </a:xfrm>
            <a:custGeom>
              <a:avLst/>
              <a:gdLst>
                <a:gd name="T0" fmla="*/ 4 w 21"/>
                <a:gd name="T1" fmla="*/ 25 h 29"/>
                <a:gd name="T2" fmla="*/ 18 w 21"/>
                <a:gd name="T3" fmla="*/ 7 h 29"/>
                <a:gd name="T4" fmla="*/ 21 w 21"/>
                <a:gd name="T5" fmla="*/ 0 h 29"/>
                <a:gd name="T6" fmla="*/ 5 w 21"/>
                <a:gd name="T7" fmla="*/ 0 h 29"/>
                <a:gd name="T8" fmla="*/ 4 w 21"/>
                <a:gd name="T9" fmla="*/ 25 h 29"/>
              </a:gdLst>
              <a:ahLst/>
              <a:cxnLst>
                <a:cxn ang="0">
                  <a:pos x="T0" y="T1"/>
                </a:cxn>
                <a:cxn ang="0">
                  <a:pos x="T2" y="T3"/>
                </a:cxn>
                <a:cxn ang="0">
                  <a:pos x="T4" y="T5"/>
                </a:cxn>
                <a:cxn ang="0">
                  <a:pos x="T6" y="T7"/>
                </a:cxn>
                <a:cxn ang="0">
                  <a:pos x="T8" y="T9"/>
                </a:cxn>
              </a:cxnLst>
              <a:rect l="0" t="0" r="r" b="b"/>
              <a:pathLst>
                <a:path w="21" h="29">
                  <a:moveTo>
                    <a:pt x="4" y="25"/>
                  </a:moveTo>
                  <a:cubicBezTo>
                    <a:pt x="7" y="29"/>
                    <a:pt x="16" y="11"/>
                    <a:pt x="18" y="7"/>
                  </a:cubicBezTo>
                  <a:cubicBezTo>
                    <a:pt x="19" y="6"/>
                    <a:pt x="20" y="3"/>
                    <a:pt x="21" y="0"/>
                  </a:cubicBezTo>
                  <a:cubicBezTo>
                    <a:pt x="5" y="0"/>
                    <a:pt x="5" y="0"/>
                    <a:pt x="5" y="0"/>
                  </a:cubicBezTo>
                  <a:cubicBezTo>
                    <a:pt x="0" y="7"/>
                    <a:pt x="0" y="19"/>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grpSp>
      <p:sp>
        <p:nvSpPr>
          <p:cNvPr id="1092" name="Oval 158"/>
          <p:cNvSpPr>
            <a:spLocks noChangeArrowheads="1"/>
          </p:cNvSpPr>
          <p:nvPr/>
        </p:nvSpPr>
        <p:spPr bwMode="auto">
          <a:xfrm>
            <a:off x="4084441" y="2609303"/>
            <a:ext cx="131233" cy="13055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3" rIns="91425" bIns="45713" numCol="1" anchor="t" anchorCtr="0" compatLnSpc="1"/>
          <a:lstStyle/>
          <a:p>
            <a:pPr defTabSz="913765" fontAlgn="base">
              <a:spcBef>
                <a:spcPct val="0"/>
              </a:spcBef>
              <a:spcAft>
                <a:spcPct val="0"/>
              </a:spcAft>
            </a:pPr>
            <a:endParaRPr lang="zh-CN" altLang="en-US">
              <a:sym typeface="Agency FB" panose="020B0503020202020204" pitchFamily="34" charset="0"/>
            </a:endParaRPr>
          </a:p>
        </p:txBody>
      </p:sp>
      <p:sp>
        <p:nvSpPr>
          <p:cNvPr id="1093" name="Oval 159"/>
          <p:cNvSpPr>
            <a:spLocks noChangeArrowheads="1"/>
          </p:cNvSpPr>
          <p:nvPr/>
        </p:nvSpPr>
        <p:spPr bwMode="auto">
          <a:xfrm>
            <a:off x="4614841" y="3690611"/>
            <a:ext cx="83388" cy="8407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3" rIns="91425" bIns="45713" numCol="1" anchor="t" anchorCtr="0" compatLnSpc="1"/>
          <a:lstStyle/>
          <a:p>
            <a:pPr defTabSz="913765" fontAlgn="base">
              <a:spcBef>
                <a:spcPct val="0"/>
              </a:spcBef>
              <a:spcAft>
                <a:spcPct val="0"/>
              </a:spcAft>
            </a:pPr>
            <a:endParaRPr lang="zh-CN" altLang="en-US">
              <a:sym typeface="Agency FB" panose="020B0503020202020204" pitchFamily="34" charset="0"/>
            </a:endParaRPr>
          </a:p>
        </p:txBody>
      </p:sp>
      <p:sp>
        <p:nvSpPr>
          <p:cNvPr id="1094" name="Oval 160"/>
          <p:cNvSpPr>
            <a:spLocks noChangeArrowheads="1"/>
          </p:cNvSpPr>
          <p:nvPr/>
        </p:nvSpPr>
        <p:spPr bwMode="auto">
          <a:xfrm>
            <a:off x="5842421" y="2521815"/>
            <a:ext cx="129183" cy="129183"/>
          </a:xfrm>
          <a:prstGeom prst="ellipse">
            <a:avLst/>
          </a:prstGeom>
          <a:solidFill>
            <a:srgbClr val="FFFFFF"/>
          </a:solidFill>
          <a:ln>
            <a:noFill/>
          </a:ln>
          <a:effectLst>
            <a:outerShdw blurRad="50800" dist="38100" dir="13500000" algn="b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25" tIns="45713" rIns="91425" bIns="45713" numCol="1" anchor="t" anchorCtr="0" compatLnSpc="1"/>
          <a:lstStyle/>
          <a:p>
            <a:pPr defTabSz="913765" fontAlgn="base">
              <a:spcBef>
                <a:spcPct val="0"/>
              </a:spcBef>
              <a:spcAft>
                <a:spcPct val="0"/>
              </a:spcAft>
            </a:pPr>
            <a:endParaRPr lang="zh-CN" altLang="en-US">
              <a:sym typeface="Agency FB" panose="020B0503020202020204" pitchFamily="34" charset="0"/>
            </a:endParaRPr>
          </a:p>
        </p:txBody>
      </p:sp>
      <p:sp>
        <p:nvSpPr>
          <p:cNvPr id="1095" name="Oval 161"/>
          <p:cNvSpPr>
            <a:spLocks noChangeArrowheads="1"/>
          </p:cNvSpPr>
          <p:nvPr/>
        </p:nvSpPr>
        <p:spPr bwMode="auto">
          <a:xfrm>
            <a:off x="8136270" y="3936675"/>
            <a:ext cx="93641" cy="9569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3" rIns="91425" bIns="45713" numCol="1" anchor="t" anchorCtr="0" compatLnSpc="1"/>
          <a:lstStyle/>
          <a:p>
            <a:pPr defTabSz="913765" fontAlgn="base">
              <a:spcBef>
                <a:spcPct val="0"/>
              </a:spcBef>
              <a:spcAft>
                <a:spcPct val="0"/>
              </a:spcAft>
            </a:pPr>
            <a:endParaRPr lang="zh-CN" altLang="en-US">
              <a:sym typeface="Agency FB" panose="020B0503020202020204" pitchFamily="34" charset="0"/>
            </a:endParaRPr>
          </a:p>
        </p:txBody>
      </p:sp>
      <p:sp>
        <p:nvSpPr>
          <p:cNvPr id="1096" name="Oval 162"/>
          <p:cNvSpPr>
            <a:spLocks noChangeArrowheads="1"/>
          </p:cNvSpPr>
          <p:nvPr/>
        </p:nvSpPr>
        <p:spPr bwMode="auto">
          <a:xfrm>
            <a:off x="7162272" y="2270966"/>
            <a:ext cx="71085" cy="7108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3" rIns="91425" bIns="45713" numCol="1" anchor="t" anchorCtr="0" compatLnSpc="1"/>
          <a:lstStyle/>
          <a:p>
            <a:pPr defTabSz="913765" fontAlgn="base">
              <a:spcBef>
                <a:spcPct val="0"/>
              </a:spcBef>
              <a:spcAft>
                <a:spcPct val="0"/>
              </a:spcAft>
            </a:pPr>
            <a:endParaRPr lang="zh-CN" altLang="en-US">
              <a:sym typeface="Agency FB" panose="020B0503020202020204" pitchFamily="34" charset="0"/>
            </a:endParaRPr>
          </a:p>
        </p:txBody>
      </p:sp>
      <p:sp>
        <p:nvSpPr>
          <p:cNvPr id="1097" name="Oval 163"/>
          <p:cNvSpPr>
            <a:spLocks noChangeArrowheads="1"/>
          </p:cNvSpPr>
          <p:nvPr/>
        </p:nvSpPr>
        <p:spPr bwMode="auto">
          <a:xfrm>
            <a:off x="6114931" y="3723419"/>
            <a:ext cx="101843" cy="10184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3" rIns="91425" bIns="45713" numCol="1" anchor="t" anchorCtr="0" compatLnSpc="1"/>
          <a:lstStyle/>
          <a:p>
            <a:pPr defTabSz="913765" fontAlgn="base">
              <a:spcBef>
                <a:spcPct val="0"/>
              </a:spcBef>
              <a:spcAft>
                <a:spcPct val="0"/>
              </a:spcAft>
            </a:pPr>
            <a:endParaRPr lang="zh-CN" altLang="en-US">
              <a:sym typeface="Agency FB" panose="020B0503020202020204" pitchFamily="34" charset="0"/>
            </a:endParaRPr>
          </a:p>
        </p:txBody>
      </p:sp>
      <p:sp>
        <p:nvSpPr>
          <p:cNvPr id="1098" name="Freeform 164"/>
          <p:cNvSpPr>
            <a:spLocks noEditPoints="1"/>
          </p:cNvSpPr>
          <p:nvPr/>
        </p:nvSpPr>
        <p:spPr bwMode="auto">
          <a:xfrm>
            <a:off x="3975077" y="2009185"/>
            <a:ext cx="358159" cy="563895"/>
          </a:xfrm>
          <a:custGeom>
            <a:avLst/>
            <a:gdLst>
              <a:gd name="T0" fmla="*/ 111 w 222"/>
              <a:gd name="T1" fmla="*/ 0 h 349"/>
              <a:gd name="T2" fmla="*/ 0 w 222"/>
              <a:gd name="T3" fmla="*/ 111 h 349"/>
              <a:gd name="T4" fmla="*/ 111 w 222"/>
              <a:gd name="T5" fmla="*/ 349 h 349"/>
              <a:gd name="T6" fmla="*/ 222 w 222"/>
              <a:gd name="T7" fmla="*/ 111 h 349"/>
              <a:gd name="T8" fmla="*/ 111 w 222"/>
              <a:gd name="T9" fmla="*/ 0 h 349"/>
              <a:gd name="T10" fmla="*/ 111 w 222"/>
              <a:gd name="T11" fmla="*/ 162 h 349"/>
              <a:gd name="T12" fmla="*/ 54 w 222"/>
              <a:gd name="T13" fmla="*/ 105 h 349"/>
              <a:gd name="T14" fmla="*/ 111 w 222"/>
              <a:gd name="T15" fmla="*/ 47 h 349"/>
              <a:gd name="T16" fmla="*/ 168 w 222"/>
              <a:gd name="T17" fmla="*/ 105 h 349"/>
              <a:gd name="T18" fmla="*/ 111 w 222"/>
              <a:gd name="T19" fmla="*/ 16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 h="349">
                <a:moveTo>
                  <a:pt x="111" y="0"/>
                </a:moveTo>
                <a:cubicBezTo>
                  <a:pt x="50" y="0"/>
                  <a:pt x="0" y="50"/>
                  <a:pt x="0" y="111"/>
                </a:cubicBezTo>
                <a:cubicBezTo>
                  <a:pt x="0" y="173"/>
                  <a:pt x="111" y="349"/>
                  <a:pt x="111" y="349"/>
                </a:cubicBezTo>
                <a:cubicBezTo>
                  <a:pt x="111" y="349"/>
                  <a:pt x="222" y="173"/>
                  <a:pt x="222" y="111"/>
                </a:cubicBezTo>
                <a:cubicBezTo>
                  <a:pt x="222" y="50"/>
                  <a:pt x="173" y="0"/>
                  <a:pt x="111" y="0"/>
                </a:cubicBezTo>
                <a:close/>
                <a:moveTo>
                  <a:pt x="111" y="162"/>
                </a:moveTo>
                <a:cubicBezTo>
                  <a:pt x="79" y="162"/>
                  <a:pt x="54" y="136"/>
                  <a:pt x="54" y="105"/>
                </a:cubicBezTo>
                <a:cubicBezTo>
                  <a:pt x="54" y="73"/>
                  <a:pt x="79" y="47"/>
                  <a:pt x="111" y="47"/>
                </a:cubicBezTo>
                <a:cubicBezTo>
                  <a:pt x="143" y="47"/>
                  <a:pt x="168" y="73"/>
                  <a:pt x="168" y="105"/>
                </a:cubicBezTo>
                <a:cubicBezTo>
                  <a:pt x="168" y="136"/>
                  <a:pt x="143" y="162"/>
                  <a:pt x="111" y="162"/>
                </a:cubicBezTo>
                <a:close/>
              </a:path>
            </a:pathLst>
          </a:custGeom>
          <a:solidFill>
            <a:schemeClr val="accent2"/>
          </a:solidFill>
          <a:ln>
            <a:noFill/>
          </a:ln>
        </p:spPr>
        <p:txBody>
          <a:bodyPr vert="horz" wrap="square" lIns="91425" tIns="45713" rIns="91425" bIns="45713" numCol="1" anchor="t" anchorCtr="0" compatLnSpc="1"/>
          <a:lstStyle/>
          <a:p>
            <a:pPr defTabSz="913765" fontAlgn="base">
              <a:spcBef>
                <a:spcPct val="0"/>
              </a:spcBef>
              <a:spcAft>
                <a:spcPct val="0"/>
              </a:spcAft>
            </a:pPr>
            <a:endParaRPr lang="zh-CN" altLang="en-US">
              <a:sym typeface="Agency FB" panose="020B0503020202020204" pitchFamily="34" charset="0"/>
            </a:endParaRPr>
          </a:p>
        </p:txBody>
      </p:sp>
      <p:sp>
        <p:nvSpPr>
          <p:cNvPr id="1099" name="Freeform 165"/>
          <p:cNvSpPr>
            <a:spLocks noEditPoints="1"/>
          </p:cNvSpPr>
          <p:nvPr/>
        </p:nvSpPr>
        <p:spPr bwMode="auto">
          <a:xfrm>
            <a:off x="6031068" y="3262054"/>
            <a:ext cx="266568" cy="417623"/>
          </a:xfrm>
          <a:custGeom>
            <a:avLst/>
            <a:gdLst>
              <a:gd name="T0" fmla="*/ 82 w 165"/>
              <a:gd name="T1" fmla="*/ 0 h 258"/>
              <a:gd name="T2" fmla="*/ 0 w 165"/>
              <a:gd name="T3" fmla="*/ 82 h 258"/>
              <a:gd name="T4" fmla="*/ 82 w 165"/>
              <a:gd name="T5" fmla="*/ 258 h 258"/>
              <a:gd name="T6" fmla="*/ 165 w 165"/>
              <a:gd name="T7" fmla="*/ 82 h 258"/>
              <a:gd name="T8" fmla="*/ 82 w 165"/>
              <a:gd name="T9" fmla="*/ 0 h 258"/>
              <a:gd name="T10" fmla="*/ 82 w 165"/>
              <a:gd name="T11" fmla="*/ 120 h 258"/>
              <a:gd name="T12" fmla="*/ 40 w 165"/>
              <a:gd name="T13" fmla="*/ 77 h 258"/>
              <a:gd name="T14" fmla="*/ 82 w 165"/>
              <a:gd name="T15" fmla="*/ 35 h 258"/>
              <a:gd name="T16" fmla="*/ 125 w 165"/>
              <a:gd name="T17" fmla="*/ 77 h 258"/>
              <a:gd name="T18" fmla="*/ 82 w 165"/>
              <a:gd name="T19" fmla="*/ 12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58">
                <a:moveTo>
                  <a:pt x="82" y="0"/>
                </a:moveTo>
                <a:cubicBezTo>
                  <a:pt x="37" y="0"/>
                  <a:pt x="0" y="36"/>
                  <a:pt x="0" y="82"/>
                </a:cubicBezTo>
                <a:cubicBezTo>
                  <a:pt x="0" y="128"/>
                  <a:pt x="82" y="258"/>
                  <a:pt x="82" y="258"/>
                </a:cubicBezTo>
                <a:cubicBezTo>
                  <a:pt x="82" y="258"/>
                  <a:pt x="165" y="128"/>
                  <a:pt x="165" y="82"/>
                </a:cubicBezTo>
                <a:cubicBezTo>
                  <a:pt x="165" y="36"/>
                  <a:pt x="128" y="0"/>
                  <a:pt x="82" y="0"/>
                </a:cubicBezTo>
                <a:close/>
                <a:moveTo>
                  <a:pt x="82" y="120"/>
                </a:moveTo>
                <a:cubicBezTo>
                  <a:pt x="59" y="120"/>
                  <a:pt x="40" y="101"/>
                  <a:pt x="40" y="77"/>
                </a:cubicBezTo>
                <a:cubicBezTo>
                  <a:pt x="40" y="54"/>
                  <a:pt x="59" y="35"/>
                  <a:pt x="82" y="35"/>
                </a:cubicBezTo>
                <a:cubicBezTo>
                  <a:pt x="106" y="35"/>
                  <a:pt x="125" y="54"/>
                  <a:pt x="125" y="77"/>
                </a:cubicBezTo>
                <a:cubicBezTo>
                  <a:pt x="125" y="101"/>
                  <a:pt x="106" y="120"/>
                  <a:pt x="82" y="120"/>
                </a:cubicBezTo>
                <a:close/>
              </a:path>
            </a:pathLst>
          </a:custGeom>
          <a:solidFill>
            <a:schemeClr val="accent4"/>
          </a:solidFill>
          <a:ln>
            <a:noFill/>
          </a:ln>
        </p:spPr>
        <p:txBody>
          <a:bodyPr vert="horz" wrap="square" lIns="91425" tIns="45713" rIns="91425" bIns="45713" numCol="1" anchor="t" anchorCtr="0" compatLnSpc="1"/>
          <a:lstStyle/>
          <a:p>
            <a:pPr defTabSz="913765" fontAlgn="base">
              <a:spcBef>
                <a:spcPct val="0"/>
              </a:spcBef>
              <a:spcAft>
                <a:spcPct val="0"/>
              </a:spcAft>
            </a:pPr>
            <a:endParaRPr lang="zh-CN" altLang="en-US">
              <a:sym typeface="Agency FB" panose="020B0503020202020204" pitchFamily="34" charset="0"/>
            </a:endParaRPr>
          </a:p>
        </p:txBody>
      </p:sp>
      <p:sp>
        <p:nvSpPr>
          <p:cNvPr id="1100" name="Freeform 166"/>
          <p:cNvSpPr>
            <a:spLocks noEditPoints="1"/>
          </p:cNvSpPr>
          <p:nvPr/>
        </p:nvSpPr>
        <p:spPr bwMode="auto">
          <a:xfrm>
            <a:off x="7068632" y="1797295"/>
            <a:ext cx="266568" cy="418991"/>
          </a:xfrm>
          <a:custGeom>
            <a:avLst/>
            <a:gdLst>
              <a:gd name="T0" fmla="*/ 82 w 165"/>
              <a:gd name="T1" fmla="*/ 0 h 259"/>
              <a:gd name="T2" fmla="*/ 0 w 165"/>
              <a:gd name="T3" fmla="*/ 83 h 259"/>
              <a:gd name="T4" fmla="*/ 82 w 165"/>
              <a:gd name="T5" fmla="*/ 259 h 259"/>
              <a:gd name="T6" fmla="*/ 165 w 165"/>
              <a:gd name="T7" fmla="*/ 83 h 259"/>
              <a:gd name="T8" fmla="*/ 82 w 165"/>
              <a:gd name="T9" fmla="*/ 0 h 259"/>
              <a:gd name="T10" fmla="*/ 82 w 165"/>
              <a:gd name="T11" fmla="*/ 120 h 259"/>
              <a:gd name="T12" fmla="*/ 40 w 165"/>
              <a:gd name="T13" fmla="*/ 78 h 259"/>
              <a:gd name="T14" fmla="*/ 82 w 165"/>
              <a:gd name="T15" fmla="*/ 36 h 259"/>
              <a:gd name="T16" fmla="*/ 125 w 165"/>
              <a:gd name="T17" fmla="*/ 78 h 259"/>
              <a:gd name="T18" fmla="*/ 82 w 165"/>
              <a:gd name="T19" fmla="*/ 12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59">
                <a:moveTo>
                  <a:pt x="82" y="0"/>
                </a:moveTo>
                <a:cubicBezTo>
                  <a:pt x="37" y="0"/>
                  <a:pt x="0" y="37"/>
                  <a:pt x="0" y="83"/>
                </a:cubicBezTo>
                <a:cubicBezTo>
                  <a:pt x="0" y="129"/>
                  <a:pt x="82" y="259"/>
                  <a:pt x="82" y="259"/>
                </a:cubicBezTo>
                <a:cubicBezTo>
                  <a:pt x="82" y="259"/>
                  <a:pt x="165" y="129"/>
                  <a:pt x="165" y="83"/>
                </a:cubicBezTo>
                <a:cubicBezTo>
                  <a:pt x="165" y="37"/>
                  <a:pt x="128" y="0"/>
                  <a:pt x="82" y="0"/>
                </a:cubicBezTo>
                <a:close/>
                <a:moveTo>
                  <a:pt x="82" y="120"/>
                </a:moveTo>
                <a:cubicBezTo>
                  <a:pt x="59" y="120"/>
                  <a:pt x="40" y="102"/>
                  <a:pt x="40" y="78"/>
                </a:cubicBezTo>
                <a:cubicBezTo>
                  <a:pt x="40" y="55"/>
                  <a:pt x="59" y="36"/>
                  <a:pt x="82" y="36"/>
                </a:cubicBezTo>
                <a:cubicBezTo>
                  <a:pt x="106" y="36"/>
                  <a:pt x="125" y="55"/>
                  <a:pt x="125" y="78"/>
                </a:cubicBezTo>
                <a:cubicBezTo>
                  <a:pt x="125" y="102"/>
                  <a:pt x="106" y="120"/>
                  <a:pt x="82" y="120"/>
                </a:cubicBezTo>
                <a:close/>
              </a:path>
            </a:pathLst>
          </a:custGeom>
          <a:solidFill>
            <a:schemeClr val="accent6"/>
          </a:solidFill>
          <a:ln>
            <a:noFill/>
          </a:ln>
        </p:spPr>
        <p:txBody>
          <a:bodyPr vert="horz" wrap="square" lIns="91425" tIns="45713" rIns="91425" bIns="45713" numCol="1" anchor="t" anchorCtr="0" compatLnSpc="1"/>
          <a:lstStyle/>
          <a:p>
            <a:pPr defTabSz="913765" fontAlgn="base">
              <a:spcBef>
                <a:spcPct val="0"/>
              </a:spcBef>
              <a:spcAft>
                <a:spcPct val="0"/>
              </a:spcAft>
            </a:pPr>
            <a:endParaRPr lang="zh-CN" altLang="en-US">
              <a:sym typeface="Agency FB" panose="020B0503020202020204" pitchFamily="34" charset="0"/>
            </a:endParaRPr>
          </a:p>
        </p:txBody>
      </p:sp>
      <p:grpSp>
        <p:nvGrpSpPr>
          <p:cNvPr id="1101" name="组合 1100"/>
          <p:cNvGrpSpPr/>
          <p:nvPr/>
        </p:nvGrpSpPr>
        <p:grpSpPr>
          <a:xfrm>
            <a:off x="7311225" y="1349644"/>
            <a:ext cx="1368483" cy="488665"/>
            <a:chOff x="6853137" y="1539372"/>
            <a:chExt cx="1368483" cy="488665"/>
          </a:xfrm>
        </p:grpSpPr>
        <p:sp>
          <p:nvSpPr>
            <p:cNvPr id="1102" name="Freeform 788"/>
            <p:cNvSpPr>
              <a:spLocks noEditPoints="1"/>
            </p:cNvSpPr>
            <p:nvPr/>
          </p:nvSpPr>
          <p:spPr bwMode="auto">
            <a:xfrm>
              <a:off x="8079483" y="1539372"/>
              <a:ext cx="142137" cy="142137"/>
            </a:xfrm>
            <a:custGeom>
              <a:avLst/>
              <a:gdLst>
                <a:gd name="T0" fmla="*/ 54 w 109"/>
                <a:gd name="T1" fmla="*/ 109 h 109"/>
                <a:gd name="T2" fmla="*/ 0 w 109"/>
                <a:gd name="T3" fmla="*/ 55 h 109"/>
                <a:gd name="T4" fmla="*/ 54 w 109"/>
                <a:gd name="T5" fmla="*/ 0 h 109"/>
                <a:gd name="T6" fmla="*/ 109 w 109"/>
                <a:gd name="T7" fmla="*/ 55 h 109"/>
                <a:gd name="T8" fmla="*/ 54 w 109"/>
                <a:gd name="T9" fmla="*/ 109 h 109"/>
                <a:gd name="T10" fmla="*/ 54 w 109"/>
                <a:gd name="T11" fmla="*/ 24 h 109"/>
                <a:gd name="T12" fmla="*/ 23 w 109"/>
                <a:gd name="T13" fmla="*/ 55 h 109"/>
                <a:gd name="T14" fmla="*/ 54 w 109"/>
                <a:gd name="T15" fmla="*/ 86 h 109"/>
                <a:gd name="T16" fmla="*/ 85 w 109"/>
                <a:gd name="T17" fmla="*/ 55 h 109"/>
                <a:gd name="T18" fmla="*/ 54 w 109"/>
                <a:gd name="T19" fmla="*/ 2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4" y="109"/>
                  </a:moveTo>
                  <a:cubicBezTo>
                    <a:pt x="24" y="109"/>
                    <a:pt x="0" y="85"/>
                    <a:pt x="0" y="55"/>
                  </a:cubicBezTo>
                  <a:cubicBezTo>
                    <a:pt x="0" y="25"/>
                    <a:pt x="24" y="0"/>
                    <a:pt x="54" y="0"/>
                  </a:cubicBezTo>
                  <a:cubicBezTo>
                    <a:pt x="84" y="0"/>
                    <a:pt x="109" y="25"/>
                    <a:pt x="109" y="55"/>
                  </a:cubicBezTo>
                  <a:cubicBezTo>
                    <a:pt x="109" y="85"/>
                    <a:pt x="84" y="109"/>
                    <a:pt x="54" y="109"/>
                  </a:cubicBezTo>
                  <a:close/>
                  <a:moveTo>
                    <a:pt x="54" y="24"/>
                  </a:moveTo>
                  <a:cubicBezTo>
                    <a:pt x="37" y="24"/>
                    <a:pt x="23" y="38"/>
                    <a:pt x="23" y="55"/>
                  </a:cubicBezTo>
                  <a:cubicBezTo>
                    <a:pt x="23" y="72"/>
                    <a:pt x="37" y="86"/>
                    <a:pt x="54" y="86"/>
                  </a:cubicBezTo>
                  <a:cubicBezTo>
                    <a:pt x="71" y="86"/>
                    <a:pt x="85" y="72"/>
                    <a:pt x="85" y="55"/>
                  </a:cubicBezTo>
                  <a:cubicBezTo>
                    <a:pt x="85" y="38"/>
                    <a:pt x="71" y="24"/>
                    <a:pt x="54" y="2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103" name="Freeform 789"/>
            <p:cNvSpPr/>
            <p:nvPr/>
          </p:nvSpPr>
          <p:spPr bwMode="auto">
            <a:xfrm>
              <a:off x="6853137" y="1604380"/>
              <a:ext cx="1232956" cy="423657"/>
            </a:xfrm>
            <a:custGeom>
              <a:avLst/>
              <a:gdLst>
                <a:gd name="T0" fmla="*/ 4 w 947"/>
                <a:gd name="T1" fmla="*/ 325 h 325"/>
                <a:gd name="T2" fmla="*/ 1 w 947"/>
                <a:gd name="T3" fmla="*/ 324 h 325"/>
                <a:gd name="T4" fmla="*/ 2 w 947"/>
                <a:gd name="T5" fmla="*/ 319 h 325"/>
                <a:gd name="T6" fmla="*/ 375 w 947"/>
                <a:gd name="T7" fmla="*/ 2 h 325"/>
                <a:gd name="T8" fmla="*/ 376 w 947"/>
                <a:gd name="T9" fmla="*/ 2 h 325"/>
                <a:gd name="T10" fmla="*/ 943 w 947"/>
                <a:gd name="T11" fmla="*/ 0 h 325"/>
                <a:gd name="T12" fmla="*/ 943 w 947"/>
                <a:gd name="T13" fmla="*/ 0 h 325"/>
                <a:gd name="T14" fmla="*/ 947 w 947"/>
                <a:gd name="T15" fmla="*/ 4 h 325"/>
                <a:gd name="T16" fmla="*/ 943 w 947"/>
                <a:gd name="T17" fmla="*/ 8 h 325"/>
                <a:gd name="T18" fmla="*/ 378 w 947"/>
                <a:gd name="T19" fmla="*/ 10 h 325"/>
                <a:gd name="T20" fmla="*/ 6 w 947"/>
                <a:gd name="T21" fmla="*/ 325 h 325"/>
                <a:gd name="T22" fmla="*/ 4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4" y="325"/>
                  </a:moveTo>
                  <a:cubicBezTo>
                    <a:pt x="3" y="325"/>
                    <a:pt x="2" y="325"/>
                    <a:pt x="1" y="324"/>
                  </a:cubicBezTo>
                  <a:cubicBezTo>
                    <a:pt x="0" y="323"/>
                    <a:pt x="0" y="320"/>
                    <a:pt x="2" y="319"/>
                  </a:cubicBezTo>
                  <a:cubicBezTo>
                    <a:pt x="375" y="2"/>
                    <a:pt x="375" y="2"/>
                    <a:pt x="375" y="2"/>
                  </a:cubicBezTo>
                  <a:cubicBezTo>
                    <a:pt x="376" y="2"/>
                    <a:pt x="376" y="2"/>
                    <a:pt x="376" y="2"/>
                  </a:cubicBezTo>
                  <a:cubicBezTo>
                    <a:pt x="943" y="0"/>
                    <a:pt x="943" y="0"/>
                    <a:pt x="943" y="0"/>
                  </a:cubicBezTo>
                  <a:cubicBezTo>
                    <a:pt x="943" y="0"/>
                    <a:pt x="943" y="0"/>
                    <a:pt x="943" y="0"/>
                  </a:cubicBezTo>
                  <a:cubicBezTo>
                    <a:pt x="945" y="0"/>
                    <a:pt x="947" y="2"/>
                    <a:pt x="947" y="4"/>
                  </a:cubicBezTo>
                  <a:cubicBezTo>
                    <a:pt x="947" y="6"/>
                    <a:pt x="945" y="8"/>
                    <a:pt x="943" y="8"/>
                  </a:cubicBezTo>
                  <a:cubicBezTo>
                    <a:pt x="378" y="10"/>
                    <a:pt x="378" y="10"/>
                    <a:pt x="378" y="10"/>
                  </a:cubicBezTo>
                  <a:cubicBezTo>
                    <a:pt x="6" y="325"/>
                    <a:pt x="6" y="325"/>
                    <a:pt x="6" y="325"/>
                  </a:cubicBezTo>
                  <a:cubicBezTo>
                    <a:pt x="6" y="325"/>
                    <a:pt x="5" y="325"/>
                    <a:pt x="4" y="32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grpSp>
      <p:grpSp>
        <p:nvGrpSpPr>
          <p:cNvPr id="1104" name="组合 1103"/>
          <p:cNvGrpSpPr/>
          <p:nvPr/>
        </p:nvGrpSpPr>
        <p:grpSpPr>
          <a:xfrm>
            <a:off x="2671745" y="1567975"/>
            <a:ext cx="1358015" cy="490319"/>
            <a:chOff x="4163551" y="970823"/>
            <a:chExt cx="1358015" cy="490319"/>
          </a:xfrm>
        </p:grpSpPr>
        <p:sp>
          <p:nvSpPr>
            <p:cNvPr id="1105" name="Freeform 790"/>
            <p:cNvSpPr>
              <a:spLocks noEditPoints="1"/>
            </p:cNvSpPr>
            <p:nvPr/>
          </p:nvSpPr>
          <p:spPr bwMode="auto">
            <a:xfrm>
              <a:off x="4163551" y="970823"/>
              <a:ext cx="142137" cy="142137"/>
            </a:xfrm>
            <a:custGeom>
              <a:avLst/>
              <a:gdLst>
                <a:gd name="T0" fmla="*/ 55 w 109"/>
                <a:gd name="T1" fmla="*/ 109 h 109"/>
                <a:gd name="T2" fmla="*/ 0 w 109"/>
                <a:gd name="T3" fmla="*/ 54 h 109"/>
                <a:gd name="T4" fmla="*/ 55 w 109"/>
                <a:gd name="T5" fmla="*/ 0 h 109"/>
                <a:gd name="T6" fmla="*/ 109 w 109"/>
                <a:gd name="T7" fmla="*/ 54 h 109"/>
                <a:gd name="T8" fmla="*/ 55 w 109"/>
                <a:gd name="T9" fmla="*/ 109 h 109"/>
                <a:gd name="T10" fmla="*/ 55 w 109"/>
                <a:gd name="T11" fmla="*/ 23 h 109"/>
                <a:gd name="T12" fmla="*/ 23 w 109"/>
                <a:gd name="T13" fmla="*/ 54 h 109"/>
                <a:gd name="T14" fmla="*/ 55 w 109"/>
                <a:gd name="T15" fmla="*/ 86 h 109"/>
                <a:gd name="T16" fmla="*/ 86 w 109"/>
                <a:gd name="T17" fmla="*/ 54 h 109"/>
                <a:gd name="T18" fmla="*/ 55 w 109"/>
                <a:gd name="T19" fmla="*/ 2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5" y="109"/>
                  </a:moveTo>
                  <a:cubicBezTo>
                    <a:pt x="25" y="109"/>
                    <a:pt x="0" y="84"/>
                    <a:pt x="0" y="54"/>
                  </a:cubicBezTo>
                  <a:cubicBezTo>
                    <a:pt x="0" y="24"/>
                    <a:pt x="25" y="0"/>
                    <a:pt x="55" y="0"/>
                  </a:cubicBezTo>
                  <a:cubicBezTo>
                    <a:pt x="85" y="0"/>
                    <a:pt x="109" y="24"/>
                    <a:pt x="109" y="54"/>
                  </a:cubicBezTo>
                  <a:cubicBezTo>
                    <a:pt x="109" y="84"/>
                    <a:pt x="85" y="109"/>
                    <a:pt x="55" y="109"/>
                  </a:cubicBezTo>
                  <a:close/>
                  <a:moveTo>
                    <a:pt x="55" y="23"/>
                  </a:moveTo>
                  <a:cubicBezTo>
                    <a:pt x="38" y="23"/>
                    <a:pt x="23" y="37"/>
                    <a:pt x="23" y="54"/>
                  </a:cubicBezTo>
                  <a:cubicBezTo>
                    <a:pt x="23" y="72"/>
                    <a:pt x="38" y="86"/>
                    <a:pt x="55" y="86"/>
                  </a:cubicBezTo>
                  <a:cubicBezTo>
                    <a:pt x="72" y="86"/>
                    <a:pt x="86" y="72"/>
                    <a:pt x="86" y="54"/>
                  </a:cubicBezTo>
                  <a:cubicBezTo>
                    <a:pt x="86" y="37"/>
                    <a:pt x="72" y="23"/>
                    <a:pt x="55" y="2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106" name="Freeform 791"/>
            <p:cNvSpPr/>
            <p:nvPr/>
          </p:nvSpPr>
          <p:spPr bwMode="auto">
            <a:xfrm>
              <a:off x="4288610" y="1036934"/>
              <a:ext cx="1232956" cy="424208"/>
            </a:xfrm>
            <a:custGeom>
              <a:avLst/>
              <a:gdLst>
                <a:gd name="T0" fmla="*/ 943 w 947"/>
                <a:gd name="T1" fmla="*/ 325 h 325"/>
                <a:gd name="T2" fmla="*/ 946 w 947"/>
                <a:gd name="T3" fmla="*/ 324 h 325"/>
                <a:gd name="T4" fmla="*/ 945 w 947"/>
                <a:gd name="T5" fmla="*/ 318 h 325"/>
                <a:gd name="T6" fmla="*/ 572 w 947"/>
                <a:gd name="T7" fmla="*/ 2 h 325"/>
                <a:gd name="T8" fmla="*/ 571 w 947"/>
                <a:gd name="T9" fmla="*/ 2 h 325"/>
                <a:gd name="T10" fmla="*/ 4 w 947"/>
                <a:gd name="T11" fmla="*/ 0 h 325"/>
                <a:gd name="T12" fmla="*/ 4 w 947"/>
                <a:gd name="T13" fmla="*/ 0 h 325"/>
                <a:gd name="T14" fmla="*/ 0 w 947"/>
                <a:gd name="T15" fmla="*/ 4 h 325"/>
                <a:gd name="T16" fmla="*/ 4 w 947"/>
                <a:gd name="T17" fmla="*/ 7 h 325"/>
                <a:gd name="T18" fmla="*/ 569 w 947"/>
                <a:gd name="T19" fmla="*/ 9 h 325"/>
                <a:gd name="T20" fmla="*/ 941 w 947"/>
                <a:gd name="T21" fmla="*/ 324 h 325"/>
                <a:gd name="T22" fmla="*/ 943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943" y="325"/>
                  </a:moveTo>
                  <a:cubicBezTo>
                    <a:pt x="944" y="325"/>
                    <a:pt x="945" y="324"/>
                    <a:pt x="946" y="324"/>
                  </a:cubicBezTo>
                  <a:cubicBezTo>
                    <a:pt x="947" y="322"/>
                    <a:pt x="947" y="320"/>
                    <a:pt x="945" y="318"/>
                  </a:cubicBezTo>
                  <a:cubicBezTo>
                    <a:pt x="572" y="2"/>
                    <a:pt x="572" y="2"/>
                    <a:pt x="572" y="2"/>
                  </a:cubicBezTo>
                  <a:cubicBezTo>
                    <a:pt x="571" y="2"/>
                    <a:pt x="571" y="2"/>
                    <a:pt x="571" y="2"/>
                  </a:cubicBezTo>
                  <a:cubicBezTo>
                    <a:pt x="4" y="0"/>
                    <a:pt x="4" y="0"/>
                    <a:pt x="4" y="0"/>
                  </a:cubicBezTo>
                  <a:cubicBezTo>
                    <a:pt x="4" y="0"/>
                    <a:pt x="4" y="0"/>
                    <a:pt x="4" y="0"/>
                  </a:cubicBezTo>
                  <a:cubicBezTo>
                    <a:pt x="2" y="0"/>
                    <a:pt x="0" y="2"/>
                    <a:pt x="0" y="4"/>
                  </a:cubicBezTo>
                  <a:cubicBezTo>
                    <a:pt x="0" y="6"/>
                    <a:pt x="2" y="7"/>
                    <a:pt x="4" y="7"/>
                  </a:cubicBezTo>
                  <a:cubicBezTo>
                    <a:pt x="569" y="9"/>
                    <a:pt x="569" y="9"/>
                    <a:pt x="569" y="9"/>
                  </a:cubicBezTo>
                  <a:cubicBezTo>
                    <a:pt x="941" y="324"/>
                    <a:pt x="941" y="324"/>
                    <a:pt x="941" y="324"/>
                  </a:cubicBezTo>
                  <a:cubicBezTo>
                    <a:pt x="941" y="325"/>
                    <a:pt x="942" y="325"/>
                    <a:pt x="943" y="32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grpSp>
      <p:grpSp>
        <p:nvGrpSpPr>
          <p:cNvPr id="1107" name="组合 1106"/>
          <p:cNvGrpSpPr/>
          <p:nvPr/>
        </p:nvGrpSpPr>
        <p:grpSpPr>
          <a:xfrm flipV="1">
            <a:off x="4888123" y="3815419"/>
            <a:ext cx="1226908" cy="444555"/>
            <a:chOff x="4163553" y="970822"/>
            <a:chExt cx="1358013" cy="490320"/>
          </a:xfrm>
        </p:grpSpPr>
        <p:sp>
          <p:nvSpPr>
            <p:cNvPr id="1108" name="Freeform 790"/>
            <p:cNvSpPr>
              <a:spLocks noEditPoints="1"/>
            </p:cNvSpPr>
            <p:nvPr/>
          </p:nvSpPr>
          <p:spPr bwMode="auto">
            <a:xfrm>
              <a:off x="4163553" y="970822"/>
              <a:ext cx="142137" cy="142136"/>
            </a:xfrm>
            <a:custGeom>
              <a:avLst/>
              <a:gdLst>
                <a:gd name="T0" fmla="*/ 55 w 109"/>
                <a:gd name="T1" fmla="*/ 109 h 109"/>
                <a:gd name="T2" fmla="*/ 0 w 109"/>
                <a:gd name="T3" fmla="*/ 54 h 109"/>
                <a:gd name="T4" fmla="*/ 55 w 109"/>
                <a:gd name="T5" fmla="*/ 0 h 109"/>
                <a:gd name="T6" fmla="*/ 109 w 109"/>
                <a:gd name="T7" fmla="*/ 54 h 109"/>
                <a:gd name="T8" fmla="*/ 55 w 109"/>
                <a:gd name="T9" fmla="*/ 109 h 109"/>
                <a:gd name="T10" fmla="*/ 55 w 109"/>
                <a:gd name="T11" fmla="*/ 23 h 109"/>
                <a:gd name="T12" fmla="*/ 23 w 109"/>
                <a:gd name="T13" fmla="*/ 54 h 109"/>
                <a:gd name="T14" fmla="*/ 55 w 109"/>
                <a:gd name="T15" fmla="*/ 86 h 109"/>
                <a:gd name="T16" fmla="*/ 86 w 109"/>
                <a:gd name="T17" fmla="*/ 54 h 109"/>
                <a:gd name="T18" fmla="*/ 55 w 109"/>
                <a:gd name="T19" fmla="*/ 2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5" y="109"/>
                  </a:moveTo>
                  <a:cubicBezTo>
                    <a:pt x="25" y="109"/>
                    <a:pt x="0" y="84"/>
                    <a:pt x="0" y="54"/>
                  </a:cubicBezTo>
                  <a:cubicBezTo>
                    <a:pt x="0" y="24"/>
                    <a:pt x="25" y="0"/>
                    <a:pt x="55" y="0"/>
                  </a:cubicBezTo>
                  <a:cubicBezTo>
                    <a:pt x="85" y="0"/>
                    <a:pt x="109" y="24"/>
                    <a:pt x="109" y="54"/>
                  </a:cubicBezTo>
                  <a:cubicBezTo>
                    <a:pt x="109" y="84"/>
                    <a:pt x="85" y="109"/>
                    <a:pt x="55" y="109"/>
                  </a:cubicBezTo>
                  <a:close/>
                  <a:moveTo>
                    <a:pt x="55" y="23"/>
                  </a:moveTo>
                  <a:cubicBezTo>
                    <a:pt x="38" y="23"/>
                    <a:pt x="23" y="37"/>
                    <a:pt x="23" y="54"/>
                  </a:cubicBezTo>
                  <a:cubicBezTo>
                    <a:pt x="23" y="72"/>
                    <a:pt x="38" y="86"/>
                    <a:pt x="55" y="86"/>
                  </a:cubicBezTo>
                  <a:cubicBezTo>
                    <a:pt x="72" y="86"/>
                    <a:pt x="86" y="72"/>
                    <a:pt x="86" y="54"/>
                  </a:cubicBezTo>
                  <a:cubicBezTo>
                    <a:pt x="86" y="37"/>
                    <a:pt x="72" y="23"/>
                    <a:pt x="55" y="2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109" name="Freeform 791"/>
            <p:cNvSpPr/>
            <p:nvPr/>
          </p:nvSpPr>
          <p:spPr bwMode="auto">
            <a:xfrm>
              <a:off x="4288610" y="1036934"/>
              <a:ext cx="1232956" cy="424208"/>
            </a:xfrm>
            <a:custGeom>
              <a:avLst/>
              <a:gdLst>
                <a:gd name="T0" fmla="*/ 943 w 947"/>
                <a:gd name="T1" fmla="*/ 325 h 325"/>
                <a:gd name="T2" fmla="*/ 946 w 947"/>
                <a:gd name="T3" fmla="*/ 324 h 325"/>
                <a:gd name="T4" fmla="*/ 945 w 947"/>
                <a:gd name="T5" fmla="*/ 318 h 325"/>
                <a:gd name="T6" fmla="*/ 572 w 947"/>
                <a:gd name="T7" fmla="*/ 2 h 325"/>
                <a:gd name="T8" fmla="*/ 571 w 947"/>
                <a:gd name="T9" fmla="*/ 2 h 325"/>
                <a:gd name="T10" fmla="*/ 4 w 947"/>
                <a:gd name="T11" fmla="*/ 0 h 325"/>
                <a:gd name="T12" fmla="*/ 4 w 947"/>
                <a:gd name="T13" fmla="*/ 0 h 325"/>
                <a:gd name="T14" fmla="*/ 0 w 947"/>
                <a:gd name="T15" fmla="*/ 4 h 325"/>
                <a:gd name="T16" fmla="*/ 4 w 947"/>
                <a:gd name="T17" fmla="*/ 7 h 325"/>
                <a:gd name="T18" fmla="*/ 569 w 947"/>
                <a:gd name="T19" fmla="*/ 9 h 325"/>
                <a:gd name="T20" fmla="*/ 941 w 947"/>
                <a:gd name="T21" fmla="*/ 324 h 325"/>
                <a:gd name="T22" fmla="*/ 943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943" y="325"/>
                  </a:moveTo>
                  <a:cubicBezTo>
                    <a:pt x="944" y="325"/>
                    <a:pt x="945" y="324"/>
                    <a:pt x="946" y="324"/>
                  </a:cubicBezTo>
                  <a:cubicBezTo>
                    <a:pt x="947" y="322"/>
                    <a:pt x="947" y="320"/>
                    <a:pt x="945" y="318"/>
                  </a:cubicBezTo>
                  <a:cubicBezTo>
                    <a:pt x="572" y="2"/>
                    <a:pt x="572" y="2"/>
                    <a:pt x="572" y="2"/>
                  </a:cubicBezTo>
                  <a:cubicBezTo>
                    <a:pt x="571" y="2"/>
                    <a:pt x="571" y="2"/>
                    <a:pt x="571" y="2"/>
                  </a:cubicBezTo>
                  <a:cubicBezTo>
                    <a:pt x="4" y="0"/>
                    <a:pt x="4" y="0"/>
                    <a:pt x="4" y="0"/>
                  </a:cubicBezTo>
                  <a:cubicBezTo>
                    <a:pt x="4" y="0"/>
                    <a:pt x="4" y="0"/>
                    <a:pt x="4" y="0"/>
                  </a:cubicBezTo>
                  <a:cubicBezTo>
                    <a:pt x="2" y="0"/>
                    <a:pt x="0" y="2"/>
                    <a:pt x="0" y="4"/>
                  </a:cubicBezTo>
                  <a:cubicBezTo>
                    <a:pt x="0" y="6"/>
                    <a:pt x="2" y="7"/>
                    <a:pt x="4" y="7"/>
                  </a:cubicBezTo>
                  <a:cubicBezTo>
                    <a:pt x="569" y="9"/>
                    <a:pt x="569" y="9"/>
                    <a:pt x="569" y="9"/>
                  </a:cubicBezTo>
                  <a:cubicBezTo>
                    <a:pt x="941" y="324"/>
                    <a:pt x="941" y="324"/>
                    <a:pt x="941" y="324"/>
                  </a:cubicBezTo>
                  <a:cubicBezTo>
                    <a:pt x="941" y="325"/>
                    <a:pt x="942" y="325"/>
                    <a:pt x="943" y="32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grpSp>
      <p:sp>
        <p:nvSpPr>
          <p:cNvPr id="1113" name="文本框 184"/>
          <p:cNvSpPr txBox="1"/>
          <p:nvPr/>
        </p:nvSpPr>
        <p:spPr>
          <a:xfrm>
            <a:off x="8663082" y="1532962"/>
            <a:ext cx="1826111" cy="1077204"/>
          </a:xfrm>
          <a:prstGeom prst="rect">
            <a:avLst/>
          </a:prstGeom>
          <a:noFill/>
        </p:spPr>
        <p:txBody>
          <a:bodyPr wrap="none" lIns="91425" tIns="45713" rIns="91425" bIns="45713" rtlCol="0">
            <a:spAutoFit/>
          </a:bodyPr>
          <a:lstStyle/>
          <a:p>
            <a:pPr defTabSz="913765"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a:t>
            </a:r>
            <a:endPar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a:p>
            <a:pPr defTabSz="913765"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a:t>
            </a:r>
            <a:endPar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a:p>
            <a:pPr defTabSz="913765"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a:t>
            </a:r>
            <a:endPar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a:p>
            <a:pPr defTabSz="913765"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a:t>
            </a:r>
            <a:endPar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p:txBody>
      </p:sp>
      <p:sp>
        <p:nvSpPr>
          <p:cNvPr id="1114" name="文本框 185"/>
          <p:cNvSpPr txBox="1"/>
          <p:nvPr/>
        </p:nvSpPr>
        <p:spPr>
          <a:xfrm>
            <a:off x="1047368" y="1532962"/>
            <a:ext cx="1826111" cy="1077204"/>
          </a:xfrm>
          <a:prstGeom prst="rect">
            <a:avLst/>
          </a:prstGeom>
          <a:noFill/>
        </p:spPr>
        <p:txBody>
          <a:bodyPr wrap="none" lIns="91425" tIns="45713" rIns="91425" bIns="45713" rtlCol="0">
            <a:spAutoFit/>
          </a:bodyPr>
          <a:lstStyle/>
          <a:p>
            <a:pPr defTabSz="913765"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a:t>
            </a:r>
            <a:endPar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a:p>
            <a:pPr defTabSz="913765"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a:t>
            </a:r>
            <a:endPar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a:p>
            <a:pPr defTabSz="913765"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a:t>
            </a:r>
            <a:endPar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a:p>
            <a:pPr defTabSz="913765"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a:t>
            </a:r>
            <a:endPar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p:txBody>
      </p:sp>
      <p:sp>
        <p:nvSpPr>
          <p:cNvPr id="1115" name="文本框 186"/>
          <p:cNvSpPr txBox="1"/>
          <p:nvPr/>
        </p:nvSpPr>
        <p:spPr>
          <a:xfrm>
            <a:off x="4789304" y="4305083"/>
            <a:ext cx="1826111" cy="1077204"/>
          </a:xfrm>
          <a:prstGeom prst="rect">
            <a:avLst/>
          </a:prstGeom>
          <a:noFill/>
        </p:spPr>
        <p:txBody>
          <a:bodyPr wrap="none" lIns="91425" tIns="45713" rIns="91425" bIns="45713" rtlCol="0">
            <a:spAutoFit/>
          </a:bodyPr>
          <a:lstStyle/>
          <a:p>
            <a:pPr defTabSz="913765"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a:t>
            </a:r>
            <a:endPar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a:p>
            <a:pPr defTabSz="913765"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a:t>
            </a:r>
            <a:endPar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a:p>
            <a:pPr defTabSz="913765"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a:t>
            </a:r>
            <a:endPar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a:p>
            <a:pPr defTabSz="913765"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a:t>
            </a:r>
            <a:endPar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p:txBody>
      </p:sp>
      <p:sp>
        <p:nvSpPr>
          <p:cNvPr id="1139" name="文本框 210"/>
          <p:cNvSpPr txBox="1"/>
          <p:nvPr/>
        </p:nvSpPr>
        <p:spPr>
          <a:xfrm>
            <a:off x="9088987" y="3924797"/>
            <a:ext cx="1826111" cy="1077204"/>
          </a:xfrm>
          <a:prstGeom prst="rect">
            <a:avLst/>
          </a:prstGeom>
          <a:noFill/>
        </p:spPr>
        <p:txBody>
          <a:bodyPr wrap="none" lIns="91425" tIns="45713" rIns="91425" bIns="45713" rtlCol="0">
            <a:spAutoFit/>
          </a:bodyPr>
          <a:lstStyle>
            <a:defPPr>
              <a:defRPr lang="zh-CN"/>
            </a:defPPr>
            <a:lvl1pPr defTabSz="685165" fontAlgn="base">
              <a:spcBef>
                <a:spcPct val="0"/>
              </a:spcBef>
              <a:spcAft>
                <a:spcPct val="0"/>
              </a:spcAft>
              <a:defRPr sz="1200">
                <a:solidFill>
                  <a:prstClr val="black">
                    <a:lumMod val="75000"/>
                    <a:lumOff val="25000"/>
                  </a:prstClr>
                </a:solidFill>
                <a:latin typeface="Agency FB" panose="020B0503020202020204" pitchFamily="34" charset="0"/>
                <a:ea typeface="微软雅黑" panose="020B0503020204020204" charset="-122"/>
              </a:defRPr>
            </a:lvl1pPr>
          </a:lstStyle>
          <a:p>
            <a:r>
              <a:rPr lang="zh-CN" altLang="en-US" sz="1600" dirty="0">
                <a:sym typeface="Agency FB" panose="020B0503020202020204" pitchFamily="34" charset="0"/>
              </a:rPr>
              <a:t>单击此处添加文本</a:t>
            </a:r>
            <a:endParaRPr lang="zh-CN" altLang="en-US" sz="1600" dirty="0">
              <a:sym typeface="Agency FB" panose="020B0503020202020204" pitchFamily="34" charset="0"/>
            </a:endParaRPr>
          </a:p>
          <a:p>
            <a:r>
              <a:rPr lang="zh-CN" altLang="en-US" sz="1600" dirty="0">
                <a:sym typeface="Agency FB" panose="020B0503020202020204" pitchFamily="34" charset="0"/>
              </a:rPr>
              <a:t>单击此处添加文本</a:t>
            </a:r>
            <a:endParaRPr lang="zh-CN" altLang="en-US" sz="1600" dirty="0">
              <a:sym typeface="Agency FB" panose="020B0503020202020204" pitchFamily="34" charset="0"/>
            </a:endParaRPr>
          </a:p>
          <a:p>
            <a:r>
              <a:rPr lang="zh-CN" altLang="en-US" sz="1600" dirty="0">
                <a:sym typeface="Agency FB" panose="020B0503020202020204" pitchFamily="34" charset="0"/>
              </a:rPr>
              <a:t>单击此处添加文本</a:t>
            </a:r>
            <a:endParaRPr lang="zh-CN" altLang="en-US" sz="1600" dirty="0">
              <a:sym typeface="Agency FB" panose="020B0503020202020204" pitchFamily="34" charset="0"/>
            </a:endParaRPr>
          </a:p>
          <a:p>
            <a:r>
              <a:rPr lang="zh-CN" altLang="en-US" sz="1600" dirty="0">
                <a:sym typeface="Agency FB" panose="020B0503020202020204" pitchFamily="34" charset="0"/>
              </a:rPr>
              <a:t>单击此处添加文本</a:t>
            </a:r>
            <a:endParaRPr lang="zh-CN" altLang="en-US" sz="1600" dirty="0">
              <a:sym typeface="Agency FB" panose="020B0503020202020204" pitchFamily="34" charset="0"/>
            </a:endParaRPr>
          </a:p>
        </p:txBody>
      </p:sp>
      <p:sp>
        <p:nvSpPr>
          <p:cNvPr id="179" name="Freeform 166"/>
          <p:cNvSpPr>
            <a:spLocks noEditPoints="1"/>
          </p:cNvSpPr>
          <p:nvPr/>
        </p:nvSpPr>
        <p:spPr bwMode="auto">
          <a:xfrm>
            <a:off x="8061768" y="3505723"/>
            <a:ext cx="266568" cy="418991"/>
          </a:xfrm>
          <a:custGeom>
            <a:avLst/>
            <a:gdLst>
              <a:gd name="T0" fmla="*/ 82 w 165"/>
              <a:gd name="T1" fmla="*/ 0 h 259"/>
              <a:gd name="T2" fmla="*/ 0 w 165"/>
              <a:gd name="T3" fmla="*/ 83 h 259"/>
              <a:gd name="T4" fmla="*/ 82 w 165"/>
              <a:gd name="T5" fmla="*/ 259 h 259"/>
              <a:gd name="T6" fmla="*/ 165 w 165"/>
              <a:gd name="T7" fmla="*/ 83 h 259"/>
              <a:gd name="T8" fmla="*/ 82 w 165"/>
              <a:gd name="T9" fmla="*/ 0 h 259"/>
              <a:gd name="T10" fmla="*/ 82 w 165"/>
              <a:gd name="T11" fmla="*/ 120 h 259"/>
              <a:gd name="T12" fmla="*/ 40 w 165"/>
              <a:gd name="T13" fmla="*/ 78 h 259"/>
              <a:gd name="T14" fmla="*/ 82 w 165"/>
              <a:gd name="T15" fmla="*/ 36 h 259"/>
              <a:gd name="T16" fmla="*/ 125 w 165"/>
              <a:gd name="T17" fmla="*/ 78 h 259"/>
              <a:gd name="T18" fmla="*/ 82 w 165"/>
              <a:gd name="T19" fmla="*/ 12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59">
                <a:moveTo>
                  <a:pt x="82" y="0"/>
                </a:moveTo>
                <a:cubicBezTo>
                  <a:pt x="37" y="0"/>
                  <a:pt x="0" y="37"/>
                  <a:pt x="0" y="83"/>
                </a:cubicBezTo>
                <a:cubicBezTo>
                  <a:pt x="0" y="129"/>
                  <a:pt x="82" y="259"/>
                  <a:pt x="82" y="259"/>
                </a:cubicBezTo>
                <a:cubicBezTo>
                  <a:pt x="82" y="259"/>
                  <a:pt x="165" y="129"/>
                  <a:pt x="165" y="83"/>
                </a:cubicBezTo>
                <a:cubicBezTo>
                  <a:pt x="165" y="37"/>
                  <a:pt x="128" y="0"/>
                  <a:pt x="82" y="0"/>
                </a:cubicBezTo>
                <a:close/>
                <a:moveTo>
                  <a:pt x="82" y="120"/>
                </a:moveTo>
                <a:cubicBezTo>
                  <a:pt x="59" y="120"/>
                  <a:pt x="40" y="102"/>
                  <a:pt x="40" y="78"/>
                </a:cubicBezTo>
                <a:cubicBezTo>
                  <a:pt x="40" y="55"/>
                  <a:pt x="59" y="36"/>
                  <a:pt x="82" y="36"/>
                </a:cubicBezTo>
                <a:cubicBezTo>
                  <a:pt x="106" y="36"/>
                  <a:pt x="125" y="55"/>
                  <a:pt x="125" y="78"/>
                </a:cubicBezTo>
                <a:cubicBezTo>
                  <a:pt x="125" y="102"/>
                  <a:pt x="106" y="120"/>
                  <a:pt x="82" y="120"/>
                </a:cubicBezTo>
                <a:close/>
              </a:path>
            </a:pathLst>
          </a:custGeom>
          <a:solidFill>
            <a:schemeClr val="accent2"/>
          </a:solidFill>
          <a:ln>
            <a:noFill/>
          </a:ln>
        </p:spPr>
        <p:txBody>
          <a:bodyPr vert="horz" wrap="square" lIns="91425" tIns="45713" rIns="91425" bIns="45713" numCol="1" anchor="t" anchorCtr="0" compatLnSpc="1"/>
          <a:lstStyle/>
          <a:p>
            <a:pPr defTabSz="913765" fontAlgn="base">
              <a:spcBef>
                <a:spcPct val="0"/>
              </a:spcBef>
              <a:spcAft>
                <a:spcPct val="0"/>
              </a:spcAft>
            </a:pPr>
            <a:endParaRPr lang="zh-CN" altLang="en-US">
              <a:sym typeface="Agency FB" panose="020B0503020202020204" pitchFamily="34" charset="0"/>
            </a:endParaRPr>
          </a:p>
        </p:txBody>
      </p:sp>
      <p:grpSp>
        <p:nvGrpSpPr>
          <p:cNvPr id="180" name="组合 179"/>
          <p:cNvGrpSpPr/>
          <p:nvPr/>
        </p:nvGrpSpPr>
        <p:grpSpPr>
          <a:xfrm>
            <a:off x="8311931" y="3676894"/>
            <a:ext cx="1583159" cy="221397"/>
            <a:chOff x="6853136" y="2028035"/>
            <a:chExt cx="1583159" cy="160218"/>
          </a:xfrm>
        </p:grpSpPr>
        <p:sp>
          <p:nvSpPr>
            <p:cNvPr id="181" name="Freeform 788"/>
            <p:cNvSpPr>
              <a:spLocks noEditPoints="1"/>
            </p:cNvSpPr>
            <p:nvPr/>
          </p:nvSpPr>
          <p:spPr bwMode="auto">
            <a:xfrm>
              <a:off x="8294158" y="2095817"/>
              <a:ext cx="142137" cy="92436"/>
            </a:xfrm>
            <a:custGeom>
              <a:avLst/>
              <a:gdLst>
                <a:gd name="T0" fmla="*/ 54 w 109"/>
                <a:gd name="T1" fmla="*/ 109 h 109"/>
                <a:gd name="T2" fmla="*/ 0 w 109"/>
                <a:gd name="T3" fmla="*/ 55 h 109"/>
                <a:gd name="T4" fmla="*/ 54 w 109"/>
                <a:gd name="T5" fmla="*/ 0 h 109"/>
                <a:gd name="T6" fmla="*/ 109 w 109"/>
                <a:gd name="T7" fmla="*/ 55 h 109"/>
                <a:gd name="T8" fmla="*/ 54 w 109"/>
                <a:gd name="T9" fmla="*/ 109 h 109"/>
                <a:gd name="T10" fmla="*/ 54 w 109"/>
                <a:gd name="T11" fmla="*/ 24 h 109"/>
                <a:gd name="T12" fmla="*/ 23 w 109"/>
                <a:gd name="T13" fmla="*/ 55 h 109"/>
                <a:gd name="T14" fmla="*/ 54 w 109"/>
                <a:gd name="T15" fmla="*/ 86 h 109"/>
                <a:gd name="T16" fmla="*/ 85 w 109"/>
                <a:gd name="T17" fmla="*/ 55 h 109"/>
                <a:gd name="T18" fmla="*/ 54 w 109"/>
                <a:gd name="T19" fmla="*/ 2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4" y="109"/>
                  </a:moveTo>
                  <a:cubicBezTo>
                    <a:pt x="24" y="109"/>
                    <a:pt x="0" y="85"/>
                    <a:pt x="0" y="55"/>
                  </a:cubicBezTo>
                  <a:cubicBezTo>
                    <a:pt x="0" y="25"/>
                    <a:pt x="24" y="0"/>
                    <a:pt x="54" y="0"/>
                  </a:cubicBezTo>
                  <a:cubicBezTo>
                    <a:pt x="84" y="0"/>
                    <a:pt x="109" y="25"/>
                    <a:pt x="109" y="55"/>
                  </a:cubicBezTo>
                  <a:cubicBezTo>
                    <a:pt x="109" y="85"/>
                    <a:pt x="84" y="109"/>
                    <a:pt x="54" y="109"/>
                  </a:cubicBezTo>
                  <a:close/>
                  <a:moveTo>
                    <a:pt x="54" y="24"/>
                  </a:moveTo>
                  <a:cubicBezTo>
                    <a:pt x="37" y="24"/>
                    <a:pt x="23" y="38"/>
                    <a:pt x="23" y="55"/>
                  </a:cubicBezTo>
                  <a:cubicBezTo>
                    <a:pt x="23" y="72"/>
                    <a:pt x="37" y="86"/>
                    <a:pt x="54" y="86"/>
                  </a:cubicBezTo>
                  <a:cubicBezTo>
                    <a:pt x="71" y="86"/>
                    <a:pt x="85" y="72"/>
                    <a:pt x="85" y="55"/>
                  </a:cubicBezTo>
                  <a:cubicBezTo>
                    <a:pt x="85" y="38"/>
                    <a:pt x="71" y="24"/>
                    <a:pt x="54" y="2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sp>
          <p:nvSpPr>
            <p:cNvPr id="182" name="Freeform 789"/>
            <p:cNvSpPr/>
            <p:nvPr/>
          </p:nvSpPr>
          <p:spPr bwMode="auto">
            <a:xfrm flipV="1">
              <a:off x="6853136" y="2028035"/>
              <a:ext cx="1447697" cy="135564"/>
            </a:xfrm>
            <a:custGeom>
              <a:avLst/>
              <a:gdLst>
                <a:gd name="T0" fmla="*/ 4 w 947"/>
                <a:gd name="T1" fmla="*/ 325 h 325"/>
                <a:gd name="T2" fmla="*/ 1 w 947"/>
                <a:gd name="T3" fmla="*/ 324 h 325"/>
                <a:gd name="T4" fmla="*/ 2 w 947"/>
                <a:gd name="T5" fmla="*/ 319 h 325"/>
                <a:gd name="T6" fmla="*/ 375 w 947"/>
                <a:gd name="T7" fmla="*/ 2 h 325"/>
                <a:gd name="T8" fmla="*/ 376 w 947"/>
                <a:gd name="T9" fmla="*/ 2 h 325"/>
                <a:gd name="T10" fmla="*/ 943 w 947"/>
                <a:gd name="T11" fmla="*/ 0 h 325"/>
                <a:gd name="T12" fmla="*/ 943 w 947"/>
                <a:gd name="T13" fmla="*/ 0 h 325"/>
                <a:gd name="T14" fmla="*/ 947 w 947"/>
                <a:gd name="T15" fmla="*/ 4 h 325"/>
                <a:gd name="T16" fmla="*/ 943 w 947"/>
                <a:gd name="T17" fmla="*/ 8 h 325"/>
                <a:gd name="T18" fmla="*/ 378 w 947"/>
                <a:gd name="T19" fmla="*/ 10 h 325"/>
                <a:gd name="T20" fmla="*/ 6 w 947"/>
                <a:gd name="T21" fmla="*/ 325 h 325"/>
                <a:gd name="T22" fmla="*/ 4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4" y="325"/>
                  </a:moveTo>
                  <a:cubicBezTo>
                    <a:pt x="3" y="325"/>
                    <a:pt x="2" y="325"/>
                    <a:pt x="1" y="324"/>
                  </a:cubicBezTo>
                  <a:cubicBezTo>
                    <a:pt x="0" y="323"/>
                    <a:pt x="0" y="320"/>
                    <a:pt x="2" y="319"/>
                  </a:cubicBezTo>
                  <a:cubicBezTo>
                    <a:pt x="375" y="2"/>
                    <a:pt x="375" y="2"/>
                    <a:pt x="375" y="2"/>
                  </a:cubicBezTo>
                  <a:cubicBezTo>
                    <a:pt x="376" y="2"/>
                    <a:pt x="376" y="2"/>
                    <a:pt x="376" y="2"/>
                  </a:cubicBezTo>
                  <a:cubicBezTo>
                    <a:pt x="943" y="0"/>
                    <a:pt x="943" y="0"/>
                    <a:pt x="943" y="0"/>
                  </a:cubicBezTo>
                  <a:cubicBezTo>
                    <a:pt x="943" y="0"/>
                    <a:pt x="943" y="0"/>
                    <a:pt x="943" y="0"/>
                  </a:cubicBezTo>
                  <a:cubicBezTo>
                    <a:pt x="945" y="0"/>
                    <a:pt x="947" y="2"/>
                    <a:pt x="947" y="4"/>
                  </a:cubicBezTo>
                  <a:cubicBezTo>
                    <a:pt x="947" y="6"/>
                    <a:pt x="945" y="8"/>
                    <a:pt x="943" y="8"/>
                  </a:cubicBezTo>
                  <a:cubicBezTo>
                    <a:pt x="378" y="10"/>
                    <a:pt x="378" y="10"/>
                    <a:pt x="378" y="10"/>
                  </a:cubicBezTo>
                  <a:cubicBezTo>
                    <a:pt x="6" y="325"/>
                    <a:pt x="6" y="325"/>
                    <a:pt x="6" y="325"/>
                  </a:cubicBezTo>
                  <a:cubicBezTo>
                    <a:pt x="6" y="325"/>
                    <a:pt x="5" y="325"/>
                    <a:pt x="4" y="32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sym typeface="Agency FB" panose="020B0503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38"/>
                                        </p:tgtEl>
                                        <p:attrNameLst>
                                          <p:attrName>style.visibility</p:attrName>
                                        </p:attrNameLst>
                                      </p:cBhvr>
                                      <p:to>
                                        <p:strVal val="visible"/>
                                      </p:to>
                                    </p:set>
                                    <p:animEffect transition="in" filter="randombar(horizontal)">
                                      <p:cBhvr>
                                        <p:cTn id="7" dur="500"/>
                                        <p:tgtEl>
                                          <p:spTgt spid="93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098"/>
                                        </p:tgtEl>
                                        <p:attrNameLst>
                                          <p:attrName>style.visibility</p:attrName>
                                        </p:attrNameLst>
                                      </p:cBhvr>
                                      <p:to>
                                        <p:strVal val="visible"/>
                                      </p:to>
                                    </p:set>
                                    <p:anim calcmode="lin" valueType="num">
                                      <p:cBhvr additive="base">
                                        <p:cTn id="11" dur="500" fill="hold"/>
                                        <p:tgtEl>
                                          <p:spTgt spid="1098"/>
                                        </p:tgtEl>
                                        <p:attrNameLst>
                                          <p:attrName>ppt_x</p:attrName>
                                        </p:attrNameLst>
                                      </p:cBhvr>
                                      <p:tavLst>
                                        <p:tav tm="0">
                                          <p:val>
                                            <p:strVal val="#ppt_x"/>
                                          </p:val>
                                        </p:tav>
                                        <p:tav tm="100000">
                                          <p:val>
                                            <p:strVal val="#ppt_x"/>
                                          </p:val>
                                        </p:tav>
                                      </p:tavLst>
                                    </p:anim>
                                    <p:anim calcmode="lin" valueType="num">
                                      <p:cBhvr additive="base">
                                        <p:cTn id="12" dur="500" fill="hold"/>
                                        <p:tgtEl>
                                          <p:spTgt spid="109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092"/>
                                        </p:tgtEl>
                                        <p:attrNameLst>
                                          <p:attrName>style.visibility</p:attrName>
                                        </p:attrNameLst>
                                      </p:cBhvr>
                                      <p:to>
                                        <p:strVal val="visible"/>
                                      </p:to>
                                    </p:set>
                                    <p:anim calcmode="lin" valueType="num">
                                      <p:cBhvr additive="base">
                                        <p:cTn id="15" dur="500" fill="hold"/>
                                        <p:tgtEl>
                                          <p:spTgt spid="1092"/>
                                        </p:tgtEl>
                                        <p:attrNameLst>
                                          <p:attrName>ppt_x</p:attrName>
                                        </p:attrNameLst>
                                      </p:cBhvr>
                                      <p:tavLst>
                                        <p:tav tm="0">
                                          <p:val>
                                            <p:strVal val="#ppt_x"/>
                                          </p:val>
                                        </p:tav>
                                        <p:tav tm="100000">
                                          <p:val>
                                            <p:strVal val="#ppt_x"/>
                                          </p:val>
                                        </p:tav>
                                      </p:tavLst>
                                    </p:anim>
                                    <p:anim calcmode="lin" valueType="num">
                                      <p:cBhvr additive="base">
                                        <p:cTn id="16" dur="500" fill="hold"/>
                                        <p:tgtEl>
                                          <p:spTgt spid="1092"/>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1104"/>
                                        </p:tgtEl>
                                        <p:attrNameLst>
                                          <p:attrName>style.visibility</p:attrName>
                                        </p:attrNameLst>
                                      </p:cBhvr>
                                      <p:to>
                                        <p:strVal val="visible"/>
                                      </p:to>
                                    </p:set>
                                    <p:animEffect transition="in" filter="wipe(right)">
                                      <p:cBhvr>
                                        <p:cTn id="20" dur="500"/>
                                        <p:tgtEl>
                                          <p:spTgt spid="1104"/>
                                        </p:tgtEl>
                                      </p:cBhvr>
                                    </p:animEffect>
                                  </p:childTnLst>
                                </p:cTn>
                              </p:par>
                            </p:childTnLst>
                          </p:cTn>
                        </p:par>
                        <p:par>
                          <p:cTn id="21" fill="hold">
                            <p:stCondLst>
                              <p:cond delay="1500"/>
                            </p:stCondLst>
                            <p:childTnLst>
                              <p:par>
                                <p:cTn id="22" presetID="42" presetClass="entr" presetSubtype="0" fill="hold" grpId="0" nodeType="afterEffect">
                                  <p:stCondLst>
                                    <p:cond delay="0"/>
                                  </p:stCondLst>
                                  <p:iterate type="wd">
                                    <p:tmPct val="10000"/>
                                  </p:iterate>
                                  <p:childTnLst>
                                    <p:set>
                                      <p:cBhvr>
                                        <p:cTn id="23" dur="1" fill="hold">
                                          <p:stCondLst>
                                            <p:cond delay="0"/>
                                          </p:stCondLst>
                                        </p:cTn>
                                        <p:tgtEl>
                                          <p:spTgt spid="1114"/>
                                        </p:tgtEl>
                                        <p:attrNameLst>
                                          <p:attrName>style.visibility</p:attrName>
                                        </p:attrNameLst>
                                      </p:cBhvr>
                                      <p:to>
                                        <p:strVal val="visible"/>
                                      </p:to>
                                    </p:set>
                                    <p:animEffect transition="in" filter="fade">
                                      <p:cBhvr>
                                        <p:cTn id="24" dur="500"/>
                                        <p:tgtEl>
                                          <p:spTgt spid="1114"/>
                                        </p:tgtEl>
                                      </p:cBhvr>
                                    </p:animEffect>
                                    <p:anim calcmode="lin" valueType="num">
                                      <p:cBhvr>
                                        <p:cTn id="25" dur="500" fill="hold"/>
                                        <p:tgtEl>
                                          <p:spTgt spid="1114"/>
                                        </p:tgtEl>
                                        <p:attrNameLst>
                                          <p:attrName>ppt_x</p:attrName>
                                        </p:attrNameLst>
                                      </p:cBhvr>
                                      <p:tavLst>
                                        <p:tav tm="0">
                                          <p:val>
                                            <p:strVal val="#ppt_x"/>
                                          </p:val>
                                        </p:tav>
                                        <p:tav tm="100000">
                                          <p:val>
                                            <p:strVal val="#ppt_x"/>
                                          </p:val>
                                        </p:tav>
                                      </p:tavLst>
                                    </p:anim>
                                    <p:anim calcmode="lin" valueType="num">
                                      <p:cBhvr>
                                        <p:cTn id="26" dur="500" fill="hold"/>
                                        <p:tgtEl>
                                          <p:spTgt spid="1114"/>
                                        </p:tgtEl>
                                        <p:attrNameLst>
                                          <p:attrName>ppt_y</p:attrName>
                                        </p:attrNameLst>
                                      </p:cBhvr>
                                      <p:tavLst>
                                        <p:tav tm="0">
                                          <p:val>
                                            <p:strVal val="#ppt_y+.1"/>
                                          </p:val>
                                        </p:tav>
                                        <p:tav tm="100000">
                                          <p:val>
                                            <p:strVal val="#ppt_y"/>
                                          </p:val>
                                        </p:tav>
                                      </p:tavLst>
                                    </p:anim>
                                  </p:childTnLst>
                                </p:cTn>
                              </p:par>
                            </p:childTnLst>
                          </p:cTn>
                        </p:par>
                        <p:par>
                          <p:cTn id="27" fill="hold">
                            <p:stCondLst>
                              <p:cond delay="3549"/>
                            </p:stCondLst>
                            <p:childTnLst>
                              <p:par>
                                <p:cTn id="28" presetID="2" presetClass="entr" presetSubtype="1" fill="hold" grpId="0" nodeType="afterEffect">
                                  <p:stCondLst>
                                    <p:cond delay="0"/>
                                  </p:stCondLst>
                                  <p:childTnLst>
                                    <p:set>
                                      <p:cBhvr>
                                        <p:cTn id="29" dur="1" fill="hold">
                                          <p:stCondLst>
                                            <p:cond delay="0"/>
                                          </p:stCondLst>
                                        </p:cTn>
                                        <p:tgtEl>
                                          <p:spTgt spid="1100"/>
                                        </p:tgtEl>
                                        <p:attrNameLst>
                                          <p:attrName>style.visibility</p:attrName>
                                        </p:attrNameLst>
                                      </p:cBhvr>
                                      <p:to>
                                        <p:strVal val="visible"/>
                                      </p:to>
                                    </p:set>
                                    <p:anim calcmode="lin" valueType="num">
                                      <p:cBhvr additive="base">
                                        <p:cTn id="30" dur="500" fill="hold"/>
                                        <p:tgtEl>
                                          <p:spTgt spid="1100"/>
                                        </p:tgtEl>
                                        <p:attrNameLst>
                                          <p:attrName>ppt_x</p:attrName>
                                        </p:attrNameLst>
                                      </p:cBhvr>
                                      <p:tavLst>
                                        <p:tav tm="0">
                                          <p:val>
                                            <p:strVal val="#ppt_x"/>
                                          </p:val>
                                        </p:tav>
                                        <p:tav tm="100000">
                                          <p:val>
                                            <p:strVal val="#ppt_x"/>
                                          </p:val>
                                        </p:tav>
                                      </p:tavLst>
                                    </p:anim>
                                    <p:anim calcmode="lin" valueType="num">
                                      <p:cBhvr additive="base">
                                        <p:cTn id="31" dur="500" fill="hold"/>
                                        <p:tgtEl>
                                          <p:spTgt spid="1100"/>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1096"/>
                                        </p:tgtEl>
                                        <p:attrNameLst>
                                          <p:attrName>style.visibility</p:attrName>
                                        </p:attrNameLst>
                                      </p:cBhvr>
                                      <p:to>
                                        <p:strVal val="visible"/>
                                      </p:to>
                                    </p:set>
                                    <p:anim calcmode="lin" valueType="num">
                                      <p:cBhvr additive="base">
                                        <p:cTn id="34" dur="500" fill="hold"/>
                                        <p:tgtEl>
                                          <p:spTgt spid="1096"/>
                                        </p:tgtEl>
                                        <p:attrNameLst>
                                          <p:attrName>ppt_x</p:attrName>
                                        </p:attrNameLst>
                                      </p:cBhvr>
                                      <p:tavLst>
                                        <p:tav tm="0">
                                          <p:val>
                                            <p:strVal val="#ppt_x"/>
                                          </p:val>
                                        </p:tav>
                                        <p:tav tm="100000">
                                          <p:val>
                                            <p:strVal val="#ppt_x"/>
                                          </p:val>
                                        </p:tav>
                                      </p:tavLst>
                                    </p:anim>
                                    <p:anim calcmode="lin" valueType="num">
                                      <p:cBhvr additive="base">
                                        <p:cTn id="35" dur="500" fill="hold"/>
                                        <p:tgtEl>
                                          <p:spTgt spid="1096"/>
                                        </p:tgtEl>
                                        <p:attrNameLst>
                                          <p:attrName>ppt_y</p:attrName>
                                        </p:attrNameLst>
                                      </p:cBhvr>
                                      <p:tavLst>
                                        <p:tav tm="0">
                                          <p:val>
                                            <p:strVal val="0-#ppt_h/2"/>
                                          </p:val>
                                        </p:tav>
                                        <p:tav tm="100000">
                                          <p:val>
                                            <p:strVal val="#ppt_y"/>
                                          </p:val>
                                        </p:tav>
                                      </p:tavLst>
                                    </p:anim>
                                  </p:childTnLst>
                                </p:cTn>
                              </p:par>
                            </p:childTnLst>
                          </p:cTn>
                        </p:par>
                        <p:par>
                          <p:cTn id="36" fill="hold">
                            <p:stCondLst>
                              <p:cond delay="4049"/>
                            </p:stCondLst>
                            <p:childTnLst>
                              <p:par>
                                <p:cTn id="37" presetID="22" presetClass="entr" presetSubtype="8" fill="hold" nodeType="afterEffect">
                                  <p:stCondLst>
                                    <p:cond delay="0"/>
                                  </p:stCondLst>
                                  <p:childTnLst>
                                    <p:set>
                                      <p:cBhvr>
                                        <p:cTn id="38" dur="1" fill="hold">
                                          <p:stCondLst>
                                            <p:cond delay="0"/>
                                          </p:stCondLst>
                                        </p:cTn>
                                        <p:tgtEl>
                                          <p:spTgt spid="1101"/>
                                        </p:tgtEl>
                                        <p:attrNameLst>
                                          <p:attrName>style.visibility</p:attrName>
                                        </p:attrNameLst>
                                      </p:cBhvr>
                                      <p:to>
                                        <p:strVal val="visible"/>
                                      </p:to>
                                    </p:set>
                                    <p:animEffect transition="in" filter="wipe(left)">
                                      <p:cBhvr>
                                        <p:cTn id="39" dur="500"/>
                                        <p:tgtEl>
                                          <p:spTgt spid="1101"/>
                                        </p:tgtEl>
                                      </p:cBhvr>
                                    </p:animEffect>
                                  </p:childTnLst>
                                </p:cTn>
                              </p:par>
                            </p:childTnLst>
                          </p:cTn>
                        </p:par>
                        <p:par>
                          <p:cTn id="40" fill="hold">
                            <p:stCondLst>
                              <p:cond delay="4549"/>
                            </p:stCondLst>
                            <p:childTnLst>
                              <p:par>
                                <p:cTn id="41" presetID="42" presetClass="entr" presetSubtype="0" fill="hold" grpId="0" nodeType="afterEffect">
                                  <p:stCondLst>
                                    <p:cond delay="0"/>
                                  </p:stCondLst>
                                  <p:iterate type="wd">
                                    <p:tmPct val="10000"/>
                                  </p:iterate>
                                  <p:childTnLst>
                                    <p:set>
                                      <p:cBhvr>
                                        <p:cTn id="42" dur="1" fill="hold">
                                          <p:stCondLst>
                                            <p:cond delay="0"/>
                                          </p:stCondLst>
                                        </p:cTn>
                                        <p:tgtEl>
                                          <p:spTgt spid="1113"/>
                                        </p:tgtEl>
                                        <p:attrNameLst>
                                          <p:attrName>style.visibility</p:attrName>
                                        </p:attrNameLst>
                                      </p:cBhvr>
                                      <p:to>
                                        <p:strVal val="visible"/>
                                      </p:to>
                                    </p:set>
                                    <p:animEffect transition="in" filter="fade">
                                      <p:cBhvr>
                                        <p:cTn id="43" dur="500"/>
                                        <p:tgtEl>
                                          <p:spTgt spid="1113"/>
                                        </p:tgtEl>
                                      </p:cBhvr>
                                    </p:animEffect>
                                    <p:anim calcmode="lin" valueType="num">
                                      <p:cBhvr>
                                        <p:cTn id="44" dur="500" fill="hold"/>
                                        <p:tgtEl>
                                          <p:spTgt spid="1113"/>
                                        </p:tgtEl>
                                        <p:attrNameLst>
                                          <p:attrName>ppt_x</p:attrName>
                                        </p:attrNameLst>
                                      </p:cBhvr>
                                      <p:tavLst>
                                        <p:tav tm="0">
                                          <p:val>
                                            <p:strVal val="#ppt_x"/>
                                          </p:val>
                                        </p:tav>
                                        <p:tav tm="100000">
                                          <p:val>
                                            <p:strVal val="#ppt_x"/>
                                          </p:val>
                                        </p:tav>
                                      </p:tavLst>
                                    </p:anim>
                                    <p:anim calcmode="lin" valueType="num">
                                      <p:cBhvr>
                                        <p:cTn id="45" dur="500" fill="hold"/>
                                        <p:tgtEl>
                                          <p:spTgt spid="1113"/>
                                        </p:tgtEl>
                                        <p:attrNameLst>
                                          <p:attrName>ppt_y</p:attrName>
                                        </p:attrNameLst>
                                      </p:cBhvr>
                                      <p:tavLst>
                                        <p:tav tm="0">
                                          <p:val>
                                            <p:strVal val="#ppt_y+.1"/>
                                          </p:val>
                                        </p:tav>
                                        <p:tav tm="100000">
                                          <p:val>
                                            <p:strVal val="#ppt_y"/>
                                          </p:val>
                                        </p:tav>
                                      </p:tavLst>
                                    </p:anim>
                                  </p:childTnLst>
                                </p:cTn>
                              </p:par>
                            </p:childTnLst>
                          </p:cTn>
                        </p:par>
                        <p:par>
                          <p:cTn id="46" fill="hold">
                            <p:stCondLst>
                              <p:cond delay="6599"/>
                            </p:stCondLst>
                            <p:childTnLst>
                              <p:par>
                                <p:cTn id="47" presetID="2" presetClass="entr" presetSubtype="1" fill="hold" grpId="0" nodeType="afterEffect">
                                  <p:stCondLst>
                                    <p:cond delay="0"/>
                                  </p:stCondLst>
                                  <p:childTnLst>
                                    <p:set>
                                      <p:cBhvr>
                                        <p:cTn id="48" dur="1" fill="hold">
                                          <p:stCondLst>
                                            <p:cond delay="0"/>
                                          </p:stCondLst>
                                        </p:cTn>
                                        <p:tgtEl>
                                          <p:spTgt spid="1099"/>
                                        </p:tgtEl>
                                        <p:attrNameLst>
                                          <p:attrName>style.visibility</p:attrName>
                                        </p:attrNameLst>
                                      </p:cBhvr>
                                      <p:to>
                                        <p:strVal val="visible"/>
                                      </p:to>
                                    </p:set>
                                    <p:anim calcmode="lin" valueType="num">
                                      <p:cBhvr additive="base">
                                        <p:cTn id="49" dur="500" fill="hold"/>
                                        <p:tgtEl>
                                          <p:spTgt spid="1099"/>
                                        </p:tgtEl>
                                        <p:attrNameLst>
                                          <p:attrName>ppt_x</p:attrName>
                                        </p:attrNameLst>
                                      </p:cBhvr>
                                      <p:tavLst>
                                        <p:tav tm="0">
                                          <p:val>
                                            <p:strVal val="#ppt_x"/>
                                          </p:val>
                                        </p:tav>
                                        <p:tav tm="100000">
                                          <p:val>
                                            <p:strVal val="#ppt_x"/>
                                          </p:val>
                                        </p:tav>
                                      </p:tavLst>
                                    </p:anim>
                                    <p:anim calcmode="lin" valueType="num">
                                      <p:cBhvr additive="base">
                                        <p:cTn id="50" dur="500" fill="hold"/>
                                        <p:tgtEl>
                                          <p:spTgt spid="1099"/>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1097"/>
                                        </p:tgtEl>
                                        <p:attrNameLst>
                                          <p:attrName>style.visibility</p:attrName>
                                        </p:attrNameLst>
                                      </p:cBhvr>
                                      <p:to>
                                        <p:strVal val="visible"/>
                                      </p:to>
                                    </p:set>
                                    <p:anim calcmode="lin" valueType="num">
                                      <p:cBhvr additive="base">
                                        <p:cTn id="53" dur="500" fill="hold"/>
                                        <p:tgtEl>
                                          <p:spTgt spid="1097"/>
                                        </p:tgtEl>
                                        <p:attrNameLst>
                                          <p:attrName>ppt_x</p:attrName>
                                        </p:attrNameLst>
                                      </p:cBhvr>
                                      <p:tavLst>
                                        <p:tav tm="0">
                                          <p:val>
                                            <p:strVal val="#ppt_x"/>
                                          </p:val>
                                        </p:tav>
                                        <p:tav tm="100000">
                                          <p:val>
                                            <p:strVal val="#ppt_x"/>
                                          </p:val>
                                        </p:tav>
                                      </p:tavLst>
                                    </p:anim>
                                    <p:anim calcmode="lin" valueType="num">
                                      <p:cBhvr additive="base">
                                        <p:cTn id="54" dur="500" fill="hold"/>
                                        <p:tgtEl>
                                          <p:spTgt spid="1097"/>
                                        </p:tgtEl>
                                        <p:attrNameLst>
                                          <p:attrName>ppt_y</p:attrName>
                                        </p:attrNameLst>
                                      </p:cBhvr>
                                      <p:tavLst>
                                        <p:tav tm="0">
                                          <p:val>
                                            <p:strVal val="0-#ppt_h/2"/>
                                          </p:val>
                                        </p:tav>
                                        <p:tav tm="100000">
                                          <p:val>
                                            <p:strVal val="#ppt_y"/>
                                          </p:val>
                                        </p:tav>
                                      </p:tavLst>
                                    </p:anim>
                                  </p:childTnLst>
                                </p:cTn>
                              </p:par>
                            </p:childTnLst>
                          </p:cTn>
                        </p:par>
                        <p:par>
                          <p:cTn id="55" fill="hold">
                            <p:stCondLst>
                              <p:cond delay="7099"/>
                            </p:stCondLst>
                            <p:childTnLst>
                              <p:par>
                                <p:cTn id="56" presetID="22" presetClass="entr" presetSubtype="2" fill="hold" nodeType="afterEffect">
                                  <p:stCondLst>
                                    <p:cond delay="0"/>
                                  </p:stCondLst>
                                  <p:childTnLst>
                                    <p:set>
                                      <p:cBhvr>
                                        <p:cTn id="57" dur="1" fill="hold">
                                          <p:stCondLst>
                                            <p:cond delay="0"/>
                                          </p:stCondLst>
                                        </p:cTn>
                                        <p:tgtEl>
                                          <p:spTgt spid="1107"/>
                                        </p:tgtEl>
                                        <p:attrNameLst>
                                          <p:attrName>style.visibility</p:attrName>
                                        </p:attrNameLst>
                                      </p:cBhvr>
                                      <p:to>
                                        <p:strVal val="visible"/>
                                      </p:to>
                                    </p:set>
                                    <p:animEffect transition="in" filter="wipe(right)">
                                      <p:cBhvr>
                                        <p:cTn id="58" dur="500"/>
                                        <p:tgtEl>
                                          <p:spTgt spid="1107"/>
                                        </p:tgtEl>
                                      </p:cBhvr>
                                    </p:animEffect>
                                  </p:childTnLst>
                                </p:cTn>
                              </p:par>
                            </p:childTnLst>
                          </p:cTn>
                        </p:par>
                        <p:par>
                          <p:cTn id="59" fill="hold">
                            <p:stCondLst>
                              <p:cond delay="7599"/>
                            </p:stCondLst>
                            <p:childTnLst>
                              <p:par>
                                <p:cTn id="60" presetID="42" presetClass="entr" presetSubtype="0" fill="hold" grpId="0" nodeType="afterEffect">
                                  <p:stCondLst>
                                    <p:cond delay="0"/>
                                  </p:stCondLst>
                                  <p:iterate type="wd">
                                    <p:tmPct val="10000"/>
                                  </p:iterate>
                                  <p:childTnLst>
                                    <p:set>
                                      <p:cBhvr>
                                        <p:cTn id="61" dur="1" fill="hold">
                                          <p:stCondLst>
                                            <p:cond delay="0"/>
                                          </p:stCondLst>
                                        </p:cTn>
                                        <p:tgtEl>
                                          <p:spTgt spid="1115"/>
                                        </p:tgtEl>
                                        <p:attrNameLst>
                                          <p:attrName>style.visibility</p:attrName>
                                        </p:attrNameLst>
                                      </p:cBhvr>
                                      <p:to>
                                        <p:strVal val="visible"/>
                                      </p:to>
                                    </p:set>
                                    <p:animEffect transition="in" filter="fade">
                                      <p:cBhvr>
                                        <p:cTn id="62" dur="500"/>
                                        <p:tgtEl>
                                          <p:spTgt spid="1115"/>
                                        </p:tgtEl>
                                      </p:cBhvr>
                                    </p:animEffect>
                                    <p:anim calcmode="lin" valueType="num">
                                      <p:cBhvr>
                                        <p:cTn id="63" dur="500" fill="hold"/>
                                        <p:tgtEl>
                                          <p:spTgt spid="1115"/>
                                        </p:tgtEl>
                                        <p:attrNameLst>
                                          <p:attrName>ppt_x</p:attrName>
                                        </p:attrNameLst>
                                      </p:cBhvr>
                                      <p:tavLst>
                                        <p:tav tm="0">
                                          <p:val>
                                            <p:strVal val="#ppt_x"/>
                                          </p:val>
                                        </p:tav>
                                        <p:tav tm="100000">
                                          <p:val>
                                            <p:strVal val="#ppt_x"/>
                                          </p:val>
                                        </p:tav>
                                      </p:tavLst>
                                    </p:anim>
                                    <p:anim calcmode="lin" valueType="num">
                                      <p:cBhvr>
                                        <p:cTn id="64" dur="500" fill="hold"/>
                                        <p:tgtEl>
                                          <p:spTgt spid="1115"/>
                                        </p:tgtEl>
                                        <p:attrNameLst>
                                          <p:attrName>ppt_y</p:attrName>
                                        </p:attrNameLst>
                                      </p:cBhvr>
                                      <p:tavLst>
                                        <p:tav tm="0">
                                          <p:val>
                                            <p:strVal val="#ppt_y+.1"/>
                                          </p:val>
                                        </p:tav>
                                        <p:tav tm="100000">
                                          <p:val>
                                            <p:strVal val="#ppt_y"/>
                                          </p:val>
                                        </p:tav>
                                      </p:tavLst>
                                    </p:anim>
                                  </p:childTnLst>
                                </p:cTn>
                              </p:par>
                            </p:childTnLst>
                          </p:cTn>
                        </p:par>
                        <p:par>
                          <p:cTn id="65" fill="hold">
                            <p:stCondLst>
                              <p:cond delay="9649"/>
                            </p:stCondLst>
                            <p:childTnLst>
                              <p:par>
                                <p:cTn id="66" presetID="2" presetClass="entr" presetSubtype="1" fill="hold" grpId="0" nodeType="afterEffect">
                                  <p:stCondLst>
                                    <p:cond delay="0"/>
                                  </p:stCondLst>
                                  <p:childTnLst>
                                    <p:set>
                                      <p:cBhvr>
                                        <p:cTn id="67" dur="1" fill="hold">
                                          <p:stCondLst>
                                            <p:cond delay="0"/>
                                          </p:stCondLst>
                                        </p:cTn>
                                        <p:tgtEl>
                                          <p:spTgt spid="179"/>
                                        </p:tgtEl>
                                        <p:attrNameLst>
                                          <p:attrName>style.visibility</p:attrName>
                                        </p:attrNameLst>
                                      </p:cBhvr>
                                      <p:to>
                                        <p:strVal val="visible"/>
                                      </p:to>
                                    </p:set>
                                    <p:anim calcmode="lin" valueType="num">
                                      <p:cBhvr additive="base">
                                        <p:cTn id="68" dur="500" fill="hold"/>
                                        <p:tgtEl>
                                          <p:spTgt spid="179"/>
                                        </p:tgtEl>
                                        <p:attrNameLst>
                                          <p:attrName>ppt_x</p:attrName>
                                        </p:attrNameLst>
                                      </p:cBhvr>
                                      <p:tavLst>
                                        <p:tav tm="0">
                                          <p:val>
                                            <p:strVal val="#ppt_x"/>
                                          </p:val>
                                        </p:tav>
                                        <p:tav tm="100000">
                                          <p:val>
                                            <p:strVal val="#ppt_x"/>
                                          </p:val>
                                        </p:tav>
                                      </p:tavLst>
                                    </p:anim>
                                    <p:anim calcmode="lin" valueType="num">
                                      <p:cBhvr additive="base">
                                        <p:cTn id="69" dur="500" fill="hold"/>
                                        <p:tgtEl>
                                          <p:spTgt spid="179"/>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stCondLst>
                                    <p:cond delay="0"/>
                                  </p:stCondLst>
                                  <p:childTnLst>
                                    <p:set>
                                      <p:cBhvr>
                                        <p:cTn id="71" dur="1" fill="hold">
                                          <p:stCondLst>
                                            <p:cond delay="0"/>
                                          </p:stCondLst>
                                        </p:cTn>
                                        <p:tgtEl>
                                          <p:spTgt spid="1095"/>
                                        </p:tgtEl>
                                        <p:attrNameLst>
                                          <p:attrName>style.visibility</p:attrName>
                                        </p:attrNameLst>
                                      </p:cBhvr>
                                      <p:to>
                                        <p:strVal val="visible"/>
                                      </p:to>
                                    </p:set>
                                    <p:anim calcmode="lin" valueType="num">
                                      <p:cBhvr additive="base">
                                        <p:cTn id="72" dur="500" fill="hold"/>
                                        <p:tgtEl>
                                          <p:spTgt spid="1095"/>
                                        </p:tgtEl>
                                        <p:attrNameLst>
                                          <p:attrName>ppt_x</p:attrName>
                                        </p:attrNameLst>
                                      </p:cBhvr>
                                      <p:tavLst>
                                        <p:tav tm="0">
                                          <p:val>
                                            <p:strVal val="#ppt_x"/>
                                          </p:val>
                                        </p:tav>
                                        <p:tav tm="100000">
                                          <p:val>
                                            <p:strVal val="#ppt_x"/>
                                          </p:val>
                                        </p:tav>
                                      </p:tavLst>
                                    </p:anim>
                                    <p:anim calcmode="lin" valueType="num">
                                      <p:cBhvr additive="base">
                                        <p:cTn id="73" dur="500" fill="hold"/>
                                        <p:tgtEl>
                                          <p:spTgt spid="1095"/>
                                        </p:tgtEl>
                                        <p:attrNameLst>
                                          <p:attrName>ppt_y</p:attrName>
                                        </p:attrNameLst>
                                      </p:cBhvr>
                                      <p:tavLst>
                                        <p:tav tm="0">
                                          <p:val>
                                            <p:strVal val="0-#ppt_h/2"/>
                                          </p:val>
                                        </p:tav>
                                        <p:tav tm="100000">
                                          <p:val>
                                            <p:strVal val="#ppt_y"/>
                                          </p:val>
                                        </p:tav>
                                      </p:tavLst>
                                    </p:anim>
                                  </p:childTnLst>
                                </p:cTn>
                              </p:par>
                            </p:childTnLst>
                          </p:cTn>
                        </p:par>
                        <p:par>
                          <p:cTn id="74" fill="hold">
                            <p:stCondLst>
                              <p:cond delay="10149"/>
                            </p:stCondLst>
                            <p:childTnLst>
                              <p:par>
                                <p:cTn id="75" presetID="22" presetClass="entr" presetSubtype="8" fill="hold" nodeType="afterEffect">
                                  <p:stCondLst>
                                    <p:cond delay="0"/>
                                  </p:stCondLst>
                                  <p:childTnLst>
                                    <p:set>
                                      <p:cBhvr>
                                        <p:cTn id="76" dur="1" fill="hold">
                                          <p:stCondLst>
                                            <p:cond delay="0"/>
                                          </p:stCondLst>
                                        </p:cTn>
                                        <p:tgtEl>
                                          <p:spTgt spid="180"/>
                                        </p:tgtEl>
                                        <p:attrNameLst>
                                          <p:attrName>style.visibility</p:attrName>
                                        </p:attrNameLst>
                                      </p:cBhvr>
                                      <p:to>
                                        <p:strVal val="visible"/>
                                      </p:to>
                                    </p:set>
                                    <p:animEffect transition="in" filter="wipe(left)">
                                      <p:cBhvr>
                                        <p:cTn id="77" dur="500"/>
                                        <p:tgtEl>
                                          <p:spTgt spid="180"/>
                                        </p:tgtEl>
                                      </p:cBhvr>
                                    </p:animEffect>
                                  </p:childTnLst>
                                </p:cTn>
                              </p:par>
                            </p:childTnLst>
                          </p:cTn>
                        </p:par>
                        <p:par>
                          <p:cTn id="78" fill="hold">
                            <p:stCondLst>
                              <p:cond delay="10649"/>
                            </p:stCondLst>
                            <p:childTnLst>
                              <p:par>
                                <p:cTn id="79" presetID="42" presetClass="entr" presetSubtype="0" fill="hold" grpId="0" nodeType="afterEffect">
                                  <p:stCondLst>
                                    <p:cond delay="0"/>
                                  </p:stCondLst>
                                  <p:iterate type="wd">
                                    <p:tmPct val="10000"/>
                                  </p:iterate>
                                  <p:childTnLst>
                                    <p:set>
                                      <p:cBhvr>
                                        <p:cTn id="80" dur="1" fill="hold">
                                          <p:stCondLst>
                                            <p:cond delay="0"/>
                                          </p:stCondLst>
                                        </p:cTn>
                                        <p:tgtEl>
                                          <p:spTgt spid="1139"/>
                                        </p:tgtEl>
                                        <p:attrNameLst>
                                          <p:attrName>style.visibility</p:attrName>
                                        </p:attrNameLst>
                                      </p:cBhvr>
                                      <p:to>
                                        <p:strVal val="visible"/>
                                      </p:to>
                                    </p:set>
                                    <p:animEffect transition="in" filter="fade">
                                      <p:cBhvr>
                                        <p:cTn id="81" dur="500"/>
                                        <p:tgtEl>
                                          <p:spTgt spid="1139"/>
                                        </p:tgtEl>
                                      </p:cBhvr>
                                    </p:animEffect>
                                    <p:anim calcmode="lin" valueType="num">
                                      <p:cBhvr>
                                        <p:cTn id="82" dur="500" fill="hold"/>
                                        <p:tgtEl>
                                          <p:spTgt spid="1139"/>
                                        </p:tgtEl>
                                        <p:attrNameLst>
                                          <p:attrName>ppt_x</p:attrName>
                                        </p:attrNameLst>
                                      </p:cBhvr>
                                      <p:tavLst>
                                        <p:tav tm="0">
                                          <p:val>
                                            <p:strVal val="#ppt_x"/>
                                          </p:val>
                                        </p:tav>
                                        <p:tav tm="100000">
                                          <p:val>
                                            <p:strVal val="#ppt_x"/>
                                          </p:val>
                                        </p:tav>
                                      </p:tavLst>
                                    </p:anim>
                                    <p:anim calcmode="lin" valueType="num">
                                      <p:cBhvr>
                                        <p:cTn id="83" dur="500" fill="hold"/>
                                        <p:tgtEl>
                                          <p:spTgt spid="1139"/>
                                        </p:tgtEl>
                                        <p:attrNameLst>
                                          <p:attrName>ppt_y</p:attrName>
                                        </p:attrNameLst>
                                      </p:cBhvr>
                                      <p:tavLst>
                                        <p:tav tm="0">
                                          <p:val>
                                            <p:strVal val="#ppt_y+.1"/>
                                          </p:val>
                                        </p:tav>
                                        <p:tav tm="100000">
                                          <p:val>
                                            <p:strVal val="#ppt_y"/>
                                          </p:val>
                                        </p:tav>
                                      </p:tavLst>
                                    </p:anim>
                                  </p:childTnLst>
                                </p:cTn>
                              </p:par>
                            </p:childTnLst>
                          </p:cTn>
                        </p:par>
                        <p:par>
                          <p:cTn id="84" fill="hold">
                            <p:stCondLst>
                              <p:cond delay="12699"/>
                            </p:stCondLst>
                            <p:childTnLst>
                              <p:par>
                                <p:cTn id="85" presetID="42" presetClass="entr" presetSubtype="0" fill="hold" grpId="0" nodeType="afterEffect">
                                  <p:stCondLst>
                                    <p:cond delay="0"/>
                                  </p:stCondLst>
                                  <p:iterate type="wd">
                                    <p:tmPct val="10000"/>
                                  </p:iterate>
                                  <p:childTnLst>
                                    <p:set>
                                      <p:cBhvr>
                                        <p:cTn id="86" dur="1" fill="hold">
                                          <p:stCondLst>
                                            <p:cond delay="0"/>
                                          </p:stCondLst>
                                        </p:cTn>
                                        <p:tgtEl>
                                          <p:spTgt spid="773"/>
                                        </p:tgtEl>
                                        <p:attrNameLst>
                                          <p:attrName>style.visibility</p:attrName>
                                        </p:attrNameLst>
                                      </p:cBhvr>
                                      <p:to>
                                        <p:strVal val="visible"/>
                                      </p:to>
                                    </p:set>
                                    <p:animEffect transition="in" filter="fade">
                                      <p:cBhvr>
                                        <p:cTn id="87" dur="500"/>
                                        <p:tgtEl>
                                          <p:spTgt spid="773"/>
                                        </p:tgtEl>
                                      </p:cBhvr>
                                    </p:animEffect>
                                    <p:anim calcmode="lin" valueType="num">
                                      <p:cBhvr>
                                        <p:cTn id="88" dur="500" fill="hold"/>
                                        <p:tgtEl>
                                          <p:spTgt spid="773"/>
                                        </p:tgtEl>
                                        <p:attrNameLst>
                                          <p:attrName>ppt_x</p:attrName>
                                        </p:attrNameLst>
                                      </p:cBhvr>
                                      <p:tavLst>
                                        <p:tav tm="0">
                                          <p:val>
                                            <p:strVal val="#ppt_x"/>
                                          </p:val>
                                        </p:tav>
                                        <p:tav tm="100000">
                                          <p:val>
                                            <p:strVal val="#ppt_x"/>
                                          </p:val>
                                        </p:tav>
                                      </p:tavLst>
                                    </p:anim>
                                    <p:anim calcmode="lin" valueType="num">
                                      <p:cBhvr>
                                        <p:cTn id="89" dur="500" fill="hold"/>
                                        <p:tgtEl>
                                          <p:spTgt spid="7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3" grpId="0"/>
      <p:bldP spid="1092" grpId="0" animBg="1"/>
      <p:bldP spid="1095" grpId="0" animBg="1"/>
      <p:bldP spid="1096" grpId="0" animBg="1"/>
      <p:bldP spid="1097" grpId="0" animBg="1"/>
      <p:bldP spid="1098" grpId="0" animBg="1"/>
      <p:bldP spid="1099" grpId="0" animBg="1"/>
      <p:bldP spid="1100" grpId="0" animBg="1"/>
      <p:bldP spid="1113" grpId="0"/>
      <p:bldP spid="1114" grpId="0"/>
      <p:bldP spid="1115" grpId="0"/>
      <p:bldP spid="1139" grpId="0"/>
      <p:bldP spid="17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4019961" y="4387997"/>
            <a:ext cx="3754576" cy="635880"/>
          </a:xfrm>
          <a:prstGeom prst="rect">
            <a:avLst/>
          </a:prstGeom>
          <a:noFill/>
        </p:spPr>
        <p:txBody>
          <a:bodyPr wrap="square" lIns="0" tIns="0" rIns="0" bIns="0" rtlCol="0">
            <a:spAutoFit/>
          </a:bodyPr>
          <a:lstStyle/>
          <a:p>
            <a:r>
              <a:rPr lang="zh-CN" altLang="en-US" sz="4130" dirty="0">
                <a:solidFill>
                  <a:schemeClr val="bg1"/>
                </a:solidFill>
                <a:latin typeface="微软雅黑" panose="020B0503020204020204" charset="-122"/>
                <a:ea typeface="微软雅黑" panose="020B0503020204020204" charset="-122"/>
                <a:cs typeface="+mn-ea"/>
                <a:sym typeface="+mn-lt"/>
              </a:rPr>
              <a:t>请替换文字内容</a:t>
            </a:r>
            <a:endParaRPr lang="en-GB" altLang="zh-CN" sz="4130" dirty="0">
              <a:solidFill>
                <a:schemeClr val="bg1"/>
              </a:solidFill>
              <a:latin typeface="微软雅黑" panose="020B0503020204020204" charset="-122"/>
              <a:ea typeface="微软雅黑" panose="020B0503020204020204" charset="-122"/>
              <a:cs typeface="+mn-ea"/>
              <a:sym typeface="+mn-lt"/>
            </a:endParaRPr>
          </a:p>
        </p:txBody>
      </p:sp>
      <p:sp>
        <p:nvSpPr>
          <p:cNvPr id="3" name="TextBox 49"/>
          <p:cNvSpPr txBox="1"/>
          <p:nvPr/>
        </p:nvSpPr>
        <p:spPr>
          <a:xfrm>
            <a:off x="3486561" y="5204937"/>
            <a:ext cx="4914077" cy="369332"/>
          </a:xfrm>
          <a:prstGeom prst="rect">
            <a:avLst/>
          </a:prstGeom>
          <a:noFill/>
        </p:spPr>
        <p:txBody>
          <a:bodyPr wrap="square" lIns="0" tIns="0" rIns="0" bIns="0" rtlCol="0">
            <a:spAutoFit/>
          </a:bodyPr>
          <a:lstStyle/>
          <a:p>
            <a:pPr algn="ctr" eaLnBrk="0" hangingPunct="0"/>
            <a:r>
              <a:rPr lang="zh-CN" altLang="en-US" sz="1200" dirty="0">
                <a:solidFill>
                  <a:schemeClr val="bg1"/>
                </a:solidFill>
                <a:latin typeface="微软雅黑" panose="020B0503020204020204" charset="-122"/>
                <a:ea typeface="微软雅黑" panose="020B0503020204020204" charset="-122"/>
                <a:cs typeface="+mn-ea"/>
                <a:sym typeface="+mn-lt"/>
              </a:rPr>
              <a:t>请替换文字内容，点击添加相关标题文字，修改文字内容，也可以直接复制你的内容到此。</a:t>
            </a:r>
            <a:endParaRPr lang="zh-CN" altLang="en-US" sz="1200" dirty="0">
              <a:solidFill>
                <a:schemeClr val="bg1"/>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200"/>
                                        <p:tgtEl>
                                          <p:spTgt spid="2"/>
                                        </p:tgtEl>
                                      </p:cBhvr>
                                    </p:animEffect>
                                  </p:childTnLst>
                                </p:cTn>
                              </p:par>
                              <p:par>
                                <p:cTn id="8" presetID="36" presetClass="emph" presetSubtype="0" fill="hold" grpId="1" nodeType="withEffect">
                                  <p:stCondLst>
                                    <p:cond delay="0"/>
                                  </p:stCondLst>
                                  <p:iterate type="lt">
                                    <p:tmPct val="30000"/>
                                  </p:iterate>
                                  <p:childTnLst>
                                    <p:animScale>
                                      <p:cBhvr>
                                        <p:cTn id="9" dur="50" autoRev="1" fill="hold">
                                          <p:stCondLst>
                                            <p:cond delay="0"/>
                                          </p:stCondLst>
                                        </p:cTn>
                                        <p:tgtEl>
                                          <p:spTgt spid="2"/>
                                        </p:tgtEl>
                                      </p:cBhvr>
                                      <p:to x="80000" y="100000"/>
                                    </p:animScale>
                                    <p:anim by="(#ppt_w*0.10)" calcmode="lin" valueType="num">
                                      <p:cBhvr>
                                        <p:cTn id="10" dur="50" autoRev="1" fill="hold">
                                          <p:stCondLst>
                                            <p:cond delay="0"/>
                                          </p:stCondLst>
                                        </p:cTn>
                                        <p:tgtEl>
                                          <p:spTgt spid="2"/>
                                        </p:tgtEl>
                                        <p:attrNameLst>
                                          <p:attrName>ppt_x</p:attrName>
                                        </p:attrNameLst>
                                      </p:cBhvr>
                                    </p:anim>
                                    <p:anim by="(-#ppt_w*0.10)" calcmode="lin" valueType="num">
                                      <p:cBhvr>
                                        <p:cTn id="11" dur="50" autoRev="1" fill="hold">
                                          <p:stCondLst>
                                            <p:cond delay="0"/>
                                          </p:stCondLst>
                                        </p:cTn>
                                        <p:tgtEl>
                                          <p:spTgt spid="2"/>
                                        </p:tgtEl>
                                        <p:attrNameLst>
                                          <p:attrName>ppt_y</p:attrName>
                                        </p:attrNameLst>
                                      </p:cBhvr>
                                    </p:anim>
                                    <p:animRot by="-480000">
                                      <p:cBhvr>
                                        <p:cTn id="12" dur="50" autoRev="1" fill="hold">
                                          <p:stCondLst>
                                            <p:cond delay="0"/>
                                          </p:stCondLst>
                                        </p:cTn>
                                        <p:tgtEl>
                                          <p:spTgt spid="2"/>
                                        </p:tgtEl>
                                        <p:attrNameLst>
                                          <p:attrName>r</p:attrName>
                                        </p:attrNameLst>
                                      </p:cBhvr>
                                    </p:animRot>
                                  </p:childTnLst>
                                </p:cTn>
                              </p:par>
                            </p:childTnLst>
                          </p:cTn>
                        </p:par>
                        <p:par>
                          <p:cTn id="13" fill="hold">
                            <p:stCondLst>
                              <p:cond delay="56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3"/>
                                        </p:tgtEl>
                                        <p:attrNameLst>
                                          <p:attrName>style.visibility</p:attrName>
                                        </p:attrNameLst>
                                      </p:cBhvr>
                                      <p:to>
                                        <p:strVal val="visible"/>
                                      </p:to>
                                    </p:set>
                                    <p:animEffect transition="in" filter="wipe(left)">
                                      <p:cBhvr>
                                        <p:cTn id="16" dur="200"/>
                                        <p:tgtEl>
                                          <p:spTgt spid="3"/>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3"/>
                                        </p:tgtEl>
                                      </p:cBhvr>
                                      <p:to x="80000" y="100000"/>
                                    </p:animScale>
                                    <p:anim by="(#ppt_w*0.10)" calcmode="lin" valueType="num">
                                      <p:cBhvr>
                                        <p:cTn id="19" dur="50" autoRev="1" fill="hold">
                                          <p:stCondLst>
                                            <p:cond delay="0"/>
                                          </p:stCondLst>
                                        </p:cTn>
                                        <p:tgtEl>
                                          <p:spTgt spid="3"/>
                                        </p:tgtEl>
                                        <p:attrNameLst>
                                          <p:attrName>ppt_x</p:attrName>
                                        </p:attrNameLst>
                                      </p:cBhvr>
                                    </p:anim>
                                    <p:anim by="(-#ppt_w*0.10)" calcmode="lin" valueType="num">
                                      <p:cBhvr>
                                        <p:cTn id="20" dur="50" autoRev="1" fill="hold">
                                          <p:stCondLst>
                                            <p:cond delay="0"/>
                                          </p:stCondLst>
                                        </p:cTn>
                                        <p:tgtEl>
                                          <p:spTgt spid="3"/>
                                        </p:tgtEl>
                                        <p:attrNameLst>
                                          <p:attrName>ppt_y</p:attrName>
                                        </p:attrNameLst>
                                      </p:cBhvr>
                                    </p:anim>
                                    <p:animRot by="-480000">
                                      <p:cBhvr>
                                        <p:cTn id="21"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8781157" y="2029968"/>
            <a:ext cx="162484" cy="304771"/>
            <a:chOff x="3307183" y="1753627"/>
            <a:chExt cx="162484" cy="304771"/>
          </a:xfrm>
          <a:solidFill>
            <a:schemeClr val="accent2"/>
          </a:solidFill>
          <a:effectLst>
            <a:outerShdw blurRad="50800" dist="38100" dir="13500000" algn="br" rotWithShape="0">
              <a:prstClr val="black">
                <a:alpha val="40000"/>
              </a:prstClr>
            </a:outerShdw>
          </a:effectLst>
        </p:grpSpPr>
        <p:sp>
          <p:nvSpPr>
            <p:cNvPr id="30" name="Freeform 540"/>
            <p:cNvSpPr/>
            <p:nvPr/>
          </p:nvSpPr>
          <p:spPr bwMode="auto">
            <a:xfrm>
              <a:off x="3307183" y="1787592"/>
              <a:ext cx="162483" cy="171204"/>
            </a:xfrm>
            <a:custGeom>
              <a:avLst/>
              <a:gdLst>
                <a:gd name="T0" fmla="*/ 354 w 354"/>
                <a:gd name="T1" fmla="*/ 323 h 373"/>
                <a:gd name="T2" fmla="*/ 0 w 354"/>
                <a:gd name="T3" fmla="*/ 0 h 373"/>
                <a:gd name="T4" fmla="*/ 0 w 354"/>
                <a:gd name="T5" fmla="*/ 47 h 373"/>
                <a:gd name="T6" fmla="*/ 354 w 354"/>
                <a:gd name="T7" fmla="*/ 373 h 373"/>
                <a:gd name="T8" fmla="*/ 354 w 354"/>
                <a:gd name="T9" fmla="*/ 323 h 373"/>
              </a:gdLst>
              <a:ahLst/>
              <a:cxnLst>
                <a:cxn ang="0">
                  <a:pos x="T0" y="T1"/>
                </a:cxn>
                <a:cxn ang="0">
                  <a:pos x="T2" y="T3"/>
                </a:cxn>
                <a:cxn ang="0">
                  <a:pos x="T4" y="T5"/>
                </a:cxn>
                <a:cxn ang="0">
                  <a:pos x="T6" y="T7"/>
                </a:cxn>
                <a:cxn ang="0">
                  <a:pos x="T8" y="T9"/>
                </a:cxn>
              </a:cxnLst>
              <a:rect l="0" t="0" r="r" b="b"/>
              <a:pathLst>
                <a:path w="354" h="373">
                  <a:moveTo>
                    <a:pt x="354" y="323"/>
                  </a:moveTo>
                  <a:lnTo>
                    <a:pt x="0" y="0"/>
                  </a:lnTo>
                  <a:lnTo>
                    <a:pt x="0" y="47"/>
                  </a:lnTo>
                  <a:lnTo>
                    <a:pt x="354" y="373"/>
                  </a:lnTo>
                  <a:lnTo>
                    <a:pt x="354" y="3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1" name="Freeform 541"/>
            <p:cNvSpPr/>
            <p:nvPr/>
          </p:nvSpPr>
          <p:spPr bwMode="auto">
            <a:xfrm>
              <a:off x="3307183" y="1818804"/>
              <a:ext cx="162483" cy="170286"/>
            </a:xfrm>
            <a:custGeom>
              <a:avLst/>
              <a:gdLst>
                <a:gd name="T0" fmla="*/ 150 w 150"/>
                <a:gd name="T1" fmla="*/ 149 h 157"/>
                <a:gd name="T2" fmla="*/ 150 w 150"/>
                <a:gd name="T3" fmla="*/ 138 h 157"/>
                <a:gd name="T4" fmla="*/ 0 w 150"/>
                <a:gd name="T5" fmla="*/ 0 h 157"/>
                <a:gd name="T6" fmla="*/ 0 w 150"/>
                <a:gd name="T7" fmla="*/ 21 h 157"/>
                <a:gd name="T8" fmla="*/ 148 w 150"/>
                <a:gd name="T9" fmla="*/ 157 h 157"/>
                <a:gd name="T10" fmla="*/ 150 w 150"/>
                <a:gd name="T11" fmla="*/ 149 h 157"/>
              </a:gdLst>
              <a:ahLst/>
              <a:cxnLst>
                <a:cxn ang="0">
                  <a:pos x="T0" y="T1"/>
                </a:cxn>
                <a:cxn ang="0">
                  <a:pos x="T2" y="T3"/>
                </a:cxn>
                <a:cxn ang="0">
                  <a:pos x="T4" y="T5"/>
                </a:cxn>
                <a:cxn ang="0">
                  <a:pos x="T6" y="T7"/>
                </a:cxn>
                <a:cxn ang="0">
                  <a:pos x="T8" y="T9"/>
                </a:cxn>
                <a:cxn ang="0">
                  <a:pos x="T10" y="T11"/>
                </a:cxn>
              </a:cxnLst>
              <a:rect l="0" t="0" r="r" b="b"/>
              <a:pathLst>
                <a:path w="150" h="157">
                  <a:moveTo>
                    <a:pt x="150" y="149"/>
                  </a:moveTo>
                  <a:cubicBezTo>
                    <a:pt x="150" y="138"/>
                    <a:pt x="150" y="138"/>
                    <a:pt x="150" y="138"/>
                  </a:cubicBezTo>
                  <a:cubicBezTo>
                    <a:pt x="0" y="0"/>
                    <a:pt x="0" y="0"/>
                    <a:pt x="0" y="0"/>
                  </a:cubicBezTo>
                  <a:cubicBezTo>
                    <a:pt x="0" y="21"/>
                    <a:pt x="0" y="21"/>
                    <a:pt x="0" y="21"/>
                  </a:cubicBezTo>
                  <a:cubicBezTo>
                    <a:pt x="148" y="157"/>
                    <a:pt x="148" y="157"/>
                    <a:pt x="148" y="157"/>
                  </a:cubicBezTo>
                  <a:cubicBezTo>
                    <a:pt x="149" y="154"/>
                    <a:pt x="150" y="152"/>
                    <a:pt x="150"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2" name="Freeform 542"/>
            <p:cNvSpPr/>
            <p:nvPr/>
          </p:nvSpPr>
          <p:spPr bwMode="auto">
            <a:xfrm>
              <a:off x="3307183" y="1851392"/>
              <a:ext cx="154680" cy="154221"/>
            </a:xfrm>
            <a:custGeom>
              <a:avLst/>
              <a:gdLst>
                <a:gd name="T0" fmla="*/ 337 w 337"/>
                <a:gd name="T1" fmla="*/ 310 h 336"/>
                <a:gd name="T2" fmla="*/ 0 w 337"/>
                <a:gd name="T3" fmla="*/ 0 h 336"/>
                <a:gd name="T4" fmla="*/ 0 w 337"/>
                <a:gd name="T5" fmla="*/ 50 h 336"/>
                <a:gd name="T6" fmla="*/ 312 w 337"/>
                <a:gd name="T7" fmla="*/ 336 h 336"/>
                <a:gd name="T8" fmla="*/ 337 w 337"/>
                <a:gd name="T9" fmla="*/ 310 h 336"/>
              </a:gdLst>
              <a:ahLst/>
              <a:cxnLst>
                <a:cxn ang="0">
                  <a:pos x="T0" y="T1"/>
                </a:cxn>
                <a:cxn ang="0">
                  <a:pos x="T2" y="T3"/>
                </a:cxn>
                <a:cxn ang="0">
                  <a:pos x="T4" y="T5"/>
                </a:cxn>
                <a:cxn ang="0">
                  <a:pos x="T6" y="T7"/>
                </a:cxn>
                <a:cxn ang="0">
                  <a:pos x="T8" y="T9"/>
                </a:cxn>
              </a:cxnLst>
              <a:rect l="0" t="0" r="r" b="b"/>
              <a:pathLst>
                <a:path w="337" h="336">
                  <a:moveTo>
                    <a:pt x="337" y="310"/>
                  </a:moveTo>
                  <a:lnTo>
                    <a:pt x="0" y="0"/>
                  </a:lnTo>
                  <a:lnTo>
                    <a:pt x="0" y="50"/>
                  </a:lnTo>
                  <a:lnTo>
                    <a:pt x="312" y="336"/>
                  </a:lnTo>
                  <a:lnTo>
                    <a:pt x="337" y="3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3" name="Freeform 543"/>
            <p:cNvSpPr/>
            <p:nvPr/>
          </p:nvSpPr>
          <p:spPr bwMode="auto">
            <a:xfrm>
              <a:off x="3307183" y="1883980"/>
              <a:ext cx="137697" cy="136780"/>
            </a:xfrm>
            <a:custGeom>
              <a:avLst/>
              <a:gdLst>
                <a:gd name="T0" fmla="*/ 300 w 300"/>
                <a:gd name="T1" fmla="*/ 274 h 298"/>
                <a:gd name="T2" fmla="*/ 0 w 300"/>
                <a:gd name="T3" fmla="*/ 0 h 298"/>
                <a:gd name="T4" fmla="*/ 0 w 300"/>
                <a:gd name="T5" fmla="*/ 50 h 298"/>
                <a:gd name="T6" fmla="*/ 271 w 300"/>
                <a:gd name="T7" fmla="*/ 298 h 298"/>
                <a:gd name="T8" fmla="*/ 300 w 300"/>
                <a:gd name="T9" fmla="*/ 274 h 298"/>
              </a:gdLst>
              <a:ahLst/>
              <a:cxnLst>
                <a:cxn ang="0">
                  <a:pos x="T0" y="T1"/>
                </a:cxn>
                <a:cxn ang="0">
                  <a:pos x="T2" y="T3"/>
                </a:cxn>
                <a:cxn ang="0">
                  <a:pos x="T4" y="T5"/>
                </a:cxn>
                <a:cxn ang="0">
                  <a:pos x="T6" y="T7"/>
                </a:cxn>
                <a:cxn ang="0">
                  <a:pos x="T8" y="T9"/>
                </a:cxn>
              </a:cxnLst>
              <a:rect l="0" t="0" r="r" b="b"/>
              <a:pathLst>
                <a:path w="300" h="298">
                  <a:moveTo>
                    <a:pt x="300" y="274"/>
                  </a:moveTo>
                  <a:lnTo>
                    <a:pt x="0" y="0"/>
                  </a:lnTo>
                  <a:lnTo>
                    <a:pt x="0" y="50"/>
                  </a:lnTo>
                  <a:lnTo>
                    <a:pt x="271" y="298"/>
                  </a:lnTo>
                  <a:lnTo>
                    <a:pt x="300" y="2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4" name="Freeform 544"/>
            <p:cNvSpPr/>
            <p:nvPr/>
          </p:nvSpPr>
          <p:spPr bwMode="auto">
            <a:xfrm>
              <a:off x="3307183" y="1755921"/>
              <a:ext cx="162483" cy="170286"/>
            </a:xfrm>
            <a:custGeom>
              <a:avLst/>
              <a:gdLst>
                <a:gd name="T0" fmla="*/ 150 w 150"/>
                <a:gd name="T1" fmla="*/ 136 h 157"/>
                <a:gd name="T2" fmla="*/ 1 w 150"/>
                <a:gd name="T3" fmla="*/ 0 h 157"/>
                <a:gd name="T4" fmla="*/ 0 w 150"/>
                <a:gd name="T5" fmla="*/ 3 h 157"/>
                <a:gd name="T6" fmla="*/ 0 w 150"/>
                <a:gd name="T7" fmla="*/ 20 h 157"/>
                <a:gd name="T8" fmla="*/ 150 w 150"/>
                <a:gd name="T9" fmla="*/ 157 h 157"/>
                <a:gd name="T10" fmla="*/ 150 w 150"/>
                <a:gd name="T11" fmla="*/ 136 h 157"/>
              </a:gdLst>
              <a:ahLst/>
              <a:cxnLst>
                <a:cxn ang="0">
                  <a:pos x="T0" y="T1"/>
                </a:cxn>
                <a:cxn ang="0">
                  <a:pos x="T2" y="T3"/>
                </a:cxn>
                <a:cxn ang="0">
                  <a:pos x="T4" y="T5"/>
                </a:cxn>
                <a:cxn ang="0">
                  <a:pos x="T6" y="T7"/>
                </a:cxn>
                <a:cxn ang="0">
                  <a:pos x="T8" y="T9"/>
                </a:cxn>
                <a:cxn ang="0">
                  <a:pos x="T10" y="T11"/>
                </a:cxn>
              </a:cxnLst>
              <a:rect l="0" t="0" r="r" b="b"/>
              <a:pathLst>
                <a:path w="150" h="157">
                  <a:moveTo>
                    <a:pt x="150" y="136"/>
                  </a:moveTo>
                  <a:cubicBezTo>
                    <a:pt x="1" y="0"/>
                    <a:pt x="1" y="0"/>
                    <a:pt x="1" y="0"/>
                  </a:cubicBezTo>
                  <a:cubicBezTo>
                    <a:pt x="0" y="1"/>
                    <a:pt x="0" y="2"/>
                    <a:pt x="0" y="3"/>
                  </a:cubicBezTo>
                  <a:cubicBezTo>
                    <a:pt x="0" y="20"/>
                    <a:pt x="0" y="20"/>
                    <a:pt x="0" y="20"/>
                  </a:cubicBezTo>
                  <a:cubicBezTo>
                    <a:pt x="150" y="157"/>
                    <a:pt x="150" y="157"/>
                    <a:pt x="150" y="157"/>
                  </a:cubicBezTo>
                  <a:lnTo>
                    <a:pt x="150" y="1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5" name="Freeform 545"/>
            <p:cNvSpPr/>
            <p:nvPr/>
          </p:nvSpPr>
          <p:spPr bwMode="auto">
            <a:xfrm>
              <a:off x="3315904" y="1753627"/>
              <a:ext cx="153763" cy="141369"/>
            </a:xfrm>
            <a:custGeom>
              <a:avLst/>
              <a:gdLst>
                <a:gd name="T0" fmla="*/ 335 w 335"/>
                <a:gd name="T1" fmla="*/ 258 h 308"/>
                <a:gd name="T2" fmla="*/ 54 w 335"/>
                <a:gd name="T3" fmla="*/ 0 h 308"/>
                <a:gd name="T4" fmla="*/ 0 w 335"/>
                <a:gd name="T5" fmla="*/ 0 h 308"/>
                <a:gd name="T6" fmla="*/ 335 w 335"/>
                <a:gd name="T7" fmla="*/ 308 h 308"/>
                <a:gd name="T8" fmla="*/ 335 w 335"/>
                <a:gd name="T9" fmla="*/ 258 h 308"/>
              </a:gdLst>
              <a:ahLst/>
              <a:cxnLst>
                <a:cxn ang="0">
                  <a:pos x="T0" y="T1"/>
                </a:cxn>
                <a:cxn ang="0">
                  <a:pos x="T2" y="T3"/>
                </a:cxn>
                <a:cxn ang="0">
                  <a:pos x="T4" y="T5"/>
                </a:cxn>
                <a:cxn ang="0">
                  <a:pos x="T6" y="T7"/>
                </a:cxn>
                <a:cxn ang="0">
                  <a:pos x="T8" y="T9"/>
                </a:cxn>
              </a:cxnLst>
              <a:rect l="0" t="0" r="r" b="b"/>
              <a:pathLst>
                <a:path w="335" h="308">
                  <a:moveTo>
                    <a:pt x="335" y="258"/>
                  </a:moveTo>
                  <a:lnTo>
                    <a:pt x="54" y="0"/>
                  </a:lnTo>
                  <a:lnTo>
                    <a:pt x="0" y="0"/>
                  </a:lnTo>
                  <a:lnTo>
                    <a:pt x="335" y="308"/>
                  </a:lnTo>
                  <a:lnTo>
                    <a:pt x="335" y="2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6" name="Freeform 546"/>
            <p:cNvSpPr/>
            <p:nvPr/>
          </p:nvSpPr>
          <p:spPr bwMode="auto">
            <a:xfrm>
              <a:off x="3456815" y="1753627"/>
              <a:ext cx="12852" cy="11016"/>
            </a:xfrm>
            <a:custGeom>
              <a:avLst/>
              <a:gdLst>
                <a:gd name="T0" fmla="*/ 12 w 12"/>
                <a:gd name="T1" fmla="*/ 5 h 10"/>
                <a:gd name="T2" fmla="*/ 7 w 12"/>
                <a:gd name="T3" fmla="*/ 0 h 10"/>
                <a:gd name="T4" fmla="*/ 0 w 12"/>
                <a:gd name="T5" fmla="*/ 0 h 10"/>
                <a:gd name="T6" fmla="*/ 12 w 12"/>
                <a:gd name="T7" fmla="*/ 10 h 10"/>
                <a:gd name="T8" fmla="*/ 12 w 12"/>
                <a:gd name="T9" fmla="*/ 5 h 10"/>
              </a:gdLst>
              <a:ahLst/>
              <a:cxnLst>
                <a:cxn ang="0">
                  <a:pos x="T0" y="T1"/>
                </a:cxn>
                <a:cxn ang="0">
                  <a:pos x="T2" y="T3"/>
                </a:cxn>
                <a:cxn ang="0">
                  <a:pos x="T4" y="T5"/>
                </a:cxn>
                <a:cxn ang="0">
                  <a:pos x="T6" y="T7"/>
                </a:cxn>
                <a:cxn ang="0">
                  <a:pos x="T8" y="T9"/>
                </a:cxn>
              </a:cxnLst>
              <a:rect l="0" t="0" r="r" b="b"/>
              <a:pathLst>
                <a:path w="12" h="10">
                  <a:moveTo>
                    <a:pt x="12" y="5"/>
                  </a:moveTo>
                  <a:cubicBezTo>
                    <a:pt x="12" y="2"/>
                    <a:pt x="10" y="0"/>
                    <a:pt x="7" y="0"/>
                  </a:cubicBezTo>
                  <a:cubicBezTo>
                    <a:pt x="0" y="0"/>
                    <a:pt x="0" y="0"/>
                    <a:pt x="0" y="0"/>
                  </a:cubicBezTo>
                  <a:cubicBezTo>
                    <a:pt x="12" y="10"/>
                    <a:pt x="12" y="10"/>
                    <a:pt x="12" y="10"/>
                  </a:cubicBezTo>
                  <a:lnTo>
                    <a:pt x="1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7" name="Freeform 547"/>
            <p:cNvSpPr/>
            <p:nvPr/>
          </p:nvSpPr>
          <p:spPr bwMode="auto">
            <a:xfrm>
              <a:off x="3421931" y="1753627"/>
              <a:ext cx="47735" cy="43604"/>
            </a:xfrm>
            <a:custGeom>
              <a:avLst/>
              <a:gdLst>
                <a:gd name="T0" fmla="*/ 104 w 104"/>
                <a:gd name="T1" fmla="*/ 45 h 95"/>
                <a:gd name="T2" fmla="*/ 54 w 104"/>
                <a:gd name="T3" fmla="*/ 0 h 95"/>
                <a:gd name="T4" fmla="*/ 0 w 104"/>
                <a:gd name="T5" fmla="*/ 0 h 95"/>
                <a:gd name="T6" fmla="*/ 104 w 104"/>
                <a:gd name="T7" fmla="*/ 95 h 95"/>
                <a:gd name="T8" fmla="*/ 104 w 104"/>
                <a:gd name="T9" fmla="*/ 45 h 95"/>
              </a:gdLst>
              <a:ahLst/>
              <a:cxnLst>
                <a:cxn ang="0">
                  <a:pos x="T0" y="T1"/>
                </a:cxn>
                <a:cxn ang="0">
                  <a:pos x="T2" y="T3"/>
                </a:cxn>
                <a:cxn ang="0">
                  <a:pos x="T4" y="T5"/>
                </a:cxn>
                <a:cxn ang="0">
                  <a:pos x="T6" y="T7"/>
                </a:cxn>
                <a:cxn ang="0">
                  <a:pos x="T8" y="T9"/>
                </a:cxn>
              </a:cxnLst>
              <a:rect l="0" t="0" r="r" b="b"/>
              <a:pathLst>
                <a:path w="104" h="95">
                  <a:moveTo>
                    <a:pt x="104" y="45"/>
                  </a:moveTo>
                  <a:lnTo>
                    <a:pt x="54" y="0"/>
                  </a:lnTo>
                  <a:lnTo>
                    <a:pt x="0" y="0"/>
                  </a:lnTo>
                  <a:lnTo>
                    <a:pt x="104" y="95"/>
                  </a:lnTo>
                  <a:lnTo>
                    <a:pt x="104"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8" name="Freeform 548"/>
            <p:cNvSpPr/>
            <p:nvPr/>
          </p:nvSpPr>
          <p:spPr bwMode="auto">
            <a:xfrm>
              <a:off x="3351706" y="1753627"/>
              <a:ext cx="117961" cy="108781"/>
            </a:xfrm>
            <a:custGeom>
              <a:avLst/>
              <a:gdLst>
                <a:gd name="T0" fmla="*/ 257 w 257"/>
                <a:gd name="T1" fmla="*/ 187 h 237"/>
                <a:gd name="T2" fmla="*/ 54 w 257"/>
                <a:gd name="T3" fmla="*/ 0 h 237"/>
                <a:gd name="T4" fmla="*/ 0 w 257"/>
                <a:gd name="T5" fmla="*/ 0 h 237"/>
                <a:gd name="T6" fmla="*/ 257 w 257"/>
                <a:gd name="T7" fmla="*/ 237 h 237"/>
                <a:gd name="T8" fmla="*/ 257 w 257"/>
                <a:gd name="T9" fmla="*/ 187 h 237"/>
              </a:gdLst>
              <a:ahLst/>
              <a:cxnLst>
                <a:cxn ang="0">
                  <a:pos x="T0" y="T1"/>
                </a:cxn>
                <a:cxn ang="0">
                  <a:pos x="T2" y="T3"/>
                </a:cxn>
                <a:cxn ang="0">
                  <a:pos x="T4" y="T5"/>
                </a:cxn>
                <a:cxn ang="0">
                  <a:pos x="T6" y="T7"/>
                </a:cxn>
                <a:cxn ang="0">
                  <a:pos x="T8" y="T9"/>
                </a:cxn>
              </a:cxnLst>
              <a:rect l="0" t="0" r="r" b="b"/>
              <a:pathLst>
                <a:path w="257" h="237">
                  <a:moveTo>
                    <a:pt x="257" y="187"/>
                  </a:moveTo>
                  <a:lnTo>
                    <a:pt x="54" y="0"/>
                  </a:lnTo>
                  <a:lnTo>
                    <a:pt x="0" y="0"/>
                  </a:lnTo>
                  <a:lnTo>
                    <a:pt x="257" y="237"/>
                  </a:lnTo>
                  <a:lnTo>
                    <a:pt x="257" y="1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9" name="Freeform 549"/>
            <p:cNvSpPr/>
            <p:nvPr/>
          </p:nvSpPr>
          <p:spPr bwMode="auto">
            <a:xfrm>
              <a:off x="3386130" y="1753627"/>
              <a:ext cx="83536" cy="76193"/>
            </a:xfrm>
            <a:custGeom>
              <a:avLst/>
              <a:gdLst>
                <a:gd name="T0" fmla="*/ 182 w 182"/>
                <a:gd name="T1" fmla="*/ 116 h 166"/>
                <a:gd name="T2" fmla="*/ 54 w 182"/>
                <a:gd name="T3" fmla="*/ 0 h 166"/>
                <a:gd name="T4" fmla="*/ 0 w 182"/>
                <a:gd name="T5" fmla="*/ 0 h 166"/>
                <a:gd name="T6" fmla="*/ 182 w 182"/>
                <a:gd name="T7" fmla="*/ 166 h 166"/>
                <a:gd name="T8" fmla="*/ 182 w 182"/>
                <a:gd name="T9" fmla="*/ 116 h 166"/>
              </a:gdLst>
              <a:ahLst/>
              <a:cxnLst>
                <a:cxn ang="0">
                  <a:pos x="T0" y="T1"/>
                </a:cxn>
                <a:cxn ang="0">
                  <a:pos x="T2" y="T3"/>
                </a:cxn>
                <a:cxn ang="0">
                  <a:pos x="T4" y="T5"/>
                </a:cxn>
                <a:cxn ang="0">
                  <a:pos x="T6" y="T7"/>
                </a:cxn>
                <a:cxn ang="0">
                  <a:pos x="T8" y="T9"/>
                </a:cxn>
              </a:cxnLst>
              <a:rect l="0" t="0" r="r" b="b"/>
              <a:pathLst>
                <a:path w="182" h="166">
                  <a:moveTo>
                    <a:pt x="182" y="116"/>
                  </a:moveTo>
                  <a:lnTo>
                    <a:pt x="54" y="0"/>
                  </a:lnTo>
                  <a:lnTo>
                    <a:pt x="0" y="0"/>
                  </a:lnTo>
                  <a:lnTo>
                    <a:pt x="182" y="166"/>
                  </a:lnTo>
                  <a:lnTo>
                    <a:pt x="182"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0" name="Freeform 550"/>
            <p:cNvSpPr/>
            <p:nvPr/>
          </p:nvSpPr>
          <p:spPr bwMode="auto">
            <a:xfrm>
              <a:off x="3307183" y="1949157"/>
              <a:ext cx="101896" cy="103732"/>
            </a:xfrm>
            <a:custGeom>
              <a:avLst/>
              <a:gdLst>
                <a:gd name="T0" fmla="*/ 193 w 222"/>
                <a:gd name="T1" fmla="*/ 226 h 226"/>
                <a:gd name="T2" fmla="*/ 222 w 222"/>
                <a:gd name="T3" fmla="*/ 203 h 226"/>
                <a:gd name="T4" fmla="*/ 0 w 222"/>
                <a:gd name="T5" fmla="*/ 0 h 226"/>
                <a:gd name="T6" fmla="*/ 0 w 222"/>
                <a:gd name="T7" fmla="*/ 47 h 226"/>
                <a:gd name="T8" fmla="*/ 193 w 222"/>
                <a:gd name="T9" fmla="*/ 226 h 226"/>
              </a:gdLst>
              <a:ahLst/>
              <a:cxnLst>
                <a:cxn ang="0">
                  <a:pos x="T0" y="T1"/>
                </a:cxn>
                <a:cxn ang="0">
                  <a:pos x="T2" y="T3"/>
                </a:cxn>
                <a:cxn ang="0">
                  <a:pos x="T4" y="T5"/>
                </a:cxn>
                <a:cxn ang="0">
                  <a:pos x="T6" y="T7"/>
                </a:cxn>
                <a:cxn ang="0">
                  <a:pos x="T8" y="T9"/>
                </a:cxn>
              </a:cxnLst>
              <a:rect l="0" t="0" r="r" b="b"/>
              <a:pathLst>
                <a:path w="222" h="226">
                  <a:moveTo>
                    <a:pt x="193" y="226"/>
                  </a:moveTo>
                  <a:lnTo>
                    <a:pt x="222" y="203"/>
                  </a:lnTo>
                  <a:lnTo>
                    <a:pt x="0" y="0"/>
                  </a:lnTo>
                  <a:lnTo>
                    <a:pt x="0" y="47"/>
                  </a:lnTo>
                  <a:lnTo>
                    <a:pt x="193" y="2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1" name="Freeform 551"/>
            <p:cNvSpPr/>
            <p:nvPr/>
          </p:nvSpPr>
          <p:spPr bwMode="auto">
            <a:xfrm>
              <a:off x="3307183" y="1916569"/>
              <a:ext cx="119338" cy="120256"/>
            </a:xfrm>
            <a:custGeom>
              <a:avLst/>
              <a:gdLst>
                <a:gd name="T0" fmla="*/ 260 w 260"/>
                <a:gd name="T1" fmla="*/ 238 h 262"/>
                <a:gd name="T2" fmla="*/ 0 w 260"/>
                <a:gd name="T3" fmla="*/ 0 h 262"/>
                <a:gd name="T4" fmla="*/ 0 w 260"/>
                <a:gd name="T5" fmla="*/ 49 h 262"/>
                <a:gd name="T6" fmla="*/ 234 w 260"/>
                <a:gd name="T7" fmla="*/ 262 h 262"/>
                <a:gd name="T8" fmla="*/ 260 w 260"/>
                <a:gd name="T9" fmla="*/ 238 h 262"/>
              </a:gdLst>
              <a:ahLst/>
              <a:cxnLst>
                <a:cxn ang="0">
                  <a:pos x="T0" y="T1"/>
                </a:cxn>
                <a:cxn ang="0">
                  <a:pos x="T2" y="T3"/>
                </a:cxn>
                <a:cxn ang="0">
                  <a:pos x="T4" y="T5"/>
                </a:cxn>
                <a:cxn ang="0">
                  <a:pos x="T6" y="T7"/>
                </a:cxn>
                <a:cxn ang="0">
                  <a:pos x="T8" y="T9"/>
                </a:cxn>
              </a:cxnLst>
              <a:rect l="0" t="0" r="r" b="b"/>
              <a:pathLst>
                <a:path w="260" h="262">
                  <a:moveTo>
                    <a:pt x="260" y="238"/>
                  </a:moveTo>
                  <a:lnTo>
                    <a:pt x="0" y="0"/>
                  </a:lnTo>
                  <a:lnTo>
                    <a:pt x="0" y="49"/>
                  </a:lnTo>
                  <a:lnTo>
                    <a:pt x="234" y="262"/>
                  </a:lnTo>
                  <a:lnTo>
                    <a:pt x="260"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2" name="Freeform 552"/>
            <p:cNvSpPr/>
            <p:nvPr/>
          </p:nvSpPr>
          <p:spPr bwMode="auto">
            <a:xfrm>
              <a:off x="3307183" y="1980369"/>
              <a:ext cx="83536" cy="78029"/>
            </a:xfrm>
            <a:custGeom>
              <a:avLst/>
              <a:gdLst>
                <a:gd name="T0" fmla="*/ 4 w 77"/>
                <a:gd name="T1" fmla="*/ 9 h 72"/>
                <a:gd name="T2" fmla="*/ 71 w 77"/>
                <a:gd name="T3" fmla="*/ 70 h 72"/>
                <a:gd name="T4" fmla="*/ 77 w 77"/>
                <a:gd name="T5" fmla="*/ 71 h 72"/>
                <a:gd name="T6" fmla="*/ 0 w 77"/>
                <a:gd name="T7" fmla="*/ 0 h 72"/>
                <a:gd name="T8" fmla="*/ 4 w 77"/>
                <a:gd name="T9" fmla="*/ 9 h 72"/>
              </a:gdLst>
              <a:ahLst/>
              <a:cxnLst>
                <a:cxn ang="0">
                  <a:pos x="T0" y="T1"/>
                </a:cxn>
                <a:cxn ang="0">
                  <a:pos x="T2" y="T3"/>
                </a:cxn>
                <a:cxn ang="0">
                  <a:pos x="T4" y="T5"/>
                </a:cxn>
                <a:cxn ang="0">
                  <a:pos x="T6" y="T7"/>
                </a:cxn>
                <a:cxn ang="0">
                  <a:pos x="T8" y="T9"/>
                </a:cxn>
              </a:cxnLst>
              <a:rect l="0" t="0" r="r" b="b"/>
              <a:pathLst>
                <a:path w="77" h="72">
                  <a:moveTo>
                    <a:pt x="4" y="9"/>
                  </a:moveTo>
                  <a:cubicBezTo>
                    <a:pt x="71" y="70"/>
                    <a:pt x="71" y="70"/>
                    <a:pt x="71" y="70"/>
                  </a:cubicBezTo>
                  <a:cubicBezTo>
                    <a:pt x="73" y="71"/>
                    <a:pt x="75" y="72"/>
                    <a:pt x="77" y="71"/>
                  </a:cubicBezTo>
                  <a:cubicBezTo>
                    <a:pt x="0" y="0"/>
                    <a:pt x="0" y="0"/>
                    <a:pt x="0" y="0"/>
                  </a:cubicBezTo>
                  <a:cubicBezTo>
                    <a:pt x="0" y="3"/>
                    <a:pt x="2"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43" name="组合 42"/>
          <p:cNvGrpSpPr/>
          <p:nvPr/>
        </p:nvGrpSpPr>
        <p:grpSpPr>
          <a:xfrm>
            <a:off x="9684074" y="4420856"/>
            <a:ext cx="276313" cy="277691"/>
            <a:chOff x="4418403" y="4299656"/>
            <a:chExt cx="276313" cy="277691"/>
          </a:xfrm>
          <a:solidFill>
            <a:schemeClr val="accent3"/>
          </a:solidFill>
          <a:effectLst>
            <a:outerShdw blurRad="50800" dist="38100" dir="13500000" algn="br" rotWithShape="0">
              <a:prstClr val="black">
                <a:alpha val="40000"/>
              </a:prstClr>
            </a:outerShdw>
          </a:effectLst>
        </p:grpSpPr>
        <p:sp>
          <p:nvSpPr>
            <p:cNvPr id="44" name="Freeform 553"/>
            <p:cNvSpPr/>
            <p:nvPr/>
          </p:nvSpPr>
          <p:spPr bwMode="auto">
            <a:xfrm>
              <a:off x="4436763" y="4424502"/>
              <a:ext cx="237299" cy="26163"/>
            </a:xfrm>
            <a:custGeom>
              <a:avLst/>
              <a:gdLst>
                <a:gd name="T0" fmla="*/ 35 w 517"/>
                <a:gd name="T1" fmla="*/ 57 h 57"/>
                <a:gd name="T2" fmla="*/ 517 w 517"/>
                <a:gd name="T3" fmla="*/ 35 h 57"/>
                <a:gd name="T4" fmla="*/ 482 w 517"/>
                <a:gd name="T5" fmla="*/ 0 h 57"/>
                <a:gd name="T6" fmla="*/ 0 w 517"/>
                <a:gd name="T7" fmla="*/ 21 h 57"/>
                <a:gd name="T8" fmla="*/ 35 w 517"/>
                <a:gd name="T9" fmla="*/ 57 h 57"/>
              </a:gdLst>
              <a:ahLst/>
              <a:cxnLst>
                <a:cxn ang="0">
                  <a:pos x="T0" y="T1"/>
                </a:cxn>
                <a:cxn ang="0">
                  <a:pos x="T2" y="T3"/>
                </a:cxn>
                <a:cxn ang="0">
                  <a:pos x="T4" y="T5"/>
                </a:cxn>
                <a:cxn ang="0">
                  <a:pos x="T6" y="T7"/>
                </a:cxn>
                <a:cxn ang="0">
                  <a:pos x="T8" y="T9"/>
                </a:cxn>
              </a:cxnLst>
              <a:rect l="0" t="0" r="r" b="b"/>
              <a:pathLst>
                <a:path w="517" h="57">
                  <a:moveTo>
                    <a:pt x="35" y="57"/>
                  </a:moveTo>
                  <a:lnTo>
                    <a:pt x="517" y="35"/>
                  </a:lnTo>
                  <a:lnTo>
                    <a:pt x="482" y="0"/>
                  </a:lnTo>
                  <a:lnTo>
                    <a:pt x="0" y="21"/>
                  </a:lnTo>
                  <a:lnTo>
                    <a:pt x="35"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5" name="Freeform 554"/>
            <p:cNvSpPr/>
            <p:nvPr/>
          </p:nvSpPr>
          <p:spPr bwMode="auto">
            <a:xfrm>
              <a:off x="4418403" y="4401552"/>
              <a:ext cx="233168" cy="26163"/>
            </a:xfrm>
            <a:custGeom>
              <a:avLst/>
              <a:gdLst>
                <a:gd name="T0" fmla="*/ 3 w 215"/>
                <a:gd name="T1" fmla="*/ 16 h 24"/>
                <a:gd name="T2" fmla="*/ 11 w 215"/>
                <a:gd name="T3" fmla="*/ 24 h 24"/>
                <a:gd name="T4" fmla="*/ 215 w 215"/>
                <a:gd name="T5" fmla="*/ 15 h 24"/>
                <a:gd name="T6" fmla="*/ 200 w 215"/>
                <a:gd name="T7" fmla="*/ 0 h 24"/>
                <a:gd name="T8" fmla="*/ 0 w 215"/>
                <a:gd name="T9" fmla="*/ 9 h 24"/>
                <a:gd name="T10" fmla="*/ 3 w 215"/>
                <a:gd name="T11" fmla="*/ 16 h 24"/>
              </a:gdLst>
              <a:ahLst/>
              <a:cxnLst>
                <a:cxn ang="0">
                  <a:pos x="T0" y="T1"/>
                </a:cxn>
                <a:cxn ang="0">
                  <a:pos x="T2" y="T3"/>
                </a:cxn>
                <a:cxn ang="0">
                  <a:pos x="T4" y="T5"/>
                </a:cxn>
                <a:cxn ang="0">
                  <a:pos x="T6" y="T7"/>
                </a:cxn>
                <a:cxn ang="0">
                  <a:pos x="T8" y="T9"/>
                </a:cxn>
                <a:cxn ang="0">
                  <a:pos x="T10" y="T11"/>
                </a:cxn>
              </a:cxnLst>
              <a:rect l="0" t="0" r="r" b="b"/>
              <a:pathLst>
                <a:path w="215" h="24">
                  <a:moveTo>
                    <a:pt x="3" y="16"/>
                  </a:moveTo>
                  <a:cubicBezTo>
                    <a:pt x="11" y="24"/>
                    <a:pt x="11" y="24"/>
                    <a:pt x="11" y="24"/>
                  </a:cubicBezTo>
                  <a:cubicBezTo>
                    <a:pt x="215" y="15"/>
                    <a:pt x="215" y="15"/>
                    <a:pt x="215" y="15"/>
                  </a:cubicBezTo>
                  <a:cubicBezTo>
                    <a:pt x="200" y="0"/>
                    <a:pt x="200" y="0"/>
                    <a:pt x="200" y="0"/>
                  </a:cubicBezTo>
                  <a:cubicBezTo>
                    <a:pt x="0" y="9"/>
                    <a:pt x="0" y="9"/>
                    <a:pt x="0" y="9"/>
                  </a:cubicBezTo>
                  <a:cubicBezTo>
                    <a:pt x="0" y="11"/>
                    <a:pt x="1" y="14"/>
                    <a:pt x="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6" name="Freeform 555"/>
            <p:cNvSpPr/>
            <p:nvPr/>
          </p:nvSpPr>
          <p:spPr bwMode="auto">
            <a:xfrm>
              <a:off x="4418403" y="4379061"/>
              <a:ext cx="210219" cy="24785"/>
            </a:xfrm>
            <a:custGeom>
              <a:avLst/>
              <a:gdLst>
                <a:gd name="T0" fmla="*/ 0 w 458"/>
                <a:gd name="T1" fmla="*/ 54 h 54"/>
                <a:gd name="T2" fmla="*/ 458 w 458"/>
                <a:gd name="T3" fmla="*/ 35 h 54"/>
                <a:gd name="T4" fmla="*/ 423 w 458"/>
                <a:gd name="T5" fmla="*/ 0 h 54"/>
                <a:gd name="T6" fmla="*/ 0 w 458"/>
                <a:gd name="T7" fmla="*/ 19 h 54"/>
                <a:gd name="T8" fmla="*/ 0 w 458"/>
                <a:gd name="T9" fmla="*/ 54 h 54"/>
              </a:gdLst>
              <a:ahLst/>
              <a:cxnLst>
                <a:cxn ang="0">
                  <a:pos x="T0" y="T1"/>
                </a:cxn>
                <a:cxn ang="0">
                  <a:pos x="T2" y="T3"/>
                </a:cxn>
                <a:cxn ang="0">
                  <a:pos x="T4" y="T5"/>
                </a:cxn>
                <a:cxn ang="0">
                  <a:pos x="T6" y="T7"/>
                </a:cxn>
                <a:cxn ang="0">
                  <a:pos x="T8" y="T9"/>
                </a:cxn>
              </a:cxnLst>
              <a:rect l="0" t="0" r="r" b="b"/>
              <a:pathLst>
                <a:path w="458" h="54">
                  <a:moveTo>
                    <a:pt x="0" y="54"/>
                  </a:moveTo>
                  <a:lnTo>
                    <a:pt x="458" y="35"/>
                  </a:lnTo>
                  <a:lnTo>
                    <a:pt x="423" y="0"/>
                  </a:lnTo>
                  <a:lnTo>
                    <a:pt x="0" y="19"/>
                  </a:lnTo>
                  <a:lnTo>
                    <a:pt x="0"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7" name="Freeform 556"/>
            <p:cNvSpPr/>
            <p:nvPr/>
          </p:nvSpPr>
          <p:spPr bwMode="auto">
            <a:xfrm>
              <a:off x="4419321" y="4356112"/>
              <a:ext cx="185433" cy="23868"/>
            </a:xfrm>
            <a:custGeom>
              <a:avLst/>
              <a:gdLst>
                <a:gd name="T0" fmla="*/ 0 w 404"/>
                <a:gd name="T1" fmla="*/ 52 h 52"/>
                <a:gd name="T2" fmla="*/ 404 w 404"/>
                <a:gd name="T3" fmla="*/ 35 h 52"/>
                <a:gd name="T4" fmla="*/ 371 w 404"/>
                <a:gd name="T5" fmla="*/ 0 h 52"/>
                <a:gd name="T6" fmla="*/ 3 w 404"/>
                <a:gd name="T7" fmla="*/ 17 h 52"/>
                <a:gd name="T8" fmla="*/ 0 w 404"/>
                <a:gd name="T9" fmla="*/ 52 h 52"/>
              </a:gdLst>
              <a:ahLst/>
              <a:cxnLst>
                <a:cxn ang="0">
                  <a:pos x="T0" y="T1"/>
                </a:cxn>
                <a:cxn ang="0">
                  <a:pos x="T2" y="T3"/>
                </a:cxn>
                <a:cxn ang="0">
                  <a:pos x="T4" y="T5"/>
                </a:cxn>
                <a:cxn ang="0">
                  <a:pos x="T6" y="T7"/>
                </a:cxn>
                <a:cxn ang="0">
                  <a:pos x="T8" y="T9"/>
                </a:cxn>
              </a:cxnLst>
              <a:rect l="0" t="0" r="r" b="b"/>
              <a:pathLst>
                <a:path w="404" h="52">
                  <a:moveTo>
                    <a:pt x="0" y="52"/>
                  </a:moveTo>
                  <a:lnTo>
                    <a:pt x="404" y="35"/>
                  </a:lnTo>
                  <a:lnTo>
                    <a:pt x="371" y="0"/>
                  </a:lnTo>
                  <a:lnTo>
                    <a:pt x="3" y="17"/>
                  </a:lnTo>
                  <a:lnTo>
                    <a:pt x="0"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8" name="Freeform 557"/>
            <p:cNvSpPr/>
            <p:nvPr/>
          </p:nvSpPr>
          <p:spPr bwMode="auto">
            <a:xfrm>
              <a:off x="4459712" y="4446993"/>
              <a:ext cx="235004" cy="26163"/>
            </a:xfrm>
            <a:custGeom>
              <a:avLst/>
              <a:gdLst>
                <a:gd name="T0" fmla="*/ 15 w 217"/>
                <a:gd name="T1" fmla="*/ 24 h 24"/>
                <a:gd name="T2" fmla="*/ 217 w 217"/>
                <a:gd name="T3" fmla="*/ 15 h 24"/>
                <a:gd name="T4" fmla="*/ 216 w 217"/>
                <a:gd name="T5" fmla="*/ 12 h 24"/>
                <a:gd name="T6" fmla="*/ 204 w 217"/>
                <a:gd name="T7" fmla="*/ 0 h 24"/>
                <a:gd name="T8" fmla="*/ 0 w 217"/>
                <a:gd name="T9" fmla="*/ 9 h 24"/>
                <a:gd name="T10" fmla="*/ 15 w 217"/>
                <a:gd name="T11" fmla="*/ 24 h 24"/>
              </a:gdLst>
              <a:ahLst/>
              <a:cxnLst>
                <a:cxn ang="0">
                  <a:pos x="T0" y="T1"/>
                </a:cxn>
                <a:cxn ang="0">
                  <a:pos x="T2" y="T3"/>
                </a:cxn>
                <a:cxn ang="0">
                  <a:pos x="T4" y="T5"/>
                </a:cxn>
                <a:cxn ang="0">
                  <a:pos x="T6" y="T7"/>
                </a:cxn>
                <a:cxn ang="0">
                  <a:pos x="T8" y="T9"/>
                </a:cxn>
                <a:cxn ang="0">
                  <a:pos x="T10" y="T11"/>
                </a:cxn>
              </a:cxnLst>
              <a:rect l="0" t="0" r="r" b="b"/>
              <a:pathLst>
                <a:path w="217" h="24">
                  <a:moveTo>
                    <a:pt x="15" y="24"/>
                  </a:moveTo>
                  <a:cubicBezTo>
                    <a:pt x="217" y="15"/>
                    <a:pt x="217" y="15"/>
                    <a:pt x="217" y="15"/>
                  </a:cubicBezTo>
                  <a:cubicBezTo>
                    <a:pt x="217" y="14"/>
                    <a:pt x="217" y="13"/>
                    <a:pt x="216" y="12"/>
                  </a:cubicBezTo>
                  <a:cubicBezTo>
                    <a:pt x="204" y="0"/>
                    <a:pt x="204" y="0"/>
                    <a:pt x="204" y="0"/>
                  </a:cubicBezTo>
                  <a:cubicBezTo>
                    <a:pt x="0" y="9"/>
                    <a:pt x="0" y="9"/>
                    <a:pt x="0" y="9"/>
                  </a:cubicBezTo>
                  <a:lnTo>
                    <a:pt x="15"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9" name="Freeform 558"/>
            <p:cNvSpPr/>
            <p:nvPr/>
          </p:nvSpPr>
          <p:spPr bwMode="auto">
            <a:xfrm>
              <a:off x="4482203" y="4470860"/>
              <a:ext cx="209300" cy="25244"/>
            </a:xfrm>
            <a:custGeom>
              <a:avLst/>
              <a:gdLst>
                <a:gd name="T0" fmla="*/ 36 w 456"/>
                <a:gd name="T1" fmla="*/ 55 h 55"/>
                <a:gd name="T2" fmla="*/ 418 w 456"/>
                <a:gd name="T3" fmla="*/ 38 h 55"/>
                <a:gd name="T4" fmla="*/ 456 w 456"/>
                <a:gd name="T5" fmla="*/ 0 h 55"/>
                <a:gd name="T6" fmla="*/ 0 w 456"/>
                <a:gd name="T7" fmla="*/ 19 h 55"/>
                <a:gd name="T8" fmla="*/ 36 w 456"/>
                <a:gd name="T9" fmla="*/ 55 h 55"/>
              </a:gdLst>
              <a:ahLst/>
              <a:cxnLst>
                <a:cxn ang="0">
                  <a:pos x="T0" y="T1"/>
                </a:cxn>
                <a:cxn ang="0">
                  <a:pos x="T2" y="T3"/>
                </a:cxn>
                <a:cxn ang="0">
                  <a:pos x="T4" y="T5"/>
                </a:cxn>
                <a:cxn ang="0">
                  <a:pos x="T6" y="T7"/>
                </a:cxn>
                <a:cxn ang="0">
                  <a:pos x="T8" y="T9"/>
                </a:cxn>
              </a:cxnLst>
              <a:rect l="0" t="0" r="r" b="b"/>
              <a:pathLst>
                <a:path w="456" h="55">
                  <a:moveTo>
                    <a:pt x="36" y="55"/>
                  </a:moveTo>
                  <a:lnTo>
                    <a:pt x="418" y="38"/>
                  </a:lnTo>
                  <a:lnTo>
                    <a:pt x="456" y="0"/>
                  </a:lnTo>
                  <a:lnTo>
                    <a:pt x="0" y="19"/>
                  </a:lnTo>
                  <a:lnTo>
                    <a:pt x="36"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50" name="Freeform 559"/>
            <p:cNvSpPr/>
            <p:nvPr/>
          </p:nvSpPr>
          <p:spPr bwMode="auto">
            <a:xfrm>
              <a:off x="4574460" y="4570921"/>
              <a:ext cx="17441" cy="6426"/>
            </a:xfrm>
            <a:custGeom>
              <a:avLst/>
              <a:gdLst>
                <a:gd name="T0" fmla="*/ 4 w 16"/>
                <a:gd name="T1" fmla="*/ 4 h 6"/>
                <a:gd name="T2" fmla="*/ 11 w 16"/>
                <a:gd name="T3" fmla="*/ 4 h 6"/>
                <a:gd name="T4" fmla="*/ 16 w 16"/>
                <a:gd name="T5" fmla="*/ 0 h 6"/>
                <a:gd name="T6" fmla="*/ 0 w 16"/>
                <a:gd name="T7" fmla="*/ 0 h 6"/>
                <a:gd name="T8" fmla="*/ 4 w 16"/>
                <a:gd name="T9" fmla="*/ 4 h 6"/>
              </a:gdLst>
              <a:ahLst/>
              <a:cxnLst>
                <a:cxn ang="0">
                  <a:pos x="T0" y="T1"/>
                </a:cxn>
                <a:cxn ang="0">
                  <a:pos x="T2" y="T3"/>
                </a:cxn>
                <a:cxn ang="0">
                  <a:pos x="T4" y="T5"/>
                </a:cxn>
                <a:cxn ang="0">
                  <a:pos x="T6" y="T7"/>
                </a:cxn>
                <a:cxn ang="0">
                  <a:pos x="T8" y="T9"/>
                </a:cxn>
              </a:cxnLst>
              <a:rect l="0" t="0" r="r" b="b"/>
              <a:pathLst>
                <a:path w="16" h="6">
                  <a:moveTo>
                    <a:pt x="4" y="4"/>
                  </a:moveTo>
                  <a:cubicBezTo>
                    <a:pt x="6" y="6"/>
                    <a:pt x="9" y="6"/>
                    <a:pt x="11" y="4"/>
                  </a:cubicBezTo>
                  <a:cubicBezTo>
                    <a:pt x="16" y="0"/>
                    <a:pt x="16" y="0"/>
                    <a:pt x="16" y="0"/>
                  </a:cubicBezTo>
                  <a:cubicBezTo>
                    <a:pt x="0" y="0"/>
                    <a:pt x="0" y="0"/>
                    <a:pt x="0" y="0"/>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51" name="Freeform 560"/>
            <p:cNvSpPr/>
            <p:nvPr/>
          </p:nvSpPr>
          <p:spPr bwMode="auto">
            <a:xfrm>
              <a:off x="4551511" y="4545675"/>
              <a:ext cx="65177" cy="18819"/>
            </a:xfrm>
            <a:custGeom>
              <a:avLst/>
              <a:gdLst>
                <a:gd name="T0" fmla="*/ 33 w 142"/>
                <a:gd name="T1" fmla="*/ 41 h 41"/>
                <a:gd name="T2" fmla="*/ 102 w 142"/>
                <a:gd name="T3" fmla="*/ 38 h 41"/>
                <a:gd name="T4" fmla="*/ 142 w 142"/>
                <a:gd name="T5" fmla="*/ 0 h 41"/>
                <a:gd name="T6" fmla="*/ 0 w 142"/>
                <a:gd name="T7" fmla="*/ 5 h 41"/>
                <a:gd name="T8" fmla="*/ 33 w 142"/>
                <a:gd name="T9" fmla="*/ 41 h 41"/>
              </a:gdLst>
              <a:ahLst/>
              <a:cxnLst>
                <a:cxn ang="0">
                  <a:pos x="T0" y="T1"/>
                </a:cxn>
                <a:cxn ang="0">
                  <a:pos x="T2" y="T3"/>
                </a:cxn>
                <a:cxn ang="0">
                  <a:pos x="T4" y="T5"/>
                </a:cxn>
                <a:cxn ang="0">
                  <a:pos x="T6" y="T7"/>
                </a:cxn>
                <a:cxn ang="0">
                  <a:pos x="T8" y="T9"/>
                </a:cxn>
              </a:cxnLst>
              <a:rect l="0" t="0" r="r" b="b"/>
              <a:pathLst>
                <a:path w="142" h="41">
                  <a:moveTo>
                    <a:pt x="33" y="41"/>
                  </a:moveTo>
                  <a:lnTo>
                    <a:pt x="102" y="38"/>
                  </a:lnTo>
                  <a:lnTo>
                    <a:pt x="142" y="0"/>
                  </a:lnTo>
                  <a:lnTo>
                    <a:pt x="0" y="5"/>
                  </a:lnTo>
                  <a:lnTo>
                    <a:pt x="33"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52" name="Freeform 561"/>
            <p:cNvSpPr/>
            <p:nvPr/>
          </p:nvSpPr>
          <p:spPr bwMode="auto">
            <a:xfrm>
              <a:off x="4505152" y="4496105"/>
              <a:ext cx="161565" cy="22491"/>
            </a:xfrm>
            <a:custGeom>
              <a:avLst/>
              <a:gdLst>
                <a:gd name="T0" fmla="*/ 35 w 352"/>
                <a:gd name="T1" fmla="*/ 49 h 49"/>
                <a:gd name="T2" fmla="*/ 314 w 352"/>
                <a:gd name="T3" fmla="*/ 38 h 49"/>
                <a:gd name="T4" fmla="*/ 352 w 352"/>
                <a:gd name="T5" fmla="*/ 0 h 49"/>
                <a:gd name="T6" fmla="*/ 0 w 352"/>
                <a:gd name="T7" fmla="*/ 14 h 49"/>
                <a:gd name="T8" fmla="*/ 35 w 352"/>
                <a:gd name="T9" fmla="*/ 49 h 49"/>
              </a:gdLst>
              <a:ahLst/>
              <a:cxnLst>
                <a:cxn ang="0">
                  <a:pos x="T0" y="T1"/>
                </a:cxn>
                <a:cxn ang="0">
                  <a:pos x="T2" y="T3"/>
                </a:cxn>
                <a:cxn ang="0">
                  <a:pos x="T4" y="T5"/>
                </a:cxn>
                <a:cxn ang="0">
                  <a:pos x="T6" y="T7"/>
                </a:cxn>
                <a:cxn ang="0">
                  <a:pos x="T8" y="T9"/>
                </a:cxn>
              </a:cxnLst>
              <a:rect l="0" t="0" r="r" b="b"/>
              <a:pathLst>
                <a:path w="352" h="49">
                  <a:moveTo>
                    <a:pt x="35" y="49"/>
                  </a:moveTo>
                  <a:lnTo>
                    <a:pt x="314" y="38"/>
                  </a:lnTo>
                  <a:lnTo>
                    <a:pt x="352" y="0"/>
                  </a:lnTo>
                  <a:lnTo>
                    <a:pt x="0" y="14"/>
                  </a:lnTo>
                  <a:lnTo>
                    <a:pt x="35"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53" name="Freeform 562"/>
            <p:cNvSpPr/>
            <p:nvPr/>
          </p:nvSpPr>
          <p:spPr bwMode="auto">
            <a:xfrm>
              <a:off x="4527643" y="4520890"/>
              <a:ext cx="113830" cy="20655"/>
            </a:xfrm>
            <a:custGeom>
              <a:avLst/>
              <a:gdLst>
                <a:gd name="T0" fmla="*/ 36 w 248"/>
                <a:gd name="T1" fmla="*/ 45 h 45"/>
                <a:gd name="T2" fmla="*/ 211 w 248"/>
                <a:gd name="T3" fmla="*/ 38 h 45"/>
                <a:gd name="T4" fmla="*/ 248 w 248"/>
                <a:gd name="T5" fmla="*/ 0 h 45"/>
                <a:gd name="T6" fmla="*/ 0 w 248"/>
                <a:gd name="T7" fmla="*/ 10 h 45"/>
                <a:gd name="T8" fmla="*/ 36 w 248"/>
                <a:gd name="T9" fmla="*/ 45 h 45"/>
              </a:gdLst>
              <a:ahLst/>
              <a:cxnLst>
                <a:cxn ang="0">
                  <a:pos x="T0" y="T1"/>
                </a:cxn>
                <a:cxn ang="0">
                  <a:pos x="T2" y="T3"/>
                </a:cxn>
                <a:cxn ang="0">
                  <a:pos x="T4" y="T5"/>
                </a:cxn>
                <a:cxn ang="0">
                  <a:pos x="T6" y="T7"/>
                </a:cxn>
                <a:cxn ang="0">
                  <a:pos x="T8" y="T9"/>
                </a:cxn>
              </a:cxnLst>
              <a:rect l="0" t="0" r="r" b="b"/>
              <a:pathLst>
                <a:path w="248" h="45">
                  <a:moveTo>
                    <a:pt x="36" y="45"/>
                  </a:moveTo>
                  <a:lnTo>
                    <a:pt x="211" y="38"/>
                  </a:lnTo>
                  <a:lnTo>
                    <a:pt x="248" y="0"/>
                  </a:lnTo>
                  <a:lnTo>
                    <a:pt x="0" y="10"/>
                  </a:lnTo>
                  <a:lnTo>
                    <a:pt x="36"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54" name="Freeform 563"/>
            <p:cNvSpPr/>
            <p:nvPr/>
          </p:nvSpPr>
          <p:spPr bwMode="auto">
            <a:xfrm>
              <a:off x="4421616" y="4310672"/>
              <a:ext cx="137697" cy="21572"/>
            </a:xfrm>
            <a:custGeom>
              <a:avLst/>
              <a:gdLst>
                <a:gd name="T0" fmla="*/ 2 w 300"/>
                <a:gd name="T1" fmla="*/ 12 h 47"/>
                <a:gd name="T2" fmla="*/ 0 w 300"/>
                <a:gd name="T3" fmla="*/ 47 h 47"/>
                <a:gd name="T4" fmla="*/ 300 w 300"/>
                <a:gd name="T5" fmla="*/ 33 h 47"/>
                <a:gd name="T6" fmla="*/ 267 w 300"/>
                <a:gd name="T7" fmla="*/ 0 h 47"/>
                <a:gd name="T8" fmla="*/ 2 w 300"/>
                <a:gd name="T9" fmla="*/ 12 h 47"/>
              </a:gdLst>
              <a:ahLst/>
              <a:cxnLst>
                <a:cxn ang="0">
                  <a:pos x="T0" y="T1"/>
                </a:cxn>
                <a:cxn ang="0">
                  <a:pos x="T2" y="T3"/>
                </a:cxn>
                <a:cxn ang="0">
                  <a:pos x="T4" y="T5"/>
                </a:cxn>
                <a:cxn ang="0">
                  <a:pos x="T6" y="T7"/>
                </a:cxn>
                <a:cxn ang="0">
                  <a:pos x="T8" y="T9"/>
                </a:cxn>
              </a:cxnLst>
              <a:rect l="0" t="0" r="r" b="b"/>
              <a:pathLst>
                <a:path w="300" h="47">
                  <a:moveTo>
                    <a:pt x="2" y="12"/>
                  </a:moveTo>
                  <a:lnTo>
                    <a:pt x="0" y="47"/>
                  </a:lnTo>
                  <a:lnTo>
                    <a:pt x="300" y="33"/>
                  </a:lnTo>
                  <a:lnTo>
                    <a:pt x="267" y="0"/>
                  </a:lnTo>
                  <a:lnTo>
                    <a:pt x="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55" name="Freeform 564"/>
            <p:cNvSpPr/>
            <p:nvPr/>
          </p:nvSpPr>
          <p:spPr bwMode="auto">
            <a:xfrm>
              <a:off x="4420698" y="4333162"/>
              <a:ext cx="161565" cy="22949"/>
            </a:xfrm>
            <a:custGeom>
              <a:avLst/>
              <a:gdLst>
                <a:gd name="T0" fmla="*/ 0 w 352"/>
                <a:gd name="T1" fmla="*/ 50 h 50"/>
                <a:gd name="T2" fmla="*/ 352 w 352"/>
                <a:gd name="T3" fmla="*/ 34 h 50"/>
                <a:gd name="T4" fmla="*/ 318 w 352"/>
                <a:gd name="T5" fmla="*/ 0 h 50"/>
                <a:gd name="T6" fmla="*/ 2 w 352"/>
                <a:gd name="T7" fmla="*/ 15 h 50"/>
                <a:gd name="T8" fmla="*/ 0 w 352"/>
                <a:gd name="T9" fmla="*/ 50 h 50"/>
              </a:gdLst>
              <a:ahLst/>
              <a:cxnLst>
                <a:cxn ang="0">
                  <a:pos x="T0" y="T1"/>
                </a:cxn>
                <a:cxn ang="0">
                  <a:pos x="T2" y="T3"/>
                </a:cxn>
                <a:cxn ang="0">
                  <a:pos x="T4" y="T5"/>
                </a:cxn>
                <a:cxn ang="0">
                  <a:pos x="T6" y="T7"/>
                </a:cxn>
                <a:cxn ang="0">
                  <a:pos x="T8" y="T9"/>
                </a:cxn>
              </a:cxnLst>
              <a:rect l="0" t="0" r="r" b="b"/>
              <a:pathLst>
                <a:path w="352" h="50">
                  <a:moveTo>
                    <a:pt x="0" y="50"/>
                  </a:moveTo>
                  <a:lnTo>
                    <a:pt x="352" y="34"/>
                  </a:lnTo>
                  <a:lnTo>
                    <a:pt x="318" y="0"/>
                  </a:lnTo>
                  <a:lnTo>
                    <a:pt x="2" y="15"/>
                  </a:lnTo>
                  <a:lnTo>
                    <a:pt x="0"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56" name="Freeform 565"/>
            <p:cNvSpPr/>
            <p:nvPr/>
          </p:nvSpPr>
          <p:spPr bwMode="auto">
            <a:xfrm>
              <a:off x="4423911" y="4299656"/>
              <a:ext cx="112453" cy="8721"/>
            </a:xfrm>
            <a:custGeom>
              <a:avLst/>
              <a:gdLst>
                <a:gd name="T0" fmla="*/ 95 w 104"/>
                <a:gd name="T1" fmla="*/ 0 h 8"/>
                <a:gd name="T2" fmla="*/ 5 w 104"/>
                <a:gd name="T3" fmla="*/ 5 h 8"/>
                <a:gd name="T4" fmla="*/ 0 w 104"/>
                <a:gd name="T5" fmla="*/ 8 h 8"/>
                <a:gd name="T6" fmla="*/ 104 w 104"/>
                <a:gd name="T7" fmla="*/ 3 h 8"/>
                <a:gd name="T8" fmla="*/ 95 w 104"/>
                <a:gd name="T9" fmla="*/ 0 h 8"/>
              </a:gdLst>
              <a:ahLst/>
              <a:cxnLst>
                <a:cxn ang="0">
                  <a:pos x="T0" y="T1"/>
                </a:cxn>
                <a:cxn ang="0">
                  <a:pos x="T2" y="T3"/>
                </a:cxn>
                <a:cxn ang="0">
                  <a:pos x="T4" y="T5"/>
                </a:cxn>
                <a:cxn ang="0">
                  <a:pos x="T6" y="T7"/>
                </a:cxn>
                <a:cxn ang="0">
                  <a:pos x="T8" y="T9"/>
                </a:cxn>
              </a:cxnLst>
              <a:rect l="0" t="0" r="r" b="b"/>
              <a:pathLst>
                <a:path w="104" h="8">
                  <a:moveTo>
                    <a:pt x="95" y="0"/>
                  </a:moveTo>
                  <a:cubicBezTo>
                    <a:pt x="5" y="5"/>
                    <a:pt x="5" y="5"/>
                    <a:pt x="5" y="5"/>
                  </a:cubicBezTo>
                  <a:cubicBezTo>
                    <a:pt x="2" y="5"/>
                    <a:pt x="1" y="6"/>
                    <a:pt x="0" y="8"/>
                  </a:cubicBezTo>
                  <a:cubicBezTo>
                    <a:pt x="104" y="3"/>
                    <a:pt x="104" y="3"/>
                    <a:pt x="104" y="3"/>
                  </a:cubicBezTo>
                  <a:cubicBezTo>
                    <a:pt x="102" y="1"/>
                    <a:pt x="98"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57" name="组合 56"/>
          <p:cNvGrpSpPr/>
          <p:nvPr/>
        </p:nvGrpSpPr>
        <p:grpSpPr>
          <a:xfrm>
            <a:off x="7050289" y="2796104"/>
            <a:ext cx="276313" cy="278609"/>
            <a:chOff x="1954075" y="2520602"/>
            <a:chExt cx="276313" cy="278609"/>
          </a:xfrm>
          <a:solidFill>
            <a:schemeClr val="accent1"/>
          </a:solidFill>
          <a:effectLst>
            <a:outerShdw blurRad="50800" dist="38100" dir="13500000" algn="br" rotWithShape="0">
              <a:prstClr val="black">
                <a:alpha val="40000"/>
              </a:prstClr>
            </a:outerShdw>
          </a:effectLst>
        </p:grpSpPr>
        <p:sp>
          <p:nvSpPr>
            <p:cNvPr id="58" name="Freeform 566"/>
            <p:cNvSpPr/>
            <p:nvPr/>
          </p:nvSpPr>
          <p:spPr bwMode="auto">
            <a:xfrm>
              <a:off x="1974729" y="2648202"/>
              <a:ext cx="237299" cy="25244"/>
            </a:xfrm>
            <a:custGeom>
              <a:avLst/>
              <a:gdLst>
                <a:gd name="T0" fmla="*/ 482 w 517"/>
                <a:gd name="T1" fmla="*/ 0 h 55"/>
                <a:gd name="T2" fmla="*/ 0 w 517"/>
                <a:gd name="T3" fmla="*/ 22 h 55"/>
                <a:gd name="T4" fmla="*/ 35 w 517"/>
                <a:gd name="T5" fmla="*/ 55 h 55"/>
                <a:gd name="T6" fmla="*/ 517 w 517"/>
                <a:gd name="T7" fmla="*/ 33 h 55"/>
                <a:gd name="T8" fmla="*/ 482 w 517"/>
                <a:gd name="T9" fmla="*/ 0 h 55"/>
              </a:gdLst>
              <a:ahLst/>
              <a:cxnLst>
                <a:cxn ang="0">
                  <a:pos x="T0" y="T1"/>
                </a:cxn>
                <a:cxn ang="0">
                  <a:pos x="T2" y="T3"/>
                </a:cxn>
                <a:cxn ang="0">
                  <a:pos x="T4" y="T5"/>
                </a:cxn>
                <a:cxn ang="0">
                  <a:pos x="T6" y="T7"/>
                </a:cxn>
                <a:cxn ang="0">
                  <a:pos x="T8" y="T9"/>
                </a:cxn>
              </a:cxnLst>
              <a:rect l="0" t="0" r="r" b="b"/>
              <a:pathLst>
                <a:path w="517" h="55">
                  <a:moveTo>
                    <a:pt x="482" y="0"/>
                  </a:moveTo>
                  <a:lnTo>
                    <a:pt x="0" y="22"/>
                  </a:lnTo>
                  <a:lnTo>
                    <a:pt x="35" y="55"/>
                  </a:lnTo>
                  <a:lnTo>
                    <a:pt x="517" y="33"/>
                  </a:lnTo>
                  <a:lnTo>
                    <a:pt x="48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59" name="Freeform 567"/>
            <p:cNvSpPr/>
            <p:nvPr/>
          </p:nvSpPr>
          <p:spPr bwMode="auto">
            <a:xfrm>
              <a:off x="1997220" y="2671152"/>
              <a:ext cx="233168" cy="24785"/>
            </a:xfrm>
            <a:custGeom>
              <a:avLst/>
              <a:gdLst>
                <a:gd name="T0" fmla="*/ 212 w 215"/>
                <a:gd name="T1" fmla="*/ 8 h 23"/>
                <a:gd name="T2" fmla="*/ 204 w 215"/>
                <a:gd name="T3" fmla="*/ 0 h 23"/>
                <a:gd name="T4" fmla="*/ 0 w 215"/>
                <a:gd name="T5" fmla="*/ 9 h 23"/>
                <a:gd name="T6" fmla="*/ 15 w 215"/>
                <a:gd name="T7" fmla="*/ 23 h 23"/>
                <a:gd name="T8" fmla="*/ 215 w 215"/>
                <a:gd name="T9" fmla="*/ 15 h 23"/>
                <a:gd name="T10" fmla="*/ 212 w 215"/>
                <a:gd name="T11" fmla="*/ 8 h 23"/>
              </a:gdLst>
              <a:ahLst/>
              <a:cxnLst>
                <a:cxn ang="0">
                  <a:pos x="T0" y="T1"/>
                </a:cxn>
                <a:cxn ang="0">
                  <a:pos x="T2" y="T3"/>
                </a:cxn>
                <a:cxn ang="0">
                  <a:pos x="T4" y="T5"/>
                </a:cxn>
                <a:cxn ang="0">
                  <a:pos x="T6" y="T7"/>
                </a:cxn>
                <a:cxn ang="0">
                  <a:pos x="T8" y="T9"/>
                </a:cxn>
                <a:cxn ang="0">
                  <a:pos x="T10" y="T11"/>
                </a:cxn>
              </a:cxnLst>
              <a:rect l="0" t="0" r="r" b="b"/>
              <a:pathLst>
                <a:path w="215" h="23">
                  <a:moveTo>
                    <a:pt x="212" y="8"/>
                  </a:moveTo>
                  <a:cubicBezTo>
                    <a:pt x="204" y="0"/>
                    <a:pt x="204" y="0"/>
                    <a:pt x="204" y="0"/>
                  </a:cubicBezTo>
                  <a:cubicBezTo>
                    <a:pt x="0" y="9"/>
                    <a:pt x="0" y="9"/>
                    <a:pt x="0" y="9"/>
                  </a:cubicBezTo>
                  <a:cubicBezTo>
                    <a:pt x="15" y="23"/>
                    <a:pt x="15" y="23"/>
                    <a:pt x="15" y="23"/>
                  </a:cubicBezTo>
                  <a:cubicBezTo>
                    <a:pt x="215" y="15"/>
                    <a:pt x="215" y="15"/>
                    <a:pt x="215" y="15"/>
                  </a:cubicBezTo>
                  <a:cubicBezTo>
                    <a:pt x="215" y="12"/>
                    <a:pt x="214" y="9"/>
                    <a:pt x="21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0" name="Freeform 568"/>
            <p:cNvSpPr/>
            <p:nvPr/>
          </p:nvSpPr>
          <p:spPr bwMode="auto">
            <a:xfrm>
              <a:off x="2020169" y="2694101"/>
              <a:ext cx="210219" cy="25704"/>
            </a:xfrm>
            <a:custGeom>
              <a:avLst/>
              <a:gdLst>
                <a:gd name="T0" fmla="*/ 458 w 458"/>
                <a:gd name="T1" fmla="*/ 0 h 56"/>
                <a:gd name="T2" fmla="*/ 0 w 458"/>
                <a:gd name="T3" fmla="*/ 21 h 56"/>
                <a:gd name="T4" fmla="*/ 35 w 458"/>
                <a:gd name="T5" fmla="*/ 56 h 56"/>
                <a:gd name="T6" fmla="*/ 458 w 458"/>
                <a:gd name="T7" fmla="*/ 37 h 56"/>
                <a:gd name="T8" fmla="*/ 458 w 458"/>
                <a:gd name="T9" fmla="*/ 0 h 56"/>
              </a:gdLst>
              <a:ahLst/>
              <a:cxnLst>
                <a:cxn ang="0">
                  <a:pos x="T0" y="T1"/>
                </a:cxn>
                <a:cxn ang="0">
                  <a:pos x="T2" y="T3"/>
                </a:cxn>
                <a:cxn ang="0">
                  <a:pos x="T4" y="T5"/>
                </a:cxn>
                <a:cxn ang="0">
                  <a:pos x="T6" y="T7"/>
                </a:cxn>
                <a:cxn ang="0">
                  <a:pos x="T8" y="T9"/>
                </a:cxn>
              </a:cxnLst>
              <a:rect l="0" t="0" r="r" b="b"/>
              <a:pathLst>
                <a:path w="458" h="56">
                  <a:moveTo>
                    <a:pt x="458" y="0"/>
                  </a:moveTo>
                  <a:lnTo>
                    <a:pt x="0" y="21"/>
                  </a:lnTo>
                  <a:lnTo>
                    <a:pt x="35" y="56"/>
                  </a:lnTo>
                  <a:lnTo>
                    <a:pt x="458" y="37"/>
                  </a:lnTo>
                  <a:lnTo>
                    <a:pt x="45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1" name="Freeform 569"/>
            <p:cNvSpPr/>
            <p:nvPr/>
          </p:nvSpPr>
          <p:spPr bwMode="auto">
            <a:xfrm>
              <a:off x="2044037" y="2717969"/>
              <a:ext cx="185433" cy="24785"/>
            </a:xfrm>
            <a:custGeom>
              <a:avLst/>
              <a:gdLst>
                <a:gd name="T0" fmla="*/ 404 w 404"/>
                <a:gd name="T1" fmla="*/ 0 h 54"/>
                <a:gd name="T2" fmla="*/ 0 w 404"/>
                <a:gd name="T3" fmla="*/ 18 h 54"/>
                <a:gd name="T4" fmla="*/ 33 w 404"/>
                <a:gd name="T5" fmla="*/ 54 h 54"/>
                <a:gd name="T6" fmla="*/ 401 w 404"/>
                <a:gd name="T7" fmla="*/ 37 h 54"/>
                <a:gd name="T8" fmla="*/ 404 w 404"/>
                <a:gd name="T9" fmla="*/ 0 h 54"/>
              </a:gdLst>
              <a:ahLst/>
              <a:cxnLst>
                <a:cxn ang="0">
                  <a:pos x="T0" y="T1"/>
                </a:cxn>
                <a:cxn ang="0">
                  <a:pos x="T2" y="T3"/>
                </a:cxn>
                <a:cxn ang="0">
                  <a:pos x="T4" y="T5"/>
                </a:cxn>
                <a:cxn ang="0">
                  <a:pos x="T6" y="T7"/>
                </a:cxn>
                <a:cxn ang="0">
                  <a:pos x="T8" y="T9"/>
                </a:cxn>
              </a:cxnLst>
              <a:rect l="0" t="0" r="r" b="b"/>
              <a:pathLst>
                <a:path w="404" h="54">
                  <a:moveTo>
                    <a:pt x="404" y="0"/>
                  </a:moveTo>
                  <a:lnTo>
                    <a:pt x="0" y="18"/>
                  </a:lnTo>
                  <a:lnTo>
                    <a:pt x="33" y="54"/>
                  </a:lnTo>
                  <a:lnTo>
                    <a:pt x="401" y="37"/>
                  </a:lnTo>
                  <a:lnTo>
                    <a:pt x="40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2" name="Freeform 570"/>
            <p:cNvSpPr/>
            <p:nvPr/>
          </p:nvSpPr>
          <p:spPr bwMode="auto">
            <a:xfrm>
              <a:off x="1954075" y="2625712"/>
              <a:ext cx="235004" cy="24785"/>
            </a:xfrm>
            <a:custGeom>
              <a:avLst/>
              <a:gdLst>
                <a:gd name="T0" fmla="*/ 202 w 217"/>
                <a:gd name="T1" fmla="*/ 0 h 23"/>
                <a:gd name="T2" fmla="*/ 0 w 217"/>
                <a:gd name="T3" fmla="*/ 8 h 23"/>
                <a:gd name="T4" fmla="*/ 1 w 217"/>
                <a:gd name="T5" fmla="*/ 11 h 23"/>
                <a:gd name="T6" fmla="*/ 13 w 217"/>
                <a:gd name="T7" fmla="*/ 23 h 23"/>
                <a:gd name="T8" fmla="*/ 217 w 217"/>
                <a:gd name="T9" fmla="*/ 14 h 23"/>
                <a:gd name="T10" fmla="*/ 202 w 217"/>
                <a:gd name="T11" fmla="*/ 0 h 23"/>
              </a:gdLst>
              <a:ahLst/>
              <a:cxnLst>
                <a:cxn ang="0">
                  <a:pos x="T0" y="T1"/>
                </a:cxn>
                <a:cxn ang="0">
                  <a:pos x="T2" y="T3"/>
                </a:cxn>
                <a:cxn ang="0">
                  <a:pos x="T4" y="T5"/>
                </a:cxn>
                <a:cxn ang="0">
                  <a:pos x="T6" y="T7"/>
                </a:cxn>
                <a:cxn ang="0">
                  <a:pos x="T8" y="T9"/>
                </a:cxn>
                <a:cxn ang="0">
                  <a:pos x="T10" y="T11"/>
                </a:cxn>
              </a:cxnLst>
              <a:rect l="0" t="0" r="r" b="b"/>
              <a:pathLst>
                <a:path w="217" h="23">
                  <a:moveTo>
                    <a:pt x="202" y="0"/>
                  </a:moveTo>
                  <a:cubicBezTo>
                    <a:pt x="0" y="8"/>
                    <a:pt x="0" y="8"/>
                    <a:pt x="0" y="8"/>
                  </a:cubicBezTo>
                  <a:cubicBezTo>
                    <a:pt x="0" y="10"/>
                    <a:pt x="0" y="11"/>
                    <a:pt x="1" y="11"/>
                  </a:cubicBezTo>
                  <a:cubicBezTo>
                    <a:pt x="13" y="23"/>
                    <a:pt x="13" y="23"/>
                    <a:pt x="13" y="23"/>
                  </a:cubicBezTo>
                  <a:cubicBezTo>
                    <a:pt x="217" y="14"/>
                    <a:pt x="217" y="14"/>
                    <a:pt x="217" y="14"/>
                  </a:cubicBezTo>
                  <a:lnTo>
                    <a:pt x="20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3" name="Freeform 571"/>
            <p:cNvSpPr/>
            <p:nvPr/>
          </p:nvSpPr>
          <p:spPr bwMode="auto">
            <a:xfrm>
              <a:off x="1957287" y="2601844"/>
              <a:ext cx="209300" cy="26163"/>
            </a:xfrm>
            <a:custGeom>
              <a:avLst/>
              <a:gdLst>
                <a:gd name="T0" fmla="*/ 420 w 456"/>
                <a:gd name="T1" fmla="*/ 0 h 57"/>
                <a:gd name="T2" fmla="*/ 38 w 456"/>
                <a:gd name="T3" fmla="*/ 19 h 57"/>
                <a:gd name="T4" fmla="*/ 0 w 456"/>
                <a:gd name="T5" fmla="*/ 57 h 57"/>
                <a:gd name="T6" fmla="*/ 456 w 456"/>
                <a:gd name="T7" fmla="*/ 35 h 57"/>
                <a:gd name="T8" fmla="*/ 420 w 456"/>
                <a:gd name="T9" fmla="*/ 0 h 57"/>
              </a:gdLst>
              <a:ahLst/>
              <a:cxnLst>
                <a:cxn ang="0">
                  <a:pos x="T0" y="T1"/>
                </a:cxn>
                <a:cxn ang="0">
                  <a:pos x="T2" y="T3"/>
                </a:cxn>
                <a:cxn ang="0">
                  <a:pos x="T4" y="T5"/>
                </a:cxn>
                <a:cxn ang="0">
                  <a:pos x="T6" y="T7"/>
                </a:cxn>
                <a:cxn ang="0">
                  <a:pos x="T8" y="T9"/>
                </a:cxn>
              </a:cxnLst>
              <a:rect l="0" t="0" r="r" b="b"/>
              <a:pathLst>
                <a:path w="456" h="57">
                  <a:moveTo>
                    <a:pt x="420" y="0"/>
                  </a:moveTo>
                  <a:lnTo>
                    <a:pt x="38" y="19"/>
                  </a:lnTo>
                  <a:lnTo>
                    <a:pt x="0" y="57"/>
                  </a:lnTo>
                  <a:lnTo>
                    <a:pt x="456" y="35"/>
                  </a:lnTo>
                  <a:lnTo>
                    <a:pt x="4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4" name="Freeform 572"/>
            <p:cNvSpPr/>
            <p:nvPr/>
          </p:nvSpPr>
          <p:spPr bwMode="auto">
            <a:xfrm>
              <a:off x="2056888" y="2520602"/>
              <a:ext cx="17441" cy="7344"/>
            </a:xfrm>
            <a:custGeom>
              <a:avLst/>
              <a:gdLst>
                <a:gd name="T0" fmla="*/ 12 w 16"/>
                <a:gd name="T1" fmla="*/ 2 h 7"/>
                <a:gd name="T2" fmla="*/ 5 w 16"/>
                <a:gd name="T3" fmla="*/ 2 h 7"/>
                <a:gd name="T4" fmla="*/ 0 w 16"/>
                <a:gd name="T5" fmla="*/ 7 h 7"/>
                <a:gd name="T6" fmla="*/ 16 w 16"/>
                <a:gd name="T7" fmla="*/ 6 h 7"/>
                <a:gd name="T8" fmla="*/ 12 w 16"/>
                <a:gd name="T9" fmla="*/ 2 h 7"/>
              </a:gdLst>
              <a:ahLst/>
              <a:cxnLst>
                <a:cxn ang="0">
                  <a:pos x="T0" y="T1"/>
                </a:cxn>
                <a:cxn ang="0">
                  <a:pos x="T2" y="T3"/>
                </a:cxn>
                <a:cxn ang="0">
                  <a:pos x="T4" y="T5"/>
                </a:cxn>
                <a:cxn ang="0">
                  <a:pos x="T6" y="T7"/>
                </a:cxn>
                <a:cxn ang="0">
                  <a:pos x="T8" y="T9"/>
                </a:cxn>
              </a:cxnLst>
              <a:rect l="0" t="0" r="r" b="b"/>
              <a:pathLst>
                <a:path w="16" h="7">
                  <a:moveTo>
                    <a:pt x="12" y="2"/>
                  </a:moveTo>
                  <a:cubicBezTo>
                    <a:pt x="10" y="0"/>
                    <a:pt x="7" y="0"/>
                    <a:pt x="5" y="2"/>
                  </a:cubicBezTo>
                  <a:cubicBezTo>
                    <a:pt x="0" y="7"/>
                    <a:pt x="0" y="7"/>
                    <a:pt x="0" y="7"/>
                  </a:cubicBezTo>
                  <a:cubicBezTo>
                    <a:pt x="16" y="6"/>
                    <a:pt x="16" y="6"/>
                    <a:pt x="16" y="6"/>
                  </a:cubicBezTo>
                  <a:lnTo>
                    <a:pt x="1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5" name="Freeform 573"/>
            <p:cNvSpPr/>
            <p:nvPr/>
          </p:nvSpPr>
          <p:spPr bwMode="auto">
            <a:xfrm>
              <a:off x="2032103" y="2533454"/>
              <a:ext cx="65177" cy="19736"/>
            </a:xfrm>
            <a:custGeom>
              <a:avLst/>
              <a:gdLst>
                <a:gd name="T0" fmla="*/ 109 w 142"/>
                <a:gd name="T1" fmla="*/ 0 h 43"/>
                <a:gd name="T2" fmla="*/ 40 w 142"/>
                <a:gd name="T3" fmla="*/ 5 h 43"/>
                <a:gd name="T4" fmla="*/ 0 w 142"/>
                <a:gd name="T5" fmla="*/ 43 h 43"/>
                <a:gd name="T6" fmla="*/ 142 w 142"/>
                <a:gd name="T7" fmla="*/ 35 h 43"/>
                <a:gd name="T8" fmla="*/ 109 w 142"/>
                <a:gd name="T9" fmla="*/ 0 h 43"/>
              </a:gdLst>
              <a:ahLst/>
              <a:cxnLst>
                <a:cxn ang="0">
                  <a:pos x="T0" y="T1"/>
                </a:cxn>
                <a:cxn ang="0">
                  <a:pos x="T2" y="T3"/>
                </a:cxn>
                <a:cxn ang="0">
                  <a:pos x="T4" y="T5"/>
                </a:cxn>
                <a:cxn ang="0">
                  <a:pos x="T6" y="T7"/>
                </a:cxn>
                <a:cxn ang="0">
                  <a:pos x="T8" y="T9"/>
                </a:cxn>
              </a:cxnLst>
              <a:rect l="0" t="0" r="r" b="b"/>
              <a:pathLst>
                <a:path w="142" h="43">
                  <a:moveTo>
                    <a:pt x="109" y="0"/>
                  </a:moveTo>
                  <a:lnTo>
                    <a:pt x="40" y="5"/>
                  </a:lnTo>
                  <a:lnTo>
                    <a:pt x="0" y="43"/>
                  </a:lnTo>
                  <a:lnTo>
                    <a:pt x="142" y="35"/>
                  </a:lnTo>
                  <a:lnTo>
                    <a:pt x="1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6" name="Freeform 574"/>
            <p:cNvSpPr/>
            <p:nvPr/>
          </p:nvSpPr>
          <p:spPr bwMode="auto">
            <a:xfrm>
              <a:off x="1982073" y="2578894"/>
              <a:ext cx="161565" cy="23868"/>
            </a:xfrm>
            <a:custGeom>
              <a:avLst/>
              <a:gdLst>
                <a:gd name="T0" fmla="*/ 317 w 352"/>
                <a:gd name="T1" fmla="*/ 0 h 52"/>
                <a:gd name="T2" fmla="*/ 38 w 352"/>
                <a:gd name="T3" fmla="*/ 14 h 52"/>
                <a:gd name="T4" fmla="*/ 0 w 352"/>
                <a:gd name="T5" fmla="*/ 52 h 52"/>
                <a:gd name="T6" fmla="*/ 352 w 352"/>
                <a:gd name="T7" fmla="*/ 36 h 52"/>
                <a:gd name="T8" fmla="*/ 317 w 352"/>
                <a:gd name="T9" fmla="*/ 0 h 52"/>
              </a:gdLst>
              <a:ahLst/>
              <a:cxnLst>
                <a:cxn ang="0">
                  <a:pos x="T0" y="T1"/>
                </a:cxn>
                <a:cxn ang="0">
                  <a:pos x="T2" y="T3"/>
                </a:cxn>
                <a:cxn ang="0">
                  <a:pos x="T4" y="T5"/>
                </a:cxn>
                <a:cxn ang="0">
                  <a:pos x="T6" y="T7"/>
                </a:cxn>
                <a:cxn ang="0">
                  <a:pos x="T8" y="T9"/>
                </a:cxn>
              </a:cxnLst>
              <a:rect l="0" t="0" r="r" b="b"/>
              <a:pathLst>
                <a:path w="352" h="52">
                  <a:moveTo>
                    <a:pt x="317" y="0"/>
                  </a:moveTo>
                  <a:lnTo>
                    <a:pt x="38" y="14"/>
                  </a:lnTo>
                  <a:lnTo>
                    <a:pt x="0" y="52"/>
                  </a:lnTo>
                  <a:lnTo>
                    <a:pt x="352" y="36"/>
                  </a:lnTo>
                  <a:lnTo>
                    <a:pt x="31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7" name="Freeform 575"/>
            <p:cNvSpPr/>
            <p:nvPr/>
          </p:nvSpPr>
          <p:spPr bwMode="auto">
            <a:xfrm>
              <a:off x="2007317" y="2556404"/>
              <a:ext cx="112453" cy="21572"/>
            </a:xfrm>
            <a:custGeom>
              <a:avLst/>
              <a:gdLst>
                <a:gd name="T0" fmla="*/ 212 w 245"/>
                <a:gd name="T1" fmla="*/ 0 h 47"/>
                <a:gd name="T2" fmla="*/ 37 w 245"/>
                <a:gd name="T3" fmla="*/ 9 h 47"/>
                <a:gd name="T4" fmla="*/ 0 w 245"/>
                <a:gd name="T5" fmla="*/ 47 h 47"/>
                <a:gd name="T6" fmla="*/ 245 w 245"/>
                <a:gd name="T7" fmla="*/ 35 h 47"/>
                <a:gd name="T8" fmla="*/ 212 w 245"/>
                <a:gd name="T9" fmla="*/ 0 h 47"/>
              </a:gdLst>
              <a:ahLst/>
              <a:cxnLst>
                <a:cxn ang="0">
                  <a:pos x="T0" y="T1"/>
                </a:cxn>
                <a:cxn ang="0">
                  <a:pos x="T2" y="T3"/>
                </a:cxn>
                <a:cxn ang="0">
                  <a:pos x="T4" y="T5"/>
                </a:cxn>
                <a:cxn ang="0">
                  <a:pos x="T6" y="T7"/>
                </a:cxn>
                <a:cxn ang="0">
                  <a:pos x="T8" y="T9"/>
                </a:cxn>
              </a:cxnLst>
              <a:rect l="0" t="0" r="r" b="b"/>
              <a:pathLst>
                <a:path w="245" h="47">
                  <a:moveTo>
                    <a:pt x="212" y="0"/>
                  </a:moveTo>
                  <a:lnTo>
                    <a:pt x="37" y="9"/>
                  </a:lnTo>
                  <a:lnTo>
                    <a:pt x="0" y="47"/>
                  </a:lnTo>
                  <a:lnTo>
                    <a:pt x="245" y="35"/>
                  </a:lnTo>
                  <a:lnTo>
                    <a:pt x="2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8" name="Freeform 576"/>
            <p:cNvSpPr/>
            <p:nvPr/>
          </p:nvSpPr>
          <p:spPr bwMode="auto">
            <a:xfrm>
              <a:off x="2089477" y="2765704"/>
              <a:ext cx="137697" cy="22491"/>
            </a:xfrm>
            <a:custGeom>
              <a:avLst/>
              <a:gdLst>
                <a:gd name="T0" fmla="*/ 298 w 300"/>
                <a:gd name="T1" fmla="*/ 37 h 49"/>
                <a:gd name="T2" fmla="*/ 300 w 300"/>
                <a:gd name="T3" fmla="*/ 0 h 49"/>
                <a:gd name="T4" fmla="*/ 0 w 300"/>
                <a:gd name="T5" fmla="*/ 14 h 49"/>
                <a:gd name="T6" fmla="*/ 33 w 300"/>
                <a:gd name="T7" fmla="*/ 49 h 49"/>
                <a:gd name="T8" fmla="*/ 298 w 300"/>
                <a:gd name="T9" fmla="*/ 37 h 49"/>
              </a:gdLst>
              <a:ahLst/>
              <a:cxnLst>
                <a:cxn ang="0">
                  <a:pos x="T0" y="T1"/>
                </a:cxn>
                <a:cxn ang="0">
                  <a:pos x="T2" y="T3"/>
                </a:cxn>
                <a:cxn ang="0">
                  <a:pos x="T4" y="T5"/>
                </a:cxn>
                <a:cxn ang="0">
                  <a:pos x="T6" y="T7"/>
                </a:cxn>
                <a:cxn ang="0">
                  <a:pos x="T8" y="T9"/>
                </a:cxn>
              </a:cxnLst>
              <a:rect l="0" t="0" r="r" b="b"/>
              <a:pathLst>
                <a:path w="300" h="49">
                  <a:moveTo>
                    <a:pt x="298" y="37"/>
                  </a:moveTo>
                  <a:lnTo>
                    <a:pt x="300" y="0"/>
                  </a:lnTo>
                  <a:lnTo>
                    <a:pt x="0" y="14"/>
                  </a:lnTo>
                  <a:lnTo>
                    <a:pt x="33" y="49"/>
                  </a:lnTo>
                  <a:lnTo>
                    <a:pt x="298"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9" name="Freeform 577"/>
            <p:cNvSpPr/>
            <p:nvPr/>
          </p:nvSpPr>
          <p:spPr bwMode="auto">
            <a:xfrm>
              <a:off x="2066527" y="2741837"/>
              <a:ext cx="161565" cy="23868"/>
            </a:xfrm>
            <a:custGeom>
              <a:avLst/>
              <a:gdLst>
                <a:gd name="T0" fmla="*/ 352 w 352"/>
                <a:gd name="T1" fmla="*/ 0 h 52"/>
                <a:gd name="T2" fmla="*/ 0 w 352"/>
                <a:gd name="T3" fmla="*/ 16 h 52"/>
                <a:gd name="T4" fmla="*/ 34 w 352"/>
                <a:gd name="T5" fmla="*/ 52 h 52"/>
                <a:gd name="T6" fmla="*/ 350 w 352"/>
                <a:gd name="T7" fmla="*/ 37 h 52"/>
                <a:gd name="T8" fmla="*/ 352 w 352"/>
                <a:gd name="T9" fmla="*/ 0 h 52"/>
              </a:gdLst>
              <a:ahLst/>
              <a:cxnLst>
                <a:cxn ang="0">
                  <a:pos x="T0" y="T1"/>
                </a:cxn>
                <a:cxn ang="0">
                  <a:pos x="T2" y="T3"/>
                </a:cxn>
                <a:cxn ang="0">
                  <a:pos x="T4" y="T5"/>
                </a:cxn>
                <a:cxn ang="0">
                  <a:pos x="T6" y="T7"/>
                </a:cxn>
                <a:cxn ang="0">
                  <a:pos x="T8" y="T9"/>
                </a:cxn>
              </a:cxnLst>
              <a:rect l="0" t="0" r="r" b="b"/>
              <a:pathLst>
                <a:path w="352" h="52">
                  <a:moveTo>
                    <a:pt x="352" y="0"/>
                  </a:moveTo>
                  <a:lnTo>
                    <a:pt x="0" y="16"/>
                  </a:lnTo>
                  <a:lnTo>
                    <a:pt x="34" y="52"/>
                  </a:lnTo>
                  <a:lnTo>
                    <a:pt x="350" y="37"/>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70" name="Freeform 578"/>
            <p:cNvSpPr/>
            <p:nvPr/>
          </p:nvSpPr>
          <p:spPr bwMode="auto">
            <a:xfrm>
              <a:off x="2112427" y="2789113"/>
              <a:ext cx="112453" cy="10098"/>
            </a:xfrm>
            <a:custGeom>
              <a:avLst/>
              <a:gdLst>
                <a:gd name="T0" fmla="*/ 9 w 104"/>
                <a:gd name="T1" fmla="*/ 8 h 9"/>
                <a:gd name="T2" fmla="*/ 99 w 104"/>
                <a:gd name="T3" fmla="*/ 4 h 9"/>
                <a:gd name="T4" fmla="*/ 104 w 104"/>
                <a:gd name="T5" fmla="*/ 0 h 9"/>
                <a:gd name="T6" fmla="*/ 0 w 104"/>
                <a:gd name="T7" fmla="*/ 5 h 9"/>
                <a:gd name="T8" fmla="*/ 9 w 104"/>
                <a:gd name="T9" fmla="*/ 8 h 9"/>
              </a:gdLst>
              <a:ahLst/>
              <a:cxnLst>
                <a:cxn ang="0">
                  <a:pos x="T0" y="T1"/>
                </a:cxn>
                <a:cxn ang="0">
                  <a:pos x="T2" y="T3"/>
                </a:cxn>
                <a:cxn ang="0">
                  <a:pos x="T4" y="T5"/>
                </a:cxn>
                <a:cxn ang="0">
                  <a:pos x="T6" y="T7"/>
                </a:cxn>
                <a:cxn ang="0">
                  <a:pos x="T8" y="T9"/>
                </a:cxn>
              </a:cxnLst>
              <a:rect l="0" t="0" r="r" b="b"/>
              <a:pathLst>
                <a:path w="104" h="9">
                  <a:moveTo>
                    <a:pt x="9" y="8"/>
                  </a:moveTo>
                  <a:cubicBezTo>
                    <a:pt x="99" y="4"/>
                    <a:pt x="99" y="4"/>
                    <a:pt x="99" y="4"/>
                  </a:cubicBezTo>
                  <a:cubicBezTo>
                    <a:pt x="102" y="4"/>
                    <a:pt x="103" y="2"/>
                    <a:pt x="104" y="0"/>
                  </a:cubicBezTo>
                  <a:cubicBezTo>
                    <a:pt x="0" y="5"/>
                    <a:pt x="0" y="5"/>
                    <a:pt x="0" y="5"/>
                  </a:cubicBezTo>
                  <a:cubicBezTo>
                    <a:pt x="2" y="7"/>
                    <a:pt x="6" y="9"/>
                    <a:pt x="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71" name="Freeform 625"/>
          <p:cNvSpPr>
            <a:spLocks noEditPoints="1"/>
          </p:cNvSpPr>
          <p:nvPr/>
        </p:nvSpPr>
        <p:spPr bwMode="auto">
          <a:xfrm>
            <a:off x="7109216" y="2241103"/>
            <a:ext cx="2876504" cy="2876504"/>
          </a:xfrm>
          <a:custGeom>
            <a:avLst/>
            <a:gdLst>
              <a:gd name="T0" fmla="*/ 420 w 2653"/>
              <a:gd name="T1" fmla="*/ 2089 h 2653"/>
              <a:gd name="T2" fmla="*/ 564 w 2653"/>
              <a:gd name="T3" fmla="*/ 420 h 2653"/>
              <a:gd name="T4" fmla="*/ 2233 w 2653"/>
              <a:gd name="T5" fmla="*/ 565 h 2653"/>
              <a:gd name="T6" fmla="*/ 2089 w 2653"/>
              <a:gd name="T7" fmla="*/ 2233 h 2653"/>
              <a:gd name="T8" fmla="*/ 420 w 2653"/>
              <a:gd name="T9" fmla="*/ 2089 h 2653"/>
              <a:gd name="T10" fmla="*/ 2148 w 2653"/>
              <a:gd name="T11" fmla="*/ 636 h 2653"/>
              <a:gd name="T12" fmla="*/ 636 w 2653"/>
              <a:gd name="T13" fmla="*/ 505 h 2653"/>
              <a:gd name="T14" fmla="*/ 505 w 2653"/>
              <a:gd name="T15" fmla="*/ 2018 h 2653"/>
              <a:gd name="T16" fmla="*/ 2017 w 2653"/>
              <a:gd name="T17" fmla="*/ 2148 h 2653"/>
              <a:gd name="T18" fmla="*/ 2148 w 2653"/>
              <a:gd name="T19" fmla="*/ 636 h 2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3" h="2653">
                <a:moveTo>
                  <a:pt x="420" y="2089"/>
                </a:moveTo>
                <a:cubicBezTo>
                  <a:pt x="0" y="1589"/>
                  <a:pt x="64" y="841"/>
                  <a:pt x="564" y="420"/>
                </a:cubicBezTo>
                <a:cubicBezTo>
                  <a:pt x="1064" y="0"/>
                  <a:pt x="1813" y="65"/>
                  <a:pt x="2233" y="565"/>
                </a:cubicBezTo>
                <a:cubicBezTo>
                  <a:pt x="2653" y="1064"/>
                  <a:pt x="2588" y="1813"/>
                  <a:pt x="2089" y="2233"/>
                </a:cubicBezTo>
                <a:cubicBezTo>
                  <a:pt x="1589" y="2653"/>
                  <a:pt x="840" y="2589"/>
                  <a:pt x="420" y="2089"/>
                </a:cubicBezTo>
                <a:close/>
                <a:moveTo>
                  <a:pt x="2148" y="636"/>
                </a:moveTo>
                <a:cubicBezTo>
                  <a:pt x="1767" y="183"/>
                  <a:pt x="1089" y="124"/>
                  <a:pt x="636" y="505"/>
                </a:cubicBezTo>
                <a:cubicBezTo>
                  <a:pt x="182" y="886"/>
                  <a:pt x="124" y="1565"/>
                  <a:pt x="505" y="2018"/>
                </a:cubicBezTo>
                <a:cubicBezTo>
                  <a:pt x="886" y="2471"/>
                  <a:pt x="1564" y="2529"/>
                  <a:pt x="2017" y="2148"/>
                </a:cubicBezTo>
                <a:cubicBezTo>
                  <a:pt x="2470" y="1767"/>
                  <a:pt x="2529" y="1089"/>
                  <a:pt x="2148" y="636"/>
                </a:cubicBezTo>
                <a:close/>
              </a:path>
            </a:pathLst>
          </a:custGeom>
          <a:solidFill>
            <a:schemeClr val="bg1">
              <a:lumMod val="50000"/>
            </a:schemeClr>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a:sym typeface="Agency FB" panose="020B0503020202020204" pitchFamily="34" charset="0"/>
            </a:endParaRPr>
          </a:p>
        </p:txBody>
      </p:sp>
      <p:sp>
        <p:nvSpPr>
          <p:cNvPr id="73" name="Freeform 627"/>
          <p:cNvSpPr/>
          <p:nvPr/>
        </p:nvSpPr>
        <p:spPr bwMode="auto">
          <a:xfrm>
            <a:off x="7275848" y="1913387"/>
            <a:ext cx="1094237" cy="554004"/>
          </a:xfrm>
          <a:custGeom>
            <a:avLst/>
            <a:gdLst>
              <a:gd name="T0" fmla="*/ 1009 w 1009"/>
              <a:gd name="T1" fmla="*/ 21 h 511"/>
              <a:gd name="T2" fmla="*/ 1009 w 1009"/>
              <a:gd name="T3" fmla="*/ 0 h 511"/>
              <a:gd name="T4" fmla="*/ 22 w 1009"/>
              <a:gd name="T5" fmla="*/ 472 h 511"/>
              <a:gd name="T6" fmla="*/ 0 w 1009"/>
              <a:gd name="T7" fmla="*/ 495 h 511"/>
              <a:gd name="T8" fmla="*/ 15 w 1009"/>
              <a:gd name="T9" fmla="*/ 511 h 511"/>
              <a:gd name="T10" fmla="*/ 1009 w 1009"/>
              <a:gd name="T11" fmla="*/ 21 h 511"/>
            </a:gdLst>
            <a:ahLst/>
            <a:cxnLst>
              <a:cxn ang="0">
                <a:pos x="T0" y="T1"/>
              </a:cxn>
              <a:cxn ang="0">
                <a:pos x="T2" y="T3"/>
              </a:cxn>
              <a:cxn ang="0">
                <a:pos x="T4" y="T5"/>
              </a:cxn>
              <a:cxn ang="0">
                <a:pos x="T6" y="T7"/>
              </a:cxn>
              <a:cxn ang="0">
                <a:pos x="T8" y="T9"/>
              </a:cxn>
              <a:cxn ang="0">
                <a:pos x="T10" y="T11"/>
              </a:cxn>
            </a:cxnLst>
            <a:rect l="0" t="0" r="r" b="b"/>
            <a:pathLst>
              <a:path w="1009" h="511">
                <a:moveTo>
                  <a:pt x="1009" y="21"/>
                </a:moveTo>
                <a:cubicBezTo>
                  <a:pt x="1009" y="0"/>
                  <a:pt x="1009" y="0"/>
                  <a:pt x="1009" y="0"/>
                </a:cubicBezTo>
                <a:cubicBezTo>
                  <a:pt x="636" y="39"/>
                  <a:pt x="291" y="203"/>
                  <a:pt x="22" y="472"/>
                </a:cubicBezTo>
                <a:cubicBezTo>
                  <a:pt x="14" y="480"/>
                  <a:pt x="7" y="487"/>
                  <a:pt x="0" y="495"/>
                </a:cubicBezTo>
                <a:cubicBezTo>
                  <a:pt x="15" y="511"/>
                  <a:pt x="15" y="511"/>
                  <a:pt x="15" y="511"/>
                </a:cubicBezTo>
                <a:cubicBezTo>
                  <a:pt x="273" y="243"/>
                  <a:pt x="620" y="63"/>
                  <a:pt x="1009" y="21"/>
                </a:cubicBezTo>
                <a:close/>
              </a:path>
            </a:pathLst>
          </a:custGeom>
          <a:solidFill>
            <a:schemeClr val="bg1">
              <a:lumMod val="50000"/>
            </a:schemeClr>
          </a:solidFill>
          <a:ln w="9525">
            <a:noFill/>
            <a:round/>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a:sym typeface="Agency FB" panose="020B0503020202020204" pitchFamily="34" charset="0"/>
            </a:endParaRPr>
          </a:p>
        </p:txBody>
      </p:sp>
      <p:grpSp>
        <p:nvGrpSpPr>
          <p:cNvPr id="3" name="组合 2"/>
          <p:cNvGrpSpPr/>
          <p:nvPr/>
        </p:nvGrpSpPr>
        <p:grpSpPr>
          <a:xfrm>
            <a:off x="9371863" y="2097439"/>
            <a:ext cx="971687" cy="2286699"/>
            <a:chOff x="7028897" y="1573079"/>
            <a:chExt cx="728765" cy="1715024"/>
          </a:xfrm>
        </p:grpSpPr>
        <p:sp>
          <p:nvSpPr>
            <p:cNvPr id="72" name="Freeform 626"/>
            <p:cNvSpPr/>
            <p:nvPr/>
          </p:nvSpPr>
          <p:spPr bwMode="auto">
            <a:xfrm>
              <a:off x="7028897" y="1573079"/>
              <a:ext cx="728765" cy="1715024"/>
            </a:xfrm>
            <a:custGeom>
              <a:avLst/>
              <a:gdLst>
                <a:gd name="T0" fmla="*/ 414 w 896"/>
                <a:gd name="T1" fmla="*/ 302 h 2109"/>
                <a:gd name="T2" fmla="*/ 0 w 896"/>
                <a:gd name="T3" fmla="*/ 0 h 2109"/>
                <a:gd name="T4" fmla="*/ 0 w 896"/>
                <a:gd name="T5" fmla="*/ 25 h 2109"/>
                <a:gd name="T6" fmla="*/ 874 w 896"/>
                <a:gd name="T7" fmla="*/ 1465 h 2109"/>
                <a:gd name="T8" fmla="*/ 741 w 896"/>
                <a:gd name="T9" fmla="*/ 2109 h 2109"/>
                <a:gd name="T10" fmla="*/ 765 w 896"/>
                <a:gd name="T11" fmla="*/ 2109 h 2109"/>
                <a:gd name="T12" fmla="*/ 896 w 896"/>
                <a:gd name="T13" fmla="*/ 1465 h 2109"/>
                <a:gd name="T14" fmla="*/ 414 w 896"/>
                <a:gd name="T15" fmla="*/ 302 h 2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6" h="2109">
                  <a:moveTo>
                    <a:pt x="414" y="302"/>
                  </a:moveTo>
                  <a:cubicBezTo>
                    <a:pt x="291" y="179"/>
                    <a:pt x="151" y="77"/>
                    <a:pt x="0" y="0"/>
                  </a:cubicBezTo>
                  <a:cubicBezTo>
                    <a:pt x="0" y="25"/>
                    <a:pt x="0" y="25"/>
                    <a:pt x="0" y="25"/>
                  </a:cubicBezTo>
                  <a:cubicBezTo>
                    <a:pt x="519" y="296"/>
                    <a:pt x="874" y="840"/>
                    <a:pt x="874" y="1465"/>
                  </a:cubicBezTo>
                  <a:cubicBezTo>
                    <a:pt x="874" y="1694"/>
                    <a:pt x="827" y="1912"/>
                    <a:pt x="741" y="2109"/>
                  </a:cubicBezTo>
                  <a:cubicBezTo>
                    <a:pt x="765" y="2109"/>
                    <a:pt x="765" y="2109"/>
                    <a:pt x="765" y="2109"/>
                  </a:cubicBezTo>
                  <a:cubicBezTo>
                    <a:pt x="851" y="1908"/>
                    <a:pt x="896" y="1690"/>
                    <a:pt x="896" y="1465"/>
                  </a:cubicBezTo>
                  <a:cubicBezTo>
                    <a:pt x="896" y="1026"/>
                    <a:pt x="725" y="613"/>
                    <a:pt x="414" y="302"/>
                  </a:cubicBezTo>
                  <a:close/>
                </a:path>
              </a:pathLst>
            </a:custGeom>
            <a:solidFill>
              <a:schemeClr val="bg1">
                <a:lumMod val="50000"/>
              </a:schemeClr>
            </a:solidFill>
            <a:ln w="9525">
              <a:noFill/>
              <a:round/>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76" name="Oval 630"/>
            <p:cNvSpPr>
              <a:spLocks noChangeArrowheads="1"/>
            </p:cNvSpPr>
            <p:nvPr/>
          </p:nvSpPr>
          <p:spPr bwMode="auto">
            <a:xfrm>
              <a:off x="7306358" y="1774310"/>
              <a:ext cx="229955" cy="229955"/>
            </a:xfrm>
            <a:prstGeom prst="ellipse">
              <a:avLst/>
            </a:prstGeom>
            <a:solidFill>
              <a:schemeClr val="accent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77" name="Freeform 644"/>
            <p:cNvSpPr/>
            <p:nvPr/>
          </p:nvSpPr>
          <p:spPr bwMode="auto">
            <a:xfrm>
              <a:off x="7405998" y="1824377"/>
              <a:ext cx="78832" cy="78832"/>
            </a:xfrm>
            <a:custGeom>
              <a:avLst/>
              <a:gdLst>
                <a:gd name="T0" fmla="*/ 97 w 97"/>
                <a:gd name="T1" fmla="*/ 90 h 97"/>
                <a:gd name="T2" fmla="*/ 8 w 97"/>
                <a:gd name="T3" fmla="*/ 0 h 97"/>
                <a:gd name="T4" fmla="*/ 0 w 97"/>
                <a:gd name="T5" fmla="*/ 2 h 97"/>
                <a:gd name="T6" fmla="*/ 96 w 97"/>
                <a:gd name="T7" fmla="*/ 97 h 97"/>
                <a:gd name="T8" fmla="*/ 97 w 97"/>
                <a:gd name="T9" fmla="*/ 90 h 97"/>
              </a:gdLst>
              <a:ahLst/>
              <a:cxnLst>
                <a:cxn ang="0">
                  <a:pos x="T0" y="T1"/>
                </a:cxn>
                <a:cxn ang="0">
                  <a:pos x="T2" y="T3"/>
                </a:cxn>
                <a:cxn ang="0">
                  <a:pos x="T4" y="T5"/>
                </a:cxn>
                <a:cxn ang="0">
                  <a:pos x="T6" y="T7"/>
                </a:cxn>
                <a:cxn ang="0">
                  <a:pos x="T8" y="T9"/>
                </a:cxn>
              </a:cxnLst>
              <a:rect l="0" t="0" r="r" b="b"/>
              <a:pathLst>
                <a:path w="97" h="97">
                  <a:moveTo>
                    <a:pt x="97" y="90"/>
                  </a:moveTo>
                  <a:cubicBezTo>
                    <a:pt x="8" y="0"/>
                    <a:pt x="8" y="0"/>
                    <a:pt x="8" y="0"/>
                  </a:cubicBezTo>
                  <a:cubicBezTo>
                    <a:pt x="5" y="1"/>
                    <a:pt x="3" y="1"/>
                    <a:pt x="0" y="2"/>
                  </a:cubicBezTo>
                  <a:cubicBezTo>
                    <a:pt x="96" y="97"/>
                    <a:pt x="96" y="97"/>
                    <a:pt x="96" y="97"/>
                  </a:cubicBezTo>
                  <a:cubicBezTo>
                    <a:pt x="96" y="95"/>
                    <a:pt x="97" y="92"/>
                    <a:pt x="97" y="90"/>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78" name="Freeform 645"/>
            <p:cNvSpPr/>
            <p:nvPr/>
          </p:nvSpPr>
          <p:spPr bwMode="auto">
            <a:xfrm>
              <a:off x="7382587" y="1834362"/>
              <a:ext cx="93290" cy="93290"/>
            </a:xfrm>
            <a:custGeom>
              <a:avLst/>
              <a:gdLst>
                <a:gd name="T0" fmla="*/ 115 w 115"/>
                <a:gd name="T1" fmla="*/ 110 h 115"/>
                <a:gd name="T2" fmla="*/ 5 w 115"/>
                <a:gd name="T3" fmla="*/ 0 h 115"/>
                <a:gd name="T4" fmla="*/ 0 w 115"/>
                <a:gd name="T5" fmla="*/ 4 h 115"/>
                <a:gd name="T6" fmla="*/ 111 w 115"/>
                <a:gd name="T7" fmla="*/ 115 h 115"/>
                <a:gd name="T8" fmla="*/ 115 w 115"/>
                <a:gd name="T9" fmla="*/ 110 h 115"/>
              </a:gdLst>
              <a:ahLst/>
              <a:cxnLst>
                <a:cxn ang="0">
                  <a:pos x="T0" y="T1"/>
                </a:cxn>
                <a:cxn ang="0">
                  <a:pos x="T2" y="T3"/>
                </a:cxn>
                <a:cxn ang="0">
                  <a:pos x="T4" y="T5"/>
                </a:cxn>
                <a:cxn ang="0">
                  <a:pos x="T6" y="T7"/>
                </a:cxn>
                <a:cxn ang="0">
                  <a:pos x="T8" y="T9"/>
                </a:cxn>
              </a:cxnLst>
              <a:rect l="0" t="0" r="r" b="b"/>
              <a:pathLst>
                <a:path w="115" h="115">
                  <a:moveTo>
                    <a:pt x="115" y="110"/>
                  </a:moveTo>
                  <a:cubicBezTo>
                    <a:pt x="5" y="0"/>
                    <a:pt x="5" y="0"/>
                    <a:pt x="5" y="0"/>
                  </a:cubicBezTo>
                  <a:cubicBezTo>
                    <a:pt x="3" y="1"/>
                    <a:pt x="1" y="2"/>
                    <a:pt x="0" y="4"/>
                  </a:cubicBezTo>
                  <a:cubicBezTo>
                    <a:pt x="111" y="115"/>
                    <a:pt x="111" y="115"/>
                    <a:pt x="111" y="115"/>
                  </a:cubicBezTo>
                  <a:cubicBezTo>
                    <a:pt x="112" y="113"/>
                    <a:pt x="113" y="112"/>
                    <a:pt x="115" y="110"/>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79" name="Freeform 646"/>
            <p:cNvSpPr/>
            <p:nvPr/>
          </p:nvSpPr>
          <p:spPr bwMode="auto">
            <a:xfrm>
              <a:off x="7392915" y="1828509"/>
              <a:ext cx="88815" cy="87782"/>
            </a:xfrm>
            <a:custGeom>
              <a:avLst/>
              <a:gdLst>
                <a:gd name="T0" fmla="*/ 109 w 109"/>
                <a:gd name="T1" fmla="*/ 102 h 108"/>
                <a:gd name="T2" fmla="*/ 6 w 109"/>
                <a:gd name="T3" fmla="*/ 0 h 108"/>
                <a:gd name="T4" fmla="*/ 0 w 109"/>
                <a:gd name="T5" fmla="*/ 2 h 108"/>
                <a:gd name="T6" fmla="*/ 106 w 109"/>
                <a:gd name="T7" fmla="*/ 108 h 108"/>
                <a:gd name="T8" fmla="*/ 109 w 109"/>
                <a:gd name="T9" fmla="*/ 102 h 108"/>
              </a:gdLst>
              <a:ahLst/>
              <a:cxnLst>
                <a:cxn ang="0">
                  <a:pos x="T0" y="T1"/>
                </a:cxn>
                <a:cxn ang="0">
                  <a:pos x="T2" y="T3"/>
                </a:cxn>
                <a:cxn ang="0">
                  <a:pos x="T4" y="T5"/>
                </a:cxn>
                <a:cxn ang="0">
                  <a:pos x="T6" y="T7"/>
                </a:cxn>
                <a:cxn ang="0">
                  <a:pos x="T8" y="T9"/>
                </a:cxn>
              </a:cxnLst>
              <a:rect l="0" t="0" r="r" b="b"/>
              <a:pathLst>
                <a:path w="109" h="108">
                  <a:moveTo>
                    <a:pt x="109" y="102"/>
                  </a:moveTo>
                  <a:cubicBezTo>
                    <a:pt x="6" y="0"/>
                    <a:pt x="6" y="0"/>
                    <a:pt x="6" y="0"/>
                  </a:cubicBezTo>
                  <a:cubicBezTo>
                    <a:pt x="4" y="1"/>
                    <a:pt x="2" y="2"/>
                    <a:pt x="0" y="2"/>
                  </a:cubicBezTo>
                  <a:cubicBezTo>
                    <a:pt x="106" y="108"/>
                    <a:pt x="106" y="108"/>
                    <a:pt x="106" y="108"/>
                  </a:cubicBezTo>
                  <a:cubicBezTo>
                    <a:pt x="107" y="106"/>
                    <a:pt x="108" y="104"/>
                    <a:pt x="109" y="102"/>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80" name="Freeform 647"/>
            <p:cNvSpPr/>
            <p:nvPr/>
          </p:nvSpPr>
          <p:spPr bwMode="auto">
            <a:xfrm>
              <a:off x="7372605" y="1842281"/>
              <a:ext cx="95356" cy="94323"/>
            </a:xfrm>
            <a:custGeom>
              <a:avLst/>
              <a:gdLst>
                <a:gd name="T0" fmla="*/ 117 w 117"/>
                <a:gd name="T1" fmla="*/ 112 h 116"/>
                <a:gd name="T2" fmla="*/ 5 w 117"/>
                <a:gd name="T3" fmla="*/ 0 h 116"/>
                <a:gd name="T4" fmla="*/ 0 w 117"/>
                <a:gd name="T5" fmla="*/ 4 h 116"/>
                <a:gd name="T6" fmla="*/ 113 w 117"/>
                <a:gd name="T7" fmla="*/ 116 h 116"/>
                <a:gd name="T8" fmla="*/ 117 w 117"/>
                <a:gd name="T9" fmla="*/ 112 h 116"/>
              </a:gdLst>
              <a:ahLst/>
              <a:cxnLst>
                <a:cxn ang="0">
                  <a:pos x="T0" y="T1"/>
                </a:cxn>
                <a:cxn ang="0">
                  <a:pos x="T2" y="T3"/>
                </a:cxn>
                <a:cxn ang="0">
                  <a:pos x="T4" y="T5"/>
                </a:cxn>
                <a:cxn ang="0">
                  <a:pos x="T6" y="T7"/>
                </a:cxn>
                <a:cxn ang="0">
                  <a:pos x="T8" y="T9"/>
                </a:cxn>
              </a:cxnLst>
              <a:rect l="0" t="0" r="r" b="b"/>
              <a:pathLst>
                <a:path w="117" h="116">
                  <a:moveTo>
                    <a:pt x="117" y="112"/>
                  </a:moveTo>
                  <a:cubicBezTo>
                    <a:pt x="5" y="0"/>
                    <a:pt x="5" y="0"/>
                    <a:pt x="5" y="0"/>
                  </a:cubicBezTo>
                  <a:cubicBezTo>
                    <a:pt x="3" y="1"/>
                    <a:pt x="2" y="2"/>
                    <a:pt x="0" y="4"/>
                  </a:cubicBezTo>
                  <a:cubicBezTo>
                    <a:pt x="113" y="116"/>
                    <a:pt x="113" y="116"/>
                    <a:pt x="113" y="116"/>
                  </a:cubicBezTo>
                  <a:cubicBezTo>
                    <a:pt x="114" y="115"/>
                    <a:pt x="116" y="113"/>
                    <a:pt x="117" y="112"/>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81" name="Freeform 648"/>
            <p:cNvSpPr/>
            <p:nvPr/>
          </p:nvSpPr>
          <p:spPr bwMode="auto">
            <a:xfrm>
              <a:off x="7359716" y="1862588"/>
              <a:ext cx="88127" cy="87094"/>
            </a:xfrm>
            <a:custGeom>
              <a:avLst/>
              <a:gdLst>
                <a:gd name="T0" fmla="*/ 108 w 108"/>
                <a:gd name="T1" fmla="*/ 105 h 107"/>
                <a:gd name="T2" fmla="*/ 3 w 108"/>
                <a:gd name="T3" fmla="*/ 0 h 107"/>
                <a:gd name="T4" fmla="*/ 0 w 108"/>
                <a:gd name="T5" fmla="*/ 6 h 107"/>
                <a:gd name="T6" fmla="*/ 101 w 108"/>
                <a:gd name="T7" fmla="*/ 107 h 107"/>
                <a:gd name="T8" fmla="*/ 108 w 108"/>
                <a:gd name="T9" fmla="*/ 105 h 107"/>
              </a:gdLst>
              <a:ahLst/>
              <a:cxnLst>
                <a:cxn ang="0">
                  <a:pos x="T0" y="T1"/>
                </a:cxn>
                <a:cxn ang="0">
                  <a:pos x="T2" y="T3"/>
                </a:cxn>
                <a:cxn ang="0">
                  <a:pos x="T4" y="T5"/>
                </a:cxn>
                <a:cxn ang="0">
                  <a:pos x="T6" y="T7"/>
                </a:cxn>
                <a:cxn ang="0">
                  <a:pos x="T8" y="T9"/>
                </a:cxn>
              </a:cxnLst>
              <a:rect l="0" t="0" r="r" b="b"/>
              <a:pathLst>
                <a:path w="108" h="107">
                  <a:moveTo>
                    <a:pt x="108" y="105"/>
                  </a:moveTo>
                  <a:cubicBezTo>
                    <a:pt x="3" y="0"/>
                    <a:pt x="3" y="0"/>
                    <a:pt x="3" y="0"/>
                  </a:cubicBezTo>
                  <a:cubicBezTo>
                    <a:pt x="2" y="2"/>
                    <a:pt x="1" y="4"/>
                    <a:pt x="0" y="6"/>
                  </a:cubicBezTo>
                  <a:cubicBezTo>
                    <a:pt x="101" y="107"/>
                    <a:pt x="101" y="107"/>
                    <a:pt x="101" y="107"/>
                  </a:cubicBezTo>
                  <a:cubicBezTo>
                    <a:pt x="104" y="107"/>
                    <a:pt x="106" y="106"/>
                    <a:pt x="108" y="105"/>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82" name="Freeform 649"/>
            <p:cNvSpPr/>
            <p:nvPr/>
          </p:nvSpPr>
          <p:spPr bwMode="auto">
            <a:xfrm>
              <a:off x="7422368" y="1824570"/>
              <a:ext cx="63685" cy="63341"/>
            </a:xfrm>
            <a:custGeom>
              <a:avLst/>
              <a:gdLst>
                <a:gd name="T0" fmla="*/ 185 w 185"/>
                <a:gd name="T1" fmla="*/ 163 h 184"/>
                <a:gd name="T2" fmla="*/ 19 w 185"/>
                <a:gd name="T3" fmla="*/ 0 h 184"/>
                <a:gd name="T4" fmla="*/ 0 w 185"/>
                <a:gd name="T5" fmla="*/ 0 h 184"/>
                <a:gd name="T6" fmla="*/ 185 w 185"/>
                <a:gd name="T7" fmla="*/ 184 h 184"/>
                <a:gd name="T8" fmla="*/ 185 w 185"/>
                <a:gd name="T9" fmla="*/ 163 h 184"/>
              </a:gdLst>
              <a:ahLst/>
              <a:cxnLst>
                <a:cxn ang="0">
                  <a:pos x="T0" y="T1"/>
                </a:cxn>
                <a:cxn ang="0">
                  <a:pos x="T2" y="T3"/>
                </a:cxn>
                <a:cxn ang="0">
                  <a:pos x="T4" y="T5"/>
                </a:cxn>
                <a:cxn ang="0">
                  <a:pos x="T6" y="T7"/>
                </a:cxn>
                <a:cxn ang="0">
                  <a:pos x="T8" y="T9"/>
                </a:cxn>
              </a:cxnLst>
              <a:rect l="0" t="0" r="r" b="b"/>
              <a:pathLst>
                <a:path w="185" h="184">
                  <a:moveTo>
                    <a:pt x="185" y="163"/>
                  </a:moveTo>
                  <a:lnTo>
                    <a:pt x="19" y="0"/>
                  </a:lnTo>
                  <a:lnTo>
                    <a:pt x="0" y="0"/>
                  </a:lnTo>
                  <a:lnTo>
                    <a:pt x="185" y="184"/>
                  </a:lnTo>
                  <a:lnTo>
                    <a:pt x="185" y="163"/>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83" name="Freeform 650"/>
            <p:cNvSpPr/>
            <p:nvPr/>
          </p:nvSpPr>
          <p:spPr bwMode="auto">
            <a:xfrm>
              <a:off x="7456792" y="1823690"/>
              <a:ext cx="29261" cy="28228"/>
            </a:xfrm>
            <a:custGeom>
              <a:avLst/>
              <a:gdLst>
                <a:gd name="T0" fmla="*/ 85 w 85"/>
                <a:gd name="T1" fmla="*/ 64 h 82"/>
                <a:gd name="T2" fmla="*/ 21 w 85"/>
                <a:gd name="T3" fmla="*/ 0 h 82"/>
                <a:gd name="T4" fmla="*/ 0 w 85"/>
                <a:gd name="T5" fmla="*/ 0 h 82"/>
                <a:gd name="T6" fmla="*/ 85 w 85"/>
                <a:gd name="T7" fmla="*/ 82 h 82"/>
                <a:gd name="T8" fmla="*/ 85 w 85"/>
                <a:gd name="T9" fmla="*/ 64 h 82"/>
              </a:gdLst>
              <a:ahLst/>
              <a:cxnLst>
                <a:cxn ang="0">
                  <a:pos x="T0" y="T1"/>
                </a:cxn>
                <a:cxn ang="0">
                  <a:pos x="T2" y="T3"/>
                </a:cxn>
                <a:cxn ang="0">
                  <a:pos x="T4" y="T5"/>
                </a:cxn>
                <a:cxn ang="0">
                  <a:pos x="T6" y="T7"/>
                </a:cxn>
                <a:cxn ang="0">
                  <a:pos x="T8" y="T9"/>
                </a:cxn>
              </a:cxnLst>
              <a:rect l="0" t="0" r="r" b="b"/>
              <a:pathLst>
                <a:path w="85" h="82">
                  <a:moveTo>
                    <a:pt x="85" y="64"/>
                  </a:moveTo>
                  <a:lnTo>
                    <a:pt x="21" y="0"/>
                  </a:lnTo>
                  <a:lnTo>
                    <a:pt x="0" y="0"/>
                  </a:lnTo>
                  <a:lnTo>
                    <a:pt x="85" y="82"/>
                  </a:lnTo>
                  <a:lnTo>
                    <a:pt x="85" y="64"/>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84" name="Freeform 651"/>
            <p:cNvSpPr/>
            <p:nvPr/>
          </p:nvSpPr>
          <p:spPr bwMode="auto">
            <a:xfrm>
              <a:off x="7474502" y="1823691"/>
              <a:ext cx="11360" cy="11360"/>
            </a:xfrm>
            <a:custGeom>
              <a:avLst/>
              <a:gdLst>
                <a:gd name="T0" fmla="*/ 33 w 33"/>
                <a:gd name="T1" fmla="*/ 0 h 33"/>
                <a:gd name="T2" fmla="*/ 0 w 33"/>
                <a:gd name="T3" fmla="*/ 0 h 33"/>
                <a:gd name="T4" fmla="*/ 33 w 33"/>
                <a:gd name="T5" fmla="*/ 33 h 33"/>
                <a:gd name="T6" fmla="*/ 33 w 33"/>
                <a:gd name="T7" fmla="*/ 0 h 33"/>
              </a:gdLst>
              <a:ahLst/>
              <a:cxnLst>
                <a:cxn ang="0">
                  <a:pos x="T0" y="T1"/>
                </a:cxn>
                <a:cxn ang="0">
                  <a:pos x="T2" y="T3"/>
                </a:cxn>
                <a:cxn ang="0">
                  <a:pos x="T4" y="T5"/>
                </a:cxn>
                <a:cxn ang="0">
                  <a:pos x="T6" y="T7"/>
                </a:cxn>
              </a:cxnLst>
              <a:rect l="0" t="0" r="r" b="b"/>
              <a:pathLst>
                <a:path w="33" h="33">
                  <a:moveTo>
                    <a:pt x="33" y="0"/>
                  </a:moveTo>
                  <a:lnTo>
                    <a:pt x="0" y="0"/>
                  </a:lnTo>
                  <a:lnTo>
                    <a:pt x="33" y="33"/>
                  </a:lnTo>
                  <a:lnTo>
                    <a:pt x="33" y="0"/>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85" name="Freeform 652"/>
            <p:cNvSpPr/>
            <p:nvPr/>
          </p:nvSpPr>
          <p:spPr bwMode="auto">
            <a:xfrm>
              <a:off x="7439388" y="1823883"/>
              <a:ext cx="46473" cy="46129"/>
            </a:xfrm>
            <a:custGeom>
              <a:avLst/>
              <a:gdLst>
                <a:gd name="T0" fmla="*/ 135 w 135"/>
                <a:gd name="T1" fmla="*/ 113 h 134"/>
                <a:gd name="T2" fmla="*/ 21 w 135"/>
                <a:gd name="T3" fmla="*/ 0 h 134"/>
                <a:gd name="T4" fmla="*/ 0 w 135"/>
                <a:gd name="T5" fmla="*/ 0 h 134"/>
                <a:gd name="T6" fmla="*/ 135 w 135"/>
                <a:gd name="T7" fmla="*/ 134 h 134"/>
                <a:gd name="T8" fmla="*/ 135 w 135"/>
                <a:gd name="T9" fmla="*/ 113 h 134"/>
              </a:gdLst>
              <a:ahLst/>
              <a:cxnLst>
                <a:cxn ang="0">
                  <a:pos x="T0" y="T1"/>
                </a:cxn>
                <a:cxn ang="0">
                  <a:pos x="T2" y="T3"/>
                </a:cxn>
                <a:cxn ang="0">
                  <a:pos x="T4" y="T5"/>
                </a:cxn>
                <a:cxn ang="0">
                  <a:pos x="T6" y="T7"/>
                </a:cxn>
                <a:cxn ang="0">
                  <a:pos x="T8" y="T9"/>
                </a:cxn>
              </a:cxnLst>
              <a:rect l="0" t="0" r="r" b="b"/>
              <a:pathLst>
                <a:path w="135" h="134">
                  <a:moveTo>
                    <a:pt x="135" y="113"/>
                  </a:moveTo>
                  <a:lnTo>
                    <a:pt x="21" y="0"/>
                  </a:lnTo>
                  <a:lnTo>
                    <a:pt x="0" y="0"/>
                  </a:lnTo>
                  <a:lnTo>
                    <a:pt x="135" y="134"/>
                  </a:lnTo>
                  <a:lnTo>
                    <a:pt x="135" y="113"/>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86" name="Freeform 654"/>
            <p:cNvSpPr/>
            <p:nvPr/>
          </p:nvSpPr>
          <p:spPr bwMode="auto">
            <a:xfrm>
              <a:off x="7365375" y="1851420"/>
              <a:ext cx="92602" cy="93635"/>
            </a:xfrm>
            <a:custGeom>
              <a:avLst/>
              <a:gdLst>
                <a:gd name="T0" fmla="*/ 114 w 114"/>
                <a:gd name="T1" fmla="*/ 111 h 115"/>
                <a:gd name="T2" fmla="*/ 4 w 114"/>
                <a:gd name="T3" fmla="*/ 0 h 115"/>
                <a:gd name="T4" fmla="*/ 0 w 114"/>
                <a:gd name="T5" fmla="*/ 5 h 115"/>
                <a:gd name="T6" fmla="*/ 109 w 114"/>
                <a:gd name="T7" fmla="*/ 115 h 115"/>
                <a:gd name="T8" fmla="*/ 114 w 114"/>
                <a:gd name="T9" fmla="*/ 111 h 115"/>
              </a:gdLst>
              <a:ahLst/>
              <a:cxnLst>
                <a:cxn ang="0">
                  <a:pos x="T0" y="T1"/>
                </a:cxn>
                <a:cxn ang="0">
                  <a:pos x="T2" y="T3"/>
                </a:cxn>
                <a:cxn ang="0">
                  <a:pos x="T4" y="T5"/>
                </a:cxn>
                <a:cxn ang="0">
                  <a:pos x="T6" y="T7"/>
                </a:cxn>
                <a:cxn ang="0">
                  <a:pos x="T8" y="T9"/>
                </a:cxn>
              </a:cxnLst>
              <a:rect l="0" t="0" r="r" b="b"/>
              <a:pathLst>
                <a:path w="114" h="115">
                  <a:moveTo>
                    <a:pt x="114" y="111"/>
                  </a:moveTo>
                  <a:cubicBezTo>
                    <a:pt x="4" y="0"/>
                    <a:pt x="4" y="0"/>
                    <a:pt x="4" y="0"/>
                  </a:cubicBezTo>
                  <a:cubicBezTo>
                    <a:pt x="2" y="2"/>
                    <a:pt x="1" y="4"/>
                    <a:pt x="0" y="5"/>
                  </a:cubicBezTo>
                  <a:cubicBezTo>
                    <a:pt x="109" y="115"/>
                    <a:pt x="109" y="115"/>
                    <a:pt x="109" y="115"/>
                  </a:cubicBezTo>
                  <a:cubicBezTo>
                    <a:pt x="111" y="113"/>
                    <a:pt x="113" y="112"/>
                    <a:pt x="114" y="111"/>
                  </a:cubicBezTo>
                  <a:close/>
                </a:path>
              </a:pathLst>
            </a:custGeom>
            <a:solidFill>
              <a:schemeClr val="accent3"/>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87" name="Freeform 655"/>
            <p:cNvSpPr/>
            <p:nvPr/>
          </p:nvSpPr>
          <p:spPr bwMode="auto">
            <a:xfrm>
              <a:off x="7362277" y="1915795"/>
              <a:ext cx="31670" cy="32359"/>
            </a:xfrm>
            <a:custGeom>
              <a:avLst/>
              <a:gdLst>
                <a:gd name="T0" fmla="*/ 39 w 39"/>
                <a:gd name="T1" fmla="*/ 40 h 40"/>
                <a:gd name="T2" fmla="*/ 0 w 39"/>
                <a:gd name="T3" fmla="*/ 0 h 40"/>
                <a:gd name="T4" fmla="*/ 39 w 39"/>
                <a:gd name="T5" fmla="*/ 40 h 40"/>
              </a:gdLst>
              <a:ahLst/>
              <a:cxnLst>
                <a:cxn ang="0">
                  <a:pos x="T0" y="T1"/>
                </a:cxn>
                <a:cxn ang="0">
                  <a:pos x="T2" y="T3"/>
                </a:cxn>
                <a:cxn ang="0">
                  <a:pos x="T4" y="T5"/>
                </a:cxn>
              </a:cxnLst>
              <a:rect l="0" t="0" r="r" b="b"/>
              <a:pathLst>
                <a:path w="39" h="40">
                  <a:moveTo>
                    <a:pt x="39" y="40"/>
                  </a:moveTo>
                  <a:cubicBezTo>
                    <a:pt x="0" y="0"/>
                    <a:pt x="0" y="0"/>
                    <a:pt x="0" y="0"/>
                  </a:cubicBezTo>
                  <a:cubicBezTo>
                    <a:pt x="8" y="18"/>
                    <a:pt x="22" y="32"/>
                    <a:pt x="39" y="40"/>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88" name="Freeform 656"/>
            <p:cNvSpPr/>
            <p:nvPr/>
          </p:nvSpPr>
          <p:spPr bwMode="auto">
            <a:xfrm>
              <a:off x="7356618" y="1875861"/>
              <a:ext cx="77111" cy="77111"/>
            </a:xfrm>
            <a:custGeom>
              <a:avLst/>
              <a:gdLst>
                <a:gd name="T0" fmla="*/ 95 w 95"/>
                <a:gd name="T1" fmla="*/ 94 h 95"/>
                <a:gd name="T2" fmla="*/ 1 w 95"/>
                <a:gd name="T3" fmla="*/ 0 h 95"/>
                <a:gd name="T4" fmla="*/ 0 w 95"/>
                <a:gd name="T5" fmla="*/ 8 h 95"/>
                <a:gd name="T6" fmla="*/ 88 w 95"/>
                <a:gd name="T7" fmla="*/ 95 h 95"/>
                <a:gd name="T8" fmla="*/ 95 w 95"/>
                <a:gd name="T9" fmla="*/ 94 h 95"/>
              </a:gdLst>
              <a:ahLst/>
              <a:cxnLst>
                <a:cxn ang="0">
                  <a:pos x="T0" y="T1"/>
                </a:cxn>
                <a:cxn ang="0">
                  <a:pos x="T2" y="T3"/>
                </a:cxn>
                <a:cxn ang="0">
                  <a:pos x="T4" y="T5"/>
                </a:cxn>
                <a:cxn ang="0">
                  <a:pos x="T6" y="T7"/>
                </a:cxn>
                <a:cxn ang="0">
                  <a:pos x="T8" y="T9"/>
                </a:cxn>
              </a:cxnLst>
              <a:rect l="0" t="0" r="r" b="b"/>
              <a:pathLst>
                <a:path w="95" h="95">
                  <a:moveTo>
                    <a:pt x="95" y="94"/>
                  </a:moveTo>
                  <a:cubicBezTo>
                    <a:pt x="1" y="0"/>
                    <a:pt x="1" y="0"/>
                    <a:pt x="1" y="0"/>
                  </a:cubicBezTo>
                  <a:cubicBezTo>
                    <a:pt x="1" y="3"/>
                    <a:pt x="1" y="5"/>
                    <a:pt x="0" y="8"/>
                  </a:cubicBezTo>
                  <a:cubicBezTo>
                    <a:pt x="88" y="95"/>
                    <a:pt x="88" y="95"/>
                    <a:pt x="88" y="95"/>
                  </a:cubicBezTo>
                  <a:cubicBezTo>
                    <a:pt x="90" y="95"/>
                    <a:pt x="93" y="95"/>
                    <a:pt x="95" y="94"/>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89" name="Freeform 657"/>
            <p:cNvSpPr/>
            <p:nvPr/>
          </p:nvSpPr>
          <p:spPr bwMode="auto">
            <a:xfrm>
              <a:off x="7356618" y="1893074"/>
              <a:ext cx="60931" cy="60931"/>
            </a:xfrm>
            <a:custGeom>
              <a:avLst/>
              <a:gdLst>
                <a:gd name="T0" fmla="*/ 65 w 75"/>
                <a:gd name="T1" fmla="*/ 73 h 75"/>
                <a:gd name="T2" fmla="*/ 75 w 75"/>
                <a:gd name="T3" fmla="*/ 75 h 75"/>
                <a:gd name="T4" fmla="*/ 0 w 75"/>
                <a:gd name="T5" fmla="*/ 0 h 75"/>
                <a:gd name="T6" fmla="*/ 1 w 75"/>
                <a:gd name="T7" fmla="*/ 9 h 75"/>
                <a:gd name="T8" fmla="*/ 65 w 75"/>
                <a:gd name="T9" fmla="*/ 73 h 75"/>
              </a:gdLst>
              <a:ahLst/>
              <a:cxnLst>
                <a:cxn ang="0">
                  <a:pos x="T0" y="T1"/>
                </a:cxn>
                <a:cxn ang="0">
                  <a:pos x="T2" y="T3"/>
                </a:cxn>
                <a:cxn ang="0">
                  <a:pos x="T4" y="T5"/>
                </a:cxn>
                <a:cxn ang="0">
                  <a:pos x="T6" y="T7"/>
                </a:cxn>
                <a:cxn ang="0">
                  <a:pos x="T8" y="T9"/>
                </a:cxn>
              </a:cxnLst>
              <a:rect l="0" t="0" r="r" b="b"/>
              <a:pathLst>
                <a:path w="75" h="75">
                  <a:moveTo>
                    <a:pt x="65" y="73"/>
                  </a:moveTo>
                  <a:cubicBezTo>
                    <a:pt x="68" y="74"/>
                    <a:pt x="72" y="74"/>
                    <a:pt x="75" y="75"/>
                  </a:cubicBezTo>
                  <a:cubicBezTo>
                    <a:pt x="0" y="0"/>
                    <a:pt x="0" y="0"/>
                    <a:pt x="0" y="0"/>
                  </a:cubicBezTo>
                  <a:cubicBezTo>
                    <a:pt x="0" y="3"/>
                    <a:pt x="0" y="6"/>
                    <a:pt x="1" y="9"/>
                  </a:cubicBezTo>
                  <a:lnTo>
                    <a:pt x="65" y="73"/>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4" name="组合 3"/>
          <p:cNvGrpSpPr/>
          <p:nvPr/>
        </p:nvGrpSpPr>
        <p:grpSpPr>
          <a:xfrm>
            <a:off x="6777385" y="3227480"/>
            <a:ext cx="3052756" cy="2241259"/>
            <a:chOff x="5083038" y="2420610"/>
            <a:chExt cx="2289567" cy="1680944"/>
          </a:xfrm>
        </p:grpSpPr>
        <p:sp>
          <p:nvSpPr>
            <p:cNvPr id="74" name="Freeform 628"/>
            <p:cNvSpPr/>
            <p:nvPr/>
          </p:nvSpPr>
          <p:spPr bwMode="auto">
            <a:xfrm>
              <a:off x="5083038" y="2420610"/>
              <a:ext cx="2289567" cy="1680944"/>
            </a:xfrm>
            <a:custGeom>
              <a:avLst/>
              <a:gdLst>
                <a:gd name="T0" fmla="*/ 2800 w 2816"/>
                <a:gd name="T1" fmla="*/ 1561 h 2067"/>
                <a:gd name="T2" fmla="*/ 1644 w 2816"/>
                <a:gd name="T3" fmla="*/ 2046 h 2067"/>
                <a:gd name="T4" fmla="*/ 22 w 2816"/>
                <a:gd name="T5" fmla="*/ 423 h 2067"/>
                <a:gd name="T6" fmla="*/ 78 w 2816"/>
                <a:gd name="T7" fmla="*/ 0 h 2067"/>
                <a:gd name="T8" fmla="*/ 55 w 2816"/>
                <a:gd name="T9" fmla="*/ 0 h 2067"/>
                <a:gd name="T10" fmla="*/ 0 w 2816"/>
                <a:gd name="T11" fmla="*/ 423 h 2067"/>
                <a:gd name="T12" fmla="*/ 482 w 2816"/>
                <a:gd name="T13" fmla="*/ 1585 h 2067"/>
                <a:gd name="T14" fmla="*/ 1644 w 2816"/>
                <a:gd name="T15" fmla="*/ 2067 h 2067"/>
                <a:gd name="T16" fmla="*/ 2807 w 2816"/>
                <a:gd name="T17" fmla="*/ 1585 h 2067"/>
                <a:gd name="T18" fmla="*/ 2816 w 2816"/>
                <a:gd name="T19" fmla="*/ 1577 h 2067"/>
                <a:gd name="T20" fmla="*/ 2800 w 2816"/>
                <a:gd name="T21" fmla="*/ 1561 h 2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16" h="2067">
                  <a:moveTo>
                    <a:pt x="2800" y="1561"/>
                  </a:moveTo>
                  <a:cubicBezTo>
                    <a:pt x="2506" y="1860"/>
                    <a:pt x="2096" y="2046"/>
                    <a:pt x="1644" y="2046"/>
                  </a:cubicBezTo>
                  <a:cubicBezTo>
                    <a:pt x="750" y="2046"/>
                    <a:pt x="22" y="1318"/>
                    <a:pt x="22" y="423"/>
                  </a:cubicBezTo>
                  <a:cubicBezTo>
                    <a:pt x="22" y="277"/>
                    <a:pt x="41" y="135"/>
                    <a:pt x="78" y="0"/>
                  </a:cubicBezTo>
                  <a:cubicBezTo>
                    <a:pt x="55" y="0"/>
                    <a:pt x="55" y="0"/>
                    <a:pt x="55" y="0"/>
                  </a:cubicBezTo>
                  <a:cubicBezTo>
                    <a:pt x="19" y="136"/>
                    <a:pt x="0" y="278"/>
                    <a:pt x="0" y="423"/>
                  </a:cubicBezTo>
                  <a:cubicBezTo>
                    <a:pt x="0" y="862"/>
                    <a:pt x="171" y="1275"/>
                    <a:pt x="482" y="1585"/>
                  </a:cubicBezTo>
                  <a:cubicBezTo>
                    <a:pt x="792" y="1896"/>
                    <a:pt x="1205" y="2067"/>
                    <a:pt x="1644" y="2067"/>
                  </a:cubicBezTo>
                  <a:cubicBezTo>
                    <a:pt x="2084" y="2067"/>
                    <a:pt x="2497" y="1896"/>
                    <a:pt x="2807" y="1585"/>
                  </a:cubicBezTo>
                  <a:cubicBezTo>
                    <a:pt x="2810" y="1583"/>
                    <a:pt x="2813" y="1579"/>
                    <a:pt x="2816" y="1577"/>
                  </a:cubicBezTo>
                  <a:lnTo>
                    <a:pt x="2800" y="1561"/>
                  </a:lnTo>
                  <a:close/>
                </a:path>
              </a:pathLst>
            </a:custGeom>
            <a:solidFill>
              <a:schemeClr val="bg1">
                <a:lumMod val="50000"/>
              </a:schemeClr>
            </a:solidFill>
            <a:ln w="9525">
              <a:noFill/>
              <a:round/>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75" name="Oval 629"/>
            <p:cNvSpPr>
              <a:spLocks noChangeArrowheads="1"/>
            </p:cNvSpPr>
            <p:nvPr/>
          </p:nvSpPr>
          <p:spPr bwMode="auto">
            <a:xfrm>
              <a:off x="5186472" y="3466422"/>
              <a:ext cx="520153" cy="521186"/>
            </a:xfrm>
            <a:prstGeom prst="ellipse">
              <a:avLst/>
            </a:prstGeom>
            <a:solidFill>
              <a:schemeClr val="accent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90" name="Freeform 658"/>
            <p:cNvSpPr/>
            <p:nvPr/>
          </p:nvSpPr>
          <p:spPr bwMode="auto">
            <a:xfrm>
              <a:off x="5411445" y="3691559"/>
              <a:ext cx="143206" cy="143206"/>
            </a:xfrm>
            <a:custGeom>
              <a:avLst/>
              <a:gdLst>
                <a:gd name="T0" fmla="*/ 13 w 176"/>
                <a:gd name="T1" fmla="*/ 176 h 176"/>
                <a:gd name="T2" fmla="*/ 176 w 176"/>
                <a:gd name="T3" fmla="*/ 13 h 176"/>
                <a:gd name="T4" fmla="*/ 174 w 176"/>
                <a:gd name="T5" fmla="*/ 0 h 176"/>
                <a:gd name="T6" fmla="*/ 0 w 176"/>
                <a:gd name="T7" fmla="*/ 174 h 176"/>
                <a:gd name="T8" fmla="*/ 13 w 176"/>
                <a:gd name="T9" fmla="*/ 176 h 176"/>
              </a:gdLst>
              <a:ahLst/>
              <a:cxnLst>
                <a:cxn ang="0">
                  <a:pos x="T0" y="T1"/>
                </a:cxn>
                <a:cxn ang="0">
                  <a:pos x="T2" y="T3"/>
                </a:cxn>
                <a:cxn ang="0">
                  <a:pos x="T4" y="T5"/>
                </a:cxn>
                <a:cxn ang="0">
                  <a:pos x="T6" y="T7"/>
                </a:cxn>
                <a:cxn ang="0">
                  <a:pos x="T8" y="T9"/>
                </a:cxn>
              </a:cxnLst>
              <a:rect l="0" t="0" r="r" b="b"/>
              <a:pathLst>
                <a:path w="176" h="176">
                  <a:moveTo>
                    <a:pt x="13" y="176"/>
                  </a:moveTo>
                  <a:cubicBezTo>
                    <a:pt x="176" y="13"/>
                    <a:pt x="176" y="13"/>
                    <a:pt x="176" y="13"/>
                  </a:cubicBezTo>
                  <a:cubicBezTo>
                    <a:pt x="176" y="9"/>
                    <a:pt x="175" y="4"/>
                    <a:pt x="174" y="0"/>
                  </a:cubicBezTo>
                  <a:cubicBezTo>
                    <a:pt x="0" y="174"/>
                    <a:pt x="0" y="174"/>
                    <a:pt x="0" y="174"/>
                  </a:cubicBezTo>
                  <a:cubicBezTo>
                    <a:pt x="4" y="175"/>
                    <a:pt x="9" y="175"/>
                    <a:pt x="13" y="176"/>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91" name="Freeform 659"/>
            <p:cNvSpPr/>
            <p:nvPr/>
          </p:nvSpPr>
          <p:spPr bwMode="auto">
            <a:xfrm>
              <a:off x="5367575" y="3647686"/>
              <a:ext cx="170057" cy="170057"/>
            </a:xfrm>
            <a:custGeom>
              <a:avLst/>
              <a:gdLst>
                <a:gd name="T0" fmla="*/ 9 w 209"/>
                <a:gd name="T1" fmla="*/ 209 h 209"/>
                <a:gd name="T2" fmla="*/ 209 w 209"/>
                <a:gd name="T3" fmla="*/ 9 h 209"/>
                <a:gd name="T4" fmla="*/ 202 w 209"/>
                <a:gd name="T5" fmla="*/ 0 h 209"/>
                <a:gd name="T6" fmla="*/ 0 w 209"/>
                <a:gd name="T7" fmla="*/ 203 h 209"/>
                <a:gd name="T8" fmla="*/ 9 w 209"/>
                <a:gd name="T9" fmla="*/ 209 h 209"/>
              </a:gdLst>
              <a:ahLst/>
              <a:cxnLst>
                <a:cxn ang="0">
                  <a:pos x="T0" y="T1"/>
                </a:cxn>
                <a:cxn ang="0">
                  <a:pos x="T2" y="T3"/>
                </a:cxn>
                <a:cxn ang="0">
                  <a:pos x="T4" y="T5"/>
                </a:cxn>
                <a:cxn ang="0">
                  <a:pos x="T6" y="T7"/>
                </a:cxn>
                <a:cxn ang="0">
                  <a:pos x="T8" y="T9"/>
                </a:cxn>
              </a:cxnLst>
              <a:rect l="0" t="0" r="r" b="b"/>
              <a:pathLst>
                <a:path w="209" h="209">
                  <a:moveTo>
                    <a:pt x="9" y="209"/>
                  </a:moveTo>
                  <a:cubicBezTo>
                    <a:pt x="209" y="9"/>
                    <a:pt x="209" y="9"/>
                    <a:pt x="209" y="9"/>
                  </a:cubicBezTo>
                  <a:cubicBezTo>
                    <a:pt x="207" y="6"/>
                    <a:pt x="205" y="3"/>
                    <a:pt x="202" y="0"/>
                  </a:cubicBezTo>
                  <a:cubicBezTo>
                    <a:pt x="0" y="203"/>
                    <a:pt x="0" y="203"/>
                    <a:pt x="0" y="203"/>
                  </a:cubicBezTo>
                  <a:cubicBezTo>
                    <a:pt x="3" y="205"/>
                    <a:pt x="6" y="207"/>
                    <a:pt x="9" y="209"/>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92" name="Freeform 660"/>
            <p:cNvSpPr/>
            <p:nvPr/>
          </p:nvSpPr>
          <p:spPr bwMode="auto">
            <a:xfrm>
              <a:off x="5387003" y="3667115"/>
              <a:ext cx="161106" cy="161106"/>
            </a:xfrm>
            <a:custGeom>
              <a:avLst/>
              <a:gdLst>
                <a:gd name="T0" fmla="*/ 12 w 198"/>
                <a:gd name="T1" fmla="*/ 198 h 198"/>
                <a:gd name="T2" fmla="*/ 198 w 198"/>
                <a:gd name="T3" fmla="*/ 12 h 198"/>
                <a:gd name="T4" fmla="*/ 193 w 198"/>
                <a:gd name="T5" fmla="*/ 0 h 198"/>
                <a:gd name="T6" fmla="*/ 0 w 198"/>
                <a:gd name="T7" fmla="*/ 193 h 198"/>
                <a:gd name="T8" fmla="*/ 12 w 198"/>
                <a:gd name="T9" fmla="*/ 198 h 198"/>
              </a:gdLst>
              <a:ahLst/>
              <a:cxnLst>
                <a:cxn ang="0">
                  <a:pos x="T0" y="T1"/>
                </a:cxn>
                <a:cxn ang="0">
                  <a:pos x="T2" y="T3"/>
                </a:cxn>
                <a:cxn ang="0">
                  <a:pos x="T4" y="T5"/>
                </a:cxn>
                <a:cxn ang="0">
                  <a:pos x="T6" y="T7"/>
                </a:cxn>
                <a:cxn ang="0">
                  <a:pos x="T8" y="T9"/>
                </a:cxn>
              </a:cxnLst>
              <a:rect l="0" t="0" r="r" b="b"/>
              <a:pathLst>
                <a:path w="198" h="198">
                  <a:moveTo>
                    <a:pt x="12" y="198"/>
                  </a:moveTo>
                  <a:cubicBezTo>
                    <a:pt x="198" y="12"/>
                    <a:pt x="198" y="12"/>
                    <a:pt x="198" y="12"/>
                  </a:cubicBezTo>
                  <a:cubicBezTo>
                    <a:pt x="197" y="8"/>
                    <a:pt x="195" y="4"/>
                    <a:pt x="193" y="0"/>
                  </a:cubicBezTo>
                  <a:cubicBezTo>
                    <a:pt x="0" y="193"/>
                    <a:pt x="0" y="193"/>
                    <a:pt x="0" y="193"/>
                  </a:cubicBezTo>
                  <a:cubicBezTo>
                    <a:pt x="4" y="195"/>
                    <a:pt x="8" y="197"/>
                    <a:pt x="12" y="198"/>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93" name="Freeform 661"/>
            <p:cNvSpPr/>
            <p:nvPr/>
          </p:nvSpPr>
          <p:spPr bwMode="auto">
            <a:xfrm>
              <a:off x="5350708" y="3630819"/>
              <a:ext cx="173155" cy="173155"/>
            </a:xfrm>
            <a:custGeom>
              <a:avLst/>
              <a:gdLst>
                <a:gd name="T0" fmla="*/ 8 w 213"/>
                <a:gd name="T1" fmla="*/ 213 h 213"/>
                <a:gd name="T2" fmla="*/ 213 w 213"/>
                <a:gd name="T3" fmla="*/ 8 h 213"/>
                <a:gd name="T4" fmla="*/ 205 w 213"/>
                <a:gd name="T5" fmla="*/ 0 h 213"/>
                <a:gd name="T6" fmla="*/ 0 w 213"/>
                <a:gd name="T7" fmla="*/ 205 h 213"/>
                <a:gd name="T8" fmla="*/ 8 w 213"/>
                <a:gd name="T9" fmla="*/ 213 h 213"/>
              </a:gdLst>
              <a:ahLst/>
              <a:cxnLst>
                <a:cxn ang="0">
                  <a:pos x="T0" y="T1"/>
                </a:cxn>
                <a:cxn ang="0">
                  <a:pos x="T2" y="T3"/>
                </a:cxn>
                <a:cxn ang="0">
                  <a:pos x="T4" y="T5"/>
                </a:cxn>
                <a:cxn ang="0">
                  <a:pos x="T6" y="T7"/>
                </a:cxn>
                <a:cxn ang="0">
                  <a:pos x="T8" y="T9"/>
                </a:cxn>
              </a:cxnLst>
              <a:rect l="0" t="0" r="r" b="b"/>
              <a:pathLst>
                <a:path w="213" h="213">
                  <a:moveTo>
                    <a:pt x="8" y="213"/>
                  </a:moveTo>
                  <a:cubicBezTo>
                    <a:pt x="213" y="8"/>
                    <a:pt x="213" y="8"/>
                    <a:pt x="213" y="8"/>
                  </a:cubicBezTo>
                  <a:cubicBezTo>
                    <a:pt x="210" y="5"/>
                    <a:pt x="207" y="3"/>
                    <a:pt x="205" y="0"/>
                  </a:cubicBezTo>
                  <a:cubicBezTo>
                    <a:pt x="0" y="205"/>
                    <a:pt x="0" y="205"/>
                    <a:pt x="0" y="205"/>
                  </a:cubicBezTo>
                  <a:cubicBezTo>
                    <a:pt x="3" y="208"/>
                    <a:pt x="5" y="210"/>
                    <a:pt x="8" y="213"/>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94" name="Freeform 662"/>
            <p:cNvSpPr/>
            <p:nvPr/>
          </p:nvSpPr>
          <p:spPr bwMode="auto">
            <a:xfrm>
              <a:off x="5326954" y="3607066"/>
              <a:ext cx="159385" cy="159385"/>
            </a:xfrm>
            <a:custGeom>
              <a:avLst/>
              <a:gdLst>
                <a:gd name="T0" fmla="*/ 4 w 196"/>
                <a:gd name="T1" fmla="*/ 196 h 196"/>
                <a:gd name="T2" fmla="*/ 196 w 196"/>
                <a:gd name="T3" fmla="*/ 4 h 196"/>
                <a:gd name="T4" fmla="*/ 184 w 196"/>
                <a:gd name="T5" fmla="*/ 0 h 196"/>
                <a:gd name="T6" fmla="*/ 0 w 196"/>
                <a:gd name="T7" fmla="*/ 184 h 196"/>
                <a:gd name="T8" fmla="*/ 4 w 196"/>
                <a:gd name="T9" fmla="*/ 196 h 196"/>
              </a:gdLst>
              <a:ahLst/>
              <a:cxnLst>
                <a:cxn ang="0">
                  <a:pos x="T0" y="T1"/>
                </a:cxn>
                <a:cxn ang="0">
                  <a:pos x="T2" y="T3"/>
                </a:cxn>
                <a:cxn ang="0">
                  <a:pos x="T4" y="T5"/>
                </a:cxn>
                <a:cxn ang="0">
                  <a:pos x="T6" y="T7"/>
                </a:cxn>
                <a:cxn ang="0">
                  <a:pos x="T8" y="T9"/>
                </a:cxn>
              </a:cxnLst>
              <a:rect l="0" t="0" r="r" b="b"/>
              <a:pathLst>
                <a:path w="196" h="196">
                  <a:moveTo>
                    <a:pt x="4" y="196"/>
                  </a:moveTo>
                  <a:cubicBezTo>
                    <a:pt x="196" y="4"/>
                    <a:pt x="196" y="4"/>
                    <a:pt x="196" y="4"/>
                  </a:cubicBezTo>
                  <a:cubicBezTo>
                    <a:pt x="192" y="3"/>
                    <a:pt x="188" y="1"/>
                    <a:pt x="184" y="0"/>
                  </a:cubicBezTo>
                  <a:cubicBezTo>
                    <a:pt x="0" y="184"/>
                    <a:pt x="0" y="184"/>
                    <a:pt x="0" y="184"/>
                  </a:cubicBezTo>
                  <a:cubicBezTo>
                    <a:pt x="1" y="188"/>
                    <a:pt x="3" y="192"/>
                    <a:pt x="4" y="196"/>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95" name="Freeform 663"/>
            <p:cNvSpPr/>
            <p:nvPr/>
          </p:nvSpPr>
          <p:spPr bwMode="auto">
            <a:xfrm>
              <a:off x="5440018" y="3720129"/>
              <a:ext cx="116010" cy="115322"/>
            </a:xfrm>
            <a:custGeom>
              <a:avLst/>
              <a:gdLst>
                <a:gd name="T0" fmla="*/ 37 w 337"/>
                <a:gd name="T1" fmla="*/ 335 h 335"/>
                <a:gd name="T2" fmla="*/ 337 w 337"/>
                <a:gd name="T3" fmla="*/ 38 h 335"/>
                <a:gd name="T4" fmla="*/ 337 w 337"/>
                <a:gd name="T5" fmla="*/ 0 h 335"/>
                <a:gd name="T6" fmla="*/ 0 w 337"/>
                <a:gd name="T7" fmla="*/ 335 h 335"/>
                <a:gd name="T8" fmla="*/ 37 w 337"/>
                <a:gd name="T9" fmla="*/ 335 h 335"/>
              </a:gdLst>
              <a:ahLst/>
              <a:cxnLst>
                <a:cxn ang="0">
                  <a:pos x="T0" y="T1"/>
                </a:cxn>
                <a:cxn ang="0">
                  <a:pos x="T2" y="T3"/>
                </a:cxn>
                <a:cxn ang="0">
                  <a:pos x="T4" y="T5"/>
                </a:cxn>
                <a:cxn ang="0">
                  <a:pos x="T6" y="T7"/>
                </a:cxn>
                <a:cxn ang="0">
                  <a:pos x="T8" y="T9"/>
                </a:cxn>
              </a:cxnLst>
              <a:rect l="0" t="0" r="r" b="b"/>
              <a:pathLst>
                <a:path w="337" h="335">
                  <a:moveTo>
                    <a:pt x="37" y="335"/>
                  </a:moveTo>
                  <a:lnTo>
                    <a:pt x="337" y="38"/>
                  </a:lnTo>
                  <a:lnTo>
                    <a:pt x="337" y="0"/>
                  </a:lnTo>
                  <a:lnTo>
                    <a:pt x="0" y="335"/>
                  </a:lnTo>
                  <a:lnTo>
                    <a:pt x="37" y="335"/>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96" name="Freeform 664"/>
            <p:cNvSpPr/>
            <p:nvPr/>
          </p:nvSpPr>
          <p:spPr bwMode="auto">
            <a:xfrm>
              <a:off x="5504049" y="3783472"/>
              <a:ext cx="53014" cy="51981"/>
            </a:xfrm>
            <a:custGeom>
              <a:avLst/>
              <a:gdLst>
                <a:gd name="T0" fmla="*/ 38 w 154"/>
                <a:gd name="T1" fmla="*/ 151 h 151"/>
                <a:gd name="T2" fmla="*/ 154 w 154"/>
                <a:gd name="T3" fmla="*/ 38 h 151"/>
                <a:gd name="T4" fmla="*/ 154 w 154"/>
                <a:gd name="T5" fmla="*/ 0 h 151"/>
                <a:gd name="T6" fmla="*/ 0 w 154"/>
                <a:gd name="T7" fmla="*/ 151 h 151"/>
                <a:gd name="T8" fmla="*/ 38 w 154"/>
                <a:gd name="T9" fmla="*/ 151 h 151"/>
              </a:gdLst>
              <a:ahLst/>
              <a:cxnLst>
                <a:cxn ang="0">
                  <a:pos x="T0" y="T1"/>
                </a:cxn>
                <a:cxn ang="0">
                  <a:pos x="T2" y="T3"/>
                </a:cxn>
                <a:cxn ang="0">
                  <a:pos x="T4" y="T5"/>
                </a:cxn>
                <a:cxn ang="0">
                  <a:pos x="T6" y="T7"/>
                </a:cxn>
                <a:cxn ang="0">
                  <a:pos x="T8" y="T9"/>
                </a:cxn>
              </a:cxnLst>
              <a:rect l="0" t="0" r="r" b="b"/>
              <a:pathLst>
                <a:path w="154" h="151">
                  <a:moveTo>
                    <a:pt x="38" y="151"/>
                  </a:moveTo>
                  <a:lnTo>
                    <a:pt x="154" y="38"/>
                  </a:lnTo>
                  <a:lnTo>
                    <a:pt x="154" y="0"/>
                  </a:lnTo>
                  <a:lnTo>
                    <a:pt x="0" y="151"/>
                  </a:lnTo>
                  <a:lnTo>
                    <a:pt x="38" y="151"/>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97" name="Freeform 665"/>
            <p:cNvSpPr/>
            <p:nvPr/>
          </p:nvSpPr>
          <p:spPr bwMode="auto">
            <a:xfrm>
              <a:off x="5536944" y="3815140"/>
              <a:ext cx="20999" cy="20310"/>
            </a:xfrm>
            <a:custGeom>
              <a:avLst/>
              <a:gdLst>
                <a:gd name="T0" fmla="*/ 61 w 61"/>
                <a:gd name="T1" fmla="*/ 59 h 59"/>
                <a:gd name="T2" fmla="*/ 59 w 61"/>
                <a:gd name="T3" fmla="*/ 0 h 59"/>
                <a:gd name="T4" fmla="*/ 0 w 61"/>
                <a:gd name="T5" fmla="*/ 59 h 59"/>
                <a:gd name="T6" fmla="*/ 61 w 61"/>
                <a:gd name="T7" fmla="*/ 59 h 59"/>
              </a:gdLst>
              <a:ahLst/>
              <a:cxnLst>
                <a:cxn ang="0">
                  <a:pos x="T0" y="T1"/>
                </a:cxn>
                <a:cxn ang="0">
                  <a:pos x="T2" y="T3"/>
                </a:cxn>
                <a:cxn ang="0">
                  <a:pos x="T4" y="T5"/>
                </a:cxn>
                <a:cxn ang="0">
                  <a:pos x="T6" y="T7"/>
                </a:cxn>
              </a:cxnLst>
              <a:rect l="0" t="0" r="r" b="b"/>
              <a:pathLst>
                <a:path w="61" h="59">
                  <a:moveTo>
                    <a:pt x="61" y="59"/>
                  </a:moveTo>
                  <a:lnTo>
                    <a:pt x="59" y="0"/>
                  </a:lnTo>
                  <a:lnTo>
                    <a:pt x="0" y="59"/>
                  </a:lnTo>
                  <a:lnTo>
                    <a:pt x="61" y="59"/>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98" name="Freeform 666"/>
            <p:cNvSpPr/>
            <p:nvPr/>
          </p:nvSpPr>
          <p:spPr bwMode="auto">
            <a:xfrm>
              <a:off x="5472569" y="3751993"/>
              <a:ext cx="83651" cy="83651"/>
            </a:xfrm>
            <a:custGeom>
              <a:avLst/>
              <a:gdLst>
                <a:gd name="T0" fmla="*/ 38 w 243"/>
                <a:gd name="T1" fmla="*/ 243 h 243"/>
                <a:gd name="T2" fmla="*/ 243 w 243"/>
                <a:gd name="T3" fmla="*/ 38 h 243"/>
                <a:gd name="T4" fmla="*/ 243 w 243"/>
                <a:gd name="T5" fmla="*/ 0 h 243"/>
                <a:gd name="T6" fmla="*/ 0 w 243"/>
                <a:gd name="T7" fmla="*/ 243 h 243"/>
                <a:gd name="T8" fmla="*/ 38 w 243"/>
                <a:gd name="T9" fmla="*/ 243 h 243"/>
              </a:gdLst>
              <a:ahLst/>
              <a:cxnLst>
                <a:cxn ang="0">
                  <a:pos x="T0" y="T1"/>
                </a:cxn>
                <a:cxn ang="0">
                  <a:pos x="T2" y="T3"/>
                </a:cxn>
                <a:cxn ang="0">
                  <a:pos x="T4" y="T5"/>
                </a:cxn>
                <a:cxn ang="0">
                  <a:pos x="T6" y="T7"/>
                </a:cxn>
                <a:cxn ang="0">
                  <a:pos x="T8" y="T9"/>
                </a:cxn>
              </a:cxnLst>
              <a:rect l="0" t="0" r="r" b="b"/>
              <a:pathLst>
                <a:path w="243" h="243">
                  <a:moveTo>
                    <a:pt x="38" y="243"/>
                  </a:moveTo>
                  <a:lnTo>
                    <a:pt x="243" y="38"/>
                  </a:lnTo>
                  <a:lnTo>
                    <a:pt x="243" y="0"/>
                  </a:lnTo>
                  <a:lnTo>
                    <a:pt x="0" y="243"/>
                  </a:lnTo>
                  <a:lnTo>
                    <a:pt x="38" y="243"/>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99" name="Freeform 667"/>
            <p:cNvSpPr/>
            <p:nvPr/>
          </p:nvSpPr>
          <p:spPr bwMode="auto">
            <a:xfrm>
              <a:off x="5336747" y="3616857"/>
              <a:ext cx="169712" cy="169712"/>
            </a:xfrm>
            <a:custGeom>
              <a:avLst/>
              <a:gdLst>
                <a:gd name="T0" fmla="*/ 7 w 209"/>
                <a:gd name="T1" fmla="*/ 209 h 209"/>
                <a:gd name="T2" fmla="*/ 209 w 209"/>
                <a:gd name="T3" fmla="*/ 7 h 209"/>
                <a:gd name="T4" fmla="*/ 199 w 209"/>
                <a:gd name="T5" fmla="*/ 0 h 209"/>
                <a:gd name="T6" fmla="*/ 0 w 209"/>
                <a:gd name="T7" fmla="*/ 199 h 209"/>
                <a:gd name="T8" fmla="*/ 7 w 209"/>
                <a:gd name="T9" fmla="*/ 209 h 209"/>
              </a:gdLst>
              <a:ahLst/>
              <a:cxnLst>
                <a:cxn ang="0">
                  <a:pos x="T0" y="T1"/>
                </a:cxn>
                <a:cxn ang="0">
                  <a:pos x="T2" y="T3"/>
                </a:cxn>
                <a:cxn ang="0">
                  <a:pos x="T4" y="T5"/>
                </a:cxn>
                <a:cxn ang="0">
                  <a:pos x="T6" y="T7"/>
                </a:cxn>
                <a:cxn ang="0">
                  <a:pos x="T8" y="T9"/>
                </a:cxn>
              </a:cxnLst>
              <a:rect l="0" t="0" r="r" b="b"/>
              <a:pathLst>
                <a:path w="209" h="209">
                  <a:moveTo>
                    <a:pt x="7" y="209"/>
                  </a:moveTo>
                  <a:cubicBezTo>
                    <a:pt x="209" y="7"/>
                    <a:pt x="209" y="7"/>
                    <a:pt x="209" y="7"/>
                  </a:cubicBezTo>
                  <a:cubicBezTo>
                    <a:pt x="205" y="5"/>
                    <a:pt x="202" y="2"/>
                    <a:pt x="199" y="0"/>
                  </a:cubicBezTo>
                  <a:cubicBezTo>
                    <a:pt x="0" y="199"/>
                    <a:pt x="0" y="199"/>
                    <a:pt x="0" y="199"/>
                  </a:cubicBezTo>
                  <a:cubicBezTo>
                    <a:pt x="2" y="202"/>
                    <a:pt x="4" y="206"/>
                    <a:pt x="7" y="209"/>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00" name="Freeform 668"/>
            <p:cNvSpPr/>
            <p:nvPr/>
          </p:nvSpPr>
          <p:spPr bwMode="auto">
            <a:xfrm>
              <a:off x="5330895" y="3611006"/>
              <a:ext cx="58521" cy="58522"/>
            </a:xfrm>
            <a:custGeom>
              <a:avLst/>
              <a:gdLst>
                <a:gd name="T0" fmla="*/ 0 w 72"/>
                <a:gd name="T1" fmla="*/ 72 h 72"/>
                <a:gd name="T2" fmla="*/ 72 w 72"/>
                <a:gd name="T3" fmla="*/ 0 h 72"/>
                <a:gd name="T4" fmla="*/ 0 w 72"/>
                <a:gd name="T5" fmla="*/ 72 h 72"/>
              </a:gdLst>
              <a:ahLst/>
              <a:cxnLst>
                <a:cxn ang="0">
                  <a:pos x="T0" y="T1"/>
                </a:cxn>
                <a:cxn ang="0">
                  <a:pos x="T2" y="T3"/>
                </a:cxn>
                <a:cxn ang="0">
                  <a:pos x="T4" y="T5"/>
                </a:cxn>
              </a:cxnLst>
              <a:rect l="0" t="0" r="r" b="b"/>
              <a:pathLst>
                <a:path w="72" h="72">
                  <a:moveTo>
                    <a:pt x="0" y="72"/>
                  </a:moveTo>
                  <a:cubicBezTo>
                    <a:pt x="72" y="0"/>
                    <a:pt x="72" y="0"/>
                    <a:pt x="72" y="0"/>
                  </a:cubicBezTo>
                  <a:cubicBezTo>
                    <a:pt x="40" y="14"/>
                    <a:pt x="15" y="40"/>
                    <a:pt x="0" y="72"/>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01" name="Freeform 669"/>
            <p:cNvSpPr/>
            <p:nvPr/>
          </p:nvSpPr>
          <p:spPr bwMode="auto">
            <a:xfrm>
              <a:off x="5321253" y="3601365"/>
              <a:ext cx="140452" cy="140796"/>
            </a:xfrm>
            <a:custGeom>
              <a:avLst/>
              <a:gdLst>
                <a:gd name="T0" fmla="*/ 2 w 173"/>
                <a:gd name="T1" fmla="*/ 173 h 173"/>
                <a:gd name="T2" fmla="*/ 173 w 173"/>
                <a:gd name="T3" fmla="*/ 2 h 173"/>
                <a:gd name="T4" fmla="*/ 159 w 173"/>
                <a:gd name="T5" fmla="*/ 0 h 173"/>
                <a:gd name="T6" fmla="*/ 0 w 173"/>
                <a:gd name="T7" fmla="*/ 159 h 173"/>
                <a:gd name="T8" fmla="*/ 2 w 173"/>
                <a:gd name="T9" fmla="*/ 173 h 173"/>
              </a:gdLst>
              <a:ahLst/>
              <a:cxnLst>
                <a:cxn ang="0">
                  <a:pos x="T0" y="T1"/>
                </a:cxn>
                <a:cxn ang="0">
                  <a:pos x="T2" y="T3"/>
                </a:cxn>
                <a:cxn ang="0">
                  <a:pos x="T4" y="T5"/>
                </a:cxn>
                <a:cxn ang="0">
                  <a:pos x="T6" y="T7"/>
                </a:cxn>
                <a:cxn ang="0">
                  <a:pos x="T8" y="T9"/>
                </a:cxn>
              </a:cxnLst>
              <a:rect l="0" t="0" r="r" b="b"/>
              <a:pathLst>
                <a:path w="173" h="173">
                  <a:moveTo>
                    <a:pt x="2" y="173"/>
                  </a:moveTo>
                  <a:cubicBezTo>
                    <a:pt x="173" y="2"/>
                    <a:pt x="173" y="2"/>
                    <a:pt x="173" y="2"/>
                  </a:cubicBezTo>
                  <a:cubicBezTo>
                    <a:pt x="168" y="1"/>
                    <a:pt x="164" y="0"/>
                    <a:pt x="159" y="0"/>
                  </a:cubicBezTo>
                  <a:cubicBezTo>
                    <a:pt x="0" y="159"/>
                    <a:pt x="0" y="159"/>
                    <a:pt x="0" y="159"/>
                  </a:cubicBezTo>
                  <a:cubicBezTo>
                    <a:pt x="0" y="164"/>
                    <a:pt x="1" y="168"/>
                    <a:pt x="2" y="173"/>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02" name="Freeform 670"/>
            <p:cNvSpPr/>
            <p:nvPr/>
          </p:nvSpPr>
          <p:spPr bwMode="auto">
            <a:xfrm>
              <a:off x="5320414" y="3600524"/>
              <a:ext cx="111535" cy="111535"/>
            </a:xfrm>
            <a:custGeom>
              <a:avLst/>
              <a:gdLst>
                <a:gd name="T0" fmla="*/ 2 w 137"/>
                <a:gd name="T1" fmla="*/ 119 h 137"/>
                <a:gd name="T2" fmla="*/ 0 w 137"/>
                <a:gd name="T3" fmla="*/ 137 h 137"/>
                <a:gd name="T4" fmla="*/ 137 w 137"/>
                <a:gd name="T5" fmla="*/ 0 h 137"/>
                <a:gd name="T6" fmla="*/ 119 w 137"/>
                <a:gd name="T7" fmla="*/ 2 h 137"/>
                <a:gd name="T8" fmla="*/ 2 w 137"/>
                <a:gd name="T9" fmla="*/ 119 h 137"/>
              </a:gdLst>
              <a:ahLst/>
              <a:cxnLst>
                <a:cxn ang="0">
                  <a:pos x="T0" y="T1"/>
                </a:cxn>
                <a:cxn ang="0">
                  <a:pos x="T2" y="T3"/>
                </a:cxn>
                <a:cxn ang="0">
                  <a:pos x="T4" y="T5"/>
                </a:cxn>
                <a:cxn ang="0">
                  <a:pos x="T6" y="T7"/>
                </a:cxn>
                <a:cxn ang="0">
                  <a:pos x="T8" y="T9"/>
                </a:cxn>
              </a:cxnLst>
              <a:rect l="0" t="0" r="r" b="b"/>
              <a:pathLst>
                <a:path w="137" h="137">
                  <a:moveTo>
                    <a:pt x="2" y="119"/>
                  </a:moveTo>
                  <a:cubicBezTo>
                    <a:pt x="1" y="125"/>
                    <a:pt x="0" y="131"/>
                    <a:pt x="0" y="137"/>
                  </a:cubicBezTo>
                  <a:cubicBezTo>
                    <a:pt x="137" y="0"/>
                    <a:pt x="137" y="0"/>
                    <a:pt x="137" y="0"/>
                  </a:cubicBezTo>
                  <a:cubicBezTo>
                    <a:pt x="131" y="0"/>
                    <a:pt x="125" y="1"/>
                    <a:pt x="119" y="2"/>
                  </a:cubicBezTo>
                  <a:lnTo>
                    <a:pt x="2" y="119"/>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103" name="TextBox 1661"/>
          <p:cNvSpPr txBox="1"/>
          <p:nvPr/>
        </p:nvSpPr>
        <p:spPr>
          <a:xfrm>
            <a:off x="6585072" y="2495306"/>
            <a:ext cx="449813" cy="304212"/>
          </a:xfrm>
          <a:prstGeom prst="rect">
            <a:avLst/>
          </a:prstGeom>
          <a:noFill/>
          <a:effectLst>
            <a:outerShdw blurRad="50800" dist="38100" dir="13500000" algn="br" rotWithShape="0">
              <a:prstClr val="black">
                <a:alpha val="40000"/>
              </a:prstClr>
            </a:outerShdw>
          </a:effectLst>
        </p:spPr>
        <p:txBody>
          <a:bodyPr wrap="none" lIns="91041" tIns="45712" rIns="91041" bIns="45712" numCol="1" rtlCol="0">
            <a:prstTxWarp prst="textPlain">
              <a:avLst/>
            </a:prstTxWarp>
            <a:spAutoFit/>
          </a:bodyPr>
          <a:lstStyle/>
          <a:p>
            <a:pPr defTabSz="909955" fontAlgn="base">
              <a:spcBef>
                <a:spcPct val="0"/>
              </a:spcBef>
              <a:spcAft>
                <a:spcPct val="0"/>
              </a:spcAft>
            </a:pPr>
            <a:r>
              <a:rPr lang="en-US" altLang="zh-CN" sz="1865" b="1" dirty="0">
                <a:solidFill>
                  <a:schemeClr val="accent1"/>
                </a:solidFill>
                <a:latin typeface="Agency FB" panose="020B0503020202020204" pitchFamily="34" charset="0"/>
                <a:ea typeface="微软雅黑" panose="020B0503020204020204" charset="-122"/>
                <a:cs typeface="+mn-ea"/>
                <a:sym typeface="Agency FB" panose="020B0503020202020204" pitchFamily="34" charset="0"/>
              </a:rPr>
              <a:t>15%</a:t>
            </a:r>
            <a:endParaRPr lang="zh-CN" altLang="en-US" sz="1865" b="1" dirty="0">
              <a:solidFill>
                <a:schemeClr val="accen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04" name="TextBox 1661"/>
          <p:cNvSpPr txBox="1"/>
          <p:nvPr/>
        </p:nvSpPr>
        <p:spPr>
          <a:xfrm>
            <a:off x="10062678" y="4650686"/>
            <a:ext cx="449813" cy="304212"/>
          </a:xfrm>
          <a:prstGeom prst="rect">
            <a:avLst/>
          </a:prstGeom>
          <a:noFill/>
          <a:effectLst>
            <a:outerShdw blurRad="50800" dist="38100" dir="13500000" algn="br" rotWithShape="0">
              <a:prstClr val="black">
                <a:alpha val="40000"/>
              </a:prstClr>
            </a:outerShdw>
          </a:effectLst>
        </p:spPr>
        <p:txBody>
          <a:bodyPr wrap="none" lIns="91041" tIns="45712" rIns="91041" bIns="45712" numCol="1" rtlCol="0">
            <a:prstTxWarp prst="textPlain">
              <a:avLst/>
            </a:prstTxWarp>
            <a:spAutoFit/>
          </a:bodyPr>
          <a:lstStyle/>
          <a:p>
            <a:pPr defTabSz="909955" fontAlgn="base">
              <a:spcBef>
                <a:spcPct val="0"/>
              </a:spcBef>
              <a:spcAft>
                <a:spcPct val="0"/>
              </a:spcAft>
            </a:pPr>
            <a:r>
              <a:rPr lang="en-US" altLang="zh-CN" sz="1865" b="1" dirty="0">
                <a:solidFill>
                  <a:schemeClr val="accent3"/>
                </a:solidFill>
                <a:latin typeface="Agency FB" panose="020B0503020202020204" pitchFamily="34" charset="0"/>
                <a:ea typeface="微软雅黑" panose="020B0503020204020204" charset="-122"/>
                <a:cs typeface="+mn-ea"/>
                <a:sym typeface="Agency FB" panose="020B0503020202020204" pitchFamily="34" charset="0"/>
              </a:rPr>
              <a:t>50%</a:t>
            </a:r>
            <a:endParaRPr lang="zh-CN" altLang="en-US" sz="1865" b="1" dirty="0">
              <a:solidFill>
                <a:schemeClr val="accent3"/>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05" name="TextBox 1661"/>
          <p:cNvSpPr txBox="1"/>
          <p:nvPr/>
        </p:nvSpPr>
        <p:spPr>
          <a:xfrm>
            <a:off x="8747296" y="1604798"/>
            <a:ext cx="449813" cy="304212"/>
          </a:xfrm>
          <a:prstGeom prst="rect">
            <a:avLst/>
          </a:prstGeom>
          <a:noFill/>
          <a:effectLst>
            <a:outerShdw blurRad="50800" dist="38100" dir="13500000" algn="br" rotWithShape="0">
              <a:prstClr val="black">
                <a:alpha val="40000"/>
              </a:prstClr>
            </a:outerShdw>
          </a:effectLst>
        </p:spPr>
        <p:txBody>
          <a:bodyPr wrap="none" lIns="91041" tIns="45712" rIns="91041" bIns="45712" numCol="1" rtlCol="0">
            <a:prstTxWarp prst="textPlain">
              <a:avLst/>
            </a:prstTxWarp>
            <a:spAutoFit/>
          </a:bodyPr>
          <a:lstStyle/>
          <a:p>
            <a:pPr defTabSz="909955" fontAlgn="base">
              <a:spcBef>
                <a:spcPct val="0"/>
              </a:spcBef>
              <a:spcAft>
                <a:spcPct val="0"/>
              </a:spcAft>
            </a:pPr>
            <a:r>
              <a:rPr lang="en-US" altLang="zh-CN" sz="1865" b="1" dirty="0">
                <a:solidFill>
                  <a:schemeClr val="accent2"/>
                </a:solidFill>
                <a:latin typeface="Agency FB" panose="020B0503020202020204" pitchFamily="34" charset="0"/>
                <a:ea typeface="微软雅黑" panose="020B0503020204020204" charset="-122"/>
                <a:cs typeface="+mn-ea"/>
                <a:sym typeface="Agency FB" panose="020B0503020202020204" pitchFamily="34" charset="0"/>
              </a:rPr>
              <a:t>25%</a:t>
            </a:r>
            <a:endParaRPr lang="zh-CN" altLang="en-US" sz="1865" b="1" dirty="0">
              <a:solidFill>
                <a:schemeClr val="accent2"/>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06" name="空心弧 105"/>
          <p:cNvSpPr/>
          <p:nvPr/>
        </p:nvSpPr>
        <p:spPr bwMode="auto">
          <a:xfrm rot="19510283">
            <a:off x="7418068" y="2561311"/>
            <a:ext cx="2273325" cy="2273325"/>
          </a:xfrm>
          <a:prstGeom prst="blockArc">
            <a:avLst>
              <a:gd name="adj1" fmla="val 15649915"/>
              <a:gd name="adj2" fmla="val 344536"/>
              <a:gd name="adj3" fmla="val 24874"/>
            </a:avLst>
          </a:prstGeom>
          <a:solidFill>
            <a:schemeClr val="accent2"/>
          </a:solidFill>
          <a:ln>
            <a:noFill/>
          </a:ln>
          <a:effectLst>
            <a:outerShdw blurRad="50800" dist="38100" dir="13500000" algn="br" rotWithShape="0">
              <a:prstClr val="black">
                <a:alpha val="40000"/>
              </a:prstClr>
            </a:outerShdw>
          </a:effectLst>
        </p:spPr>
        <p:txBody>
          <a:bodyPr vert="horz" wrap="square" lIns="91041" tIns="45712" rIns="91041" bIns="45712" numCol="1" rtlCol="0" anchor="t" anchorCtr="0" compatLnSpc="1"/>
          <a:lstStyle/>
          <a:p>
            <a:pPr algn="ctr" defTabSz="909955" fontAlgn="base">
              <a:spcBef>
                <a:spcPct val="0"/>
              </a:spcBef>
              <a:spcAft>
                <a:spcPct val="0"/>
              </a:spcAft>
            </a:pPr>
            <a:endParaRPr lang="zh-CN" altLang="en-US">
              <a:sym typeface="Agency FB" panose="020B0503020202020204" pitchFamily="34" charset="0"/>
            </a:endParaRPr>
          </a:p>
        </p:txBody>
      </p:sp>
      <p:sp>
        <p:nvSpPr>
          <p:cNvPr id="107" name="空心弧 106"/>
          <p:cNvSpPr/>
          <p:nvPr/>
        </p:nvSpPr>
        <p:spPr bwMode="auto">
          <a:xfrm rot="13198990">
            <a:off x="7437118" y="2542695"/>
            <a:ext cx="2273325" cy="2273325"/>
          </a:xfrm>
          <a:prstGeom prst="blockArc">
            <a:avLst>
              <a:gd name="adj1" fmla="val 18877546"/>
              <a:gd name="adj2" fmla="val 344536"/>
              <a:gd name="adj3" fmla="val 24874"/>
            </a:avLst>
          </a:prstGeom>
          <a:solidFill>
            <a:schemeClr val="accent1"/>
          </a:solidFill>
          <a:ln>
            <a:noFill/>
          </a:ln>
          <a:effectLst>
            <a:outerShdw blurRad="50800" dist="38100" dir="13500000" algn="br" rotWithShape="0">
              <a:prstClr val="black">
                <a:alpha val="40000"/>
              </a:prstClr>
            </a:outerShdw>
          </a:effectLst>
        </p:spPr>
        <p:txBody>
          <a:bodyPr vert="horz" wrap="square" lIns="91041" tIns="45712" rIns="91041" bIns="45712" numCol="1" rtlCol="0" anchor="t" anchorCtr="0" compatLnSpc="1"/>
          <a:lstStyle/>
          <a:p>
            <a:pPr algn="ctr" defTabSz="909955" fontAlgn="base">
              <a:spcBef>
                <a:spcPct val="0"/>
              </a:spcBef>
              <a:spcAft>
                <a:spcPct val="0"/>
              </a:spcAft>
            </a:pPr>
            <a:endParaRPr lang="zh-CN" altLang="en-US">
              <a:sym typeface="Agency FB" panose="020B0503020202020204" pitchFamily="34" charset="0"/>
            </a:endParaRPr>
          </a:p>
        </p:txBody>
      </p:sp>
      <p:sp>
        <p:nvSpPr>
          <p:cNvPr id="108" name="空心弧 107"/>
          <p:cNvSpPr/>
          <p:nvPr/>
        </p:nvSpPr>
        <p:spPr bwMode="auto">
          <a:xfrm rot="4500000">
            <a:off x="7418068" y="2561315"/>
            <a:ext cx="2273325" cy="2273325"/>
          </a:xfrm>
          <a:prstGeom prst="blockArc">
            <a:avLst>
              <a:gd name="adj1" fmla="val 14702713"/>
              <a:gd name="adj2" fmla="val 344536"/>
              <a:gd name="adj3" fmla="val 24874"/>
            </a:avLst>
          </a:prstGeom>
          <a:solidFill>
            <a:schemeClr val="accent3"/>
          </a:solidFill>
          <a:ln>
            <a:noFill/>
          </a:ln>
          <a:effectLst>
            <a:outerShdw blurRad="50800" dist="38100" dir="13500000" algn="br" rotWithShape="0">
              <a:prstClr val="black">
                <a:alpha val="40000"/>
              </a:prstClr>
            </a:outerShdw>
          </a:effectLst>
        </p:spPr>
        <p:txBody>
          <a:bodyPr vert="horz" wrap="square" lIns="91041" tIns="45712" rIns="91041" bIns="45712" numCol="1" rtlCol="0" anchor="t" anchorCtr="0" compatLnSpc="1"/>
          <a:lstStyle/>
          <a:p>
            <a:pPr algn="ctr" defTabSz="909955" fontAlgn="base">
              <a:spcBef>
                <a:spcPct val="0"/>
              </a:spcBef>
              <a:spcAft>
                <a:spcPct val="0"/>
              </a:spcAft>
            </a:pPr>
            <a:endParaRPr lang="zh-CN" altLang="en-US">
              <a:sym typeface="Agency FB" panose="020B0503020202020204" pitchFamily="34" charset="0"/>
            </a:endParaRPr>
          </a:p>
        </p:txBody>
      </p:sp>
      <p:grpSp>
        <p:nvGrpSpPr>
          <p:cNvPr id="2" name="组合 1"/>
          <p:cNvGrpSpPr/>
          <p:nvPr/>
        </p:nvGrpSpPr>
        <p:grpSpPr>
          <a:xfrm>
            <a:off x="8059993" y="3175815"/>
            <a:ext cx="1004347" cy="1006340"/>
            <a:chOff x="6044995" y="2381861"/>
            <a:chExt cx="753260" cy="754755"/>
          </a:xfrm>
        </p:grpSpPr>
        <p:sp>
          <p:nvSpPr>
            <p:cNvPr id="109" name="Oval 629"/>
            <p:cNvSpPr>
              <a:spLocks noChangeArrowheads="1"/>
            </p:cNvSpPr>
            <p:nvPr/>
          </p:nvSpPr>
          <p:spPr bwMode="auto">
            <a:xfrm>
              <a:off x="6044995" y="2381861"/>
              <a:ext cx="753260" cy="754755"/>
            </a:xfrm>
            <a:prstGeom prst="ellipse">
              <a:avLst/>
            </a:prstGeom>
            <a:solidFill>
              <a:schemeClr val="accent4"/>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charset="-122"/>
                <a:cs typeface="+mn-ea"/>
                <a:sym typeface="Agency FB" panose="020B0503020202020204" pitchFamily="34" charset="0"/>
              </a:endParaRPr>
            </a:p>
          </p:txBody>
        </p:sp>
        <p:pic>
          <p:nvPicPr>
            <p:cNvPr id="110" name="图片 14"/>
            <p:cNvPicPr>
              <a:picLocks noChangeAspect="1" noChangeArrowheads="1"/>
            </p:cNvPicPr>
            <p:nvPr/>
          </p:nvPicPr>
          <p:blipFill>
            <a:blip r:embed="rId1" cstate="screen">
              <a:extLst>
                <a:ext uri="{28A0092B-C50C-407E-A947-70E740481C1C}">
                  <a14:useLocalDpi xmlns:a14="http://schemas.microsoft.com/office/drawing/2010/main" val="0"/>
                </a:ext>
              </a:extLst>
            </a:blip>
            <a:srcRect/>
            <a:stretch>
              <a:fillRect/>
            </a:stretch>
          </p:blipFill>
          <p:spPr bwMode="auto">
            <a:xfrm>
              <a:off x="6140601" y="2539089"/>
              <a:ext cx="540000" cy="389810"/>
            </a:xfrm>
            <a:prstGeom prst="rect">
              <a:avLst/>
            </a:prstGeom>
            <a:noFill/>
            <a:ln>
              <a:noFill/>
            </a:ln>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1" name="矩形 1"/>
          <p:cNvSpPr>
            <a:spLocks noChangeArrowheads="1"/>
          </p:cNvSpPr>
          <p:nvPr/>
        </p:nvSpPr>
        <p:spPr bwMode="auto">
          <a:xfrm>
            <a:off x="1199455" y="1917906"/>
            <a:ext cx="427325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单击此处添加文本单击此处添加文本单击此处添加文本单击此处添加文本单击此处添加文本单击此处添加文本单击此处添加文本单击此处添加文本单击此处添加文本单击此处</a:t>
            </a:r>
            <a:endParaRPr lang="zh-CN" altLang="zh-CN"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p:txBody>
      </p:sp>
      <p:sp>
        <p:nvSpPr>
          <p:cNvPr id="112" name="矩形 1"/>
          <p:cNvSpPr>
            <a:spLocks noChangeArrowheads="1"/>
          </p:cNvSpPr>
          <p:nvPr/>
        </p:nvSpPr>
        <p:spPr bwMode="auto">
          <a:xfrm>
            <a:off x="1199455" y="3917303"/>
            <a:ext cx="427325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rPr>
              <a:t>单击此处添加文本单击此处添加文本单击此处添加文本单击此处添加文本单击此处添加文本单击此处添加文本单击此处添加文本单击此处添加文本单击此处添加文本单击此处</a:t>
            </a:r>
            <a:endParaRPr lang="zh-CN" altLang="zh-CN" sz="1600" dirty="0">
              <a:solidFill>
                <a:prstClr val="black">
                  <a:lumMod val="75000"/>
                  <a:lumOff val="25000"/>
                </a:prstClr>
              </a:solidFill>
              <a:latin typeface="Agency FB" panose="020B0503020202020204" pitchFamily="34" charset="0"/>
              <a:ea typeface="微软雅黑" panose="020B0503020204020204" charset="-122"/>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07"/>
                                        </p:tgtEl>
                                        <p:attrNameLst>
                                          <p:attrName>style.visibility</p:attrName>
                                        </p:attrNameLst>
                                      </p:cBhvr>
                                      <p:to>
                                        <p:strVal val="visible"/>
                                      </p:to>
                                    </p:set>
                                    <p:animEffect transition="in" filter="randombar(horizontal)">
                                      <p:cBhvr>
                                        <p:cTn id="13" dur="500"/>
                                        <p:tgtEl>
                                          <p:spTgt spid="107"/>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106"/>
                                        </p:tgtEl>
                                        <p:attrNameLst>
                                          <p:attrName>style.visibility</p:attrName>
                                        </p:attrNameLst>
                                      </p:cBhvr>
                                      <p:to>
                                        <p:strVal val="visible"/>
                                      </p:to>
                                    </p:set>
                                    <p:animEffect transition="in" filter="randombar(horizontal)">
                                      <p:cBhvr>
                                        <p:cTn id="17" dur="500"/>
                                        <p:tgtEl>
                                          <p:spTgt spid="106"/>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108"/>
                                        </p:tgtEl>
                                        <p:attrNameLst>
                                          <p:attrName>style.visibility</p:attrName>
                                        </p:attrNameLst>
                                      </p:cBhvr>
                                      <p:to>
                                        <p:strVal val="visible"/>
                                      </p:to>
                                    </p:set>
                                    <p:animEffect transition="in" filter="randombar(horizontal)">
                                      <p:cBhvr>
                                        <p:cTn id="21" dur="500"/>
                                        <p:tgtEl>
                                          <p:spTgt spid="108"/>
                                        </p:tgtEl>
                                      </p:cBhvr>
                                    </p:animEffect>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wheel(1)">
                                      <p:cBhvr>
                                        <p:cTn id="25" dur="500"/>
                                        <p:tgtEl>
                                          <p:spTgt spid="71"/>
                                        </p:tgtEl>
                                      </p:cBhvr>
                                    </p:animEffect>
                                  </p:childTnLst>
                                </p:cTn>
                              </p:par>
                            </p:childTnLst>
                          </p:cTn>
                        </p:par>
                        <p:par>
                          <p:cTn id="26" fill="hold">
                            <p:stCondLst>
                              <p:cond delay="2500"/>
                            </p:stCondLst>
                            <p:childTnLst>
                              <p:par>
                                <p:cTn id="27" presetID="2" presetClass="entr" presetSubtype="9" fill="hold" grpId="0" nodeType="afterEffect">
                                  <p:stCondLst>
                                    <p:cond delay="0"/>
                                  </p:stCondLst>
                                  <p:childTnLst>
                                    <p:set>
                                      <p:cBhvr>
                                        <p:cTn id="28" dur="1" fill="hold">
                                          <p:stCondLst>
                                            <p:cond delay="0"/>
                                          </p:stCondLst>
                                        </p:cTn>
                                        <p:tgtEl>
                                          <p:spTgt spid="103"/>
                                        </p:tgtEl>
                                        <p:attrNameLst>
                                          <p:attrName>style.visibility</p:attrName>
                                        </p:attrNameLst>
                                      </p:cBhvr>
                                      <p:to>
                                        <p:strVal val="visible"/>
                                      </p:to>
                                    </p:set>
                                    <p:anim calcmode="lin" valueType="num">
                                      <p:cBhvr additive="base">
                                        <p:cTn id="29" dur="500" fill="hold"/>
                                        <p:tgtEl>
                                          <p:spTgt spid="103"/>
                                        </p:tgtEl>
                                        <p:attrNameLst>
                                          <p:attrName>ppt_x</p:attrName>
                                        </p:attrNameLst>
                                      </p:cBhvr>
                                      <p:tavLst>
                                        <p:tav tm="0">
                                          <p:val>
                                            <p:strVal val="0-#ppt_w/2"/>
                                          </p:val>
                                        </p:tav>
                                        <p:tav tm="100000">
                                          <p:val>
                                            <p:strVal val="#ppt_x"/>
                                          </p:val>
                                        </p:tav>
                                      </p:tavLst>
                                    </p:anim>
                                    <p:anim calcmode="lin" valueType="num">
                                      <p:cBhvr additive="base">
                                        <p:cTn id="30" dur="500" fill="hold"/>
                                        <p:tgtEl>
                                          <p:spTgt spid="103"/>
                                        </p:tgtEl>
                                        <p:attrNameLst>
                                          <p:attrName>ppt_y</p:attrName>
                                        </p:attrNameLst>
                                      </p:cBhvr>
                                      <p:tavLst>
                                        <p:tav tm="0">
                                          <p:val>
                                            <p:strVal val="0-#ppt_h/2"/>
                                          </p:val>
                                        </p:tav>
                                        <p:tav tm="100000">
                                          <p:val>
                                            <p:strVal val="#ppt_y"/>
                                          </p:val>
                                        </p:tav>
                                      </p:tavLst>
                                    </p:anim>
                                  </p:childTnLst>
                                </p:cTn>
                              </p:par>
                              <p:par>
                                <p:cTn id="31" presetID="2" presetClass="entr" presetSubtype="9"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anim calcmode="lin" valueType="num">
                                      <p:cBhvr additive="base">
                                        <p:cTn id="33" dur="500" fill="hold"/>
                                        <p:tgtEl>
                                          <p:spTgt spid="57"/>
                                        </p:tgtEl>
                                        <p:attrNameLst>
                                          <p:attrName>ppt_x</p:attrName>
                                        </p:attrNameLst>
                                      </p:cBhvr>
                                      <p:tavLst>
                                        <p:tav tm="0">
                                          <p:val>
                                            <p:strVal val="0-#ppt_w/2"/>
                                          </p:val>
                                        </p:tav>
                                        <p:tav tm="100000">
                                          <p:val>
                                            <p:strVal val="#ppt_x"/>
                                          </p:val>
                                        </p:tav>
                                      </p:tavLst>
                                    </p:anim>
                                    <p:anim calcmode="lin" valueType="num">
                                      <p:cBhvr additive="base">
                                        <p:cTn id="34" dur="500" fill="hold"/>
                                        <p:tgtEl>
                                          <p:spTgt spid="57"/>
                                        </p:tgtEl>
                                        <p:attrNameLst>
                                          <p:attrName>ppt_y</p:attrName>
                                        </p:attrNameLst>
                                      </p:cBhvr>
                                      <p:tavLst>
                                        <p:tav tm="0">
                                          <p:val>
                                            <p:strVal val="0-#ppt_h/2"/>
                                          </p:val>
                                        </p:tav>
                                        <p:tav tm="100000">
                                          <p:val>
                                            <p:strVal val="#ppt_y"/>
                                          </p:val>
                                        </p:tav>
                                      </p:tavLst>
                                    </p:anim>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wipe(left)">
                                      <p:cBhvr>
                                        <p:cTn id="38" dur="500"/>
                                        <p:tgtEl>
                                          <p:spTgt spid="73"/>
                                        </p:tgtEl>
                                      </p:cBhvr>
                                    </p:animEffect>
                                  </p:childTnLst>
                                </p:cTn>
                              </p:par>
                            </p:childTnLst>
                          </p:cTn>
                        </p:par>
                        <p:par>
                          <p:cTn id="39" fill="hold">
                            <p:stCondLst>
                              <p:cond delay="3500"/>
                            </p:stCondLst>
                            <p:childTnLst>
                              <p:par>
                                <p:cTn id="40" presetID="2" presetClass="entr" presetSubtype="1"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500" fill="hold"/>
                                        <p:tgtEl>
                                          <p:spTgt spid="29"/>
                                        </p:tgtEl>
                                        <p:attrNameLst>
                                          <p:attrName>ppt_x</p:attrName>
                                        </p:attrNameLst>
                                      </p:cBhvr>
                                      <p:tavLst>
                                        <p:tav tm="0">
                                          <p:val>
                                            <p:strVal val="#ppt_x"/>
                                          </p:val>
                                        </p:tav>
                                        <p:tav tm="100000">
                                          <p:val>
                                            <p:strVal val="#ppt_x"/>
                                          </p:val>
                                        </p:tav>
                                      </p:tavLst>
                                    </p:anim>
                                    <p:anim calcmode="lin" valueType="num">
                                      <p:cBhvr additive="base">
                                        <p:cTn id="43" dur="500" fill="hold"/>
                                        <p:tgtEl>
                                          <p:spTgt spid="29"/>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stCondLst>
                                    <p:cond delay="0"/>
                                  </p:stCondLst>
                                  <p:childTnLst>
                                    <p:set>
                                      <p:cBhvr>
                                        <p:cTn id="45" dur="1" fill="hold">
                                          <p:stCondLst>
                                            <p:cond delay="0"/>
                                          </p:stCondLst>
                                        </p:cTn>
                                        <p:tgtEl>
                                          <p:spTgt spid="105"/>
                                        </p:tgtEl>
                                        <p:attrNameLst>
                                          <p:attrName>style.visibility</p:attrName>
                                        </p:attrNameLst>
                                      </p:cBhvr>
                                      <p:to>
                                        <p:strVal val="visible"/>
                                      </p:to>
                                    </p:set>
                                    <p:anim calcmode="lin" valueType="num">
                                      <p:cBhvr additive="base">
                                        <p:cTn id="46" dur="500" fill="hold"/>
                                        <p:tgtEl>
                                          <p:spTgt spid="105"/>
                                        </p:tgtEl>
                                        <p:attrNameLst>
                                          <p:attrName>ppt_x</p:attrName>
                                        </p:attrNameLst>
                                      </p:cBhvr>
                                      <p:tavLst>
                                        <p:tav tm="0">
                                          <p:val>
                                            <p:strVal val="#ppt_x"/>
                                          </p:val>
                                        </p:tav>
                                        <p:tav tm="100000">
                                          <p:val>
                                            <p:strVal val="#ppt_x"/>
                                          </p:val>
                                        </p:tav>
                                      </p:tavLst>
                                    </p:anim>
                                    <p:anim calcmode="lin" valueType="num">
                                      <p:cBhvr additive="base">
                                        <p:cTn id="47" dur="500" fill="hold"/>
                                        <p:tgtEl>
                                          <p:spTgt spid="105"/>
                                        </p:tgtEl>
                                        <p:attrNameLst>
                                          <p:attrName>ppt_y</p:attrName>
                                        </p:attrNameLst>
                                      </p:cBhvr>
                                      <p:tavLst>
                                        <p:tav tm="0">
                                          <p:val>
                                            <p:strVal val="0-#ppt_h/2"/>
                                          </p:val>
                                        </p:tav>
                                        <p:tav tm="100000">
                                          <p:val>
                                            <p:strVal val="#ppt_y"/>
                                          </p:val>
                                        </p:tav>
                                      </p:tavLst>
                                    </p:anim>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up)">
                                      <p:cBhvr>
                                        <p:cTn id="51" dur="500"/>
                                        <p:tgtEl>
                                          <p:spTgt spid="3"/>
                                        </p:tgtEl>
                                      </p:cBhvr>
                                    </p:animEffect>
                                  </p:childTnLst>
                                </p:cTn>
                              </p:par>
                            </p:childTnLst>
                          </p:cTn>
                        </p:par>
                        <p:par>
                          <p:cTn id="52" fill="hold">
                            <p:stCondLst>
                              <p:cond delay="4500"/>
                            </p:stCondLst>
                            <p:childTnLst>
                              <p:par>
                                <p:cTn id="53" presetID="2" presetClass="entr" presetSubtype="6" fill="hold"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fill="hold"/>
                                        <p:tgtEl>
                                          <p:spTgt spid="43"/>
                                        </p:tgtEl>
                                        <p:attrNameLst>
                                          <p:attrName>ppt_x</p:attrName>
                                        </p:attrNameLst>
                                      </p:cBhvr>
                                      <p:tavLst>
                                        <p:tav tm="0">
                                          <p:val>
                                            <p:strVal val="1+#ppt_w/2"/>
                                          </p:val>
                                        </p:tav>
                                        <p:tav tm="100000">
                                          <p:val>
                                            <p:strVal val="#ppt_x"/>
                                          </p:val>
                                        </p:tav>
                                      </p:tavLst>
                                    </p:anim>
                                    <p:anim calcmode="lin" valueType="num">
                                      <p:cBhvr additive="base">
                                        <p:cTn id="56" dur="500" fill="hold"/>
                                        <p:tgtEl>
                                          <p:spTgt spid="43"/>
                                        </p:tgtEl>
                                        <p:attrNameLst>
                                          <p:attrName>ppt_y</p:attrName>
                                        </p:attrNameLst>
                                      </p:cBhvr>
                                      <p:tavLst>
                                        <p:tav tm="0">
                                          <p:val>
                                            <p:strVal val="1+#ppt_h/2"/>
                                          </p:val>
                                        </p:tav>
                                        <p:tav tm="100000">
                                          <p:val>
                                            <p:strVal val="#ppt_y"/>
                                          </p:val>
                                        </p:tav>
                                      </p:tavLst>
                                    </p:anim>
                                  </p:childTnLst>
                                </p:cTn>
                              </p:par>
                              <p:par>
                                <p:cTn id="57" presetID="2" presetClass="entr" presetSubtype="6"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additive="base">
                                        <p:cTn id="59" dur="500" fill="hold"/>
                                        <p:tgtEl>
                                          <p:spTgt spid="104"/>
                                        </p:tgtEl>
                                        <p:attrNameLst>
                                          <p:attrName>ppt_x</p:attrName>
                                        </p:attrNameLst>
                                      </p:cBhvr>
                                      <p:tavLst>
                                        <p:tav tm="0">
                                          <p:val>
                                            <p:strVal val="1+#ppt_w/2"/>
                                          </p:val>
                                        </p:tav>
                                        <p:tav tm="100000">
                                          <p:val>
                                            <p:strVal val="#ppt_x"/>
                                          </p:val>
                                        </p:tav>
                                      </p:tavLst>
                                    </p:anim>
                                    <p:anim calcmode="lin" valueType="num">
                                      <p:cBhvr additive="base">
                                        <p:cTn id="60" dur="500" fill="hold"/>
                                        <p:tgtEl>
                                          <p:spTgt spid="104"/>
                                        </p:tgtEl>
                                        <p:attrNameLst>
                                          <p:attrName>ppt_y</p:attrName>
                                        </p:attrNameLst>
                                      </p:cBhvr>
                                      <p:tavLst>
                                        <p:tav tm="0">
                                          <p:val>
                                            <p:strVal val="1+#ppt_h/2"/>
                                          </p:val>
                                        </p:tav>
                                        <p:tav tm="100000">
                                          <p:val>
                                            <p:strVal val="#ppt_y"/>
                                          </p:val>
                                        </p:tav>
                                      </p:tavLst>
                                    </p:anim>
                                  </p:childTnLst>
                                </p:cTn>
                              </p:par>
                            </p:childTnLst>
                          </p:cTn>
                        </p:par>
                        <p:par>
                          <p:cTn id="61" fill="hold">
                            <p:stCondLst>
                              <p:cond delay="5000"/>
                            </p:stCondLst>
                            <p:childTnLst>
                              <p:par>
                                <p:cTn id="62" presetID="22" presetClass="entr" presetSubtype="2" fill="hold"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right)">
                                      <p:cBhvr>
                                        <p:cTn id="64" dur="500"/>
                                        <p:tgtEl>
                                          <p:spTgt spid="4"/>
                                        </p:tgtEl>
                                      </p:cBhvr>
                                    </p:animEffect>
                                  </p:childTnLst>
                                </p:cTn>
                              </p:par>
                            </p:childTnLst>
                          </p:cTn>
                        </p:par>
                        <p:par>
                          <p:cTn id="65" fill="hold">
                            <p:stCondLst>
                              <p:cond delay="5500"/>
                            </p:stCondLst>
                            <p:childTnLst>
                              <p:par>
                                <p:cTn id="66" presetID="42" presetClass="entr" presetSubtype="0" fill="hold" grpId="0" nodeType="afterEffect">
                                  <p:stCondLst>
                                    <p:cond delay="0"/>
                                  </p:stCondLst>
                                  <p:iterate type="wd">
                                    <p:tmPct val="10000"/>
                                  </p:iterate>
                                  <p:childTnLst>
                                    <p:set>
                                      <p:cBhvr>
                                        <p:cTn id="67" dur="1" fill="hold">
                                          <p:stCondLst>
                                            <p:cond delay="0"/>
                                          </p:stCondLst>
                                        </p:cTn>
                                        <p:tgtEl>
                                          <p:spTgt spid="111"/>
                                        </p:tgtEl>
                                        <p:attrNameLst>
                                          <p:attrName>style.visibility</p:attrName>
                                        </p:attrNameLst>
                                      </p:cBhvr>
                                      <p:to>
                                        <p:strVal val="visible"/>
                                      </p:to>
                                    </p:set>
                                    <p:animEffect transition="in" filter="fade">
                                      <p:cBhvr>
                                        <p:cTn id="68" dur="500"/>
                                        <p:tgtEl>
                                          <p:spTgt spid="111"/>
                                        </p:tgtEl>
                                      </p:cBhvr>
                                    </p:animEffect>
                                    <p:anim calcmode="lin" valueType="num">
                                      <p:cBhvr>
                                        <p:cTn id="69" dur="500" fill="hold"/>
                                        <p:tgtEl>
                                          <p:spTgt spid="111"/>
                                        </p:tgtEl>
                                        <p:attrNameLst>
                                          <p:attrName>ppt_x</p:attrName>
                                        </p:attrNameLst>
                                      </p:cBhvr>
                                      <p:tavLst>
                                        <p:tav tm="0">
                                          <p:val>
                                            <p:strVal val="#ppt_x"/>
                                          </p:val>
                                        </p:tav>
                                        <p:tav tm="100000">
                                          <p:val>
                                            <p:strVal val="#ppt_x"/>
                                          </p:val>
                                        </p:tav>
                                      </p:tavLst>
                                    </p:anim>
                                    <p:anim calcmode="lin" valueType="num">
                                      <p:cBhvr>
                                        <p:cTn id="70" dur="500" fill="hold"/>
                                        <p:tgtEl>
                                          <p:spTgt spid="11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iterate type="wd">
                                    <p:tmPct val="10000"/>
                                  </p:iterate>
                                  <p:childTnLst>
                                    <p:set>
                                      <p:cBhvr>
                                        <p:cTn id="72" dur="1" fill="hold">
                                          <p:stCondLst>
                                            <p:cond delay="0"/>
                                          </p:stCondLst>
                                        </p:cTn>
                                        <p:tgtEl>
                                          <p:spTgt spid="112"/>
                                        </p:tgtEl>
                                        <p:attrNameLst>
                                          <p:attrName>style.visibility</p:attrName>
                                        </p:attrNameLst>
                                      </p:cBhvr>
                                      <p:to>
                                        <p:strVal val="visible"/>
                                      </p:to>
                                    </p:set>
                                    <p:animEffect transition="in" filter="fade">
                                      <p:cBhvr>
                                        <p:cTn id="73" dur="500"/>
                                        <p:tgtEl>
                                          <p:spTgt spid="112"/>
                                        </p:tgtEl>
                                      </p:cBhvr>
                                    </p:animEffect>
                                    <p:anim calcmode="lin" valueType="num">
                                      <p:cBhvr>
                                        <p:cTn id="74" dur="500" fill="hold"/>
                                        <p:tgtEl>
                                          <p:spTgt spid="112"/>
                                        </p:tgtEl>
                                        <p:attrNameLst>
                                          <p:attrName>ppt_x</p:attrName>
                                        </p:attrNameLst>
                                      </p:cBhvr>
                                      <p:tavLst>
                                        <p:tav tm="0">
                                          <p:val>
                                            <p:strVal val="#ppt_x"/>
                                          </p:val>
                                        </p:tav>
                                        <p:tav tm="100000">
                                          <p:val>
                                            <p:strVal val="#ppt_x"/>
                                          </p:val>
                                        </p:tav>
                                      </p:tavLst>
                                    </p:anim>
                                    <p:anim calcmode="lin" valueType="num">
                                      <p:cBhvr>
                                        <p:cTn id="75" dur="500" fill="hold"/>
                                        <p:tgtEl>
                                          <p:spTgt spid="1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3" grpId="0" animBg="1"/>
      <p:bldP spid="103" grpId="0"/>
      <p:bldP spid="104" grpId="0"/>
      <p:bldP spid="105" grpId="0"/>
      <p:bldP spid="106" grpId="0" animBg="1"/>
      <p:bldP spid="107" grpId="0" animBg="1"/>
      <p:bldP spid="108" grpId="0" animBg="1"/>
      <p:bldP spid="111" grpId="0"/>
      <p:bldP spid="1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793840" y="1283335"/>
            <a:ext cx="3403411" cy="895434"/>
            <a:chOff x="5303122" y="2042108"/>
            <a:chExt cx="2725262" cy="716620"/>
          </a:xfrm>
        </p:grpSpPr>
        <p:grpSp>
          <p:nvGrpSpPr>
            <p:cNvPr id="48" name="组合 47"/>
            <p:cNvGrpSpPr/>
            <p:nvPr/>
          </p:nvGrpSpPr>
          <p:grpSpPr>
            <a:xfrm>
              <a:off x="5303122" y="2104842"/>
              <a:ext cx="1080120" cy="648072"/>
              <a:chOff x="741980" y="4365225"/>
              <a:chExt cx="1080120" cy="648072"/>
            </a:xfrm>
          </p:grpSpPr>
          <p:sp>
            <p:nvSpPr>
              <p:cNvPr id="51" name="Text Box 104"/>
              <p:cNvSpPr txBox="1">
                <a:spLocks noChangeArrowheads="1"/>
              </p:cNvSpPr>
              <p:nvPr/>
            </p:nvSpPr>
            <p:spPr bwMode="auto">
              <a:xfrm>
                <a:off x="768943" y="4365225"/>
                <a:ext cx="1053157" cy="566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en-US" altLang="zh-CN" sz="4000" b="1" i="1" dirty="0">
                    <a:latin typeface="Agency FB" panose="020B0503020202020204" pitchFamily="34" charset="0"/>
                    <a:ea typeface="微软雅黑" panose="020B0503020204020204" charset="-122"/>
                    <a:cs typeface="+mn-ea"/>
                    <a:sym typeface="Agency FB" panose="020B0503020202020204" pitchFamily="34" charset="0"/>
                  </a:rPr>
                  <a:t>01</a:t>
                </a:r>
                <a:endParaRPr lang="zh-CN" altLang="en-US" sz="4000" b="1" i="1"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52" name="Line 103"/>
              <p:cNvSpPr>
                <a:spLocks noChangeShapeType="1"/>
              </p:cNvSpPr>
              <p:nvPr/>
            </p:nvSpPr>
            <p:spPr bwMode="auto">
              <a:xfrm rot="16200000">
                <a:off x="1173980" y="3933225"/>
                <a:ext cx="0" cy="864000"/>
              </a:xfrm>
              <a:prstGeom prst="line">
                <a:avLst/>
              </a:prstGeom>
              <a:noFill/>
              <a:ln w="9525">
                <a:solidFill>
                  <a:schemeClr val="accent1"/>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n>
                    <a:solidFill>
                      <a:srgbClr val="EA6254"/>
                    </a:solidFill>
                  </a:ln>
                  <a:latin typeface="Agency FB" panose="020B0503020202020204" pitchFamily="34" charset="0"/>
                  <a:ea typeface="微软雅黑" panose="020B0503020204020204" charset="-122"/>
                  <a:cs typeface="+mn-ea"/>
                  <a:sym typeface="Agency FB" panose="020B0503020202020204" pitchFamily="34" charset="0"/>
                </a:endParaRPr>
              </a:p>
            </p:txBody>
          </p:sp>
          <p:sp>
            <p:nvSpPr>
              <p:cNvPr id="53" name="Line 103"/>
              <p:cNvSpPr>
                <a:spLocks noChangeShapeType="1"/>
              </p:cNvSpPr>
              <p:nvPr/>
            </p:nvSpPr>
            <p:spPr bwMode="auto">
              <a:xfrm rot="16200000">
                <a:off x="1176533" y="4581297"/>
                <a:ext cx="0" cy="864000"/>
              </a:xfrm>
              <a:prstGeom prst="line">
                <a:avLst/>
              </a:prstGeom>
              <a:noFill/>
              <a:ln w="9525">
                <a:solidFill>
                  <a:schemeClr val="accent1"/>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n>
                    <a:solidFill>
                      <a:srgbClr val="EA6254"/>
                    </a:solidFill>
                  </a:ln>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49" name="Text Box 104"/>
            <p:cNvSpPr txBox="1">
              <a:spLocks noChangeArrowheads="1"/>
            </p:cNvSpPr>
            <p:nvPr/>
          </p:nvSpPr>
          <p:spPr bwMode="auto">
            <a:xfrm>
              <a:off x="6266189" y="2042108"/>
              <a:ext cx="1053157" cy="258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sz="1500" b="1" dirty="0">
                  <a:latin typeface="Agency FB" panose="020B0503020202020204" pitchFamily="34" charset="0"/>
                  <a:ea typeface="微软雅黑" panose="020B0503020204020204" charset="-122"/>
                  <a:cs typeface="+mn-ea"/>
                  <a:sym typeface="Agency FB" panose="020B0503020202020204" pitchFamily="34" charset="0"/>
                </a:rPr>
                <a:t>要点内容</a:t>
              </a:r>
              <a:endParaRPr lang="zh-CN" altLang="en-US" sz="1500" b="1"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50" name="矩形 18"/>
            <p:cNvSpPr>
              <a:spLocks noChangeArrowheads="1"/>
            </p:cNvSpPr>
            <p:nvPr/>
          </p:nvSpPr>
          <p:spPr bwMode="auto">
            <a:xfrm>
              <a:off x="6273229" y="2330140"/>
              <a:ext cx="1755155" cy="4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latin typeface="Agency FB" panose="020B0503020202020204" pitchFamily="34" charset="0"/>
                  <a:ea typeface="微软雅黑" panose="020B0503020204020204" charset="-122"/>
                  <a:cs typeface="+mn-ea"/>
                  <a:sym typeface="Agency FB" panose="020B0503020202020204" pitchFamily="34" charset="0"/>
                </a:rPr>
                <a:t>插入相应文字文字文字</a:t>
              </a:r>
              <a:endParaRPr lang="en-US" altLang="zh-CN" sz="1200" dirty="0">
                <a:latin typeface="Agency FB" panose="020B0503020202020204" pitchFamily="34" charset="0"/>
                <a:ea typeface="微软雅黑" panose="020B0503020204020204" charset="-122"/>
                <a:cs typeface="+mn-ea"/>
                <a:sym typeface="Agency FB" panose="020B0503020202020204" pitchFamily="34" charset="0"/>
              </a:endParaRPr>
            </a:p>
            <a:p>
              <a:pPr>
                <a:lnSpc>
                  <a:spcPct val="120000"/>
                </a:lnSpc>
              </a:pPr>
              <a:r>
                <a:rPr lang="zh-CN" altLang="en-US" sz="1200" dirty="0">
                  <a:latin typeface="Agency FB" panose="020B0503020202020204" pitchFamily="34" charset="0"/>
                  <a:ea typeface="微软雅黑" panose="020B0503020204020204" charset="-122"/>
                  <a:cs typeface="+mn-ea"/>
                  <a:sym typeface="Agency FB" panose="020B0503020202020204" pitchFamily="34" charset="0"/>
                </a:rPr>
                <a:t>插入相应文字文字文字</a:t>
              </a:r>
              <a:endParaRPr lang="en-US" altLang="zh-CN" sz="1200" dirty="0">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4" name="组合 3"/>
          <p:cNvGrpSpPr/>
          <p:nvPr/>
        </p:nvGrpSpPr>
        <p:grpSpPr>
          <a:xfrm>
            <a:off x="6793840" y="4031571"/>
            <a:ext cx="3403411" cy="895435"/>
            <a:chOff x="5375130" y="4293096"/>
            <a:chExt cx="2725262" cy="716620"/>
          </a:xfrm>
        </p:grpSpPr>
        <p:grpSp>
          <p:nvGrpSpPr>
            <p:cNvPr id="41" name="组合 40"/>
            <p:cNvGrpSpPr/>
            <p:nvPr/>
          </p:nvGrpSpPr>
          <p:grpSpPr>
            <a:xfrm>
              <a:off x="5375130" y="4358547"/>
              <a:ext cx="1080120" cy="648072"/>
              <a:chOff x="741980" y="4365225"/>
              <a:chExt cx="1080120" cy="648072"/>
            </a:xfrm>
          </p:grpSpPr>
          <p:sp>
            <p:nvSpPr>
              <p:cNvPr id="45" name="Text Box 104"/>
              <p:cNvSpPr txBox="1">
                <a:spLocks noChangeArrowheads="1"/>
              </p:cNvSpPr>
              <p:nvPr/>
            </p:nvSpPr>
            <p:spPr bwMode="auto">
              <a:xfrm>
                <a:off x="768943" y="4365225"/>
                <a:ext cx="1053157" cy="566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en-US" altLang="zh-CN" sz="4000" b="1" i="1" dirty="0">
                    <a:latin typeface="Agency FB" panose="020B0503020202020204" pitchFamily="34" charset="0"/>
                    <a:ea typeface="微软雅黑" panose="020B0503020204020204" charset="-122"/>
                    <a:cs typeface="+mn-ea"/>
                    <a:sym typeface="Agency FB" panose="020B0503020202020204" pitchFamily="34" charset="0"/>
                  </a:rPr>
                  <a:t>03</a:t>
                </a:r>
                <a:endParaRPr lang="zh-CN" altLang="en-US" sz="4000" b="1" i="1"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46" name="Line 103"/>
              <p:cNvSpPr>
                <a:spLocks noChangeShapeType="1"/>
              </p:cNvSpPr>
              <p:nvPr/>
            </p:nvSpPr>
            <p:spPr bwMode="auto">
              <a:xfrm rot="16200000">
                <a:off x="1173980" y="3933225"/>
                <a:ext cx="0" cy="864000"/>
              </a:xfrm>
              <a:prstGeom prst="line">
                <a:avLst/>
              </a:prstGeom>
              <a:noFill/>
              <a:ln w="9525">
                <a:solidFill>
                  <a:schemeClr val="accent3"/>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47" name="Line 103"/>
              <p:cNvSpPr>
                <a:spLocks noChangeShapeType="1"/>
              </p:cNvSpPr>
              <p:nvPr/>
            </p:nvSpPr>
            <p:spPr bwMode="auto">
              <a:xfrm rot="16200000">
                <a:off x="1176533" y="4581297"/>
                <a:ext cx="0" cy="864000"/>
              </a:xfrm>
              <a:prstGeom prst="line">
                <a:avLst/>
              </a:prstGeom>
              <a:noFill/>
              <a:ln w="9525">
                <a:solidFill>
                  <a:schemeClr val="accent3"/>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42" name="组合 41"/>
            <p:cNvGrpSpPr/>
            <p:nvPr/>
          </p:nvGrpSpPr>
          <p:grpSpPr>
            <a:xfrm>
              <a:off x="6338197" y="4293096"/>
              <a:ext cx="1762195" cy="716620"/>
              <a:chOff x="6338197" y="4293096"/>
              <a:chExt cx="1762195" cy="716620"/>
            </a:xfrm>
          </p:grpSpPr>
          <p:sp>
            <p:nvSpPr>
              <p:cNvPr id="43" name="Text Box 104"/>
              <p:cNvSpPr txBox="1">
                <a:spLocks noChangeArrowheads="1"/>
              </p:cNvSpPr>
              <p:nvPr/>
            </p:nvSpPr>
            <p:spPr bwMode="auto">
              <a:xfrm>
                <a:off x="6338197" y="4293096"/>
                <a:ext cx="1053157" cy="258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sz="1500" b="1" dirty="0">
                    <a:latin typeface="Agency FB" panose="020B0503020202020204" pitchFamily="34" charset="0"/>
                    <a:ea typeface="微软雅黑" panose="020B0503020204020204" charset="-122"/>
                    <a:cs typeface="+mn-ea"/>
                    <a:sym typeface="Agency FB" panose="020B0503020202020204" pitchFamily="34" charset="0"/>
                  </a:rPr>
                  <a:t>要点内容</a:t>
                </a:r>
                <a:endParaRPr lang="zh-CN" altLang="en-US" sz="1500" b="1"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44" name="矩形 18"/>
              <p:cNvSpPr>
                <a:spLocks noChangeArrowheads="1"/>
              </p:cNvSpPr>
              <p:nvPr/>
            </p:nvSpPr>
            <p:spPr bwMode="auto">
              <a:xfrm>
                <a:off x="6345237" y="4581128"/>
                <a:ext cx="1755155" cy="4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latin typeface="Agency FB" panose="020B0503020202020204" pitchFamily="34" charset="0"/>
                    <a:ea typeface="微软雅黑" panose="020B0503020204020204" charset="-122"/>
                    <a:cs typeface="+mn-ea"/>
                    <a:sym typeface="Agency FB" panose="020B0503020202020204" pitchFamily="34" charset="0"/>
                  </a:rPr>
                  <a:t>插入相应文字文字文字</a:t>
                </a:r>
                <a:endParaRPr lang="en-US" altLang="zh-CN" sz="1200" dirty="0">
                  <a:latin typeface="Agency FB" panose="020B0503020202020204" pitchFamily="34" charset="0"/>
                  <a:ea typeface="微软雅黑" panose="020B0503020204020204" charset="-122"/>
                  <a:cs typeface="+mn-ea"/>
                  <a:sym typeface="Agency FB" panose="020B0503020202020204" pitchFamily="34" charset="0"/>
                </a:endParaRPr>
              </a:p>
              <a:p>
                <a:pPr>
                  <a:lnSpc>
                    <a:spcPct val="120000"/>
                  </a:lnSpc>
                </a:pPr>
                <a:r>
                  <a:rPr lang="zh-CN" altLang="en-US" sz="1200" dirty="0">
                    <a:latin typeface="Agency FB" panose="020B0503020202020204" pitchFamily="34" charset="0"/>
                    <a:ea typeface="微软雅黑" panose="020B0503020204020204" charset="-122"/>
                    <a:cs typeface="+mn-ea"/>
                    <a:sym typeface="Agency FB" panose="020B0503020202020204" pitchFamily="34" charset="0"/>
                  </a:rPr>
                  <a:t>插入相应文字文字文字</a:t>
                </a:r>
                <a:endParaRPr lang="en-US" altLang="zh-CN" sz="1200" dirty="0">
                  <a:latin typeface="Agency FB" panose="020B0503020202020204" pitchFamily="34" charset="0"/>
                  <a:ea typeface="微软雅黑" panose="020B0503020204020204" charset="-122"/>
                  <a:cs typeface="+mn-ea"/>
                  <a:sym typeface="Agency FB" panose="020B0503020202020204" pitchFamily="34" charset="0"/>
                </a:endParaRPr>
              </a:p>
            </p:txBody>
          </p:sp>
        </p:grpSp>
      </p:grpSp>
      <p:grpSp>
        <p:nvGrpSpPr>
          <p:cNvPr id="5" name="组合 4"/>
          <p:cNvGrpSpPr/>
          <p:nvPr/>
        </p:nvGrpSpPr>
        <p:grpSpPr>
          <a:xfrm>
            <a:off x="754987" y="5479869"/>
            <a:ext cx="3510041" cy="932965"/>
            <a:chOff x="539552" y="5301208"/>
            <a:chExt cx="2810645" cy="746656"/>
          </a:xfrm>
        </p:grpSpPr>
        <p:grpSp>
          <p:nvGrpSpPr>
            <p:cNvPr id="34" name="组合 33"/>
            <p:cNvGrpSpPr/>
            <p:nvPr/>
          </p:nvGrpSpPr>
          <p:grpSpPr>
            <a:xfrm>
              <a:off x="2270077" y="5399792"/>
              <a:ext cx="1080120" cy="648072"/>
              <a:chOff x="741980" y="4365225"/>
              <a:chExt cx="1080120" cy="648072"/>
            </a:xfrm>
          </p:grpSpPr>
          <p:sp>
            <p:nvSpPr>
              <p:cNvPr id="38" name="Text Box 104"/>
              <p:cNvSpPr txBox="1">
                <a:spLocks noChangeArrowheads="1"/>
              </p:cNvSpPr>
              <p:nvPr/>
            </p:nvSpPr>
            <p:spPr bwMode="auto">
              <a:xfrm>
                <a:off x="768943" y="4365225"/>
                <a:ext cx="1053157" cy="566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en-US" altLang="zh-CN" sz="4000" b="1" i="1" dirty="0">
                    <a:latin typeface="Agency FB" panose="020B0503020202020204" pitchFamily="34" charset="0"/>
                    <a:ea typeface="微软雅黑" panose="020B0503020204020204" charset="-122"/>
                    <a:cs typeface="+mn-ea"/>
                    <a:sym typeface="Agency FB" panose="020B0503020202020204" pitchFamily="34" charset="0"/>
                  </a:rPr>
                  <a:t>04</a:t>
                </a:r>
                <a:endParaRPr lang="zh-CN" altLang="en-US" sz="4000" b="1" i="1"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39" name="Line 103"/>
              <p:cNvSpPr>
                <a:spLocks noChangeShapeType="1"/>
              </p:cNvSpPr>
              <p:nvPr/>
            </p:nvSpPr>
            <p:spPr bwMode="auto">
              <a:xfrm rot="16200000">
                <a:off x="1173980" y="3933225"/>
                <a:ext cx="0" cy="864000"/>
              </a:xfrm>
              <a:prstGeom prst="line">
                <a:avLst/>
              </a:prstGeom>
              <a:noFill/>
              <a:ln w="9525">
                <a:solidFill>
                  <a:schemeClr val="accent4"/>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40" name="Line 103"/>
              <p:cNvSpPr>
                <a:spLocks noChangeShapeType="1"/>
              </p:cNvSpPr>
              <p:nvPr/>
            </p:nvSpPr>
            <p:spPr bwMode="auto">
              <a:xfrm rot="16200000">
                <a:off x="1176533" y="4581297"/>
                <a:ext cx="0" cy="864000"/>
              </a:xfrm>
              <a:prstGeom prst="line">
                <a:avLst/>
              </a:prstGeom>
              <a:noFill/>
              <a:ln w="9525">
                <a:solidFill>
                  <a:schemeClr val="accent4"/>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35" name="组合 34"/>
            <p:cNvGrpSpPr/>
            <p:nvPr/>
          </p:nvGrpSpPr>
          <p:grpSpPr>
            <a:xfrm>
              <a:off x="539552" y="5301208"/>
              <a:ext cx="1845245" cy="716620"/>
              <a:chOff x="539552" y="5301208"/>
              <a:chExt cx="1845245" cy="716620"/>
            </a:xfrm>
          </p:grpSpPr>
          <p:sp>
            <p:nvSpPr>
              <p:cNvPr id="36" name="Text Box 104"/>
              <p:cNvSpPr txBox="1">
                <a:spLocks noChangeArrowheads="1"/>
              </p:cNvSpPr>
              <p:nvPr/>
            </p:nvSpPr>
            <p:spPr bwMode="auto">
              <a:xfrm>
                <a:off x="1331640" y="5301208"/>
                <a:ext cx="1053157" cy="258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sz="1500" b="1" dirty="0">
                    <a:latin typeface="Agency FB" panose="020B0503020202020204" pitchFamily="34" charset="0"/>
                    <a:ea typeface="微软雅黑" panose="020B0503020204020204" charset="-122"/>
                    <a:cs typeface="+mn-ea"/>
                    <a:sym typeface="Agency FB" panose="020B0503020202020204" pitchFamily="34" charset="0"/>
                  </a:rPr>
                  <a:t>要点内容</a:t>
                </a:r>
                <a:endParaRPr lang="zh-CN" altLang="en-US" sz="1500" b="1"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37" name="矩形 18"/>
              <p:cNvSpPr>
                <a:spLocks noChangeArrowheads="1"/>
              </p:cNvSpPr>
              <p:nvPr/>
            </p:nvSpPr>
            <p:spPr bwMode="auto">
              <a:xfrm>
                <a:off x="539552" y="5589240"/>
                <a:ext cx="1755155" cy="4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latin typeface="Agency FB" panose="020B0503020202020204" pitchFamily="34" charset="0"/>
                    <a:ea typeface="微软雅黑" panose="020B0503020204020204" charset="-122"/>
                    <a:cs typeface="+mn-ea"/>
                    <a:sym typeface="Agency FB" panose="020B0503020202020204" pitchFamily="34" charset="0"/>
                  </a:rPr>
                  <a:t>插入相应文字文字文字</a:t>
                </a:r>
                <a:endParaRPr lang="en-US" altLang="zh-CN" sz="1200" dirty="0">
                  <a:latin typeface="Agency FB" panose="020B0503020202020204" pitchFamily="34" charset="0"/>
                  <a:ea typeface="微软雅黑" panose="020B0503020204020204" charset="-122"/>
                  <a:cs typeface="+mn-ea"/>
                  <a:sym typeface="Agency FB" panose="020B0503020202020204" pitchFamily="34" charset="0"/>
                </a:endParaRPr>
              </a:p>
              <a:p>
                <a:pPr>
                  <a:lnSpc>
                    <a:spcPct val="120000"/>
                  </a:lnSpc>
                </a:pPr>
                <a:r>
                  <a:rPr lang="zh-CN" altLang="en-US" sz="1200" dirty="0">
                    <a:latin typeface="Agency FB" panose="020B0503020202020204" pitchFamily="34" charset="0"/>
                    <a:ea typeface="微软雅黑" panose="020B0503020204020204" charset="-122"/>
                    <a:cs typeface="+mn-ea"/>
                    <a:sym typeface="Agency FB" panose="020B0503020202020204" pitchFamily="34" charset="0"/>
                  </a:rPr>
                  <a:t>插入相应文字文字文字</a:t>
                </a:r>
                <a:endParaRPr lang="en-US" altLang="zh-CN" sz="1200" dirty="0">
                  <a:latin typeface="Agency FB" panose="020B0503020202020204" pitchFamily="34" charset="0"/>
                  <a:ea typeface="微软雅黑" panose="020B0503020204020204" charset="-122"/>
                  <a:cs typeface="+mn-ea"/>
                  <a:sym typeface="Agency FB" panose="020B0503020202020204" pitchFamily="34" charset="0"/>
                </a:endParaRPr>
              </a:p>
            </p:txBody>
          </p:sp>
        </p:grpSp>
      </p:grpSp>
      <p:grpSp>
        <p:nvGrpSpPr>
          <p:cNvPr id="6" name="组合 5"/>
          <p:cNvGrpSpPr/>
          <p:nvPr/>
        </p:nvGrpSpPr>
        <p:grpSpPr>
          <a:xfrm>
            <a:off x="754987" y="2629995"/>
            <a:ext cx="3520916" cy="891145"/>
            <a:chOff x="539552" y="3119847"/>
            <a:chExt cx="2819354" cy="713187"/>
          </a:xfrm>
        </p:grpSpPr>
        <p:grpSp>
          <p:nvGrpSpPr>
            <p:cNvPr id="27" name="组合 26"/>
            <p:cNvGrpSpPr/>
            <p:nvPr/>
          </p:nvGrpSpPr>
          <p:grpSpPr>
            <a:xfrm>
              <a:off x="539552" y="3119847"/>
              <a:ext cx="1755155" cy="691860"/>
              <a:chOff x="539552" y="3119847"/>
              <a:chExt cx="1755155" cy="691860"/>
            </a:xfrm>
          </p:grpSpPr>
          <p:sp>
            <p:nvSpPr>
              <p:cNvPr id="32" name="Text Box 104"/>
              <p:cNvSpPr txBox="1">
                <a:spLocks noChangeArrowheads="1"/>
              </p:cNvSpPr>
              <p:nvPr/>
            </p:nvSpPr>
            <p:spPr bwMode="auto">
              <a:xfrm>
                <a:off x="1286266" y="3119847"/>
                <a:ext cx="983811" cy="258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sz="1500" b="1" dirty="0">
                    <a:latin typeface="Agency FB" panose="020B0503020202020204" pitchFamily="34" charset="0"/>
                    <a:ea typeface="微软雅黑" panose="020B0503020204020204" charset="-122"/>
                    <a:cs typeface="+mn-ea"/>
                    <a:sym typeface="Agency FB" panose="020B0503020202020204" pitchFamily="34" charset="0"/>
                  </a:rPr>
                  <a:t>要点内容</a:t>
                </a:r>
                <a:endParaRPr lang="zh-CN" altLang="en-US" sz="1500" b="1"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33" name="矩形 18"/>
              <p:cNvSpPr>
                <a:spLocks noChangeArrowheads="1"/>
              </p:cNvSpPr>
              <p:nvPr/>
            </p:nvSpPr>
            <p:spPr bwMode="auto">
              <a:xfrm>
                <a:off x="539552" y="3383119"/>
                <a:ext cx="1755155" cy="4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latin typeface="Agency FB" panose="020B0503020202020204" pitchFamily="34" charset="0"/>
                    <a:ea typeface="微软雅黑" panose="020B0503020204020204" charset="-122"/>
                    <a:cs typeface="+mn-ea"/>
                    <a:sym typeface="Agency FB" panose="020B0503020202020204" pitchFamily="34" charset="0"/>
                  </a:rPr>
                  <a:t>插入相应文字文字文字</a:t>
                </a:r>
                <a:endParaRPr lang="en-US" altLang="zh-CN" sz="1200" dirty="0">
                  <a:latin typeface="Agency FB" panose="020B0503020202020204" pitchFamily="34" charset="0"/>
                  <a:ea typeface="微软雅黑" panose="020B0503020204020204" charset="-122"/>
                  <a:cs typeface="+mn-ea"/>
                  <a:sym typeface="Agency FB" panose="020B0503020202020204" pitchFamily="34" charset="0"/>
                </a:endParaRPr>
              </a:p>
              <a:p>
                <a:pPr>
                  <a:lnSpc>
                    <a:spcPct val="120000"/>
                  </a:lnSpc>
                </a:pPr>
                <a:r>
                  <a:rPr lang="zh-CN" altLang="en-US" sz="1200" dirty="0">
                    <a:latin typeface="Agency FB" panose="020B0503020202020204" pitchFamily="34" charset="0"/>
                    <a:ea typeface="微软雅黑" panose="020B0503020204020204" charset="-122"/>
                    <a:cs typeface="+mn-ea"/>
                    <a:sym typeface="Agency FB" panose="020B0503020202020204" pitchFamily="34" charset="0"/>
                  </a:rPr>
                  <a:t>插入相应文字文字文字</a:t>
                </a:r>
                <a:endParaRPr lang="en-US" altLang="zh-CN" sz="1200" dirty="0">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28" name="组合 27"/>
            <p:cNvGrpSpPr/>
            <p:nvPr/>
          </p:nvGrpSpPr>
          <p:grpSpPr>
            <a:xfrm>
              <a:off x="2278786" y="3168272"/>
              <a:ext cx="1080120" cy="664762"/>
              <a:chOff x="741980" y="4348535"/>
              <a:chExt cx="1080120" cy="664762"/>
            </a:xfrm>
          </p:grpSpPr>
          <p:sp>
            <p:nvSpPr>
              <p:cNvPr id="29" name="Text Box 104"/>
              <p:cNvSpPr txBox="1">
                <a:spLocks noChangeArrowheads="1"/>
              </p:cNvSpPr>
              <p:nvPr/>
            </p:nvSpPr>
            <p:spPr bwMode="auto">
              <a:xfrm>
                <a:off x="768943" y="4348535"/>
                <a:ext cx="1053157" cy="566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en-US" altLang="zh-CN" sz="4000" b="1" i="1" dirty="0">
                    <a:latin typeface="Agency FB" panose="020B0503020202020204" pitchFamily="34" charset="0"/>
                    <a:ea typeface="微软雅黑" panose="020B0503020204020204" charset="-122"/>
                    <a:cs typeface="+mn-ea"/>
                    <a:sym typeface="Agency FB" panose="020B0503020202020204" pitchFamily="34" charset="0"/>
                  </a:rPr>
                  <a:t>02</a:t>
                </a:r>
                <a:endParaRPr lang="zh-CN" altLang="en-US" sz="4000" b="1" i="1"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30" name="Line 103"/>
              <p:cNvSpPr>
                <a:spLocks noChangeShapeType="1"/>
              </p:cNvSpPr>
              <p:nvPr/>
            </p:nvSpPr>
            <p:spPr bwMode="auto">
              <a:xfrm rot="16200000">
                <a:off x="1173980" y="3933225"/>
                <a:ext cx="0" cy="864000"/>
              </a:xfrm>
              <a:prstGeom prst="line">
                <a:avLst/>
              </a:prstGeom>
              <a:noFill/>
              <a:ln w="9525">
                <a:solidFill>
                  <a:schemeClr val="accent2"/>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31" name="Line 103"/>
              <p:cNvSpPr>
                <a:spLocks noChangeShapeType="1"/>
              </p:cNvSpPr>
              <p:nvPr/>
            </p:nvSpPr>
            <p:spPr bwMode="auto">
              <a:xfrm rot="16200000">
                <a:off x="1176533" y="4581297"/>
                <a:ext cx="0" cy="864000"/>
              </a:xfrm>
              <a:prstGeom prst="line">
                <a:avLst/>
              </a:prstGeom>
              <a:noFill/>
              <a:ln w="9525">
                <a:solidFill>
                  <a:schemeClr val="accent2"/>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latin typeface="Agency FB" panose="020B0503020202020204" pitchFamily="34" charset="0"/>
                  <a:ea typeface="微软雅黑" panose="020B0503020204020204" charset="-122"/>
                  <a:cs typeface="+mn-ea"/>
                  <a:sym typeface="Agency FB" panose="020B0503020202020204" pitchFamily="34" charset="0"/>
                </a:endParaRPr>
              </a:p>
            </p:txBody>
          </p:sp>
        </p:grpSp>
      </p:grpSp>
      <p:sp>
        <p:nvSpPr>
          <p:cNvPr id="8" name="Freeform 6"/>
          <p:cNvSpPr/>
          <p:nvPr/>
        </p:nvSpPr>
        <p:spPr bwMode="auto">
          <a:xfrm>
            <a:off x="4618221" y="4420897"/>
            <a:ext cx="1725989" cy="1655460"/>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bg1"/>
          </a:solidFill>
          <a:ln>
            <a:solidFill>
              <a:srgbClr val="B6B6B6"/>
            </a:solidFill>
          </a:ln>
          <a:effectLst>
            <a:outerShdw blurRad="50800" dist="38100" dir="2700000" algn="tl" rotWithShape="0">
              <a:prstClr val="black">
                <a:alpha val="40000"/>
              </a:prstClr>
            </a:outerShdw>
          </a:effectLst>
        </p:spPr>
        <p:txBody>
          <a:bodyPr vert="horz" wrap="square" lIns="91385" tIns="45693" rIns="91385" bIns="45693" numCol="1" anchor="t" anchorCtr="0" compatLnSpc="1"/>
          <a:lstStyle/>
          <a:p>
            <a:endParaRPr lang="zh-CN" altLang="en-US">
              <a:sym typeface="Agency FB" panose="020B0503020202020204" pitchFamily="34" charset="0"/>
            </a:endParaRPr>
          </a:p>
        </p:txBody>
      </p:sp>
      <p:sp>
        <p:nvSpPr>
          <p:cNvPr id="9" name="Freeform 6"/>
          <p:cNvSpPr/>
          <p:nvPr/>
        </p:nvSpPr>
        <p:spPr bwMode="auto">
          <a:xfrm flipV="1">
            <a:off x="4545682" y="2907937"/>
            <a:ext cx="1851263" cy="1872863"/>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bg1"/>
          </a:solidFill>
          <a:ln>
            <a:solidFill>
              <a:srgbClr val="B6B6B6"/>
            </a:solidFill>
          </a:ln>
          <a:effectLst>
            <a:outerShdw blurRad="50800" dist="38100" dir="2700000" algn="tl" rotWithShape="0">
              <a:prstClr val="black">
                <a:alpha val="40000"/>
              </a:prstClr>
            </a:outerShdw>
          </a:effectLst>
        </p:spPr>
        <p:txBody>
          <a:bodyPr vert="horz" wrap="square" lIns="91385" tIns="45693" rIns="91385" bIns="45693" numCol="1" anchor="t" anchorCtr="0" compatLnSpc="1"/>
          <a:lstStyle/>
          <a:p>
            <a:endParaRPr lang="zh-CN" altLang="en-US">
              <a:sym typeface="Agency FB" panose="020B0503020202020204" pitchFamily="34" charset="0"/>
            </a:endParaRPr>
          </a:p>
        </p:txBody>
      </p:sp>
      <p:grpSp>
        <p:nvGrpSpPr>
          <p:cNvPr id="10" name="组合 9"/>
          <p:cNvGrpSpPr/>
          <p:nvPr/>
        </p:nvGrpSpPr>
        <p:grpSpPr>
          <a:xfrm>
            <a:off x="5499887" y="3956751"/>
            <a:ext cx="1204027" cy="1204688"/>
            <a:chOff x="4555028" y="3794217"/>
            <a:chExt cx="964118" cy="964117"/>
          </a:xfrm>
        </p:grpSpPr>
        <p:sp>
          <p:nvSpPr>
            <p:cNvPr id="24" name="椭圆 23"/>
            <p:cNvSpPr/>
            <p:nvPr/>
          </p:nvSpPr>
          <p:spPr>
            <a:xfrm flipV="1">
              <a:off x="4555028" y="3794217"/>
              <a:ext cx="964118" cy="964117"/>
            </a:xfrm>
            <a:prstGeom prst="ellips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25" name="椭圆 24"/>
            <p:cNvSpPr/>
            <p:nvPr/>
          </p:nvSpPr>
          <p:spPr>
            <a:xfrm flipV="1">
              <a:off x="4628319" y="3863322"/>
              <a:ext cx="826835" cy="826835"/>
            </a:xfrm>
            <a:prstGeom prst="ellips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26" name="KSO_Shape"/>
            <p:cNvSpPr/>
            <p:nvPr/>
          </p:nvSpPr>
          <p:spPr bwMode="auto">
            <a:xfrm>
              <a:off x="4775431" y="4060032"/>
              <a:ext cx="521369" cy="472708"/>
            </a:xfrm>
            <a:custGeom>
              <a:avLst/>
              <a:gdLst>
                <a:gd name="T0" fmla="*/ 489274 w 2228850"/>
                <a:gd name="T1" fmla="*/ 1171178 h 2019300"/>
                <a:gd name="T2" fmla="*/ 683136 w 2228850"/>
                <a:gd name="T3" fmla="*/ 1519238 h 2019300"/>
                <a:gd name="T4" fmla="*/ 1056587 w 2228850"/>
                <a:gd name="T5" fmla="*/ 1377950 h 2019300"/>
                <a:gd name="T6" fmla="*/ 970559 w 2228850"/>
                <a:gd name="T7" fmla="*/ 988219 h 2019300"/>
                <a:gd name="T8" fmla="*/ 1033990 w 2228850"/>
                <a:gd name="T9" fmla="*/ 962025 h 2019300"/>
                <a:gd name="T10" fmla="*/ 1091871 w 2228850"/>
                <a:gd name="T11" fmla="*/ 1437085 h 2019300"/>
                <a:gd name="T12" fmla="*/ 629616 w 2228850"/>
                <a:gd name="T13" fmla="*/ 1562498 h 2019300"/>
                <a:gd name="T14" fmla="*/ 438529 w 2228850"/>
                <a:gd name="T15" fmla="*/ 1123950 h 2019300"/>
                <a:gd name="T16" fmla="*/ 761603 w 2228850"/>
                <a:gd name="T17" fmla="*/ 832840 h 2019300"/>
                <a:gd name="T18" fmla="*/ 421481 w 2228850"/>
                <a:gd name="T19" fmla="*/ 1071482 h 2019300"/>
                <a:gd name="T20" fmla="*/ 410369 w 2228850"/>
                <a:gd name="T21" fmla="*/ 1364523 h 2019300"/>
                <a:gd name="T22" fmla="*/ 723503 w 2228850"/>
                <a:gd name="T23" fmla="*/ 1626196 h 2019300"/>
                <a:gd name="T24" fmla="*/ 1080294 w 2228850"/>
                <a:gd name="T25" fmla="*/ 1505088 h 2019300"/>
                <a:gd name="T26" fmla="*/ 1187053 w 2228850"/>
                <a:gd name="T27" fmla="*/ 1194972 h 2019300"/>
                <a:gd name="T28" fmla="*/ 939403 w 2228850"/>
                <a:gd name="T29" fmla="*/ 861826 h 2019300"/>
                <a:gd name="T30" fmla="*/ 989013 w 2228850"/>
                <a:gd name="T31" fmla="*/ 477060 h 2019300"/>
                <a:gd name="T32" fmla="*/ 1144985 w 2228850"/>
                <a:gd name="T33" fmla="*/ 702599 h 2019300"/>
                <a:gd name="T34" fmla="*/ 1411685 w 2228850"/>
                <a:gd name="T35" fmla="*/ 749454 h 2019300"/>
                <a:gd name="T36" fmla="*/ 1373188 w 2228850"/>
                <a:gd name="T37" fmla="*/ 975390 h 2019300"/>
                <a:gd name="T38" fmla="*/ 1560116 w 2228850"/>
                <a:gd name="T39" fmla="*/ 1219194 h 2019300"/>
                <a:gd name="T40" fmla="*/ 1448991 w 2228850"/>
                <a:gd name="T41" fmla="*/ 1425673 h 2019300"/>
                <a:gd name="T42" fmla="*/ 1267222 w 2228850"/>
                <a:gd name="T43" fmla="*/ 1667095 h 2019300"/>
                <a:gd name="T44" fmla="*/ 1175544 w 2228850"/>
                <a:gd name="T45" fmla="*/ 1906134 h 2019300"/>
                <a:gd name="T46" fmla="*/ 894953 w 2228850"/>
                <a:gd name="T47" fmla="*/ 1860470 h 2019300"/>
                <a:gd name="T48" fmla="*/ 731044 w 2228850"/>
                <a:gd name="T49" fmla="*/ 2017315 h 2019300"/>
                <a:gd name="T50" fmla="*/ 570309 w 2228850"/>
                <a:gd name="T51" fmla="*/ 1831881 h 2019300"/>
                <a:gd name="T52" fmla="*/ 246459 w 2228850"/>
                <a:gd name="T53" fmla="*/ 1787805 h 2019300"/>
                <a:gd name="T54" fmla="*/ 203994 w 2228850"/>
                <a:gd name="T55" fmla="*/ 1546781 h 2019300"/>
                <a:gd name="T56" fmla="*/ 137715 w 2228850"/>
                <a:gd name="T57" fmla="*/ 1259695 h 2019300"/>
                <a:gd name="T58" fmla="*/ 29369 w 2228850"/>
                <a:gd name="T59" fmla="*/ 1034157 h 2019300"/>
                <a:gd name="T60" fmla="*/ 249634 w 2228850"/>
                <a:gd name="T61" fmla="*/ 888430 h 2019300"/>
                <a:gd name="T62" fmla="*/ 288925 w 2228850"/>
                <a:gd name="T63" fmla="*/ 622390 h 2019300"/>
                <a:gd name="T64" fmla="*/ 517128 w 2228850"/>
                <a:gd name="T65" fmla="*/ 653759 h 2019300"/>
                <a:gd name="T66" fmla="*/ 775097 w 2228850"/>
                <a:gd name="T67" fmla="*/ 462766 h 2019300"/>
                <a:gd name="T68" fmla="*/ 1636253 w 2228850"/>
                <a:gd name="T69" fmla="*/ 339029 h 2019300"/>
                <a:gd name="T70" fmla="*/ 1653303 w 2228850"/>
                <a:gd name="T71" fmla="*/ 573804 h 2019300"/>
                <a:gd name="T72" fmla="*/ 1888031 w 2228850"/>
                <a:gd name="T73" fmla="*/ 591283 h 2019300"/>
                <a:gd name="T74" fmla="*/ 1938387 w 2228850"/>
                <a:gd name="T75" fmla="*/ 361275 h 2019300"/>
                <a:gd name="T76" fmla="*/ 1832918 w 2228850"/>
                <a:gd name="T77" fmla="*/ 242894 h 2019300"/>
                <a:gd name="T78" fmla="*/ 1989536 w 2228850"/>
                <a:gd name="T79" fmla="*/ 468135 h 2019300"/>
                <a:gd name="T80" fmla="*/ 1791285 w 2228850"/>
                <a:gd name="T81" fmla="*/ 656829 h 2019300"/>
                <a:gd name="T82" fmla="*/ 1574399 w 2228850"/>
                <a:gd name="T83" fmla="*/ 489587 h 2019300"/>
                <a:gd name="T84" fmla="*/ 1708020 w 2228850"/>
                <a:gd name="T85" fmla="*/ 248853 h 2019300"/>
                <a:gd name="T86" fmla="*/ 1575304 w 2228850"/>
                <a:gd name="T87" fmla="*/ 344885 h 2019300"/>
                <a:gd name="T88" fmla="*/ 1650744 w 2228850"/>
                <a:gd name="T89" fmla="*/ 635794 h 2019300"/>
                <a:gd name="T90" fmla="*/ 1949723 w 2228850"/>
                <a:gd name="T91" fmla="*/ 603250 h 2019300"/>
                <a:gd name="T92" fmla="*/ 1960841 w 2228850"/>
                <a:gd name="T93" fmla="*/ 303213 h 2019300"/>
                <a:gd name="T94" fmla="*/ 1737698 w 2228850"/>
                <a:gd name="T95" fmla="*/ 39687 h 2019300"/>
                <a:gd name="T96" fmla="*/ 1949326 w 2228850"/>
                <a:gd name="T97" fmla="*/ 34131 h 2019300"/>
                <a:gd name="T98" fmla="*/ 2021193 w 2228850"/>
                <a:gd name="T99" fmla="*/ 167481 h 2019300"/>
                <a:gd name="T100" fmla="*/ 2207807 w 2228850"/>
                <a:gd name="T101" fmla="*/ 295275 h 2019300"/>
                <a:gd name="T102" fmla="*/ 2145072 w 2228850"/>
                <a:gd name="T103" fmla="*/ 494904 h 2019300"/>
                <a:gd name="T104" fmla="*/ 2146661 w 2228850"/>
                <a:gd name="T105" fmla="*/ 713979 h 2019300"/>
                <a:gd name="T106" fmla="*/ 1938606 w 2228850"/>
                <a:gd name="T107" fmla="*/ 781447 h 2019300"/>
                <a:gd name="T108" fmla="*/ 1834182 w 2228850"/>
                <a:gd name="T109" fmla="*/ 887413 h 2019300"/>
                <a:gd name="T110" fmla="*/ 1618186 w 2228850"/>
                <a:gd name="T111" fmla="*/ 854076 h 2019300"/>
                <a:gd name="T112" fmla="*/ 1542349 w 2228850"/>
                <a:gd name="T113" fmla="*/ 733822 h 2019300"/>
                <a:gd name="T114" fmla="*/ 1362882 w 2228850"/>
                <a:gd name="T115" fmla="*/ 615157 h 2019300"/>
                <a:gd name="T116" fmla="*/ 1414895 w 2228850"/>
                <a:gd name="T117" fmla="*/ 452835 h 2019300"/>
                <a:gd name="T118" fmla="*/ 1395837 w 2228850"/>
                <a:gd name="T119" fmla="*/ 209947 h 2019300"/>
                <a:gd name="T120" fmla="*/ 1619377 w 2228850"/>
                <a:gd name="T121" fmla="*/ 118269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28850" h="2019300">
                  <a:moveTo>
                    <a:pt x="788194" y="927497"/>
                  </a:moveTo>
                  <a:lnTo>
                    <a:pt x="772732" y="927894"/>
                  </a:lnTo>
                  <a:lnTo>
                    <a:pt x="756875" y="929085"/>
                  </a:lnTo>
                  <a:lnTo>
                    <a:pt x="741810" y="931069"/>
                  </a:lnTo>
                  <a:lnTo>
                    <a:pt x="726745" y="933847"/>
                  </a:lnTo>
                  <a:lnTo>
                    <a:pt x="711680" y="937022"/>
                  </a:lnTo>
                  <a:lnTo>
                    <a:pt x="697408" y="940991"/>
                  </a:lnTo>
                  <a:lnTo>
                    <a:pt x="683136" y="945753"/>
                  </a:lnTo>
                  <a:lnTo>
                    <a:pt x="669260" y="951706"/>
                  </a:lnTo>
                  <a:lnTo>
                    <a:pt x="655781" y="957660"/>
                  </a:lnTo>
                  <a:lnTo>
                    <a:pt x="642698" y="964406"/>
                  </a:lnTo>
                  <a:lnTo>
                    <a:pt x="630012" y="971947"/>
                  </a:lnTo>
                  <a:lnTo>
                    <a:pt x="617326" y="979488"/>
                  </a:lnTo>
                  <a:lnTo>
                    <a:pt x="605432" y="988219"/>
                  </a:lnTo>
                  <a:lnTo>
                    <a:pt x="593936" y="997347"/>
                  </a:lnTo>
                  <a:lnTo>
                    <a:pt x="583232" y="1006872"/>
                  </a:lnTo>
                  <a:lnTo>
                    <a:pt x="572131" y="1016794"/>
                  </a:lnTo>
                  <a:lnTo>
                    <a:pt x="562220" y="1027510"/>
                  </a:lnTo>
                  <a:lnTo>
                    <a:pt x="552705" y="1038622"/>
                  </a:lnTo>
                  <a:lnTo>
                    <a:pt x="543587" y="1050132"/>
                  </a:lnTo>
                  <a:lnTo>
                    <a:pt x="535262" y="1062038"/>
                  </a:lnTo>
                  <a:lnTo>
                    <a:pt x="526936" y="1074341"/>
                  </a:lnTo>
                  <a:lnTo>
                    <a:pt x="519800" y="1087438"/>
                  </a:lnTo>
                  <a:lnTo>
                    <a:pt x="513061" y="1100535"/>
                  </a:lnTo>
                  <a:lnTo>
                    <a:pt x="507114" y="1114028"/>
                  </a:lnTo>
                  <a:lnTo>
                    <a:pt x="501564" y="1127522"/>
                  </a:lnTo>
                  <a:lnTo>
                    <a:pt x="496806" y="1142207"/>
                  </a:lnTo>
                  <a:lnTo>
                    <a:pt x="492842" y="1156494"/>
                  </a:lnTo>
                  <a:lnTo>
                    <a:pt x="489274" y="1171178"/>
                  </a:lnTo>
                  <a:lnTo>
                    <a:pt x="486499" y="1186260"/>
                  </a:lnTo>
                  <a:lnTo>
                    <a:pt x="484517" y="1201341"/>
                  </a:lnTo>
                  <a:lnTo>
                    <a:pt x="483327" y="1216819"/>
                  </a:lnTo>
                  <a:lnTo>
                    <a:pt x="482931" y="1232694"/>
                  </a:lnTo>
                  <a:lnTo>
                    <a:pt x="483327" y="1248172"/>
                  </a:lnTo>
                  <a:lnTo>
                    <a:pt x="484517" y="1263650"/>
                  </a:lnTo>
                  <a:lnTo>
                    <a:pt x="486499" y="1279129"/>
                  </a:lnTo>
                  <a:lnTo>
                    <a:pt x="489274" y="1294210"/>
                  </a:lnTo>
                  <a:lnTo>
                    <a:pt x="492842" y="1308894"/>
                  </a:lnTo>
                  <a:lnTo>
                    <a:pt x="496806" y="1323579"/>
                  </a:lnTo>
                  <a:lnTo>
                    <a:pt x="501564" y="1337469"/>
                  </a:lnTo>
                  <a:lnTo>
                    <a:pt x="507114" y="1351360"/>
                  </a:lnTo>
                  <a:lnTo>
                    <a:pt x="513061" y="1365250"/>
                  </a:lnTo>
                  <a:lnTo>
                    <a:pt x="519800" y="1377950"/>
                  </a:lnTo>
                  <a:lnTo>
                    <a:pt x="526936" y="1390650"/>
                  </a:lnTo>
                  <a:lnTo>
                    <a:pt x="535262" y="1402954"/>
                  </a:lnTo>
                  <a:lnTo>
                    <a:pt x="543587" y="1415257"/>
                  </a:lnTo>
                  <a:lnTo>
                    <a:pt x="552705" y="1426766"/>
                  </a:lnTo>
                  <a:lnTo>
                    <a:pt x="562220" y="1437879"/>
                  </a:lnTo>
                  <a:lnTo>
                    <a:pt x="572131" y="1448197"/>
                  </a:lnTo>
                  <a:lnTo>
                    <a:pt x="583232" y="1458516"/>
                  </a:lnTo>
                  <a:lnTo>
                    <a:pt x="593936" y="1468041"/>
                  </a:lnTo>
                  <a:lnTo>
                    <a:pt x="605432" y="1477169"/>
                  </a:lnTo>
                  <a:lnTo>
                    <a:pt x="617326" y="1485504"/>
                  </a:lnTo>
                  <a:lnTo>
                    <a:pt x="630012" y="1493441"/>
                  </a:lnTo>
                  <a:lnTo>
                    <a:pt x="642698" y="1500585"/>
                  </a:lnTo>
                  <a:lnTo>
                    <a:pt x="655781" y="1507729"/>
                  </a:lnTo>
                  <a:lnTo>
                    <a:pt x="669260" y="1513682"/>
                  </a:lnTo>
                  <a:lnTo>
                    <a:pt x="683136" y="1519238"/>
                  </a:lnTo>
                  <a:lnTo>
                    <a:pt x="697408" y="1524001"/>
                  </a:lnTo>
                  <a:lnTo>
                    <a:pt x="711680" y="1527969"/>
                  </a:lnTo>
                  <a:lnTo>
                    <a:pt x="726745" y="1531541"/>
                  </a:lnTo>
                  <a:lnTo>
                    <a:pt x="741810" y="1534319"/>
                  </a:lnTo>
                  <a:lnTo>
                    <a:pt x="756875" y="1536304"/>
                  </a:lnTo>
                  <a:lnTo>
                    <a:pt x="772732" y="1537494"/>
                  </a:lnTo>
                  <a:lnTo>
                    <a:pt x="788194" y="1537891"/>
                  </a:lnTo>
                  <a:lnTo>
                    <a:pt x="803655" y="1537494"/>
                  </a:lnTo>
                  <a:lnTo>
                    <a:pt x="819513" y="1536304"/>
                  </a:lnTo>
                  <a:lnTo>
                    <a:pt x="834578" y="1534319"/>
                  </a:lnTo>
                  <a:lnTo>
                    <a:pt x="849643" y="1531541"/>
                  </a:lnTo>
                  <a:lnTo>
                    <a:pt x="864708" y="1527969"/>
                  </a:lnTo>
                  <a:lnTo>
                    <a:pt x="878980" y="1524001"/>
                  </a:lnTo>
                  <a:lnTo>
                    <a:pt x="892855" y="1519238"/>
                  </a:lnTo>
                  <a:lnTo>
                    <a:pt x="907127" y="1513682"/>
                  </a:lnTo>
                  <a:lnTo>
                    <a:pt x="920606" y="1507729"/>
                  </a:lnTo>
                  <a:lnTo>
                    <a:pt x="933689" y="1500585"/>
                  </a:lnTo>
                  <a:lnTo>
                    <a:pt x="946772" y="1493441"/>
                  </a:lnTo>
                  <a:lnTo>
                    <a:pt x="958665" y="1485504"/>
                  </a:lnTo>
                  <a:lnTo>
                    <a:pt x="970559" y="1477169"/>
                  </a:lnTo>
                  <a:lnTo>
                    <a:pt x="982056" y="1468041"/>
                  </a:lnTo>
                  <a:lnTo>
                    <a:pt x="993552" y="1458516"/>
                  </a:lnTo>
                  <a:lnTo>
                    <a:pt x="1003860" y="1448197"/>
                  </a:lnTo>
                  <a:lnTo>
                    <a:pt x="1014168" y="1437879"/>
                  </a:lnTo>
                  <a:lnTo>
                    <a:pt x="1023682" y="1426766"/>
                  </a:lnTo>
                  <a:lnTo>
                    <a:pt x="1032404" y="1415257"/>
                  </a:lnTo>
                  <a:lnTo>
                    <a:pt x="1041522" y="1402954"/>
                  </a:lnTo>
                  <a:lnTo>
                    <a:pt x="1049055" y="1390650"/>
                  </a:lnTo>
                  <a:lnTo>
                    <a:pt x="1056587" y="1377950"/>
                  </a:lnTo>
                  <a:lnTo>
                    <a:pt x="1063327" y="1365250"/>
                  </a:lnTo>
                  <a:lnTo>
                    <a:pt x="1069273" y="1351360"/>
                  </a:lnTo>
                  <a:lnTo>
                    <a:pt x="1074824" y="1337469"/>
                  </a:lnTo>
                  <a:lnTo>
                    <a:pt x="1079581" y="1323579"/>
                  </a:lnTo>
                  <a:lnTo>
                    <a:pt x="1083942" y="1308894"/>
                  </a:lnTo>
                  <a:lnTo>
                    <a:pt x="1087510" y="1294210"/>
                  </a:lnTo>
                  <a:lnTo>
                    <a:pt x="1089889" y="1279129"/>
                  </a:lnTo>
                  <a:lnTo>
                    <a:pt x="1091871" y="1263650"/>
                  </a:lnTo>
                  <a:lnTo>
                    <a:pt x="1093060" y="1248172"/>
                  </a:lnTo>
                  <a:lnTo>
                    <a:pt x="1093457" y="1232694"/>
                  </a:lnTo>
                  <a:lnTo>
                    <a:pt x="1093060" y="1216819"/>
                  </a:lnTo>
                  <a:lnTo>
                    <a:pt x="1091871" y="1201341"/>
                  </a:lnTo>
                  <a:lnTo>
                    <a:pt x="1089889" y="1186260"/>
                  </a:lnTo>
                  <a:lnTo>
                    <a:pt x="1087510" y="1171178"/>
                  </a:lnTo>
                  <a:lnTo>
                    <a:pt x="1083942" y="1156494"/>
                  </a:lnTo>
                  <a:lnTo>
                    <a:pt x="1079581" y="1142207"/>
                  </a:lnTo>
                  <a:lnTo>
                    <a:pt x="1074824" y="1127522"/>
                  </a:lnTo>
                  <a:lnTo>
                    <a:pt x="1069273" y="1114028"/>
                  </a:lnTo>
                  <a:lnTo>
                    <a:pt x="1063327" y="1100535"/>
                  </a:lnTo>
                  <a:lnTo>
                    <a:pt x="1056587" y="1087438"/>
                  </a:lnTo>
                  <a:lnTo>
                    <a:pt x="1049055" y="1074341"/>
                  </a:lnTo>
                  <a:lnTo>
                    <a:pt x="1041522" y="1062038"/>
                  </a:lnTo>
                  <a:lnTo>
                    <a:pt x="1032404" y="1050132"/>
                  </a:lnTo>
                  <a:lnTo>
                    <a:pt x="1023682" y="1038622"/>
                  </a:lnTo>
                  <a:lnTo>
                    <a:pt x="1014168" y="1027510"/>
                  </a:lnTo>
                  <a:lnTo>
                    <a:pt x="1003860" y="1016794"/>
                  </a:lnTo>
                  <a:lnTo>
                    <a:pt x="993552" y="1006872"/>
                  </a:lnTo>
                  <a:lnTo>
                    <a:pt x="982056" y="997347"/>
                  </a:lnTo>
                  <a:lnTo>
                    <a:pt x="970559" y="988219"/>
                  </a:lnTo>
                  <a:lnTo>
                    <a:pt x="958665" y="979488"/>
                  </a:lnTo>
                  <a:lnTo>
                    <a:pt x="946772" y="971947"/>
                  </a:lnTo>
                  <a:lnTo>
                    <a:pt x="933689" y="964406"/>
                  </a:lnTo>
                  <a:lnTo>
                    <a:pt x="920606" y="957660"/>
                  </a:lnTo>
                  <a:lnTo>
                    <a:pt x="907127" y="951706"/>
                  </a:lnTo>
                  <a:lnTo>
                    <a:pt x="892855" y="945753"/>
                  </a:lnTo>
                  <a:lnTo>
                    <a:pt x="878980" y="940991"/>
                  </a:lnTo>
                  <a:lnTo>
                    <a:pt x="864708" y="937022"/>
                  </a:lnTo>
                  <a:lnTo>
                    <a:pt x="849643" y="933847"/>
                  </a:lnTo>
                  <a:lnTo>
                    <a:pt x="834578" y="931069"/>
                  </a:lnTo>
                  <a:lnTo>
                    <a:pt x="819513" y="929085"/>
                  </a:lnTo>
                  <a:lnTo>
                    <a:pt x="803655" y="927894"/>
                  </a:lnTo>
                  <a:lnTo>
                    <a:pt x="788194" y="927497"/>
                  </a:lnTo>
                  <a:close/>
                  <a:moveTo>
                    <a:pt x="788194" y="866775"/>
                  </a:moveTo>
                  <a:lnTo>
                    <a:pt x="806827" y="867569"/>
                  </a:lnTo>
                  <a:lnTo>
                    <a:pt x="825460" y="868760"/>
                  </a:lnTo>
                  <a:lnTo>
                    <a:pt x="843696" y="871141"/>
                  </a:lnTo>
                  <a:lnTo>
                    <a:pt x="861933" y="874316"/>
                  </a:lnTo>
                  <a:lnTo>
                    <a:pt x="879773" y="878285"/>
                  </a:lnTo>
                  <a:lnTo>
                    <a:pt x="896820" y="883444"/>
                  </a:lnTo>
                  <a:lnTo>
                    <a:pt x="913867" y="889000"/>
                  </a:lnTo>
                  <a:lnTo>
                    <a:pt x="930518" y="895350"/>
                  </a:lnTo>
                  <a:lnTo>
                    <a:pt x="947168" y="903288"/>
                  </a:lnTo>
                  <a:lnTo>
                    <a:pt x="962630" y="911225"/>
                  </a:lnTo>
                  <a:lnTo>
                    <a:pt x="977695" y="919956"/>
                  </a:lnTo>
                  <a:lnTo>
                    <a:pt x="992760" y="929481"/>
                  </a:lnTo>
                  <a:lnTo>
                    <a:pt x="1007032" y="939403"/>
                  </a:lnTo>
                  <a:lnTo>
                    <a:pt x="1020907" y="950516"/>
                  </a:lnTo>
                  <a:lnTo>
                    <a:pt x="1033990" y="962025"/>
                  </a:lnTo>
                  <a:lnTo>
                    <a:pt x="1047073" y="973931"/>
                  </a:lnTo>
                  <a:lnTo>
                    <a:pt x="1058966" y="986631"/>
                  </a:lnTo>
                  <a:lnTo>
                    <a:pt x="1070463" y="1000125"/>
                  </a:lnTo>
                  <a:lnTo>
                    <a:pt x="1081167" y="1014016"/>
                  </a:lnTo>
                  <a:lnTo>
                    <a:pt x="1091871" y="1027906"/>
                  </a:lnTo>
                  <a:lnTo>
                    <a:pt x="1100989" y="1042988"/>
                  </a:lnTo>
                  <a:lnTo>
                    <a:pt x="1109711" y="1058466"/>
                  </a:lnTo>
                  <a:lnTo>
                    <a:pt x="1118036" y="1073944"/>
                  </a:lnTo>
                  <a:lnTo>
                    <a:pt x="1125172" y="1090613"/>
                  </a:lnTo>
                  <a:lnTo>
                    <a:pt x="1131912" y="1106885"/>
                  </a:lnTo>
                  <a:lnTo>
                    <a:pt x="1137859" y="1123950"/>
                  </a:lnTo>
                  <a:lnTo>
                    <a:pt x="1142616" y="1141413"/>
                  </a:lnTo>
                  <a:lnTo>
                    <a:pt x="1146580" y="1158875"/>
                  </a:lnTo>
                  <a:lnTo>
                    <a:pt x="1149752" y="1176735"/>
                  </a:lnTo>
                  <a:lnTo>
                    <a:pt x="1152131" y="1195388"/>
                  </a:lnTo>
                  <a:lnTo>
                    <a:pt x="1153716" y="1213644"/>
                  </a:lnTo>
                  <a:lnTo>
                    <a:pt x="1154113" y="1232694"/>
                  </a:lnTo>
                  <a:lnTo>
                    <a:pt x="1153716" y="1251347"/>
                  </a:lnTo>
                  <a:lnTo>
                    <a:pt x="1152131" y="1270000"/>
                  </a:lnTo>
                  <a:lnTo>
                    <a:pt x="1149752" y="1288257"/>
                  </a:lnTo>
                  <a:lnTo>
                    <a:pt x="1146580" y="1306116"/>
                  </a:lnTo>
                  <a:lnTo>
                    <a:pt x="1142616" y="1324372"/>
                  </a:lnTo>
                  <a:lnTo>
                    <a:pt x="1137859" y="1341438"/>
                  </a:lnTo>
                  <a:lnTo>
                    <a:pt x="1131912" y="1358107"/>
                  </a:lnTo>
                  <a:lnTo>
                    <a:pt x="1125172" y="1375172"/>
                  </a:lnTo>
                  <a:lnTo>
                    <a:pt x="1118036" y="1391047"/>
                  </a:lnTo>
                  <a:lnTo>
                    <a:pt x="1109711" y="1406922"/>
                  </a:lnTo>
                  <a:lnTo>
                    <a:pt x="1100989" y="1422401"/>
                  </a:lnTo>
                  <a:lnTo>
                    <a:pt x="1091871" y="1437085"/>
                  </a:lnTo>
                  <a:lnTo>
                    <a:pt x="1081167" y="1451372"/>
                  </a:lnTo>
                  <a:lnTo>
                    <a:pt x="1070463" y="1465660"/>
                  </a:lnTo>
                  <a:lnTo>
                    <a:pt x="1058966" y="1478757"/>
                  </a:lnTo>
                  <a:lnTo>
                    <a:pt x="1047073" y="1491060"/>
                  </a:lnTo>
                  <a:lnTo>
                    <a:pt x="1033990" y="1503760"/>
                  </a:lnTo>
                  <a:lnTo>
                    <a:pt x="1020907" y="1514872"/>
                  </a:lnTo>
                  <a:lnTo>
                    <a:pt x="1007032" y="1525588"/>
                  </a:lnTo>
                  <a:lnTo>
                    <a:pt x="992760" y="1535907"/>
                  </a:lnTo>
                  <a:lnTo>
                    <a:pt x="977695" y="1545432"/>
                  </a:lnTo>
                  <a:lnTo>
                    <a:pt x="962630" y="1554560"/>
                  </a:lnTo>
                  <a:lnTo>
                    <a:pt x="947168" y="1562498"/>
                  </a:lnTo>
                  <a:lnTo>
                    <a:pt x="930518" y="1569641"/>
                  </a:lnTo>
                  <a:lnTo>
                    <a:pt x="913867" y="1576388"/>
                  </a:lnTo>
                  <a:lnTo>
                    <a:pt x="896820" y="1581944"/>
                  </a:lnTo>
                  <a:lnTo>
                    <a:pt x="879773" y="1586707"/>
                  </a:lnTo>
                  <a:lnTo>
                    <a:pt x="861933" y="1590676"/>
                  </a:lnTo>
                  <a:lnTo>
                    <a:pt x="843696" y="1594248"/>
                  </a:lnTo>
                  <a:lnTo>
                    <a:pt x="825460" y="1596629"/>
                  </a:lnTo>
                  <a:lnTo>
                    <a:pt x="806827" y="1598216"/>
                  </a:lnTo>
                  <a:lnTo>
                    <a:pt x="788194" y="1598613"/>
                  </a:lnTo>
                  <a:lnTo>
                    <a:pt x="769561" y="1598216"/>
                  </a:lnTo>
                  <a:lnTo>
                    <a:pt x="750531" y="1596629"/>
                  </a:lnTo>
                  <a:lnTo>
                    <a:pt x="732295" y="1594248"/>
                  </a:lnTo>
                  <a:lnTo>
                    <a:pt x="714058" y="1590676"/>
                  </a:lnTo>
                  <a:lnTo>
                    <a:pt x="696615" y="1586707"/>
                  </a:lnTo>
                  <a:lnTo>
                    <a:pt x="679568" y="1581944"/>
                  </a:lnTo>
                  <a:lnTo>
                    <a:pt x="662124" y="1576388"/>
                  </a:lnTo>
                  <a:lnTo>
                    <a:pt x="645870" y="1569641"/>
                  </a:lnTo>
                  <a:lnTo>
                    <a:pt x="629616" y="1562498"/>
                  </a:lnTo>
                  <a:lnTo>
                    <a:pt x="613758" y="1554560"/>
                  </a:lnTo>
                  <a:lnTo>
                    <a:pt x="598296" y="1545432"/>
                  </a:lnTo>
                  <a:lnTo>
                    <a:pt x="583628" y="1535907"/>
                  </a:lnTo>
                  <a:lnTo>
                    <a:pt x="568960" y="1525588"/>
                  </a:lnTo>
                  <a:lnTo>
                    <a:pt x="555480" y="1514872"/>
                  </a:lnTo>
                  <a:lnTo>
                    <a:pt x="542398" y="1503760"/>
                  </a:lnTo>
                  <a:lnTo>
                    <a:pt x="529315" y="1491060"/>
                  </a:lnTo>
                  <a:lnTo>
                    <a:pt x="517025" y="1478757"/>
                  </a:lnTo>
                  <a:lnTo>
                    <a:pt x="505925" y="1465660"/>
                  </a:lnTo>
                  <a:lnTo>
                    <a:pt x="494824" y="1451372"/>
                  </a:lnTo>
                  <a:lnTo>
                    <a:pt x="484517" y="1437085"/>
                  </a:lnTo>
                  <a:lnTo>
                    <a:pt x="475002" y="1422401"/>
                  </a:lnTo>
                  <a:lnTo>
                    <a:pt x="466280" y="1406922"/>
                  </a:lnTo>
                  <a:lnTo>
                    <a:pt x="458351" y="1391047"/>
                  </a:lnTo>
                  <a:lnTo>
                    <a:pt x="451215" y="1375172"/>
                  </a:lnTo>
                  <a:lnTo>
                    <a:pt x="444476" y="1358107"/>
                  </a:lnTo>
                  <a:lnTo>
                    <a:pt x="438529" y="1341438"/>
                  </a:lnTo>
                  <a:lnTo>
                    <a:pt x="433375" y="1324372"/>
                  </a:lnTo>
                  <a:lnTo>
                    <a:pt x="429411" y="1306116"/>
                  </a:lnTo>
                  <a:lnTo>
                    <a:pt x="426239" y="1288257"/>
                  </a:lnTo>
                  <a:lnTo>
                    <a:pt x="423861" y="1270000"/>
                  </a:lnTo>
                  <a:lnTo>
                    <a:pt x="422671" y="1251347"/>
                  </a:lnTo>
                  <a:lnTo>
                    <a:pt x="422275" y="1232694"/>
                  </a:lnTo>
                  <a:lnTo>
                    <a:pt x="422671" y="1213644"/>
                  </a:lnTo>
                  <a:lnTo>
                    <a:pt x="423861" y="1195388"/>
                  </a:lnTo>
                  <a:lnTo>
                    <a:pt x="426239" y="1176735"/>
                  </a:lnTo>
                  <a:lnTo>
                    <a:pt x="429411" y="1158875"/>
                  </a:lnTo>
                  <a:lnTo>
                    <a:pt x="433375" y="1141413"/>
                  </a:lnTo>
                  <a:lnTo>
                    <a:pt x="438529" y="1123950"/>
                  </a:lnTo>
                  <a:lnTo>
                    <a:pt x="444476" y="1106885"/>
                  </a:lnTo>
                  <a:lnTo>
                    <a:pt x="451215" y="1090613"/>
                  </a:lnTo>
                  <a:lnTo>
                    <a:pt x="458351" y="1073944"/>
                  </a:lnTo>
                  <a:lnTo>
                    <a:pt x="466280" y="1058466"/>
                  </a:lnTo>
                  <a:lnTo>
                    <a:pt x="475002" y="1042988"/>
                  </a:lnTo>
                  <a:lnTo>
                    <a:pt x="484517" y="1027906"/>
                  </a:lnTo>
                  <a:lnTo>
                    <a:pt x="494824" y="1014016"/>
                  </a:lnTo>
                  <a:lnTo>
                    <a:pt x="505925" y="1000125"/>
                  </a:lnTo>
                  <a:lnTo>
                    <a:pt x="517025" y="986631"/>
                  </a:lnTo>
                  <a:lnTo>
                    <a:pt x="529315" y="973931"/>
                  </a:lnTo>
                  <a:lnTo>
                    <a:pt x="542398" y="962025"/>
                  </a:lnTo>
                  <a:lnTo>
                    <a:pt x="555480" y="950516"/>
                  </a:lnTo>
                  <a:lnTo>
                    <a:pt x="568960" y="939403"/>
                  </a:lnTo>
                  <a:lnTo>
                    <a:pt x="583628" y="929481"/>
                  </a:lnTo>
                  <a:lnTo>
                    <a:pt x="598296" y="919956"/>
                  </a:lnTo>
                  <a:lnTo>
                    <a:pt x="613758" y="911225"/>
                  </a:lnTo>
                  <a:lnTo>
                    <a:pt x="629616" y="903288"/>
                  </a:lnTo>
                  <a:lnTo>
                    <a:pt x="645870" y="895350"/>
                  </a:lnTo>
                  <a:lnTo>
                    <a:pt x="662124" y="889000"/>
                  </a:lnTo>
                  <a:lnTo>
                    <a:pt x="679568" y="883444"/>
                  </a:lnTo>
                  <a:lnTo>
                    <a:pt x="696615" y="878285"/>
                  </a:lnTo>
                  <a:lnTo>
                    <a:pt x="714058" y="874316"/>
                  </a:lnTo>
                  <a:lnTo>
                    <a:pt x="732295" y="871141"/>
                  </a:lnTo>
                  <a:lnTo>
                    <a:pt x="750531" y="868760"/>
                  </a:lnTo>
                  <a:lnTo>
                    <a:pt x="769561" y="867569"/>
                  </a:lnTo>
                  <a:lnTo>
                    <a:pt x="788194" y="866775"/>
                  </a:lnTo>
                  <a:close/>
                  <a:moveTo>
                    <a:pt x="781447" y="832045"/>
                  </a:moveTo>
                  <a:lnTo>
                    <a:pt x="771525" y="832443"/>
                  </a:lnTo>
                  <a:lnTo>
                    <a:pt x="761603" y="832840"/>
                  </a:lnTo>
                  <a:lnTo>
                    <a:pt x="751284" y="833634"/>
                  </a:lnTo>
                  <a:lnTo>
                    <a:pt x="741363" y="834428"/>
                  </a:lnTo>
                  <a:lnTo>
                    <a:pt x="731838" y="836016"/>
                  </a:lnTo>
                  <a:lnTo>
                    <a:pt x="721916" y="837207"/>
                  </a:lnTo>
                  <a:lnTo>
                    <a:pt x="711994" y="839193"/>
                  </a:lnTo>
                  <a:lnTo>
                    <a:pt x="702469" y="841178"/>
                  </a:lnTo>
                  <a:lnTo>
                    <a:pt x="692944" y="843164"/>
                  </a:lnTo>
                  <a:lnTo>
                    <a:pt x="683419" y="845546"/>
                  </a:lnTo>
                  <a:lnTo>
                    <a:pt x="674291" y="848326"/>
                  </a:lnTo>
                  <a:lnTo>
                    <a:pt x="655637" y="854282"/>
                  </a:lnTo>
                  <a:lnTo>
                    <a:pt x="637381" y="861429"/>
                  </a:lnTo>
                  <a:lnTo>
                    <a:pt x="619522" y="868973"/>
                  </a:lnTo>
                  <a:lnTo>
                    <a:pt x="602456" y="877709"/>
                  </a:lnTo>
                  <a:lnTo>
                    <a:pt x="585787" y="886842"/>
                  </a:lnTo>
                  <a:lnTo>
                    <a:pt x="569119" y="896769"/>
                  </a:lnTo>
                  <a:lnTo>
                    <a:pt x="553641" y="908284"/>
                  </a:lnTo>
                  <a:lnTo>
                    <a:pt x="538162" y="919799"/>
                  </a:lnTo>
                  <a:lnTo>
                    <a:pt x="523478" y="931711"/>
                  </a:lnTo>
                  <a:lnTo>
                    <a:pt x="509587" y="944815"/>
                  </a:lnTo>
                  <a:lnTo>
                    <a:pt x="496094" y="958712"/>
                  </a:lnTo>
                  <a:lnTo>
                    <a:pt x="482997" y="973007"/>
                  </a:lnTo>
                  <a:lnTo>
                    <a:pt x="470694" y="987699"/>
                  </a:lnTo>
                  <a:lnTo>
                    <a:pt x="459581" y="1003582"/>
                  </a:lnTo>
                  <a:lnTo>
                    <a:pt x="448866" y="1019465"/>
                  </a:lnTo>
                  <a:lnTo>
                    <a:pt x="438547" y="1036142"/>
                  </a:lnTo>
                  <a:lnTo>
                    <a:pt x="434181" y="1045275"/>
                  </a:lnTo>
                  <a:lnTo>
                    <a:pt x="429816" y="1053613"/>
                  </a:lnTo>
                  <a:lnTo>
                    <a:pt x="425450" y="1062349"/>
                  </a:lnTo>
                  <a:lnTo>
                    <a:pt x="421481" y="1071482"/>
                  </a:lnTo>
                  <a:lnTo>
                    <a:pt x="417512" y="1080217"/>
                  </a:lnTo>
                  <a:lnTo>
                    <a:pt x="413941" y="1089747"/>
                  </a:lnTo>
                  <a:lnTo>
                    <a:pt x="410766" y="1098880"/>
                  </a:lnTo>
                  <a:lnTo>
                    <a:pt x="407591" y="1108410"/>
                  </a:lnTo>
                  <a:lnTo>
                    <a:pt x="404416" y="1117940"/>
                  </a:lnTo>
                  <a:lnTo>
                    <a:pt x="402034" y="1127469"/>
                  </a:lnTo>
                  <a:lnTo>
                    <a:pt x="399256" y="1137396"/>
                  </a:lnTo>
                  <a:lnTo>
                    <a:pt x="397272" y="1147323"/>
                  </a:lnTo>
                  <a:lnTo>
                    <a:pt x="395287" y="1157250"/>
                  </a:lnTo>
                  <a:lnTo>
                    <a:pt x="392906" y="1167177"/>
                  </a:lnTo>
                  <a:lnTo>
                    <a:pt x="391319" y="1177104"/>
                  </a:lnTo>
                  <a:lnTo>
                    <a:pt x="390128" y="1187825"/>
                  </a:lnTo>
                  <a:lnTo>
                    <a:pt x="389334" y="1197752"/>
                  </a:lnTo>
                  <a:lnTo>
                    <a:pt x="388541" y="1208076"/>
                  </a:lnTo>
                  <a:lnTo>
                    <a:pt x="388144" y="1218003"/>
                  </a:lnTo>
                  <a:lnTo>
                    <a:pt x="387747" y="1228724"/>
                  </a:lnTo>
                  <a:lnTo>
                    <a:pt x="387747" y="1238650"/>
                  </a:lnTo>
                  <a:lnTo>
                    <a:pt x="388144" y="1248577"/>
                  </a:lnTo>
                  <a:lnTo>
                    <a:pt x="388541" y="1258504"/>
                  </a:lnTo>
                  <a:lnTo>
                    <a:pt x="389334" y="1268431"/>
                  </a:lnTo>
                  <a:lnTo>
                    <a:pt x="390525" y="1278755"/>
                  </a:lnTo>
                  <a:lnTo>
                    <a:pt x="391716" y="1288285"/>
                  </a:lnTo>
                  <a:lnTo>
                    <a:pt x="393303" y="1297815"/>
                  </a:lnTo>
                  <a:lnTo>
                    <a:pt x="395287" y="1307742"/>
                  </a:lnTo>
                  <a:lnTo>
                    <a:pt x="397272" y="1317668"/>
                  </a:lnTo>
                  <a:lnTo>
                    <a:pt x="399653" y="1326801"/>
                  </a:lnTo>
                  <a:lnTo>
                    <a:pt x="402034" y="1336331"/>
                  </a:lnTo>
                  <a:lnTo>
                    <a:pt x="404416" y="1345464"/>
                  </a:lnTo>
                  <a:lnTo>
                    <a:pt x="410369" y="1364523"/>
                  </a:lnTo>
                  <a:lnTo>
                    <a:pt x="417512" y="1382392"/>
                  </a:lnTo>
                  <a:lnTo>
                    <a:pt x="425053" y="1399863"/>
                  </a:lnTo>
                  <a:lnTo>
                    <a:pt x="433387" y="1417334"/>
                  </a:lnTo>
                  <a:lnTo>
                    <a:pt x="443309" y="1434011"/>
                  </a:lnTo>
                  <a:lnTo>
                    <a:pt x="453231" y="1450291"/>
                  </a:lnTo>
                  <a:lnTo>
                    <a:pt x="463947" y="1466174"/>
                  </a:lnTo>
                  <a:lnTo>
                    <a:pt x="475456" y="1481660"/>
                  </a:lnTo>
                  <a:lnTo>
                    <a:pt x="488156" y="1495955"/>
                  </a:lnTo>
                  <a:lnTo>
                    <a:pt x="501253" y="1510250"/>
                  </a:lnTo>
                  <a:lnTo>
                    <a:pt x="514747" y="1523750"/>
                  </a:lnTo>
                  <a:lnTo>
                    <a:pt x="529034" y="1536457"/>
                  </a:lnTo>
                  <a:lnTo>
                    <a:pt x="544116" y="1548766"/>
                  </a:lnTo>
                  <a:lnTo>
                    <a:pt x="559594" y="1560281"/>
                  </a:lnTo>
                  <a:lnTo>
                    <a:pt x="575469" y="1571002"/>
                  </a:lnTo>
                  <a:lnTo>
                    <a:pt x="592534" y="1580532"/>
                  </a:lnTo>
                  <a:lnTo>
                    <a:pt x="601266" y="1585297"/>
                  </a:lnTo>
                  <a:lnTo>
                    <a:pt x="609600" y="1589665"/>
                  </a:lnTo>
                  <a:lnTo>
                    <a:pt x="618331" y="1594430"/>
                  </a:lnTo>
                  <a:lnTo>
                    <a:pt x="627856" y="1598401"/>
                  </a:lnTo>
                  <a:lnTo>
                    <a:pt x="636587" y="1601974"/>
                  </a:lnTo>
                  <a:lnTo>
                    <a:pt x="645716" y="1605548"/>
                  </a:lnTo>
                  <a:lnTo>
                    <a:pt x="655241" y="1609122"/>
                  </a:lnTo>
                  <a:lnTo>
                    <a:pt x="664369" y="1612298"/>
                  </a:lnTo>
                  <a:lnTo>
                    <a:pt x="674291" y="1615078"/>
                  </a:lnTo>
                  <a:lnTo>
                    <a:pt x="683816" y="1617857"/>
                  </a:lnTo>
                  <a:lnTo>
                    <a:pt x="693738" y="1620240"/>
                  </a:lnTo>
                  <a:lnTo>
                    <a:pt x="703263" y="1622622"/>
                  </a:lnTo>
                  <a:lnTo>
                    <a:pt x="713184" y="1624607"/>
                  </a:lnTo>
                  <a:lnTo>
                    <a:pt x="723503" y="1626196"/>
                  </a:lnTo>
                  <a:lnTo>
                    <a:pt x="733822" y="1627784"/>
                  </a:lnTo>
                  <a:lnTo>
                    <a:pt x="743744" y="1628975"/>
                  </a:lnTo>
                  <a:lnTo>
                    <a:pt x="754063" y="1630167"/>
                  </a:lnTo>
                  <a:lnTo>
                    <a:pt x="764778" y="1630961"/>
                  </a:lnTo>
                  <a:lnTo>
                    <a:pt x="774700" y="1631358"/>
                  </a:lnTo>
                  <a:lnTo>
                    <a:pt x="784622" y="1631755"/>
                  </a:lnTo>
                  <a:lnTo>
                    <a:pt x="794941" y="1631755"/>
                  </a:lnTo>
                  <a:lnTo>
                    <a:pt x="804863" y="1631358"/>
                  </a:lnTo>
                  <a:lnTo>
                    <a:pt x="815181" y="1630564"/>
                  </a:lnTo>
                  <a:lnTo>
                    <a:pt x="825103" y="1630167"/>
                  </a:lnTo>
                  <a:lnTo>
                    <a:pt x="834628" y="1628975"/>
                  </a:lnTo>
                  <a:lnTo>
                    <a:pt x="844550" y="1627784"/>
                  </a:lnTo>
                  <a:lnTo>
                    <a:pt x="854472" y="1626196"/>
                  </a:lnTo>
                  <a:lnTo>
                    <a:pt x="864394" y="1624607"/>
                  </a:lnTo>
                  <a:lnTo>
                    <a:pt x="873919" y="1622622"/>
                  </a:lnTo>
                  <a:lnTo>
                    <a:pt x="883444" y="1620240"/>
                  </a:lnTo>
                  <a:lnTo>
                    <a:pt x="892572" y="1617857"/>
                  </a:lnTo>
                  <a:lnTo>
                    <a:pt x="902494" y="1615078"/>
                  </a:lnTo>
                  <a:lnTo>
                    <a:pt x="920750" y="1609122"/>
                  </a:lnTo>
                  <a:lnTo>
                    <a:pt x="938609" y="1602371"/>
                  </a:lnTo>
                  <a:lnTo>
                    <a:pt x="956469" y="1594827"/>
                  </a:lnTo>
                  <a:lnTo>
                    <a:pt x="973931" y="1586091"/>
                  </a:lnTo>
                  <a:lnTo>
                    <a:pt x="990600" y="1576561"/>
                  </a:lnTo>
                  <a:lnTo>
                    <a:pt x="1006872" y="1566635"/>
                  </a:lnTo>
                  <a:lnTo>
                    <a:pt x="1022747" y="1555914"/>
                  </a:lnTo>
                  <a:lnTo>
                    <a:pt x="1038225" y="1544001"/>
                  </a:lnTo>
                  <a:lnTo>
                    <a:pt x="1052910" y="1531692"/>
                  </a:lnTo>
                  <a:lnTo>
                    <a:pt x="1066800" y="1518588"/>
                  </a:lnTo>
                  <a:lnTo>
                    <a:pt x="1080294" y="1505088"/>
                  </a:lnTo>
                  <a:lnTo>
                    <a:pt x="1093391" y="1490396"/>
                  </a:lnTo>
                  <a:lnTo>
                    <a:pt x="1105297" y="1475704"/>
                  </a:lnTo>
                  <a:lnTo>
                    <a:pt x="1116806" y="1460218"/>
                  </a:lnTo>
                  <a:lnTo>
                    <a:pt x="1127125" y="1443938"/>
                  </a:lnTo>
                  <a:lnTo>
                    <a:pt x="1137444" y="1427261"/>
                  </a:lnTo>
                  <a:lnTo>
                    <a:pt x="1142206" y="1418923"/>
                  </a:lnTo>
                  <a:lnTo>
                    <a:pt x="1146572" y="1410187"/>
                  </a:lnTo>
                  <a:lnTo>
                    <a:pt x="1150938" y="1401054"/>
                  </a:lnTo>
                  <a:lnTo>
                    <a:pt x="1154906" y="1392319"/>
                  </a:lnTo>
                  <a:lnTo>
                    <a:pt x="1158478" y="1383186"/>
                  </a:lnTo>
                  <a:lnTo>
                    <a:pt x="1162050" y="1374053"/>
                  </a:lnTo>
                  <a:lnTo>
                    <a:pt x="1165622" y="1364920"/>
                  </a:lnTo>
                  <a:lnTo>
                    <a:pt x="1168797" y="1354993"/>
                  </a:lnTo>
                  <a:lnTo>
                    <a:pt x="1171575" y="1345861"/>
                  </a:lnTo>
                  <a:lnTo>
                    <a:pt x="1174353" y="1335934"/>
                  </a:lnTo>
                  <a:lnTo>
                    <a:pt x="1177131" y="1326404"/>
                  </a:lnTo>
                  <a:lnTo>
                    <a:pt x="1179513" y="1316874"/>
                  </a:lnTo>
                  <a:lnTo>
                    <a:pt x="1181497" y="1306550"/>
                  </a:lnTo>
                  <a:lnTo>
                    <a:pt x="1183085" y="1296623"/>
                  </a:lnTo>
                  <a:lnTo>
                    <a:pt x="1184672" y="1286299"/>
                  </a:lnTo>
                  <a:lnTo>
                    <a:pt x="1185863" y="1276373"/>
                  </a:lnTo>
                  <a:lnTo>
                    <a:pt x="1187053" y="1265652"/>
                  </a:lnTo>
                  <a:lnTo>
                    <a:pt x="1187847" y="1255328"/>
                  </a:lnTo>
                  <a:lnTo>
                    <a:pt x="1188244" y="1245401"/>
                  </a:lnTo>
                  <a:lnTo>
                    <a:pt x="1188641" y="1235474"/>
                  </a:lnTo>
                  <a:lnTo>
                    <a:pt x="1188641" y="1225150"/>
                  </a:lnTo>
                  <a:lnTo>
                    <a:pt x="1188244" y="1214826"/>
                  </a:lnTo>
                  <a:lnTo>
                    <a:pt x="1187847" y="1204899"/>
                  </a:lnTo>
                  <a:lnTo>
                    <a:pt x="1187053" y="1194972"/>
                  </a:lnTo>
                  <a:lnTo>
                    <a:pt x="1185863" y="1185442"/>
                  </a:lnTo>
                  <a:lnTo>
                    <a:pt x="1184672" y="1175118"/>
                  </a:lnTo>
                  <a:lnTo>
                    <a:pt x="1183085" y="1165589"/>
                  </a:lnTo>
                  <a:lnTo>
                    <a:pt x="1181497" y="1156059"/>
                  </a:lnTo>
                  <a:lnTo>
                    <a:pt x="1179513" y="1146529"/>
                  </a:lnTo>
                  <a:lnTo>
                    <a:pt x="1177131" y="1136999"/>
                  </a:lnTo>
                  <a:lnTo>
                    <a:pt x="1174353" y="1127072"/>
                  </a:lnTo>
                  <a:lnTo>
                    <a:pt x="1171575" y="1117940"/>
                  </a:lnTo>
                  <a:lnTo>
                    <a:pt x="1165622" y="1099674"/>
                  </a:lnTo>
                  <a:lnTo>
                    <a:pt x="1158875" y="1081012"/>
                  </a:lnTo>
                  <a:lnTo>
                    <a:pt x="1151335" y="1063540"/>
                  </a:lnTo>
                  <a:lnTo>
                    <a:pt x="1143000" y="1046466"/>
                  </a:lnTo>
                  <a:lnTo>
                    <a:pt x="1133475" y="1029392"/>
                  </a:lnTo>
                  <a:lnTo>
                    <a:pt x="1123156" y="1013112"/>
                  </a:lnTo>
                  <a:lnTo>
                    <a:pt x="1112441" y="997626"/>
                  </a:lnTo>
                  <a:lnTo>
                    <a:pt x="1100931" y="982140"/>
                  </a:lnTo>
                  <a:lnTo>
                    <a:pt x="1088628" y="967448"/>
                  </a:lnTo>
                  <a:lnTo>
                    <a:pt x="1075135" y="953550"/>
                  </a:lnTo>
                  <a:lnTo>
                    <a:pt x="1061641" y="939653"/>
                  </a:lnTo>
                  <a:lnTo>
                    <a:pt x="1047353" y="926946"/>
                  </a:lnTo>
                  <a:lnTo>
                    <a:pt x="1032272" y="915034"/>
                  </a:lnTo>
                  <a:lnTo>
                    <a:pt x="1016794" y="903519"/>
                  </a:lnTo>
                  <a:lnTo>
                    <a:pt x="1000522" y="892798"/>
                  </a:lnTo>
                  <a:lnTo>
                    <a:pt x="983456" y="882871"/>
                  </a:lnTo>
                  <a:lnTo>
                    <a:pt x="975122" y="878106"/>
                  </a:lnTo>
                  <a:lnTo>
                    <a:pt x="966391" y="873738"/>
                  </a:lnTo>
                  <a:lnTo>
                    <a:pt x="957659" y="869371"/>
                  </a:lnTo>
                  <a:lnTo>
                    <a:pt x="948928" y="865400"/>
                  </a:lnTo>
                  <a:lnTo>
                    <a:pt x="939403" y="861826"/>
                  </a:lnTo>
                  <a:lnTo>
                    <a:pt x="930275" y="858252"/>
                  </a:lnTo>
                  <a:lnTo>
                    <a:pt x="921147" y="854282"/>
                  </a:lnTo>
                  <a:lnTo>
                    <a:pt x="911622" y="851105"/>
                  </a:lnTo>
                  <a:lnTo>
                    <a:pt x="902494" y="848326"/>
                  </a:lnTo>
                  <a:lnTo>
                    <a:pt x="892175" y="845546"/>
                  </a:lnTo>
                  <a:lnTo>
                    <a:pt x="882650" y="843164"/>
                  </a:lnTo>
                  <a:lnTo>
                    <a:pt x="872728" y="840781"/>
                  </a:lnTo>
                  <a:lnTo>
                    <a:pt x="863203" y="838796"/>
                  </a:lnTo>
                  <a:lnTo>
                    <a:pt x="852488" y="837207"/>
                  </a:lnTo>
                  <a:lnTo>
                    <a:pt x="842566" y="835619"/>
                  </a:lnTo>
                  <a:lnTo>
                    <a:pt x="832247" y="834428"/>
                  </a:lnTo>
                  <a:lnTo>
                    <a:pt x="822325" y="833237"/>
                  </a:lnTo>
                  <a:lnTo>
                    <a:pt x="812006" y="832840"/>
                  </a:lnTo>
                  <a:lnTo>
                    <a:pt x="801688" y="832045"/>
                  </a:lnTo>
                  <a:lnTo>
                    <a:pt x="791369" y="832045"/>
                  </a:lnTo>
                  <a:lnTo>
                    <a:pt x="781447" y="832045"/>
                  </a:lnTo>
                  <a:close/>
                  <a:moveTo>
                    <a:pt x="802481" y="444500"/>
                  </a:moveTo>
                  <a:lnTo>
                    <a:pt x="823913" y="445294"/>
                  </a:lnTo>
                  <a:lnTo>
                    <a:pt x="844947" y="446486"/>
                  </a:lnTo>
                  <a:lnTo>
                    <a:pt x="866775" y="448471"/>
                  </a:lnTo>
                  <a:lnTo>
                    <a:pt x="887413" y="450853"/>
                  </a:lnTo>
                  <a:lnTo>
                    <a:pt x="908844" y="453633"/>
                  </a:lnTo>
                  <a:lnTo>
                    <a:pt x="929878" y="457207"/>
                  </a:lnTo>
                  <a:lnTo>
                    <a:pt x="950913" y="461177"/>
                  </a:lnTo>
                  <a:lnTo>
                    <a:pt x="971550" y="465545"/>
                  </a:lnTo>
                  <a:lnTo>
                    <a:pt x="977106" y="467530"/>
                  </a:lnTo>
                  <a:lnTo>
                    <a:pt x="981869" y="470310"/>
                  </a:lnTo>
                  <a:lnTo>
                    <a:pt x="985838" y="473487"/>
                  </a:lnTo>
                  <a:lnTo>
                    <a:pt x="989013" y="477060"/>
                  </a:lnTo>
                  <a:lnTo>
                    <a:pt x="991791" y="481428"/>
                  </a:lnTo>
                  <a:lnTo>
                    <a:pt x="992981" y="483413"/>
                  </a:lnTo>
                  <a:lnTo>
                    <a:pt x="993378" y="485796"/>
                  </a:lnTo>
                  <a:lnTo>
                    <a:pt x="993775" y="488575"/>
                  </a:lnTo>
                  <a:lnTo>
                    <a:pt x="993775" y="490561"/>
                  </a:lnTo>
                  <a:lnTo>
                    <a:pt x="993775" y="492943"/>
                  </a:lnTo>
                  <a:lnTo>
                    <a:pt x="993378" y="495326"/>
                  </a:lnTo>
                  <a:lnTo>
                    <a:pt x="989409" y="520341"/>
                  </a:lnTo>
                  <a:lnTo>
                    <a:pt x="985838" y="546151"/>
                  </a:lnTo>
                  <a:lnTo>
                    <a:pt x="978297" y="596580"/>
                  </a:lnTo>
                  <a:lnTo>
                    <a:pt x="977503" y="600948"/>
                  </a:lnTo>
                  <a:lnTo>
                    <a:pt x="977106" y="605316"/>
                  </a:lnTo>
                  <a:lnTo>
                    <a:pt x="977900" y="609683"/>
                  </a:lnTo>
                  <a:lnTo>
                    <a:pt x="979488" y="613654"/>
                  </a:lnTo>
                  <a:lnTo>
                    <a:pt x="981472" y="617625"/>
                  </a:lnTo>
                  <a:lnTo>
                    <a:pt x="983853" y="620801"/>
                  </a:lnTo>
                  <a:lnTo>
                    <a:pt x="987028" y="623581"/>
                  </a:lnTo>
                  <a:lnTo>
                    <a:pt x="990600" y="626361"/>
                  </a:lnTo>
                  <a:lnTo>
                    <a:pt x="1005681" y="631920"/>
                  </a:lnTo>
                  <a:lnTo>
                    <a:pt x="1020366" y="637479"/>
                  </a:lnTo>
                  <a:lnTo>
                    <a:pt x="1034653" y="643435"/>
                  </a:lnTo>
                  <a:lnTo>
                    <a:pt x="1049338" y="649391"/>
                  </a:lnTo>
                  <a:lnTo>
                    <a:pt x="1063625" y="656141"/>
                  </a:lnTo>
                  <a:lnTo>
                    <a:pt x="1077516" y="662891"/>
                  </a:lnTo>
                  <a:lnTo>
                    <a:pt x="1091803" y="670039"/>
                  </a:lnTo>
                  <a:lnTo>
                    <a:pt x="1105297" y="677583"/>
                  </a:lnTo>
                  <a:lnTo>
                    <a:pt x="1118791" y="685525"/>
                  </a:lnTo>
                  <a:lnTo>
                    <a:pt x="1132285" y="693863"/>
                  </a:lnTo>
                  <a:lnTo>
                    <a:pt x="1144985" y="702599"/>
                  </a:lnTo>
                  <a:lnTo>
                    <a:pt x="1157685" y="711335"/>
                  </a:lnTo>
                  <a:lnTo>
                    <a:pt x="1170385" y="720864"/>
                  </a:lnTo>
                  <a:lnTo>
                    <a:pt x="1183085" y="730394"/>
                  </a:lnTo>
                  <a:lnTo>
                    <a:pt x="1195388" y="739924"/>
                  </a:lnTo>
                  <a:lnTo>
                    <a:pt x="1207294" y="749851"/>
                  </a:lnTo>
                  <a:lnTo>
                    <a:pt x="1211263" y="751836"/>
                  </a:lnTo>
                  <a:lnTo>
                    <a:pt x="1215231" y="753028"/>
                  </a:lnTo>
                  <a:lnTo>
                    <a:pt x="1219597" y="753425"/>
                  </a:lnTo>
                  <a:lnTo>
                    <a:pt x="1224360" y="753425"/>
                  </a:lnTo>
                  <a:lnTo>
                    <a:pt x="1228328" y="752630"/>
                  </a:lnTo>
                  <a:lnTo>
                    <a:pt x="1232297" y="751042"/>
                  </a:lnTo>
                  <a:lnTo>
                    <a:pt x="1236266" y="748660"/>
                  </a:lnTo>
                  <a:lnTo>
                    <a:pt x="1239441" y="745880"/>
                  </a:lnTo>
                  <a:lnTo>
                    <a:pt x="1320006" y="681554"/>
                  </a:lnTo>
                  <a:lnTo>
                    <a:pt x="1321594" y="679966"/>
                  </a:lnTo>
                  <a:lnTo>
                    <a:pt x="1323181" y="678774"/>
                  </a:lnTo>
                  <a:lnTo>
                    <a:pt x="1325166" y="677583"/>
                  </a:lnTo>
                  <a:lnTo>
                    <a:pt x="1327547" y="676789"/>
                  </a:lnTo>
                  <a:lnTo>
                    <a:pt x="1329531" y="676392"/>
                  </a:lnTo>
                  <a:lnTo>
                    <a:pt x="1331913" y="675995"/>
                  </a:lnTo>
                  <a:lnTo>
                    <a:pt x="1336675" y="675995"/>
                  </a:lnTo>
                  <a:lnTo>
                    <a:pt x="1341835" y="676789"/>
                  </a:lnTo>
                  <a:lnTo>
                    <a:pt x="1346597" y="678774"/>
                  </a:lnTo>
                  <a:lnTo>
                    <a:pt x="1351360" y="681554"/>
                  </a:lnTo>
                  <a:lnTo>
                    <a:pt x="1355725" y="685128"/>
                  </a:lnTo>
                  <a:lnTo>
                    <a:pt x="1370410" y="700614"/>
                  </a:lnTo>
                  <a:lnTo>
                    <a:pt x="1384300" y="716497"/>
                  </a:lnTo>
                  <a:lnTo>
                    <a:pt x="1397794" y="733174"/>
                  </a:lnTo>
                  <a:lnTo>
                    <a:pt x="1411685" y="749454"/>
                  </a:lnTo>
                  <a:lnTo>
                    <a:pt x="1424385" y="766925"/>
                  </a:lnTo>
                  <a:lnTo>
                    <a:pt x="1436688" y="783999"/>
                  </a:lnTo>
                  <a:lnTo>
                    <a:pt x="1448594" y="801471"/>
                  </a:lnTo>
                  <a:lnTo>
                    <a:pt x="1460103" y="819736"/>
                  </a:lnTo>
                  <a:lnTo>
                    <a:pt x="1462485" y="824898"/>
                  </a:lnTo>
                  <a:lnTo>
                    <a:pt x="1464072" y="830060"/>
                  </a:lnTo>
                  <a:lnTo>
                    <a:pt x="1464866" y="835619"/>
                  </a:lnTo>
                  <a:lnTo>
                    <a:pt x="1464469" y="840384"/>
                  </a:lnTo>
                  <a:lnTo>
                    <a:pt x="1463278" y="845149"/>
                  </a:lnTo>
                  <a:lnTo>
                    <a:pt x="1462485" y="847134"/>
                  </a:lnTo>
                  <a:lnTo>
                    <a:pt x="1461294" y="849120"/>
                  </a:lnTo>
                  <a:lnTo>
                    <a:pt x="1460103" y="851105"/>
                  </a:lnTo>
                  <a:lnTo>
                    <a:pt x="1458516" y="852693"/>
                  </a:lnTo>
                  <a:lnTo>
                    <a:pt x="1456532" y="853885"/>
                  </a:lnTo>
                  <a:lnTo>
                    <a:pt x="1454944" y="855076"/>
                  </a:lnTo>
                  <a:lnTo>
                    <a:pt x="1434307" y="871356"/>
                  </a:lnTo>
                  <a:lnTo>
                    <a:pt x="1413669" y="886445"/>
                  </a:lnTo>
                  <a:lnTo>
                    <a:pt x="1393032" y="901931"/>
                  </a:lnTo>
                  <a:lnTo>
                    <a:pt x="1372394" y="917020"/>
                  </a:lnTo>
                  <a:lnTo>
                    <a:pt x="1368822" y="919402"/>
                  </a:lnTo>
                  <a:lnTo>
                    <a:pt x="1365647" y="922579"/>
                  </a:lnTo>
                  <a:lnTo>
                    <a:pt x="1362869" y="925755"/>
                  </a:lnTo>
                  <a:lnTo>
                    <a:pt x="1361281" y="929726"/>
                  </a:lnTo>
                  <a:lnTo>
                    <a:pt x="1360091" y="933697"/>
                  </a:lnTo>
                  <a:lnTo>
                    <a:pt x="1359297" y="938065"/>
                  </a:lnTo>
                  <a:lnTo>
                    <a:pt x="1359694" y="942432"/>
                  </a:lnTo>
                  <a:lnTo>
                    <a:pt x="1360488" y="946800"/>
                  </a:lnTo>
                  <a:lnTo>
                    <a:pt x="1366838" y="961492"/>
                  </a:lnTo>
                  <a:lnTo>
                    <a:pt x="1373188" y="975390"/>
                  </a:lnTo>
                  <a:lnTo>
                    <a:pt x="1379141" y="989684"/>
                  </a:lnTo>
                  <a:lnTo>
                    <a:pt x="1384697" y="1004773"/>
                  </a:lnTo>
                  <a:lnTo>
                    <a:pt x="1390253" y="1019068"/>
                  </a:lnTo>
                  <a:lnTo>
                    <a:pt x="1395413" y="1033760"/>
                  </a:lnTo>
                  <a:lnTo>
                    <a:pt x="1400175" y="1048849"/>
                  </a:lnTo>
                  <a:lnTo>
                    <a:pt x="1404938" y="1063937"/>
                  </a:lnTo>
                  <a:lnTo>
                    <a:pt x="1408510" y="1079026"/>
                  </a:lnTo>
                  <a:lnTo>
                    <a:pt x="1412082" y="1094512"/>
                  </a:lnTo>
                  <a:lnTo>
                    <a:pt x="1415257" y="1109601"/>
                  </a:lnTo>
                  <a:lnTo>
                    <a:pt x="1418035" y="1125087"/>
                  </a:lnTo>
                  <a:lnTo>
                    <a:pt x="1420416" y="1140573"/>
                  </a:lnTo>
                  <a:lnTo>
                    <a:pt x="1422400" y="1156059"/>
                  </a:lnTo>
                  <a:lnTo>
                    <a:pt x="1424385" y="1171545"/>
                  </a:lnTo>
                  <a:lnTo>
                    <a:pt x="1425575" y="1187428"/>
                  </a:lnTo>
                  <a:lnTo>
                    <a:pt x="1427163" y="1191398"/>
                  </a:lnTo>
                  <a:lnTo>
                    <a:pt x="1429147" y="1195369"/>
                  </a:lnTo>
                  <a:lnTo>
                    <a:pt x="1431925" y="1198546"/>
                  </a:lnTo>
                  <a:lnTo>
                    <a:pt x="1435100" y="1201722"/>
                  </a:lnTo>
                  <a:lnTo>
                    <a:pt x="1438672" y="1204105"/>
                  </a:lnTo>
                  <a:lnTo>
                    <a:pt x="1442641" y="1205693"/>
                  </a:lnTo>
                  <a:lnTo>
                    <a:pt x="1446610" y="1206884"/>
                  </a:lnTo>
                  <a:lnTo>
                    <a:pt x="1451769" y="1206884"/>
                  </a:lnTo>
                  <a:lnTo>
                    <a:pt x="1476772" y="1209267"/>
                  </a:lnTo>
                  <a:lnTo>
                    <a:pt x="1502569" y="1212046"/>
                  </a:lnTo>
                  <a:lnTo>
                    <a:pt x="1527969" y="1214826"/>
                  </a:lnTo>
                  <a:lnTo>
                    <a:pt x="1553766" y="1218003"/>
                  </a:lnTo>
                  <a:lnTo>
                    <a:pt x="1555750" y="1218003"/>
                  </a:lnTo>
                  <a:lnTo>
                    <a:pt x="1558132" y="1218400"/>
                  </a:lnTo>
                  <a:lnTo>
                    <a:pt x="1560116" y="1219194"/>
                  </a:lnTo>
                  <a:lnTo>
                    <a:pt x="1562497" y="1219988"/>
                  </a:lnTo>
                  <a:lnTo>
                    <a:pt x="1564482" y="1221179"/>
                  </a:lnTo>
                  <a:lnTo>
                    <a:pt x="1566069" y="1222767"/>
                  </a:lnTo>
                  <a:lnTo>
                    <a:pt x="1569641" y="1226341"/>
                  </a:lnTo>
                  <a:lnTo>
                    <a:pt x="1572419" y="1230709"/>
                  </a:lnTo>
                  <a:lnTo>
                    <a:pt x="1574404" y="1235474"/>
                  </a:lnTo>
                  <a:lnTo>
                    <a:pt x="1575991" y="1240636"/>
                  </a:lnTo>
                  <a:lnTo>
                    <a:pt x="1576388" y="1246195"/>
                  </a:lnTo>
                  <a:lnTo>
                    <a:pt x="1575594" y="1267240"/>
                  </a:lnTo>
                  <a:lnTo>
                    <a:pt x="1574404" y="1289079"/>
                  </a:lnTo>
                  <a:lnTo>
                    <a:pt x="1572419" y="1310124"/>
                  </a:lnTo>
                  <a:lnTo>
                    <a:pt x="1570038" y="1331169"/>
                  </a:lnTo>
                  <a:lnTo>
                    <a:pt x="1567260" y="1352214"/>
                  </a:lnTo>
                  <a:lnTo>
                    <a:pt x="1563688" y="1373656"/>
                  </a:lnTo>
                  <a:lnTo>
                    <a:pt x="1559719" y="1394304"/>
                  </a:lnTo>
                  <a:lnTo>
                    <a:pt x="1555353" y="1415349"/>
                  </a:lnTo>
                  <a:lnTo>
                    <a:pt x="1553369" y="1420511"/>
                  </a:lnTo>
                  <a:lnTo>
                    <a:pt x="1550591" y="1425276"/>
                  </a:lnTo>
                  <a:lnTo>
                    <a:pt x="1547416" y="1429644"/>
                  </a:lnTo>
                  <a:lnTo>
                    <a:pt x="1543447" y="1432820"/>
                  </a:lnTo>
                  <a:lnTo>
                    <a:pt x="1539082" y="1435203"/>
                  </a:lnTo>
                  <a:lnTo>
                    <a:pt x="1536700" y="1435997"/>
                  </a:lnTo>
                  <a:lnTo>
                    <a:pt x="1534716" y="1436791"/>
                  </a:lnTo>
                  <a:lnTo>
                    <a:pt x="1532335" y="1437188"/>
                  </a:lnTo>
                  <a:lnTo>
                    <a:pt x="1530350" y="1437188"/>
                  </a:lnTo>
                  <a:lnTo>
                    <a:pt x="1527969" y="1436791"/>
                  </a:lnTo>
                  <a:lnTo>
                    <a:pt x="1525588" y="1436394"/>
                  </a:lnTo>
                  <a:lnTo>
                    <a:pt x="1474788" y="1429644"/>
                  </a:lnTo>
                  <a:lnTo>
                    <a:pt x="1448991" y="1425673"/>
                  </a:lnTo>
                  <a:lnTo>
                    <a:pt x="1423988" y="1421702"/>
                  </a:lnTo>
                  <a:lnTo>
                    <a:pt x="1419622" y="1420908"/>
                  </a:lnTo>
                  <a:lnTo>
                    <a:pt x="1415257" y="1420908"/>
                  </a:lnTo>
                  <a:lnTo>
                    <a:pt x="1410891" y="1421702"/>
                  </a:lnTo>
                  <a:lnTo>
                    <a:pt x="1406922" y="1422893"/>
                  </a:lnTo>
                  <a:lnTo>
                    <a:pt x="1402953" y="1424879"/>
                  </a:lnTo>
                  <a:lnTo>
                    <a:pt x="1399382" y="1427658"/>
                  </a:lnTo>
                  <a:lnTo>
                    <a:pt x="1396603" y="1430835"/>
                  </a:lnTo>
                  <a:lnTo>
                    <a:pt x="1394222" y="1434408"/>
                  </a:lnTo>
                  <a:lnTo>
                    <a:pt x="1388666" y="1449100"/>
                  </a:lnTo>
                  <a:lnTo>
                    <a:pt x="1383110" y="1464189"/>
                  </a:lnTo>
                  <a:lnTo>
                    <a:pt x="1377156" y="1478484"/>
                  </a:lnTo>
                  <a:lnTo>
                    <a:pt x="1371203" y="1492381"/>
                  </a:lnTo>
                  <a:lnTo>
                    <a:pt x="1364456" y="1507073"/>
                  </a:lnTo>
                  <a:lnTo>
                    <a:pt x="1357313" y="1520971"/>
                  </a:lnTo>
                  <a:lnTo>
                    <a:pt x="1350169" y="1534869"/>
                  </a:lnTo>
                  <a:lnTo>
                    <a:pt x="1343025" y="1548766"/>
                  </a:lnTo>
                  <a:lnTo>
                    <a:pt x="1335088" y="1561870"/>
                  </a:lnTo>
                  <a:lnTo>
                    <a:pt x="1326753" y="1574973"/>
                  </a:lnTo>
                  <a:lnTo>
                    <a:pt x="1318022" y="1588077"/>
                  </a:lnTo>
                  <a:lnTo>
                    <a:pt x="1308894" y="1601180"/>
                  </a:lnTo>
                  <a:lnTo>
                    <a:pt x="1299766" y="1613886"/>
                  </a:lnTo>
                  <a:lnTo>
                    <a:pt x="1290241" y="1626196"/>
                  </a:lnTo>
                  <a:lnTo>
                    <a:pt x="1280716" y="1638902"/>
                  </a:lnTo>
                  <a:lnTo>
                    <a:pt x="1270794" y="1650814"/>
                  </a:lnTo>
                  <a:lnTo>
                    <a:pt x="1268810" y="1654785"/>
                  </a:lnTo>
                  <a:lnTo>
                    <a:pt x="1267619" y="1658756"/>
                  </a:lnTo>
                  <a:lnTo>
                    <a:pt x="1266825" y="1663124"/>
                  </a:lnTo>
                  <a:lnTo>
                    <a:pt x="1267222" y="1667095"/>
                  </a:lnTo>
                  <a:lnTo>
                    <a:pt x="1268016" y="1671462"/>
                  </a:lnTo>
                  <a:lnTo>
                    <a:pt x="1269603" y="1675433"/>
                  </a:lnTo>
                  <a:lnTo>
                    <a:pt x="1271588" y="1679007"/>
                  </a:lnTo>
                  <a:lnTo>
                    <a:pt x="1274763" y="1682580"/>
                  </a:lnTo>
                  <a:lnTo>
                    <a:pt x="1339056" y="1762790"/>
                  </a:lnTo>
                  <a:lnTo>
                    <a:pt x="1340644" y="1764378"/>
                  </a:lnTo>
                  <a:lnTo>
                    <a:pt x="1341835" y="1766363"/>
                  </a:lnTo>
                  <a:lnTo>
                    <a:pt x="1343025" y="1768349"/>
                  </a:lnTo>
                  <a:lnTo>
                    <a:pt x="1343819" y="1770334"/>
                  </a:lnTo>
                  <a:lnTo>
                    <a:pt x="1344216" y="1772717"/>
                  </a:lnTo>
                  <a:lnTo>
                    <a:pt x="1344613" y="1774702"/>
                  </a:lnTo>
                  <a:lnTo>
                    <a:pt x="1344613" y="1779864"/>
                  </a:lnTo>
                  <a:lnTo>
                    <a:pt x="1343819" y="1785026"/>
                  </a:lnTo>
                  <a:lnTo>
                    <a:pt x="1341835" y="1789791"/>
                  </a:lnTo>
                  <a:lnTo>
                    <a:pt x="1339056" y="1794556"/>
                  </a:lnTo>
                  <a:lnTo>
                    <a:pt x="1335485" y="1798923"/>
                  </a:lnTo>
                  <a:lnTo>
                    <a:pt x="1320006" y="1813218"/>
                  </a:lnTo>
                  <a:lnTo>
                    <a:pt x="1303735" y="1827513"/>
                  </a:lnTo>
                  <a:lnTo>
                    <a:pt x="1287463" y="1841013"/>
                  </a:lnTo>
                  <a:lnTo>
                    <a:pt x="1271191" y="1854514"/>
                  </a:lnTo>
                  <a:lnTo>
                    <a:pt x="1253728" y="1867220"/>
                  </a:lnTo>
                  <a:lnTo>
                    <a:pt x="1236663" y="1879927"/>
                  </a:lnTo>
                  <a:lnTo>
                    <a:pt x="1218406" y="1891442"/>
                  </a:lnTo>
                  <a:lnTo>
                    <a:pt x="1200547" y="1902957"/>
                  </a:lnTo>
                  <a:lnTo>
                    <a:pt x="1195388" y="1905340"/>
                  </a:lnTo>
                  <a:lnTo>
                    <a:pt x="1190228" y="1906928"/>
                  </a:lnTo>
                  <a:lnTo>
                    <a:pt x="1185069" y="1907325"/>
                  </a:lnTo>
                  <a:lnTo>
                    <a:pt x="1179910" y="1906928"/>
                  </a:lnTo>
                  <a:lnTo>
                    <a:pt x="1175544" y="1906134"/>
                  </a:lnTo>
                  <a:lnTo>
                    <a:pt x="1172766" y="1904943"/>
                  </a:lnTo>
                  <a:lnTo>
                    <a:pt x="1170781" y="1903751"/>
                  </a:lnTo>
                  <a:lnTo>
                    <a:pt x="1169194" y="1902560"/>
                  </a:lnTo>
                  <a:lnTo>
                    <a:pt x="1167606" y="1900972"/>
                  </a:lnTo>
                  <a:lnTo>
                    <a:pt x="1166019" y="1899383"/>
                  </a:lnTo>
                  <a:lnTo>
                    <a:pt x="1164828" y="1897398"/>
                  </a:lnTo>
                  <a:lnTo>
                    <a:pt x="1149350" y="1877147"/>
                  </a:lnTo>
                  <a:lnTo>
                    <a:pt x="1133872" y="1856499"/>
                  </a:lnTo>
                  <a:lnTo>
                    <a:pt x="1103313" y="1815204"/>
                  </a:lnTo>
                  <a:lnTo>
                    <a:pt x="1100931" y="1811630"/>
                  </a:lnTo>
                  <a:lnTo>
                    <a:pt x="1097756" y="1808453"/>
                  </a:lnTo>
                  <a:lnTo>
                    <a:pt x="1094581" y="1806071"/>
                  </a:lnTo>
                  <a:lnTo>
                    <a:pt x="1090613" y="1804085"/>
                  </a:lnTo>
                  <a:lnTo>
                    <a:pt x="1086644" y="1802894"/>
                  </a:lnTo>
                  <a:lnTo>
                    <a:pt x="1081881" y="1802497"/>
                  </a:lnTo>
                  <a:lnTo>
                    <a:pt x="1077516" y="1802497"/>
                  </a:lnTo>
                  <a:lnTo>
                    <a:pt x="1073150" y="1803291"/>
                  </a:lnTo>
                  <a:lnTo>
                    <a:pt x="1058863" y="1810042"/>
                  </a:lnTo>
                  <a:lnTo>
                    <a:pt x="1044972" y="1815998"/>
                  </a:lnTo>
                  <a:lnTo>
                    <a:pt x="1029891" y="1821954"/>
                  </a:lnTo>
                  <a:lnTo>
                    <a:pt x="1015603" y="1828307"/>
                  </a:lnTo>
                  <a:lnTo>
                    <a:pt x="1000919" y="1833469"/>
                  </a:lnTo>
                  <a:lnTo>
                    <a:pt x="985838" y="1838631"/>
                  </a:lnTo>
                  <a:lnTo>
                    <a:pt x="971153" y="1843396"/>
                  </a:lnTo>
                  <a:lnTo>
                    <a:pt x="956469" y="1847764"/>
                  </a:lnTo>
                  <a:lnTo>
                    <a:pt x="940991" y="1851337"/>
                  </a:lnTo>
                  <a:lnTo>
                    <a:pt x="925909" y="1854911"/>
                  </a:lnTo>
                  <a:lnTo>
                    <a:pt x="910431" y="1857691"/>
                  </a:lnTo>
                  <a:lnTo>
                    <a:pt x="894953" y="1860470"/>
                  </a:lnTo>
                  <a:lnTo>
                    <a:pt x="879475" y="1863250"/>
                  </a:lnTo>
                  <a:lnTo>
                    <a:pt x="863997" y="1865235"/>
                  </a:lnTo>
                  <a:lnTo>
                    <a:pt x="848122" y="1867220"/>
                  </a:lnTo>
                  <a:lnTo>
                    <a:pt x="832644" y="1868412"/>
                  </a:lnTo>
                  <a:lnTo>
                    <a:pt x="828675" y="1870397"/>
                  </a:lnTo>
                  <a:lnTo>
                    <a:pt x="824706" y="1872382"/>
                  </a:lnTo>
                  <a:lnTo>
                    <a:pt x="821531" y="1875162"/>
                  </a:lnTo>
                  <a:lnTo>
                    <a:pt x="818753" y="1878339"/>
                  </a:lnTo>
                  <a:lnTo>
                    <a:pt x="816372" y="1881912"/>
                  </a:lnTo>
                  <a:lnTo>
                    <a:pt x="814388" y="1885883"/>
                  </a:lnTo>
                  <a:lnTo>
                    <a:pt x="813594" y="1889854"/>
                  </a:lnTo>
                  <a:lnTo>
                    <a:pt x="813197" y="1894222"/>
                  </a:lnTo>
                  <a:lnTo>
                    <a:pt x="810816" y="1920031"/>
                  </a:lnTo>
                  <a:lnTo>
                    <a:pt x="808038" y="1945444"/>
                  </a:lnTo>
                  <a:lnTo>
                    <a:pt x="804863" y="1970857"/>
                  </a:lnTo>
                  <a:lnTo>
                    <a:pt x="801688" y="1996270"/>
                  </a:lnTo>
                  <a:lnTo>
                    <a:pt x="801688" y="1998652"/>
                  </a:lnTo>
                  <a:lnTo>
                    <a:pt x="801291" y="2001035"/>
                  </a:lnTo>
                  <a:lnTo>
                    <a:pt x="800497" y="2003020"/>
                  </a:lnTo>
                  <a:lnTo>
                    <a:pt x="799703" y="2005005"/>
                  </a:lnTo>
                  <a:lnTo>
                    <a:pt x="798513" y="2007388"/>
                  </a:lnTo>
                  <a:lnTo>
                    <a:pt x="797322" y="2009373"/>
                  </a:lnTo>
                  <a:lnTo>
                    <a:pt x="793750" y="2012550"/>
                  </a:lnTo>
                  <a:lnTo>
                    <a:pt x="789384" y="2015329"/>
                  </a:lnTo>
                  <a:lnTo>
                    <a:pt x="784622" y="2017315"/>
                  </a:lnTo>
                  <a:lnTo>
                    <a:pt x="779463" y="2018903"/>
                  </a:lnTo>
                  <a:lnTo>
                    <a:pt x="773906" y="2019300"/>
                  </a:lnTo>
                  <a:lnTo>
                    <a:pt x="752078" y="2018506"/>
                  </a:lnTo>
                  <a:lnTo>
                    <a:pt x="731044" y="2017315"/>
                  </a:lnTo>
                  <a:lnTo>
                    <a:pt x="709613" y="2015727"/>
                  </a:lnTo>
                  <a:lnTo>
                    <a:pt x="688578" y="2013344"/>
                  </a:lnTo>
                  <a:lnTo>
                    <a:pt x="667147" y="2010167"/>
                  </a:lnTo>
                  <a:lnTo>
                    <a:pt x="646509" y="2006197"/>
                  </a:lnTo>
                  <a:lnTo>
                    <a:pt x="625475" y="2002226"/>
                  </a:lnTo>
                  <a:lnTo>
                    <a:pt x="604441" y="1997858"/>
                  </a:lnTo>
                  <a:lnTo>
                    <a:pt x="599281" y="1995873"/>
                  </a:lnTo>
                  <a:lnTo>
                    <a:pt x="594519" y="1993093"/>
                  </a:lnTo>
                  <a:lnTo>
                    <a:pt x="590550" y="1989917"/>
                  </a:lnTo>
                  <a:lnTo>
                    <a:pt x="586978" y="1986343"/>
                  </a:lnTo>
                  <a:lnTo>
                    <a:pt x="584597" y="1981975"/>
                  </a:lnTo>
                  <a:lnTo>
                    <a:pt x="583803" y="1979990"/>
                  </a:lnTo>
                  <a:lnTo>
                    <a:pt x="583009" y="1977607"/>
                  </a:lnTo>
                  <a:lnTo>
                    <a:pt x="583009" y="1975622"/>
                  </a:lnTo>
                  <a:lnTo>
                    <a:pt x="582612" y="1973239"/>
                  </a:lnTo>
                  <a:lnTo>
                    <a:pt x="583009" y="1970857"/>
                  </a:lnTo>
                  <a:lnTo>
                    <a:pt x="583406" y="1968872"/>
                  </a:lnTo>
                  <a:lnTo>
                    <a:pt x="586581" y="1943062"/>
                  </a:lnTo>
                  <a:lnTo>
                    <a:pt x="590153" y="1918046"/>
                  </a:lnTo>
                  <a:lnTo>
                    <a:pt x="598091" y="1866823"/>
                  </a:lnTo>
                  <a:lnTo>
                    <a:pt x="598884" y="1862456"/>
                  </a:lnTo>
                  <a:lnTo>
                    <a:pt x="598884" y="1858088"/>
                  </a:lnTo>
                  <a:lnTo>
                    <a:pt x="598487" y="1853720"/>
                  </a:lnTo>
                  <a:lnTo>
                    <a:pt x="596900" y="1849749"/>
                  </a:lnTo>
                  <a:lnTo>
                    <a:pt x="594916" y="1846175"/>
                  </a:lnTo>
                  <a:lnTo>
                    <a:pt x="592137" y="1842602"/>
                  </a:lnTo>
                  <a:lnTo>
                    <a:pt x="588962" y="1839822"/>
                  </a:lnTo>
                  <a:lnTo>
                    <a:pt x="585391" y="1837440"/>
                  </a:lnTo>
                  <a:lnTo>
                    <a:pt x="570309" y="1831881"/>
                  </a:lnTo>
                  <a:lnTo>
                    <a:pt x="556022" y="1826322"/>
                  </a:lnTo>
                  <a:lnTo>
                    <a:pt x="541734" y="1820366"/>
                  </a:lnTo>
                  <a:lnTo>
                    <a:pt x="527050" y="1814012"/>
                  </a:lnTo>
                  <a:lnTo>
                    <a:pt x="512762" y="1807659"/>
                  </a:lnTo>
                  <a:lnTo>
                    <a:pt x="498872" y="1800909"/>
                  </a:lnTo>
                  <a:lnTo>
                    <a:pt x="484584" y="1793762"/>
                  </a:lnTo>
                  <a:lnTo>
                    <a:pt x="471091" y="1786217"/>
                  </a:lnTo>
                  <a:lnTo>
                    <a:pt x="457597" y="1778276"/>
                  </a:lnTo>
                  <a:lnTo>
                    <a:pt x="444500" y="1769540"/>
                  </a:lnTo>
                  <a:lnTo>
                    <a:pt x="431006" y="1760804"/>
                  </a:lnTo>
                  <a:lnTo>
                    <a:pt x="418306" y="1752069"/>
                  </a:lnTo>
                  <a:lnTo>
                    <a:pt x="406003" y="1742936"/>
                  </a:lnTo>
                  <a:lnTo>
                    <a:pt x="392906" y="1733803"/>
                  </a:lnTo>
                  <a:lnTo>
                    <a:pt x="381000" y="1723479"/>
                  </a:lnTo>
                  <a:lnTo>
                    <a:pt x="369094" y="1713552"/>
                  </a:lnTo>
                  <a:lnTo>
                    <a:pt x="365125" y="1711567"/>
                  </a:lnTo>
                  <a:lnTo>
                    <a:pt x="360759" y="1710376"/>
                  </a:lnTo>
                  <a:lnTo>
                    <a:pt x="356791" y="1709979"/>
                  </a:lnTo>
                  <a:lnTo>
                    <a:pt x="352425" y="1709979"/>
                  </a:lnTo>
                  <a:lnTo>
                    <a:pt x="347662" y="1710773"/>
                  </a:lnTo>
                  <a:lnTo>
                    <a:pt x="343694" y="1712361"/>
                  </a:lnTo>
                  <a:lnTo>
                    <a:pt x="340122" y="1714744"/>
                  </a:lnTo>
                  <a:lnTo>
                    <a:pt x="336947" y="1717523"/>
                  </a:lnTo>
                  <a:lnTo>
                    <a:pt x="256778" y="1782246"/>
                  </a:lnTo>
                  <a:lnTo>
                    <a:pt x="254794" y="1783835"/>
                  </a:lnTo>
                  <a:lnTo>
                    <a:pt x="252809" y="1785026"/>
                  </a:lnTo>
                  <a:lnTo>
                    <a:pt x="250825" y="1786217"/>
                  </a:lnTo>
                  <a:lnTo>
                    <a:pt x="248840" y="1787011"/>
                  </a:lnTo>
                  <a:lnTo>
                    <a:pt x="246459" y="1787805"/>
                  </a:lnTo>
                  <a:lnTo>
                    <a:pt x="244475" y="1787805"/>
                  </a:lnTo>
                  <a:lnTo>
                    <a:pt x="239712" y="1788202"/>
                  </a:lnTo>
                  <a:lnTo>
                    <a:pt x="234553" y="1787011"/>
                  </a:lnTo>
                  <a:lnTo>
                    <a:pt x="229790" y="1785423"/>
                  </a:lnTo>
                  <a:lnTo>
                    <a:pt x="225028" y="1782643"/>
                  </a:lnTo>
                  <a:lnTo>
                    <a:pt x="222647" y="1780658"/>
                  </a:lnTo>
                  <a:lnTo>
                    <a:pt x="220662" y="1779070"/>
                  </a:lnTo>
                  <a:lnTo>
                    <a:pt x="205978" y="1762790"/>
                  </a:lnTo>
                  <a:lnTo>
                    <a:pt x="192087" y="1746907"/>
                  </a:lnTo>
                  <a:lnTo>
                    <a:pt x="178197" y="1731024"/>
                  </a:lnTo>
                  <a:lnTo>
                    <a:pt x="165100" y="1713949"/>
                  </a:lnTo>
                  <a:lnTo>
                    <a:pt x="152003" y="1696875"/>
                  </a:lnTo>
                  <a:lnTo>
                    <a:pt x="139700" y="1679404"/>
                  </a:lnTo>
                  <a:lnTo>
                    <a:pt x="127794" y="1661933"/>
                  </a:lnTo>
                  <a:lnTo>
                    <a:pt x="116284" y="1644064"/>
                  </a:lnTo>
                  <a:lnTo>
                    <a:pt x="113506" y="1638902"/>
                  </a:lnTo>
                  <a:lnTo>
                    <a:pt x="112315" y="1633343"/>
                  </a:lnTo>
                  <a:lnTo>
                    <a:pt x="111522" y="1628181"/>
                  </a:lnTo>
                  <a:lnTo>
                    <a:pt x="111919" y="1623019"/>
                  </a:lnTo>
                  <a:lnTo>
                    <a:pt x="113109" y="1618651"/>
                  </a:lnTo>
                  <a:lnTo>
                    <a:pt x="113903" y="1616269"/>
                  </a:lnTo>
                  <a:lnTo>
                    <a:pt x="115094" y="1614284"/>
                  </a:lnTo>
                  <a:lnTo>
                    <a:pt x="116284" y="1612695"/>
                  </a:lnTo>
                  <a:lnTo>
                    <a:pt x="117872" y="1610710"/>
                  </a:lnTo>
                  <a:lnTo>
                    <a:pt x="119856" y="1609519"/>
                  </a:lnTo>
                  <a:lnTo>
                    <a:pt x="121840" y="1608327"/>
                  </a:lnTo>
                  <a:lnTo>
                    <a:pt x="162322" y="1576958"/>
                  </a:lnTo>
                  <a:lnTo>
                    <a:pt x="183356" y="1561870"/>
                  </a:lnTo>
                  <a:lnTo>
                    <a:pt x="203994" y="1546781"/>
                  </a:lnTo>
                  <a:lnTo>
                    <a:pt x="207565" y="1544001"/>
                  </a:lnTo>
                  <a:lnTo>
                    <a:pt x="211137" y="1540825"/>
                  </a:lnTo>
                  <a:lnTo>
                    <a:pt x="213519" y="1537648"/>
                  </a:lnTo>
                  <a:lnTo>
                    <a:pt x="215503" y="1533677"/>
                  </a:lnTo>
                  <a:lnTo>
                    <a:pt x="216694" y="1529707"/>
                  </a:lnTo>
                  <a:lnTo>
                    <a:pt x="217090" y="1525339"/>
                  </a:lnTo>
                  <a:lnTo>
                    <a:pt x="217090" y="1520971"/>
                  </a:lnTo>
                  <a:lnTo>
                    <a:pt x="216297" y="1516603"/>
                  </a:lnTo>
                  <a:lnTo>
                    <a:pt x="209153" y="1502705"/>
                  </a:lnTo>
                  <a:lnTo>
                    <a:pt x="202803" y="1488014"/>
                  </a:lnTo>
                  <a:lnTo>
                    <a:pt x="196850" y="1473719"/>
                  </a:lnTo>
                  <a:lnTo>
                    <a:pt x="191294" y="1459027"/>
                  </a:lnTo>
                  <a:lnTo>
                    <a:pt x="186134" y="1444335"/>
                  </a:lnTo>
                  <a:lnTo>
                    <a:pt x="180975" y="1429644"/>
                  </a:lnTo>
                  <a:lnTo>
                    <a:pt x="176212" y="1414952"/>
                  </a:lnTo>
                  <a:lnTo>
                    <a:pt x="171847" y="1399466"/>
                  </a:lnTo>
                  <a:lnTo>
                    <a:pt x="167878" y="1384377"/>
                  </a:lnTo>
                  <a:lnTo>
                    <a:pt x="164703" y="1369288"/>
                  </a:lnTo>
                  <a:lnTo>
                    <a:pt x="161131" y="1353802"/>
                  </a:lnTo>
                  <a:lnTo>
                    <a:pt x="158353" y="1338713"/>
                  </a:lnTo>
                  <a:lnTo>
                    <a:pt x="155972" y="1323227"/>
                  </a:lnTo>
                  <a:lnTo>
                    <a:pt x="153987" y="1307344"/>
                  </a:lnTo>
                  <a:lnTo>
                    <a:pt x="152003" y="1291859"/>
                  </a:lnTo>
                  <a:lnTo>
                    <a:pt x="150812" y="1276373"/>
                  </a:lnTo>
                  <a:lnTo>
                    <a:pt x="149225" y="1272402"/>
                  </a:lnTo>
                  <a:lnTo>
                    <a:pt x="146844" y="1268034"/>
                  </a:lnTo>
                  <a:lnTo>
                    <a:pt x="144462" y="1264857"/>
                  </a:lnTo>
                  <a:lnTo>
                    <a:pt x="141287" y="1262078"/>
                  </a:lnTo>
                  <a:lnTo>
                    <a:pt x="137715" y="1259695"/>
                  </a:lnTo>
                  <a:lnTo>
                    <a:pt x="133747" y="1257710"/>
                  </a:lnTo>
                  <a:lnTo>
                    <a:pt x="129778" y="1256916"/>
                  </a:lnTo>
                  <a:lnTo>
                    <a:pt x="125015" y="1256519"/>
                  </a:lnTo>
                  <a:lnTo>
                    <a:pt x="99219" y="1254136"/>
                  </a:lnTo>
                  <a:lnTo>
                    <a:pt x="74215" y="1251357"/>
                  </a:lnTo>
                  <a:lnTo>
                    <a:pt x="22622" y="1245401"/>
                  </a:lnTo>
                  <a:lnTo>
                    <a:pt x="20240" y="1245401"/>
                  </a:lnTo>
                  <a:lnTo>
                    <a:pt x="18256" y="1245004"/>
                  </a:lnTo>
                  <a:lnTo>
                    <a:pt x="15875" y="1244209"/>
                  </a:lnTo>
                  <a:lnTo>
                    <a:pt x="13890" y="1243415"/>
                  </a:lnTo>
                  <a:lnTo>
                    <a:pt x="11906" y="1242224"/>
                  </a:lnTo>
                  <a:lnTo>
                    <a:pt x="9922" y="1241033"/>
                  </a:lnTo>
                  <a:lnTo>
                    <a:pt x="6747" y="1237459"/>
                  </a:lnTo>
                  <a:lnTo>
                    <a:pt x="3969" y="1233488"/>
                  </a:lnTo>
                  <a:lnTo>
                    <a:pt x="1984" y="1228724"/>
                  </a:lnTo>
                  <a:lnTo>
                    <a:pt x="397" y="1222767"/>
                  </a:lnTo>
                  <a:lnTo>
                    <a:pt x="0" y="1219988"/>
                  </a:lnTo>
                  <a:lnTo>
                    <a:pt x="0" y="1217208"/>
                  </a:lnTo>
                  <a:lnTo>
                    <a:pt x="794" y="1196163"/>
                  </a:lnTo>
                  <a:lnTo>
                    <a:pt x="1984" y="1174721"/>
                  </a:lnTo>
                  <a:lnTo>
                    <a:pt x="3572" y="1153676"/>
                  </a:lnTo>
                  <a:lnTo>
                    <a:pt x="6350" y="1132631"/>
                  </a:lnTo>
                  <a:lnTo>
                    <a:pt x="9128" y="1111189"/>
                  </a:lnTo>
                  <a:lnTo>
                    <a:pt x="12700" y="1090541"/>
                  </a:lnTo>
                  <a:lnTo>
                    <a:pt x="16669" y="1069099"/>
                  </a:lnTo>
                  <a:lnTo>
                    <a:pt x="21034" y="1048451"/>
                  </a:lnTo>
                  <a:lnTo>
                    <a:pt x="23019" y="1043289"/>
                  </a:lnTo>
                  <a:lnTo>
                    <a:pt x="25797" y="1038127"/>
                  </a:lnTo>
                  <a:lnTo>
                    <a:pt x="29369" y="1034157"/>
                  </a:lnTo>
                  <a:lnTo>
                    <a:pt x="32940" y="1030583"/>
                  </a:lnTo>
                  <a:lnTo>
                    <a:pt x="37306" y="1028201"/>
                  </a:lnTo>
                  <a:lnTo>
                    <a:pt x="39290" y="1027406"/>
                  </a:lnTo>
                  <a:lnTo>
                    <a:pt x="41672" y="1026612"/>
                  </a:lnTo>
                  <a:lnTo>
                    <a:pt x="44053" y="1026612"/>
                  </a:lnTo>
                  <a:lnTo>
                    <a:pt x="46037" y="1026215"/>
                  </a:lnTo>
                  <a:lnTo>
                    <a:pt x="48419" y="1026612"/>
                  </a:lnTo>
                  <a:lnTo>
                    <a:pt x="50800" y="1027009"/>
                  </a:lnTo>
                  <a:lnTo>
                    <a:pt x="101600" y="1033760"/>
                  </a:lnTo>
                  <a:lnTo>
                    <a:pt x="127000" y="1037730"/>
                  </a:lnTo>
                  <a:lnTo>
                    <a:pt x="152400" y="1042098"/>
                  </a:lnTo>
                  <a:lnTo>
                    <a:pt x="156765" y="1042892"/>
                  </a:lnTo>
                  <a:lnTo>
                    <a:pt x="161131" y="1042892"/>
                  </a:lnTo>
                  <a:lnTo>
                    <a:pt x="165497" y="1042495"/>
                  </a:lnTo>
                  <a:lnTo>
                    <a:pt x="169862" y="1040907"/>
                  </a:lnTo>
                  <a:lnTo>
                    <a:pt x="173434" y="1038525"/>
                  </a:lnTo>
                  <a:lnTo>
                    <a:pt x="177006" y="1035745"/>
                  </a:lnTo>
                  <a:lnTo>
                    <a:pt x="179784" y="1032568"/>
                  </a:lnTo>
                  <a:lnTo>
                    <a:pt x="182165" y="1028995"/>
                  </a:lnTo>
                  <a:lnTo>
                    <a:pt x="187325" y="1014303"/>
                  </a:lnTo>
                  <a:lnTo>
                    <a:pt x="192881" y="1000008"/>
                  </a:lnTo>
                  <a:lnTo>
                    <a:pt x="198834" y="985316"/>
                  </a:lnTo>
                  <a:lnTo>
                    <a:pt x="205184" y="971022"/>
                  </a:lnTo>
                  <a:lnTo>
                    <a:pt x="211931" y="957124"/>
                  </a:lnTo>
                  <a:lnTo>
                    <a:pt x="218678" y="942432"/>
                  </a:lnTo>
                  <a:lnTo>
                    <a:pt x="225822" y="928932"/>
                  </a:lnTo>
                  <a:lnTo>
                    <a:pt x="233362" y="915034"/>
                  </a:lnTo>
                  <a:lnTo>
                    <a:pt x="241300" y="901931"/>
                  </a:lnTo>
                  <a:lnTo>
                    <a:pt x="249634" y="888430"/>
                  </a:lnTo>
                  <a:lnTo>
                    <a:pt x="258762" y="875327"/>
                  </a:lnTo>
                  <a:lnTo>
                    <a:pt x="267494" y="862620"/>
                  </a:lnTo>
                  <a:lnTo>
                    <a:pt x="276622" y="849517"/>
                  </a:lnTo>
                  <a:lnTo>
                    <a:pt x="286147" y="837207"/>
                  </a:lnTo>
                  <a:lnTo>
                    <a:pt x="295672" y="825295"/>
                  </a:lnTo>
                  <a:lnTo>
                    <a:pt x="305990" y="812986"/>
                  </a:lnTo>
                  <a:lnTo>
                    <a:pt x="307975" y="809015"/>
                  </a:lnTo>
                  <a:lnTo>
                    <a:pt x="309165" y="804647"/>
                  </a:lnTo>
                  <a:lnTo>
                    <a:pt x="309562" y="800279"/>
                  </a:lnTo>
                  <a:lnTo>
                    <a:pt x="309562" y="796309"/>
                  </a:lnTo>
                  <a:lnTo>
                    <a:pt x="308769" y="791941"/>
                  </a:lnTo>
                  <a:lnTo>
                    <a:pt x="307181" y="787970"/>
                  </a:lnTo>
                  <a:lnTo>
                    <a:pt x="304800" y="784396"/>
                  </a:lnTo>
                  <a:lnTo>
                    <a:pt x="301625" y="780823"/>
                  </a:lnTo>
                  <a:lnTo>
                    <a:pt x="237331" y="700614"/>
                  </a:lnTo>
                  <a:lnTo>
                    <a:pt x="235744" y="699025"/>
                  </a:lnTo>
                  <a:lnTo>
                    <a:pt x="234553" y="697437"/>
                  </a:lnTo>
                  <a:lnTo>
                    <a:pt x="233362" y="695452"/>
                  </a:lnTo>
                  <a:lnTo>
                    <a:pt x="232569" y="693069"/>
                  </a:lnTo>
                  <a:lnTo>
                    <a:pt x="231775" y="691084"/>
                  </a:lnTo>
                  <a:lnTo>
                    <a:pt x="231775" y="688701"/>
                  </a:lnTo>
                  <a:lnTo>
                    <a:pt x="231775" y="683936"/>
                  </a:lnTo>
                  <a:lnTo>
                    <a:pt x="232569" y="678774"/>
                  </a:lnTo>
                  <a:lnTo>
                    <a:pt x="234156" y="674010"/>
                  </a:lnTo>
                  <a:lnTo>
                    <a:pt x="236934" y="668848"/>
                  </a:lnTo>
                  <a:lnTo>
                    <a:pt x="240506" y="664480"/>
                  </a:lnTo>
                  <a:lnTo>
                    <a:pt x="256778" y="650185"/>
                  </a:lnTo>
                  <a:lnTo>
                    <a:pt x="272653" y="636287"/>
                  </a:lnTo>
                  <a:lnTo>
                    <a:pt x="288925" y="622390"/>
                  </a:lnTo>
                  <a:lnTo>
                    <a:pt x="305594" y="609286"/>
                  </a:lnTo>
                  <a:lnTo>
                    <a:pt x="322659" y="596183"/>
                  </a:lnTo>
                  <a:lnTo>
                    <a:pt x="339725" y="583874"/>
                  </a:lnTo>
                  <a:lnTo>
                    <a:pt x="357584" y="571961"/>
                  </a:lnTo>
                  <a:lnTo>
                    <a:pt x="375841" y="560446"/>
                  </a:lnTo>
                  <a:lnTo>
                    <a:pt x="381000" y="558064"/>
                  </a:lnTo>
                  <a:lnTo>
                    <a:pt x="386159" y="556475"/>
                  </a:lnTo>
                  <a:lnTo>
                    <a:pt x="391319" y="556078"/>
                  </a:lnTo>
                  <a:lnTo>
                    <a:pt x="396478" y="556475"/>
                  </a:lnTo>
                  <a:lnTo>
                    <a:pt x="401241" y="557667"/>
                  </a:lnTo>
                  <a:lnTo>
                    <a:pt x="403225" y="558461"/>
                  </a:lnTo>
                  <a:lnTo>
                    <a:pt x="405606" y="559652"/>
                  </a:lnTo>
                  <a:lnTo>
                    <a:pt x="407194" y="560843"/>
                  </a:lnTo>
                  <a:lnTo>
                    <a:pt x="408781" y="562431"/>
                  </a:lnTo>
                  <a:lnTo>
                    <a:pt x="410369" y="564020"/>
                  </a:lnTo>
                  <a:lnTo>
                    <a:pt x="411559" y="566005"/>
                  </a:lnTo>
                  <a:lnTo>
                    <a:pt x="427037" y="586653"/>
                  </a:lnTo>
                  <a:lnTo>
                    <a:pt x="442912" y="606904"/>
                  </a:lnTo>
                  <a:lnTo>
                    <a:pt x="457994" y="627552"/>
                  </a:lnTo>
                  <a:lnTo>
                    <a:pt x="472678" y="648200"/>
                  </a:lnTo>
                  <a:lnTo>
                    <a:pt x="475456" y="652170"/>
                  </a:lnTo>
                  <a:lnTo>
                    <a:pt x="478234" y="654950"/>
                  </a:lnTo>
                  <a:lnTo>
                    <a:pt x="481806" y="657729"/>
                  </a:lnTo>
                  <a:lnTo>
                    <a:pt x="486172" y="659318"/>
                  </a:lnTo>
                  <a:lnTo>
                    <a:pt x="490141" y="660509"/>
                  </a:lnTo>
                  <a:lnTo>
                    <a:pt x="494506" y="661303"/>
                  </a:lnTo>
                  <a:lnTo>
                    <a:pt x="498872" y="660906"/>
                  </a:lnTo>
                  <a:lnTo>
                    <a:pt x="503237" y="660112"/>
                  </a:lnTo>
                  <a:lnTo>
                    <a:pt x="517128" y="653759"/>
                  </a:lnTo>
                  <a:lnTo>
                    <a:pt x="531416" y="647406"/>
                  </a:lnTo>
                  <a:lnTo>
                    <a:pt x="546100" y="641449"/>
                  </a:lnTo>
                  <a:lnTo>
                    <a:pt x="560387" y="635890"/>
                  </a:lnTo>
                  <a:lnTo>
                    <a:pt x="575072" y="630331"/>
                  </a:lnTo>
                  <a:lnTo>
                    <a:pt x="590153" y="625566"/>
                  </a:lnTo>
                  <a:lnTo>
                    <a:pt x="604837" y="620404"/>
                  </a:lnTo>
                  <a:lnTo>
                    <a:pt x="619919" y="615640"/>
                  </a:lnTo>
                  <a:lnTo>
                    <a:pt x="635397" y="612066"/>
                  </a:lnTo>
                  <a:lnTo>
                    <a:pt x="650478" y="608492"/>
                  </a:lnTo>
                  <a:lnTo>
                    <a:pt x="665956" y="605713"/>
                  </a:lnTo>
                  <a:lnTo>
                    <a:pt x="681434" y="602933"/>
                  </a:lnTo>
                  <a:lnTo>
                    <a:pt x="696913" y="600154"/>
                  </a:lnTo>
                  <a:lnTo>
                    <a:pt x="711994" y="598168"/>
                  </a:lnTo>
                  <a:lnTo>
                    <a:pt x="727869" y="596580"/>
                  </a:lnTo>
                  <a:lnTo>
                    <a:pt x="743347" y="594992"/>
                  </a:lnTo>
                  <a:lnTo>
                    <a:pt x="747713" y="593403"/>
                  </a:lnTo>
                  <a:lnTo>
                    <a:pt x="751284" y="591418"/>
                  </a:lnTo>
                  <a:lnTo>
                    <a:pt x="754856" y="588638"/>
                  </a:lnTo>
                  <a:lnTo>
                    <a:pt x="757634" y="585462"/>
                  </a:lnTo>
                  <a:lnTo>
                    <a:pt x="760016" y="582285"/>
                  </a:lnTo>
                  <a:lnTo>
                    <a:pt x="762397" y="577917"/>
                  </a:lnTo>
                  <a:lnTo>
                    <a:pt x="763191" y="573550"/>
                  </a:lnTo>
                  <a:lnTo>
                    <a:pt x="763588" y="569182"/>
                  </a:lnTo>
                  <a:lnTo>
                    <a:pt x="765969" y="543769"/>
                  </a:lnTo>
                  <a:lnTo>
                    <a:pt x="768747" y="517959"/>
                  </a:lnTo>
                  <a:lnTo>
                    <a:pt x="771525" y="492943"/>
                  </a:lnTo>
                  <a:lnTo>
                    <a:pt x="774700" y="467133"/>
                  </a:lnTo>
                  <a:lnTo>
                    <a:pt x="774700" y="464751"/>
                  </a:lnTo>
                  <a:lnTo>
                    <a:pt x="775097" y="462766"/>
                  </a:lnTo>
                  <a:lnTo>
                    <a:pt x="775891" y="460383"/>
                  </a:lnTo>
                  <a:lnTo>
                    <a:pt x="776684" y="458398"/>
                  </a:lnTo>
                  <a:lnTo>
                    <a:pt x="777875" y="456412"/>
                  </a:lnTo>
                  <a:lnTo>
                    <a:pt x="779066" y="454824"/>
                  </a:lnTo>
                  <a:lnTo>
                    <a:pt x="782638" y="451250"/>
                  </a:lnTo>
                  <a:lnTo>
                    <a:pt x="786606" y="448471"/>
                  </a:lnTo>
                  <a:lnTo>
                    <a:pt x="791369" y="446486"/>
                  </a:lnTo>
                  <a:lnTo>
                    <a:pt x="796925" y="444897"/>
                  </a:lnTo>
                  <a:lnTo>
                    <a:pt x="802481" y="444500"/>
                  </a:lnTo>
                  <a:close/>
                  <a:moveTo>
                    <a:pt x="1780579" y="266729"/>
                  </a:moveTo>
                  <a:lnTo>
                    <a:pt x="1770667" y="267126"/>
                  </a:lnTo>
                  <a:lnTo>
                    <a:pt x="1761944" y="267921"/>
                  </a:lnTo>
                  <a:lnTo>
                    <a:pt x="1752824" y="269113"/>
                  </a:lnTo>
                  <a:lnTo>
                    <a:pt x="1744101" y="270304"/>
                  </a:lnTo>
                  <a:lnTo>
                    <a:pt x="1735378" y="272688"/>
                  </a:lnTo>
                  <a:lnTo>
                    <a:pt x="1727052" y="275071"/>
                  </a:lnTo>
                  <a:lnTo>
                    <a:pt x="1718329" y="277852"/>
                  </a:lnTo>
                  <a:lnTo>
                    <a:pt x="1710399" y="281030"/>
                  </a:lnTo>
                  <a:lnTo>
                    <a:pt x="1702469" y="284605"/>
                  </a:lnTo>
                  <a:lnTo>
                    <a:pt x="1694539" y="288578"/>
                  </a:lnTo>
                  <a:lnTo>
                    <a:pt x="1687005" y="292550"/>
                  </a:lnTo>
                  <a:lnTo>
                    <a:pt x="1679472" y="297317"/>
                  </a:lnTo>
                  <a:lnTo>
                    <a:pt x="1672731" y="302482"/>
                  </a:lnTo>
                  <a:lnTo>
                    <a:pt x="1665991" y="308043"/>
                  </a:lnTo>
                  <a:lnTo>
                    <a:pt x="1659250" y="313605"/>
                  </a:lnTo>
                  <a:lnTo>
                    <a:pt x="1653303" y="319563"/>
                  </a:lnTo>
                  <a:lnTo>
                    <a:pt x="1647355" y="325919"/>
                  </a:lnTo>
                  <a:lnTo>
                    <a:pt x="1641804" y="332275"/>
                  </a:lnTo>
                  <a:lnTo>
                    <a:pt x="1636253" y="339029"/>
                  </a:lnTo>
                  <a:lnTo>
                    <a:pt x="1631098" y="346179"/>
                  </a:lnTo>
                  <a:lnTo>
                    <a:pt x="1626340" y="353727"/>
                  </a:lnTo>
                  <a:lnTo>
                    <a:pt x="1621979" y="361275"/>
                  </a:lnTo>
                  <a:lnTo>
                    <a:pt x="1618014" y="368822"/>
                  </a:lnTo>
                  <a:lnTo>
                    <a:pt x="1614445" y="376767"/>
                  </a:lnTo>
                  <a:lnTo>
                    <a:pt x="1611273" y="384712"/>
                  </a:lnTo>
                  <a:lnTo>
                    <a:pt x="1608498" y="393055"/>
                  </a:lnTo>
                  <a:lnTo>
                    <a:pt x="1606119" y="401794"/>
                  </a:lnTo>
                  <a:lnTo>
                    <a:pt x="1604136" y="410534"/>
                  </a:lnTo>
                  <a:lnTo>
                    <a:pt x="1602550" y="419273"/>
                  </a:lnTo>
                  <a:lnTo>
                    <a:pt x="1601361" y="428410"/>
                  </a:lnTo>
                  <a:lnTo>
                    <a:pt x="1600568" y="437547"/>
                  </a:lnTo>
                  <a:lnTo>
                    <a:pt x="1600171" y="447081"/>
                  </a:lnTo>
                  <a:lnTo>
                    <a:pt x="1600568" y="456218"/>
                  </a:lnTo>
                  <a:lnTo>
                    <a:pt x="1601361" y="465354"/>
                  </a:lnTo>
                  <a:lnTo>
                    <a:pt x="1602550" y="474094"/>
                  </a:lnTo>
                  <a:lnTo>
                    <a:pt x="1604136" y="482833"/>
                  </a:lnTo>
                  <a:lnTo>
                    <a:pt x="1606119" y="491970"/>
                  </a:lnTo>
                  <a:lnTo>
                    <a:pt x="1608498" y="500312"/>
                  </a:lnTo>
                  <a:lnTo>
                    <a:pt x="1611273" y="508655"/>
                  </a:lnTo>
                  <a:lnTo>
                    <a:pt x="1614445" y="516997"/>
                  </a:lnTo>
                  <a:lnTo>
                    <a:pt x="1618014" y="524545"/>
                  </a:lnTo>
                  <a:lnTo>
                    <a:pt x="1621979" y="532490"/>
                  </a:lnTo>
                  <a:lnTo>
                    <a:pt x="1626340" y="540435"/>
                  </a:lnTo>
                  <a:lnTo>
                    <a:pt x="1631098" y="547585"/>
                  </a:lnTo>
                  <a:lnTo>
                    <a:pt x="1636253" y="554338"/>
                  </a:lnTo>
                  <a:lnTo>
                    <a:pt x="1641804" y="561092"/>
                  </a:lnTo>
                  <a:lnTo>
                    <a:pt x="1647355" y="567845"/>
                  </a:lnTo>
                  <a:lnTo>
                    <a:pt x="1653303" y="573804"/>
                  </a:lnTo>
                  <a:lnTo>
                    <a:pt x="1659250" y="580160"/>
                  </a:lnTo>
                  <a:lnTo>
                    <a:pt x="1665991" y="585721"/>
                  </a:lnTo>
                  <a:lnTo>
                    <a:pt x="1672731" y="591283"/>
                  </a:lnTo>
                  <a:lnTo>
                    <a:pt x="1679472" y="596050"/>
                  </a:lnTo>
                  <a:lnTo>
                    <a:pt x="1687005" y="600817"/>
                  </a:lnTo>
                  <a:lnTo>
                    <a:pt x="1694539" y="605186"/>
                  </a:lnTo>
                  <a:lnTo>
                    <a:pt x="1702469" y="609159"/>
                  </a:lnTo>
                  <a:lnTo>
                    <a:pt x="1710399" y="612734"/>
                  </a:lnTo>
                  <a:lnTo>
                    <a:pt x="1718329" y="615912"/>
                  </a:lnTo>
                  <a:lnTo>
                    <a:pt x="1727052" y="618693"/>
                  </a:lnTo>
                  <a:lnTo>
                    <a:pt x="1735378" y="621076"/>
                  </a:lnTo>
                  <a:lnTo>
                    <a:pt x="1744101" y="623063"/>
                  </a:lnTo>
                  <a:lnTo>
                    <a:pt x="1752824" y="624652"/>
                  </a:lnTo>
                  <a:lnTo>
                    <a:pt x="1761944" y="626241"/>
                  </a:lnTo>
                  <a:lnTo>
                    <a:pt x="1770667" y="626638"/>
                  </a:lnTo>
                  <a:lnTo>
                    <a:pt x="1780579" y="627035"/>
                  </a:lnTo>
                  <a:lnTo>
                    <a:pt x="1789699" y="626638"/>
                  </a:lnTo>
                  <a:lnTo>
                    <a:pt x="1798819" y="626241"/>
                  </a:lnTo>
                  <a:lnTo>
                    <a:pt x="1807542" y="624652"/>
                  </a:lnTo>
                  <a:lnTo>
                    <a:pt x="1816265" y="623063"/>
                  </a:lnTo>
                  <a:lnTo>
                    <a:pt x="1825384" y="621076"/>
                  </a:lnTo>
                  <a:lnTo>
                    <a:pt x="1833711" y="618693"/>
                  </a:lnTo>
                  <a:lnTo>
                    <a:pt x="1842037" y="615912"/>
                  </a:lnTo>
                  <a:lnTo>
                    <a:pt x="1850364" y="612734"/>
                  </a:lnTo>
                  <a:lnTo>
                    <a:pt x="1858294" y="609159"/>
                  </a:lnTo>
                  <a:lnTo>
                    <a:pt x="1866224" y="605186"/>
                  </a:lnTo>
                  <a:lnTo>
                    <a:pt x="1873757" y="600817"/>
                  </a:lnTo>
                  <a:lnTo>
                    <a:pt x="1880894" y="596050"/>
                  </a:lnTo>
                  <a:lnTo>
                    <a:pt x="1888031" y="591283"/>
                  </a:lnTo>
                  <a:lnTo>
                    <a:pt x="1894772" y="585721"/>
                  </a:lnTo>
                  <a:lnTo>
                    <a:pt x="1901116" y="580160"/>
                  </a:lnTo>
                  <a:lnTo>
                    <a:pt x="1907460" y="573804"/>
                  </a:lnTo>
                  <a:lnTo>
                    <a:pt x="1913804" y="567845"/>
                  </a:lnTo>
                  <a:lnTo>
                    <a:pt x="1919355" y="561092"/>
                  </a:lnTo>
                  <a:lnTo>
                    <a:pt x="1924509" y="554338"/>
                  </a:lnTo>
                  <a:lnTo>
                    <a:pt x="1929664" y="547585"/>
                  </a:lnTo>
                  <a:lnTo>
                    <a:pt x="1934026" y="540435"/>
                  </a:lnTo>
                  <a:lnTo>
                    <a:pt x="1938387" y="532490"/>
                  </a:lnTo>
                  <a:lnTo>
                    <a:pt x="1942352" y="524545"/>
                  </a:lnTo>
                  <a:lnTo>
                    <a:pt x="1945921" y="516997"/>
                  </a:lnTo>
                  <a:lnTo>
                    <a:pt x="1949093" y="508655"/>
                  </a:lnTo>
                  <a:lnTo>
                    <a:pt x="1951868" y="500312"/>
                  </a:lnTo>
                  <a:lnTo>
                    <a:pt x="1954247" y="491970"/>
                  </a:lnTo>
                  <a:lnTo>
                    <a:pt x="1957023" y="482833"/>
                  </a:lnTo>
                  <a:lnTo>
                    <a:pt x="1958212" y="474094"/>
                  </a:lnTo>
                  <a:lnTo>
                    <a:pt x="1959402" y="465354"/>
                  </a:lnTo>
                  <a:lnTo>
                    <a:pt x="1960195" y="456218"/>
                  </a:lnTo>
                  <a:lnTo>
                    <a:pt x="1960591" y="447081"/>
                  </a:lnTo>
                  <a:lnTo>
                    <a:pt x="1960195" y="437547"/>
                  </a:lnTo>
                  <a:lnTo>
                    <a:pt x="1959402" y="428410"/>
                  </a:lnTo>
                  <a:lnTo>
                    <a:pt x="1958212" y="419273"/>
                  </a:lnTo>
                  <a:lnTo>
                    <a:pt x="1957023" y="410534"/>
                  </a:lnTo>
                  <a:lnTo>
                    <a:pt x="1954247" y="401794"/>
                  </a:lnTo>
                  <a:lnTo>
                    <a:pt x="1951868" y="393055"/>
                  </a:lnTo>
                  <a:lnTo>
                    <a:pt x="1949093" y="384712"/>
                  </a:lnTo>
                  <a:lnTo>
                    <a:pt x="1945921" y="376767"/>
                  </a:lnTo>
                  <a:lnTo>
                    <a:pt x="1942352" y="368822"/>
                  </a:lnTo>
                  <a:lnTo>
                    <a:pt x="1938387" y="361275"/>
                  </a:lnTo>
                  <a:lnTo>
                    <a:pt x="1934026" y="353727"/>
                  </a:lnTo>
                  <a:lnTo>
                    <a:pt x="1929664" y="346179"/>
                  </a:lnTo>
                  <a:lnTo>
                    <a:pt x="1924509" y="339029"/>
                  </a:lnTo>
                  <a:lnTo>
                    <a:pt x="1919355" y="332275"/>
                  </a:lnTo>
                  <a:lnTo>
                    <a:pt x="1913804" y="325919"/>
                  </a:lnTo>
                  <a:lnTo>
                    <a:pt x="1907460" y="319563"/>
                  </a:lnTo>
                  <a:lnTo>
                    <a:pt x="1901116" y="313605"/>
                  </a:lnTo>
                  <a:lnTo>
                    <a:pt x="1894772" y="308043"/>
                  </a:lnTo>
                  <a:lnTo>
                    <a:pt x="1888031" y="302482"/>
                  </a:lnTo>
                  <a:lnTo>
                    <a:pt x="1880894" y="297317"/>
                  </a:lnTo>
                  <a:lnTo>
                    <a:pt x="1873757" y="292550"/>
                  </a:lnTo>
                  <a:lnTo>
                    <a:pt x="1866224" y="288578"/>
                  </a:lnTo>
                  <a:lnTo>
                    <a:pt x="1858294" y="284605"/>
                  </a:lnTo>
                  <a:lnTo>
                    <a:pt x="1850364" y="281030"/>
                  </a:lnTo>
                  <a:lnTo>
                    <a:pt x="1842037" y="277852"/>
                  </a:lnTo>
                  <a:lnTo>
                    <a:pt x="1833711" y="275071"/>
                  </a:lnTo>
                  <a:lnTo>
                    <a:pt x="1825384" y="272688"/>
                  </a:lnTo>
                  <a:lnTo>
                    <a:pt x="1816265" y="270304"/>
                  </a:lnTo>
                  <a:lnTo>
                    <a:pt x="1807542" y="269113"/>
                  </a:lnTo>
                  <a:lnTo>
                    <a:pt x="1798819" y="267921"/>
                  </a:lnTo>
                  <a:lnTo>
                    <a:pt x="1789699" y="267126"/>
                  </a:lnTo>
                  <a:lnTo>
                    <a:pt x="1780579" y="266729"/>
                  </a:lnTo>
                  <a:close/>
                  <a:moveTo>
                    <a:pt x="1769477" y="236538"/>
                  </a:moveTo>
                  <a:lnTo>
                    <a:pt x="1780579" y="236538"/>
                  </a:lnTo>
                  <a:lnTo>
                    <a:pt x="1791285" y="236538"/>
                  </a:lnTo>
                  <a:lnTo>
                    <a:pt x="1801594" y="237333"/>
                  </a:lnTo>
                  <a:lnTo>
                    <a:pt x="1812300" y="238922"/>
                  </a:lnTo>
                  <a:lnTo>
                    <a:pt x="1823005" y="240511"/>
                  </a:lnTo>
                  <a:lnTo>
                    <a:pt x="1832918" y="242894"/>
                  </a:lnTo>
                  <a:lnTo>
                    <a:pt x="1842830" y="245675"/>
                  </a:lnTo>
                  <a:lnTo>
                    <a:pt x="1852346" y="248853"/>
                  </a:lnTo>
                  <a:lnTo>
                    <a:pt x="1861862" y="252825"/>
                  </a:lnTo>
                  <a:lnTo>
                    <a:pt x="1871775" y="256798"/>
                  </a:lnTo>
                  <a:lnTo>
                    <a:pt x="1880498" y="261962"/>
                  </a:lnTo>
                  <a:lnTo>
                    <a:pt x="1889221" y="267126"/>
                  </a:lnTo>
                  <a:lnTo>
                    <a:pt x="1897944" y="272291"/>
                  </a:lnTo>
                  <a:lnTo>
                    <a:pt x="1905874" y="278249"/>
                  </a:lnTo>
                  <a:lnTo>
                    <a:pt x="1914200" y="284208"/>
                  </a:lnTo>
                  <a:lnTo>
                    <a:pt x="1921734" y="290961"/>
                  </a:lnTo>
                  <a:lnTo>
                    <a:pt x="1929268" y="297715"/>
                  </a:lnTo>
                  <a:lnTo>
                    <a:pt x="1936008" y="305660"/>
                  </a:lnTo>
                  <a:lnTo>
                    <a:pt x="1942352" y="313207"/>
                  </a:lnTo>
                  <a:lnTo>
                    <a:pt x="1948696" y="320755"/>
                  </a:lnTo>
                  <a:lnTo>
                    <a:pt x="1954644" y="329097"/>
                  </a:lnTo>
                  <a:lnTo>
                    <a:pt x="1960195" y="337440"/>
                  </a:lnTo>
                  <a:lnTo>
                    <a:pt x="1965349" y="346179"/>
                  </a:lnTo>
                  <a:lnTo>
                    <a:pt x="1970107" y="355713"/>
                  </a:lnTo>
                  <a:lnTo>
                    <a:pt x="1974072" y="364850"/>
                  </a:lnTo>
                  <a:lnTo>
                    <a:pt x="1978037" y="374384"/>
                  </a:lnTo>
                  <a:lnTo>
                    <a:pt x="1981209" y="384315"/>
                  </a:lnTo>
                  <a:lnTo>
                    <a:pt x="1983985" y="393849"/>
                  </a:lnTo>
                  <a:lnTo>
                    <a:pt x="1986364" y="404575"/>
                  </a:lnTo>
                  <a:lnTo>
                    <a:pt x="1988346" y="414903"/>
                  </a:lnTo>
                  <a:lnTo>
                    <a:pt x="1989536" y="425232"/>
                  </a:lnTo>
                  <a:lnTo>
                    <a:pt x="1990329" y="435958"/>
                  </a:lnTo>
                  <a:lnTo>
                    <a:pt x="1990725" y="447081"/>
                  </a:lnTo>
                  <a:lnTo>
                    <a:pt x="1990329" y="457807"/>
                  </a:lnTo>
                  <a:lnTo>
                    <a:pt x="1989536" y="468135"/>
                  </a:lnTo>
                  <a:lnTo>
                    <a:pt x="1988346" y="478861"/>
                  </a:lnTo>
                  <a:lnTo>
                    <a:pt x="1986364" y="489587"/>
                  </a:lnTo>
                  <a:lnTo>
                    <a:pt x="1983985" y="499518"/>
                  </a:lnTo>
                  <a:lnTo>
                    <a:pt x="1981209" y="509449"/>
                  </a:lnTo>
                  <a:lnTo>
                    <a:pt x="1978037" y="518983"/>
                  </a:lnTo>
                  <a:lnTo>
                    <a:pt x="1974072" y="528517"/>
                  </a:lnTo>
                  <a:lnTo>
                    <a:pt x="1970107" y="538051"/>
                  </a:lnTo>
                  <a:lnTo>
                    <a:pt x="1965349" y="547188"/>
                  </a:lnTo>
                  <a:lnTo>
                    <a:pt x="1960195" y="555927"/>
                  </a:lnTo>
                  <a:lnTo>
                    <a:pt x="1954644" y="564270"/>
                  </a:lnTo>
                  <a:lnTo>
                    <a:pt x="1948696" y="572612"/>
                  </a:lnTo>
                  <a:lnTo>
                    <a:pt x="1942352" y="580954"/>
                  </a:lnTo>
                  <a:lnTo>
                    <a:pt x="1936008" y="588502"/>
                  </a:lnTo>
                  <a:lnTo>
                    <a:pt x="1929268" y="595652"/>
                  </a:lnTo>
                  <a:lnTo>
                    <a:pt x="1921734" y="602406"/>
                  </a:lnTo>
                  <a:lnTo>
                    <a:pt x="1914200" y="609159"/>
                  </a:lnTo>
                  <a:lnTo>
                    <a:pt x="1905874" y="615118"/>
                  </a:lnTo>
                  <a:lnTo>
                    <a:pt x="1897944" y="621076"/>
                  </a:lnTo>
                  <a:lnTo>
                    <a:pt x="1889221" y="627035"/>
                  </a:lnTo>
                  <a:lnTo>
                    <a:pt x="1880498" y="631802"/>
                  </a:lnTo>
                  <a:lnTo>
                    <a:pt x="1871775" y="636569"/>
                  </a:lnTo>
                  <a:lnTo>
                    <a:pt x="1861862" y="640542"/>
                  </a:lnTo>
                  <a:lnTo>
                    <a:pt x="1852346" y="644514"/>
                  </a:lnTo>
                  <a:lnTo>
                    <a:pt x="1842830" y="647692"/>
                  </a:lnTo>
                  <a:lnTo>
                    <a:pt x="1832918" y="650473"/>
                  </a:lnTo>
                  <a:lnTo>
                    <a:pt x="1823005" y="652856"/>
                  </a:lnTo>
                  <a:lnTo>
                    <a:pt x="1812300" y="654843"/>
                  </a:lnTo>
                  <a:lnTo>
                    <a:pt x="1801594" y="656034"/>
                  </a:lnTo>
                  <a:lnTo>
                    <a:pt x="1791285" y="656829"/>
                  </a:lnTo>
                  <a:lnTo>
                    <a:pt x="1780579" y="657226"/>
                  </a:lnTo>
                  <a:lnTo>
                    <a:pt x="1769477" y="656829"/>
                  </a:lnTo>
                  <a:lnTo>
                    <a:pt x="1758772" y="656034"/>
                  </a:lnTo>
                  <a:lnTo>
                    <a:pt x="1748463" y="654843"/>
                  </a:lnTo>
                  <a:lnTo>
                    <a:pt x="1738154" y="652856"/>
                  </a:lnTo>
                  <a:lnTo>
                    <a:pt x="1727845" y="650473"/>
                  </a:lnTo>
                  <a:lnTo>
                    <a:pt x="1717536" y="647692"/>
                  </a:lnTo>
                  <a:lnTo>
                    <a:pt x="1708020" y="644514"/>
                  </a:lnTo>
                  <a:lnTo>
                    <a:pt x="1698504" y="640542"/>
                  </a:lnTo>
                  <a:lnTo>
                    <a:pt x="1689384" y="636569"/>
                  </a:lnTo>
                  <a:lnTo>
                    <a:pt x="1680265" y="631802"/>
                  </a:lnTo>
                  <a:lnTo>
                    <a:pt x="1671145" y="627035"/>
                  </a:lnTo>
                  <a:lnTo>
                    <a:pt x="1662819" y="621076"/>
                  </a:lnTo>
                  <a:lnTo>
                    <a:pt x="1654492" y="615118"/>
                  </a:lnTo>
                  <a:lnTo>
                    <a:pt x="1646562" y="609159"/>
                  </a:lnTo>
                  <a:lnTo>
                    <a:pt x="1639028" y="602406"/>
                  </a:lnTo>
                  <a:lnTo>
                    <a:pt x="1631495" y="595652"/>
                  </a:lnTo>
                  <a:lnTo>
                    <a:pt x="1624358" y="588502"/>
                  </a:lnTo>
                  <a:lnTo>
                    <a:pt x="1618014" y="580954"/>
                  </a:lnTo>
                  <a:lnTo>
                    <a:pt x="1611670" y="572612"/>
                  </a:lnTo>
                  <a:lnTo>
                    <a:pt x="1606119" y="564270"/>
                  </a:lnTo>
                  <a:lnTo>
                    <a:pt x="1600568" y="555927"/>
                  </a:lnTo>
                  <a:lnTo>
                    <a:pt x="1595413" y="547188"/>
                  </a:lnTo>
                  <a:lnTo>
                    <a:pt x="1591052" y="538051"/>
                  </a:lnTo>
                  <a:lnTo>
                    <a:pt x="1586294" y="528517"/>
                  </a:lnTo>
                  <a:lnTo>
                    <a:pt x="1582725" y="518983"/>
                  </a:lnTo>
                  <a:lnTo>
                    <a:pt x="1579553" y="509449"/>
                  </a:lnTo>
                  <a:lnTo>
                    <a:pt x="1576381" y="499518"/>
                  </a:lnTo>
                  <a:lnTo>
                    <a:pt x="1574399" y="489587"/>
                  </a:lnTo>
                  <a:lnTo>
                    <a:pt x="1572416" y="478861"/>
                  </a:lnTo>
                  <a:lnTo>
                    <a:pt x="1571227" y="468135"/>
                  </a:lnTo>
                  <a:lnTo>
                    <a:pt x="1570434" y="457807"/>
                  </a:lnTo>
                  <a:lnTo>
                    <a:pt x="1570037" y="447081"/>
                  </a:lnTo>
                  <a:lnTo>
                    <a:pt x="1570434" y="435958"/>
                  </a:lnTo>
                  <a:lnTo>
                    <a:pt x="1571227" y="425232"/>
                  </a:lnTo>
                  <a:lnTo>
                    <a:pt x="1572416" y="414903"/>
                  </a:lnTo>
                  <a:lnTo>
                    <a:pt x="1574399" y="404575"/>
                  </a:lnTo>
                  <a:lnTo>
                    <a:pt x="1576381" y="393849"/>
                  </a:lnTo>
                  <a:lnTo>
                    <a:pt x="1579553" y="384315"/>
                  </a:lnTo>
                  <a:lnTo>
                    <a:pt x="1582725" y="374384"/>
                  </a:lnTo>
                  <a:lnTo>
                    <a:pt x="1586294" y="364850"/>
                  </a:lnTo>
                  <a:lnTo>
                    <a:pt x="1591052" y="355713"/>
                  </a:lnTo>
                  <a:lnTo>
                    <a:pt x="1595413" y="346179"/>
                  </a:lnTo>
                  <a:lnTo>
                    <a:pt x="1600568" y="337440"/>
                  </a:lnTo>
                  <a:lnTo>
                    <a:pt x="1606119" y="329097"/>
                  </a:lnTo>
                  <a:lnTo>
                    <a:pt x="1611670" y="320755"/>
                  </a:lnTo>
                  <a:lnTo>
                    <a:pt x="1618014" y="313207"/>
                  </a:lnTo>
                  <a:lnTo>
                    <a:pt x="1624358" y="305660"/>
                  </a:lnTo>
                  <a:lnTo>
                    <a:pt x="1631495" y="297715"/>
                  </a:lnTo>
                  <a:lnTo>
                    <a:pt x="1639028" y="290961"/>
                  </a:lnTo>
                  <a:lnTo>
                    <a:pt x="1646562" y="284208"/>
                  </a:lnTo>
                  <a:lnTo>
                    <a:pt x="1654492" y="278249"/>
                  </a:lnTo>
                  <a:lnTo>
                    <a:pt x="1662819" y="272291"/>
                  </a:lnTo>
                  <a:lnTo>
                    <a:pt x="1671145" y="267126"/>
                  </a:lnTo>
                  <a:lnTo>
                    <a:pt x="1680265" y="261962"/>
                  </a:lnTo>
                  <a:lnTo>
                    <a:pt x="1689384" y="256798"/>
                  </a:lnTo>
                  <a:lnTo>
                    <a:pt x="1698504" y="252825"/>
                  </a:lnTo>
                  <a:lnTo>
                    <a:pt x="1708020" y="248853"/>
                  </a:lnTo>
                  <a:lnTo>
                    <a:pt x="1717536" y="245675"/>
                  </a:lnTo>
                  <a:lnTo>
                    <a:pt x="1727845" y="242894"/>
                  </a:lnTo>
                  <a:lnTo>
                    <a:pt x="1738154" y="240511"/>
                  </a:lnTo>
                  <a:lnTo>
                    <a:pt x="1748463" y="238922"/>
                  </a:lnTo>
                  <a:lnTo>
                    <a:pt x="1758772" y="237333"/>
                  </a:lnTo>
                  <a:lnTo>
                    <a:pt x="1769477" y="236538"/>
                  </a:lnTo>
                  <a:close/>
                  <a:moveTo>
                    <a:pt x="1775815" y="217488"/>
                  </a:moveTo>
                  <a:lnTo>
                    <a:pt x="1764301" y="218281"/>
                  </a:lnTo>
                  <a:lnTo>
                    <a:pt x="1752786" y="219472"/>
                  </a:lnTo>
                  <a:lnTo>
                    <a:pt x="1741669" y="221059"/>
                  </a:lnTo>
                  <a:lnTo>
                    <a:pt x="1730154" y="223441"/>
                  </a:lnTo>
                  <a:lnTo>
                    <a:pt x="1718243" y="226219"/>
                  </a:lnTo>
                  <a:lnTo>
                    <a:pt x="1707125" y="229791"/>
                  </a:lnTo>
                  <a:lnTo>
                    <a:pt x="1696405" y="233759"/>
                  </a:lnTo>
                  <a:lnTo>
                    <a:pt x="1685684" y="238125"/>
                  </a:lnTo>
                  <a:lnTo>
                    <a:pt x="1674964" y="243285"/>
                  </a:lnTo>
                  <a:lnTo>
                    <a:pt x="1665038" y="248841"/>
                  </a:lnTo>
                  <a:lnTo>
                    <a:pt x="1655509" y="254794"/>
                  </a:lnTo>
                  <a:lnTo>
                    <a:pt x="1646376" y="261541"/>
                  </a:lnTo>
                  <a:lnTo>
                    <a:pt x="1637641" y="268288"/>
                  </a:lnTo>
                  <a:lnTo>
                    <a:pt x="1628906" y="275035"/>
                  </a:lnTo>
                  <a:lnTo>
                    <a:pt x="1620568" y="282575"/>
                  </a:lnTo>
                  <a:lnTo>
                    <a:pt x="1613024" y="290513"/>
                  </a:lnTo>
                  <a:lnTo>
                    <a:pt x="1605877" y="298847"/>
                  </a:lnTo>
                  <a:lnTo>
                    <a:pt x="1598730" y="307578"/>
                  </a:lnTo>
                  <a:lnTo>
                    <a:pt x="1592377" y="316707"/>
                  </a:lnTo>
                  <a:lnTo>
                    <a:pt x="1586025" y="325835"/>
                  </a:lnTo>
                  <a:lnTo>
                    <a:pt x="1580466" y="334963"/>
                  </a:lnTo>
                  <a:lnTo>
                    <a:pt x="1575304" y="344885"/>
                  </a:lnTo>
                  <a:lnTo>
                    <a:pt x="1570937" y="355203"/>
                  </a:lnTo>
                  <a:lnTo>
                    <a:pt x="1566569" y="365125"/>
                  </a:lnTo>
                  <a:lnTo>
                    <a:pt x="1562995" y="375444"/>
                  </a:lnTo>
                  <a:lnTo>
                    <a:pt x="1559819" y="385763"/>
                  </a:lnTo>
                  <a:lnTo>
                    <a:pt x="1557039" y="396875"/>
                  </a:lnTo>
                  <a:lnTo>
                    <a:pt x="1555054" y="407988"/>
                  </a:lnTo>
                  <a:lnTo>
                    <a:pt x="1553466" y="418703"/>
                  </a:lnTo>
                  <a:lnTo>
                    <a:pt x="1552275" y="429816"/>
                  </a:lnTo>
                  <a:lnTo>
                    <a:pt x="1551481" y="440929"/>
                  </a:lnTo>
                  <a:lnTo>
                    <a:pt x="1551481" y="452438"/>
                  </a:lnTo>
                  <a:lnTo>
                    <a:pt x="1552275" y="463947"/>
                  </a:lnTo>
                  <a:lnTo>
                    <a:pt x="1553466" y="475060"/>
                  </a:lnTo>
                  <a:lnTo>
                    <a:pt x="1555054" y="486569"/>
                  </a:lnTo>
                  <a:lnTo>
                    <a:pt x="1557437" y="498079"/>
                  </a:lnTo>
                  <a:lnTo>
                    <a:pt x="1560216" y="509588"/>
                  </a:lnTo>
                  <a:lnTo>
                    <a:pt x="1563789" y="520700"/>
                  </a:lnTo>
                  <a:lnTo>
                    <a:pt x="1567760" y="531416"/>
                  </a:lnTo>
                  <a:lnTo>
                    <a:pt x="1572525" y="542529"/>
                  </a:lnTo>
                  <a:lnTo>
                    <a:pt x="1577290" y="552847"/>
                  </a:lnTo>
                  <a:lnTo>
                    <a:pt x="1582848" y="562769"/>
                  </a:lnTo>
                  <a:lnTo>
                    <a:pt x="1589201" y="572294"/>
                  </a:lnTo>
                  <a:lnTo>
                    <a:pt x="1595554" y="581819"/>
                  </a:lnTo>
                  <a:lnTo>
                    <a:pt x="1602304" y="590550"/>
                  </a:lnTo>
                  <a:lnTo>
                    <a:pt x="1609451" y="598885"/>
                  </a:lnTo>
                  <a:lnTo>
                    <a:pt x="1616995" y="607219"/>
                  </a:lnTo>
                  <a:lnTo>
                    <a:pt x="1624936" y="614760"/>
                  </a:lnTo>
                  <a:lnTo>
                    <a:pt x="1632877" y="621904"/>
                  </a:lnTo>
                  <a:lnTo>
                    <a:pt x="1642009" y="629047"/>
                  </a:lnTo>
                  <a:lnTo>
                    <a:pt x="1650744" y="635794"/>
                  </a:lnTo>
                  <a:lnTo>
                    <a:pt x="1659876" y="641747"/>
                  </a:lnTo>
                  <a:lnTo>
                    <a:pt x="1669405" y="647304"/>
                  </a:lnTo>
                  <a:lnTo>
                    <a:pt x="1678935" y="652066"/>
                  </a:lnTo>
                  <a:lnTo>
                    <a:pt x="1689258" y="656829"/>
                  </a:lnTo>
                  <a:lnTo>
                    <a:pt x="1699581" y="661194"/>
                  </a:lnTo>
                  <a:lnTo>
                    <a:pt x="1709905" y="664766"/>
                  </a:lnTo>
                  <a:lnTo>
                    <a:pt x="1720228" y="667941"/>
                  </a:lnTo>
                  <a:lnTo>
                    <a:pt x="1731345" y="670719"/>
                  </a:lnTo>
                  <a:lnTo>
                    <a:pt x="1742066" y="673101"/>
                  </a:lnTo>
                  <a:lnTo>
                    <a:pt x="1753183" y="674688"/>
                  </a:lnTo>
                  <a:lnTo>
                    <a:pt x="1764301" y="675879"/>
                  </a:lnTo>
                  <a:lnTo>
                    <a:pt x="1775815" y="676276"/>
                  </a:lnTo>
                  <a:lnTo>
                    <a:pt x="1786932" y="676276"/>
                  </a:lnTo>
                  <a:lnTo>
                    <a:pt x="1798447" y="675879"/>
                  </a:lnTo>
                  <a:lnTo>
                    <a:pt x="1809564" y="674688"/>
                  </a:lnTo>
                  <a:lnTo>
                    <a:pt x="1821476" y="673101"/>
                  </a:lnTo>
                  <a:lnTo>
                    <a:pt x="1832593" y="670322"/>
                  </a:lnTo>
                  <a:lnTo>
                    <a:pt x="1844108" y="667544"/>
                  </a:lnTo>
                  <a:lnTo>
                    <a:pt x="1855225" y="663972"/>
                  </a:lnTo>
                  <a:lnTo>
                    <a:pt x="1866740" y="660004"/>
                  </a:lnTo>
                  <a:lnTo>
                    <a:pt x="1877063" y="655241"/>
                  </a:lnTo>
                  <a:lnTo>
                    <a:pt x="1887386" y="650479"/>
                  </a:lnTo>
                  <a:lnTo>
                    <a:pt x="1897313" y="644922"/>
                  </a:lnTo>
                  <a:lnTo>
                    <a:pt x="1906842" y="638969"/>
                  </a:lnTo>
                  <a:lnTo>
                    <a:pt x="1916371" y="632619"/>
                  </a:lnTo>
                  <a:lnTo>
                    <a:pt x="1925503" y="625872"/>
                  </a:lnTo>
                  <a:lnTo>
                    <a:pt x="1933841" y="618332"/>
                  </a:lnTo>
                  <a:lnTo>
                    <a:pt x="1941782" y="610791"/>
                  </a:lnTo>
                  <a:lnTo>
                    <a:pt x="1949723" y="603250"/>
                  </a:lnTo>
                  <a:lnTo>
                    <a:pt x="1957267" y="594916"/>
                  </a:lnTo>
                  <a:lnTo>
                    <a:pt x="1964017" y="586185"/>
                  </a:lnTo>
                  <a:lnTo>
                    <a:pt x="1970370" y="577057"/>
                  </a:lnTo>
                  <a:lnTo>
                    <a:pt x="1976326" y="567929"/>
                  </a:lnTo>
                  <a:lnTo>
                    <a:pt x="1981884" y="558404"/>
                  </a:lnTo>
                  <a:lnTo>
                    <a:pt x="1987046" y="548879"/>
                  </a:lnTo>
                  <a:lnTo>
                    <a:pt x="1991811" y="538957"/>
                  </a:lnTo>
                  <a:lnTo>
                    <a:pt x="1995781" y="528638"/>
                  </a:lnTo>
                  <a:lnTo>
                    <a:pt x="1999752" y="518319"/>
                  </a:lnTo>
                  <a:lnTo>
                    <a:pt x="2003325" y="507604"/>
                  </a:lnTo>
                  <a:lnTo>
                    <a:pt x="2005708" y="496888"/>
                  </a:lnTo>
                  <a:lnTo>
                    <a:pt x="2008090" y="485775"/>
                  </a:lnTo>
                  <a:lnTo>
                    <a:pt x="2009678" y="475060"/>
                  </a:lnTo>
                  <a:lnTo>
                    <a:pt x="2010869" y="463947"/>
                  </a:lnTo>
                  <a:lnTo>
                    <a:pt x="2011266" y="452835"/>
                  </a:lnTo>
                  <a:lnTo>
                    <a:pt x="2011266" y="441325"/>
                  </a:lnTo>
                  <a:lnTo>
                    <a:pt x="2010869" y="429816"/>
                  </a:lnTo>
                  <a:lnTo>
                    <a:pt x="2009678" y="418703"/>
                  </a:lnTo>
                  <a:lnTo>
                    <a:pt x="2007693" y="407194"/>
                  </a:lnTo>
                  <a:lnTo>
                    <a:pt x="2005311" y="395288"/>
                  </a:lnTo>
                  <a:lnTo>
                    <a:pt x="2002531" y="384175"/>
                  </a:lnTo>
                  <a:lnTo>
                    <a:pt x="1998561" y="373063"/>
                  </a:lnTo>
                  <a:lnTo>
                    <a:pt x="1994590" y="361950"/>
                  </a:lnTo>
                  <a:lnTo>
                    <a:pt x="1990223" y="351632"/>
                  </a:lnTo>
                  <a:lnTo>
                    <a:pt x="1985061" y="340916"/>
                  </a:lnTo>
                  <a:lnTo>
                    <a:pt x="1979899" y="330994"/>
                  </a:lnTo>
                  <a:lnTo>
                    <a:pt x="1973943" y="321469"/>
                  </a:lnTo>
                  <a:lnTo>
                    <a:pt x="1967591" y="312341"/>
                  </a:lnTo>
                  <a:lnTo>
                    <a:pt x="1960841" y="303213"/>
                  </a:lnTo>
                  <a:lnTo>
                    <a:pt x="1953297" y="294482"/>
                  </a:lnTo>
                  <a:lnTo>
                    <a:pt x="1945753" y="286544"/>
                  </a:lnTo>
                  <a:lnTo>
                    <a:pt x="1937812" y="279003"/>
                  </a:lnTo>
                  <a:lnTo>
                    <a:pt x="1929474" y="271860"/>
                  </a:lnTo>
                  <a:lnTo>
                    <a:pt x="1921136" y="264716"/>
                  </a:lnTo>
                  <a:lnTo>
                    <a:pt x="1912004" y="258366"/>
                  </a:lnTo>
                  <a:lnTo>
                    <a:pt x="1902474" y="252016"/>
                  </a:lnTo>
                  <a:lnTo>
                    <a:pt x="1893342" y="246460"/>
                  </a:lnTo>
                  <a:lnTo>
                    <a:pt x="1883416" y="241300"/>
                  </a:lnTo>
                  <a:lnTo>
                    <a:pt x="1873490" y="236935"/>
                  </a:lnTo>
                  <a:lnTo>
                    <a:pt x="1863166" y="232569"/>
                  </a:lnTo>
                  <a:lnTo>
                    <a:pt x="1852843" y="228997"/>
                  </a:lnTo>
                  <a:lnTo>
                    <a:pt x="1842123" y="225822"/>
                  </a:lnTo>
                  <a:lnTo>
                    <a:pt x="1831402" y="223044"/>
                  </a:lnTo>
                  <a:lnTo>
                    <a:pt x="1820682" y="221059"/>
                  </a:lnTo>
                  <a:lnTo>
                    <a:pt x="1809564" y="219472"/>
                  </a:lnTo>
                  <a:lnTo>
                    <a:pt x="1798447" y="218281"/>
                  </a:lnTo>
                  <a:lnTo>
                    <a:pt x="1787330" y="217488"/>
                  </a:lnTo>
                  <a:lnTo>
                    <a:pt x="1775815" y="217488"/>
                  </a:lnTo>
                  <a:close/>
                  <a:moveTo>
                    <a:pt x="1712287" y="0"/>
                  </a:moveTo>
                  <a:lnTo>
                    <a:pt x="1715860" y="0"/>
                  </a:lnTo>
                  <a:lnTo>
                    <a:pt x="1718640" y="397"/>
                  </a:lnTo>
                  <a:lnTo>
                    <a:pt x="1721816" y="1191"/>
                  </a:lnTo>
                  <a:lnTo>
                    <a:pt x="1724198" y="2778"/>
                  </a:lnTo>
                  <a:lnTo>
                    <a:pt x="1726978" y="4366"/>
                  </a:lnTo>
                  <a:lnTo>
                    <a:pt x="1728566" y="6350"/>
                  </a:lnTo>
                  <a:lnTo>
                    <a:pt x="1729757" y="8731"/>
                  </a:lnTo>
                  <a:lnTo>
                    <a:pt x="1730551" y="11112"/>
                  </a:lnTo>
                  <a:lnTo>
                    <a:pt x="1737698" y="39687"/>
                  </a:lnTo>
                  <a:lnTo>
                    <a:pt x="1744448" y="68262"/>
                  </a:lnTo>
                  <a:lnTo>
                    <a:pt x="1744845" y="70644"/>
                  </a:lnTo>
                  <a:lnTo>
                    <a:pt x="1746036" y="73025"/>
                  </a:lnTo>
                  <a:lnTo>
                    <a:pt x="1747227" y="75406"/>
                  </a:lnTo>
                  <a:lnTo>
                    <a:pt x="1748816" y="77391"/>
                  </a:lnTo>
                  <a:lnTo>
                    <a:pt x="1750801" y="78978"/>
                  </a:lnTo>
                  <a:lnTo>
                    <a:pt x="1752786" y="80169"/>
                  </a:lnTo>
                  <a:lnTo>
                    <a:pt x="1755168" y="80962"/>
                  </a:lnTo>
                  <a:lnTo>
                    <a:pt x="1757551" y="81756"/>
                  </a:lnTo>
                  <a:lnTo>
                    <a:pt x="1775815" y="80962"/>
                  </a:lnTo>
                  <a:lnTo>
                    <a:pt x="1793682" y="81359"/>
                  </a:lnTo>
                  <a:lnTo>
                    <a:pt x="1811550" y="82153"/>
                  </a:lnTo>
                  <a:lnTo>
                    <a:pt x="1829814" y="84137"/>
                  </a:lnTo>
                  <a:lnTo>
                    <a:pt x="1847284" y="86916"/>
                  </a:lnTo>
                  <a:lnTo>
                    <a:pt x="1865152" y="90487"/>
                  </a:lnTo>
                  <a:lnTo>
                    <a:pt x="1882225" y="94853"/>
                  </a:lnTo>
                  <a:lnTo>
                    <a:pt x="1899298" y="100012"/>
                  </a:lnTo>
                  <a:lnTo>
                    <a:pt x="1902077" y="100409"/>
                  </a:lnTo>
                  <a:lnTo>
                    <a:pt x="1904460" y="100012"/>
                  </a:lnTo>
                  <a:lnTo>
                    <a:pt x="1906842" y="99616"/>
                  </a:lnTo>
                  <a:lnTo>
                    <a:pt x="1908827" y="98425"/>
                  </a:lnTo>
                  <a:lnTo>
                    <a:pt x="1911606" y="97234"/>
                  </a:lnTo>
                  <a:lnTo>
                    <a:pt x="1913195" y="95250"/>
                  </a:lnTo>
                  <a:lnTo>
                    <a:pt x="1914783" y="93266"/>
                  </a:lnTo>
                  <a:lnTo>
                    <a:pt x="1915974" y="91281"/>
                  </a:lnTo>
                  <a:lnTo>
                    <a:pt x="1944165" y="39687"/>
                  </a:lnTo>
                  <a:lnTo>
                    <a:pt x="1945356" y="37306"/>
                  </a:lnTo>
                  <a:lnTo>
                    <a:pt x="1947341" y="35322"/>
                  </a:lnTo>
                  <a:lnTo>
                    <a:pt x="1949326" y="34131"/>
                  </a:lnTo>
                  <a:lnTo>
                    <a:pt x="1952106" y="32941"/>
                  </a:lnTo>
                  <a:lnTo>
                    <a:pt x="1954885" y="32147"/>
                  </a:lnTo>
                  <a:lnTo>
                    <a:pt x="1958061" y="32147"/>
                  </a:lnTo>
                  <a:lnTo>
                    <a:pt x="1961238" y="32544"/>
                  </a:lnTo>
                  <a:lnTo>
                    <a:pt x="1964414" y="33734"/>
                  </a:lnTo>
                  <a:lnTo>
                    <a:pt x="1975532" y="38894"/>
                  </a:lnTo>
                  <a:lnTo>
                    <a:pt x="1986252" y="44053"/>
                  </a:lnTo>
                  <a:lnTo>
                    <a:pt x="1996972" y="50006"/>
                  </a:lnTo>
                  <a:lnTo>
                    <a:pt x="2008090" y="55959"/>
                  </a:lnTo>
                  <a:lnTo>
                    <a:pt x="2018413" y="61912"/>
                  </a:lnTo>
                  <a:lnTo>
                    <a:pt x="2028737" y="68659"/>
                  </a:lnTo>
                  <a:lnTo>
                    <a:pt x="2039060" y="75803"/>
                  </a:lnTo>
                  <a:lnTo>
                    <a:pt x="2049383" y="82550"/>
                  </a:lnTo>
                  <a:lnTo>
                    <a:pt x="2051765" y="84931"/>
                  </a:lnTo>
                  <a:lnTo>
                    <a:pt x="2053751" y="87312"/>
                  </a:lnTo>
                  <a:lnTo>
                    <a:pt x="2054942" y="90091"/>
                  </a:lnTo>
                  <a:lnTo>
                    <a:pt x="2055736" y="92472"/>
                  </a:lnTo>
                  <a:lnTo>
                    <a:pt x="2056133" y="95250"/>
                  </a:lnTo>
                  <a:lnTo>
                    <a:pt x="2056133" y="98028"/>
                  </a:lnTo>
                  <a:lnTo>
                    <a:pt x="2055339" y="100409"/>
                  </a:lnTo>
                  <a:lnTo>
                    <a:pt x="2054148" y="102791"/>
                  </a:lnTo>
                  <a:lnTo>
                    <a:pt x="2038663" y="128191"/>
                  </a:lnTo>
                  <a:lnTo>
                    <a:pt x="2023575" y="153194"/>
                  </a:lnTo>
                  <a:lnTo>
                    <a:pt x="2021987" y="155178"/>
                  </a:lnTo>
                  <a:lnTo>
                    <a:pt x="2021193" y="157559"/>
                  </a:lnTo>
                  <a:lnTo>
                    <a:pt x="2020398" y="159941"/>
                  </a:lnTo>
                  <a:lnTo>
                    <a:pt x="2020398" y="162322"/>
                  </a:lnTo>
                  <a:lnTo>
                    <a:pt x="2020398" y="164703"/>
                  </a:lnTo>
                  <a:lnTo>
                    <a:pt x="2021193" y="167481"/>
                  </a:lnTo>
                  <a:lnTo>
                    <a:pt x="2022384" y="169863"/>
                  </a:lnTo>
                  <a:lnTo>
                    <a:pt x="2023575" y="171847"/>
                  </a:lnTo>
                  <a:lnTo>
                    <a:pt x="2036678" y="184150"/>
                  </a:lnTo>
                  <a:lnTo>
                    <a:pt x="2049383" y="196850"/>
                  </a:lnTo>
                  <a:lnTo>
                    <a:pt x="2061295" y="210344"/>
                  </a:lnTo>
                  <a:lnTo>
                    <a:pt x="2072809" y="224234"/>
                  </a:lnTo>
                  <a:lnTo>
                    <a:pt x="2083133" y="238919"/>
                  </a:lnTo>
                  <a:lnTo>
                    <a:pt x="2092662" y="253603"/>
                  </a:lnTo>
                  <a:lnTo>
                    <a:pt x="2102191" y="269478"/>
                  </a:lnTo>
                  <a:lnTo>
                    <a:pt x="2110529" y="284956"/>
                  </a:lnTo>
                  <a:lnTo>
                    <a:pt x="2112514" y="286941"/>
                  </a:lnTo>
                  <a:lnTo>
                    <a:pt x="2114102" y="288528"/>
                  </a:lnTo>
                  <a:lnTo>
                    <a:pt x="2116485" y="289719"/>
                  </a:lnTo>
                  <a:lnTo>
                    <a:pt x="2118867" y="290513"/>
                  </a:lnTo>
                  <a:lnTo>
                    <a:pt x="2121249" y="290910"/>
                  </a:lnTo>
                  <a:lnTo>
                    <a:pt x="2123632" y="291307"/>
                  </a:lnTo>
                  <a:lnTo>
                    <a:pt x="2126014" y="290910"/>
                  </a:lnTo>
                  <a:lnTo>
                    <a:pt x="2128396" y="290116"/>
                  </a:lnTo>
                  <a:lnTo>
                    <a:pt x="2156984" y="281781"/>
                  </a:lnTo>
                  <a:lnTo>
                    <a:pt x="2185572" y="273844"/>
                  </a:lnTo>
                  <a:lnTo>
                    <a:pt x="2187954" y="273447"/>
                  </a:lnTo>
                  <a:lnTo>
                    <a:pt x="2190733" y="273050"/>
                  </a:lnTo>
                  <a:lnTo>
                    <a:pt x="2193116" y="273844"/>
                  </a:lnTo>
                  <a:lnTo>
                    <a:pt x="2195498" y="274638"/>
                  </a:lnTo>
                  <a:lnTo>
                    <a:pt x="2197880" y="276225"/>
                  </a:lnTo>
                  <a:lnTo>
                    <a:pt x="2200263" y="278210"/>
                  </a:lnTo>
                  <a:lnTo>
                    <a:pt x="2202248" y="280988"/>
                  </a:lnTo>
                  <a:lnTo>
                    <a:pt x="2203439" y="283766"/>
                  </a:lnTo>
                  <a:lnTo>
                    <a:pt x="2207807" y="295275"/>
                  </a:lnTo>
                  <a:lnTo>
                    <a:pt x="2211777" y="307182"/>
                  </a:lnTo>
                  <a:lnTo>
                    <a:pt x="2215350" y="318691"/>
                  </a:lnTo>
                  <a:lnTo>
                    <a:pt x="2218527" y="330200"/>
                  </a:lnTo>
                  <a:lnTo>
                    <a:pt x="2221703" y="342107"/>
                  </a:lnTo>
                  <a:lnTo>
                    <a:pt x="2224086" y="354410"/>
                  </a:lnTo>
                  <a:lnTo>
                    <a:pt x="2226468" y="366316"/>
                  </a:lnTo>
                  <a:lnTo>
                    <a:pt x="2228850" y="378222"/>
                  </a:lnTo>
                  <a:lnTo>
                    <a:pt x="2228850" y="381397"/>
                  </a:lnTo>
                  <a:lnTo>
                    <a:pt x="2228453" y="384572"/>
                  </a:lnTo>
                  <a:lnTo>
                    <a:pt x="2227659" y="387350"/>
                  </a:lnTo>
                  <a:lnTo>
                    <a:pt x="2226468" y="390128"/>
                  </a:lnTo>
                  <a:lnTo>
                    <a:pt x="2224880" y="392113"/>
                  </a:lnTo>
                  <a:lnTo>
                    <a:pt x="2222894" y="393700"/>
                  </a:lnTo>
                  <a:lnTo>
                    <a:pt x="2220512" y="394891"/>
                  </a:lnTo>
                  <a:lnTo>
                    <a:pt x="2217733" y="396082"/>
                  </a:lnTo>
                  <a:lnTo>
                    <a:pt x="2189542" y="403225"/>
                  </a:lnTo>
                  <a:lnTo>
                    <a:pt x="2160557" y="409972"/>
                  </a:lnTo>
                  <a:lnTo>
                    <a:pt x="2158175" y="410766"/>
                  </a:lnTo>
                  <a:lnTo>
                    <a:pt x="2155793" y="411560"/>
                  </a:lnTo>
                  <a:lnTo>
                    <a:pt x="2153808" y="412750"/>
                  </a:lnTo>
                  <a:lnTo>
                    <a:pt x="2151822" y="414338"/>
                  </a:lnTo>
                  <a:lnTo>
                    <a:pt x="2150234" y="416322"/>
                  </a:lnTo>
                  <a:lnTo>
                    <a:pt x="2149043" y="418307"/>
                  </a:lnTo>
                  <a:lnTo>
                    <a:pt x="2148249" y="420688"/>
                  </a:lnTo>
                  <a:lnTo>
                    <a:pt x="2147852" y="423069"/>
                  </a:lnTo>
                  <a:lnTo>
                    <a:pt x="2148249" y="440929"/>
                  </a:lnTo>
                  <a:lnTo>
                    <a:pt x="2147852" y="459185"/>
                  </a:lnTo>
                  <a:lnTo>
                    <a:pt x="2147058" y="477044"/>
                  </a:lnTo>
                  <a:lnTo>
                    <a:pt x="2145072" y="494904"/>
                  </a:lnTo>
                  <a:lnTo>
                    <a:pt x="2142293" y="512763"/>
                  </a:lnTo>
                  <a:lnTo>
                    <a:pt x="2138323" y="530225"/>
                  </a:lnTo>
                  <a:lnTo>
                    <a:pt x="2133955" y="547688"/>
                  </a:lnTo>
                  <a:lnTo>
                    <a:pt x="2128793" y="564754"/>
                  </a:lnTo>
                  <a:lnTo>
                    <a:pt x="2128396" y="567135"/>
                  </a:lnTo>
                  <a:lnTo>
                    <a:pt x="2128793" y="569913"/>
                  </a:lnTo>
                  <a:lnTo>
                    <a:pt x="2129190" y="572294"/>
                  </a:lnTo>
                  <a:lnTo>
                    <a:pt x="2130382" y="574279"/>
                  </a:lnTo>
                  <a:lnTo>
                    <a:pt x="2131573" y="576263"/>
                  </a:lnTo>
                  <a:lnTo>
                    <a:pt x="2133558" y="578247"/>
                  </a:lnTo>
                  <a:lnTo>
                    <a:pt x="2135543" y="580232"/>
                  </a:lnTo>
                  <a:lnTo>
                    <a:pt x="2137926" y="581025"/>
                  </a:lnTo>
                  <a:lnTo>
                    <a:pt x="2189542" y="609600"/>
                  </a:lnTo>
                  <a:lnTo>
                    <a:pt x="2191924" y="610791"/>
                  </a:lnTo>
                  <a:lnTo>
                    <a:pt x="2193910" y="612379"/>
                  </a:lnTo>
                  <a:lnTo>
                    <a:pt x="2195498" y="614760"/>
                  </a:lnTo>
                  <a:lnTo>
                    <a:pt x="2196292" y="617141"/>
                  </a:lnTo>
                  <a:lnTo>
                    <a:pt x="2197086" y="619919"/>
                  </a:lnTo>
                  <a:lnTo>
                    <a:pt x="2197086" y="623094"/>
                  </a:lnTo>
                  <a:lnTo>
                    <a:pt x="2196689" y="626666"/>
                  </a:lnTo>
                  <a:lnTo>
                    <a:pt x="2195498" y="629841"/>
                  </a:lnTo>
                  <a:lnTo>
                    <a:pt x="2190336" y="640557"/>
                  </a:lnTo>
                  <a:lnTo>
                    <a:pt x="2184778" y="651669"/>
                  </a:lnTo>
                  <a:lnTo>
                    <a:pt x="2178822" y="662385"/>
                  </a:lnTo>
                  <a:lnTo>
                    <a:pt x="2173263" y="673101"/>
                  </a:lnTo>
                  <a:lnTo>
                    <a:pt x="2166910" y="683816"/>
                  </a:lnTo>
                  <a:lnTo>
                    <a:pt x="2160557" y="693738"/>
                  </a:lnTo>
                  <a:lnTo>
                    <a:pt x="2153808" y="704057"/>
                  </a:lnTo>
                  <a:lnTo>
                    <a:pt x="2146661" y="713979"/>
                  </a:lnTo>
                  <a:lnTo>
                    <a:pt x="2144278" y="716360"/>
                  </a:lnTo>
                  <a:lnTo>
                    <a:pt x="2141896" y="718741"/>
                  </a:lnTo>
                  <a:lnTo>
                    <a:pt x="2138720" y="719932"/>
                  </a:lnTo>
                  <a:lnTo>
                    <a:pt x="2136337" y="721122"/>
                  </a:lnTo>
                  <a:lnTo>
                    <a:pt x="2133558" y="721519"/>
                  </a:lnTo>
                  <a:lnTo>
                    <a:pt x="2130779" y="721122"/>
                  </a:lnTo>
                  <a:lnTo>
                    <a:pt x="2128396" y="720329"/>
                  </a:lnTo>
                  <a:lnTo>
                    <a:pt x="2126014" y="719138"/>
                  </a:lnTo>
                  <a:lnTo>
                    <a:pt x="2101000" y="703660"/>
                  </a:lnTo>
                  <a:lnTo>
                    <a:pt x="2075589" y="688579"/>
                  </a:lnTo>
                  <a:lnTo>
                    <a:pt x="2073603" y="686991"/>
                  </a:lnTo>
                  <a:lnTo>
                    <a:pt x="2071221" y="686197"/>
                  </a:lnTo>
                  <a:lnTo>
                    <a:pt x="2068839" y="685801"/>
                  </a:lnTo>
                  <a:lnTo>
                    <a:pt x="2066456" y="685404"/>
                  </a:lnTo>
                  <a:lnTo>
                    <a:pt x="2064074" y="685801"/>
                  </a:lnTo>
                  <a:lnTo>
                    <a:pt x="2061692" y="686197"/>
                  </a:lnTo>
                  <a:lnTo>
                    <a:pt x="2059309" y="687388"/>
                  </a:lnTo>
                  <a:lnTo>
                    <a:pt x="2057324" y="688579"/>
                  </a:lnTo>
                  <a:lnTo>
                    <a:pt x="2044619" y="701676"/>
                  </a:lnTo>
                  <a:lnTo>
                    <a:pt x="2031913" y="713979"/>
                  </a:lnTo>
                  <a:lnTo>
                    <a:pt x="2018413" y="726282"/>
                  </a:lnTo>
                  <a:lnTo>
                    <a:pt x="2004913" y="737791"/>
                  </a:lnTo>
                  <a:lnTo>
                    <a:pt x="1989826" y="748110"/>
                  </a:lnTo>
                  <a:lnTo>
                    <a:pt x="1974738" y="757635"/>
                  </a:lnTo>
                  <a:lnTo>
                    <a:pt x="1959650" y="767160"/>
                  </a:lnTo>
                  <a:lnTo>
                    <a:pt x="1943371" y="775494"/>
                  </a:lnTo>
                  <a:lnTo>
                    <a:pt x="1941385" y="777082"/>
                  </a:lnTo>
                  <a:lnTo>
                    <a:pt x="1939797" y="779066"/>
                  </a:lnTo>
                  <a:lnTo>
                    <a:pt x="1938606" y="781447"/>
                  </a:lnTo>
                  <a:lnTo>
                    <a:pt x="1937812" y="783432"/>
                  </a:lnTo>
                  <a:lnTo>
                    <a:pt x="1937415" y="785813"/>
                  </a:lnTo>
                  <a:lnTo>
                    <a:pt x="1937018" y="788591"/>
                  </a:lnTo>
                  <a:lnTo>
                    <a:pt x="1937415" y="790972"/>
                  </a:lnTo>
                  <a:lnTo>
                    <a:pt x="1938209" y="793354"/>
                  </a:lnTo>
                  <a:lnTo>
                    <a:pt x="1946547" y="821532"/>
                  </a:lnTo>
                  <a:lnTo>
                    <a:pt x="1954488" y="849710"/>
                  </a:lnTo>
                  <a:lnTo>
                    <a:pt x="1955282" y="852488"/>
                  </a:lnTo>
                  <a:lnTo>
                    <a:pt x="1955282" y="854869"/>
                  </a:lnTo>
                  <a:lnTo>
                    <a:pt x="1954885" y="858044"/>
                  </a:lnTo>
                  <a:lnTo>
                    <a:pt x="1953694" y="860426"/>
                  </a:lnTo>
                  <a:lnTo>
                    <a:pt x="1952106" y="862807"/>
                  </a:lnTo>
                  <a:lnTo>
                    <a:pt x="1950120" y="864791"/>
                  </a:lnTo>
                  <a:lnTo>
                    <a:pt x="1947341" y="866776"/>
                  </a:lnTo>
                  <a:lnTo>
                    <a:pt x="1944562" y="868363"/>
                  </a:lnTo>
                  <a:lnTo>
                    <a:pt x="1933047" y="872332"/>
                  </a:lnTo>
                  <a:lnTo>
                    <a:pt x="1921533" y="876301"/>
                  </a:lnTo>
                  <a:lnTo>
                    <a:pt x="1910018" y="879873"/>
                  </a:lnTo>
                  <a:lnTo>
                    <a:pt x="1898107" y="883444"/>
                  </a:lnTo>
                  <a:lnTo>
                    <a:pt x="1886195" y="886223"/>
                  </a:lnTo>
                  <a:lnTo>
                    <a:pt x="1874284" y="889001"/>
                  </a:lnTo>
                  <a:lnTo>
                    <a:pt x="1861975" y="891382"/>
                  </a:lnTo>
                  <a:lnTo>
                    <a:pt x="1850064" y="893366"/>
                  </a:lnTo>
                  <a:lnTo>
                    <a:pt x="1846887" y="893763"/>
                  </a:lnTo>
                  <a:lnTo>
                    <a:pt x="1843711" y="893366"/>
                  </a:lnTo>
                  <a:lnTo>
                    <a:pt x="1840931" y="892176"/>
                  </a:lnTo>
                  <a:lnTo>
                    <a:pt x="1838152" y="890985"/>
                  </a:lnTo>
                  <a:lnTo>
                    <a:pt x="1836167" y="889398"/>
                  </a:lnTo>
                  <a:lnTo>
                    <a:pt x="1834182" y="887413"/>
                  </a:lnTo>
                  <a:lnTo>
                    <a:pt x="1832990" y="885032"/>
                  </a:lnTo>
                  <a:lnTo>
                    <a:pt x="1832593" y="882651"/>
                  </a:lnTo>
                  <a:lnTo>
                    <a:pt x="1825049" y="853679"/>
                  </a:lnTo>
                  <a:lnTo>
                    <a:pt x="1818300" y="825501"/>
                  </a:lnTo>
                  <a:lnTo>
                    <a:pt x="1817902" y="823119"/>
                  </a:lnTo>
                  <a:lnTo>
                    <a:pt x="1816711" y="820738"/>
                  </a:lnTo>
                  <a:lnTo>
                    <a:pt x="1815520" y="818357"/>
                  </a:lnTo>
                  <a:lnTo>
                    <a:pt x="1813535" y="816769"/>
                  </a:lnTo>
                  <a:lnTo>
                    <a:pt x="1811947" y="815182"/>
                  </a:lnTo>
                  <a:lnTo>
                    <a:pt x="1809564" y="813991"/>
                  </a:lnTo>
                  <a:lnTo>
                    <a:pt x="1807182" y="812801"/>
                  </a:lnTo>
                  <a:lnTo>
                    <a:pt x="1804800" y="812404"/>
                  </a:lnTo>
                  <a:lnTo>
                    <a:pt x="1786932" y="813197"/>
                  </a:lnTo>
                  <a:lnTo>
                    <a:pt x="1769065" y="812801"/>
                  </a:lnTo>
                  <a:lnTo>
                    <a:pt x="1751198" y="812007"/>
                  </a:lnTo>
                  <a:lnTo>
                    <a:pt x="1733331" y="810022"/>
                  </a:lnTo>
                  <a:lnTo>
                    <a:pt x="1715463" y="806847"/>
                  </a:lnTo>
                  <a:lnTo>
                    <a:pt x="1697993" y="803276"/>
                  </a:lnTo>
                  <a:lnTo>
                    <a:pt x="1680523" y="798513"/>
                  </a:lnTo>
                  <a:lnTo>
                    <a:pt x="1663053" y="793354"/>
                  </a:lnTo>
                  <a:lnTo>
                    <a:pt x="1660670" y="793354"/>
                  </a:lnTo>
                  <a:lnTo>
                    <a:pt x="1658288" y="793751"/>
                  </a:lnTo>
                  <a:lnTo>
                    <a:pt x="1655906" y="794147"/>
                  </a:lnTo>
                  <a:lnTo>
                    <a:pt x="1653523" y="795338"/>
                  </a:lnTo>
                  <a:lnTo>
                    <a:pt x="1651538" y="796529"/>
                  </a:lnTo>
                  <a:lnTo>
                    <a:pt x="1649553" y="798116"/>
                  </a:lnTo>
                  <a:lnTo>
                    <a:pt x="1648362" y="800101"/>
                  </a:lnTo>
                  <a:lnTo>
                    <a:pt x="1647171" y="802482"/>
                  </a:lnTo>
                  <a:lnTo>
                    <a:pt x="1618186" y="854076"/>
                  </a:lnTo>
                  <a:lnTo>
                    <a:pt x="1616995" y="856854"/>
                  </a:lnTo>
                  <a:lnTo>
                    <a:pt x="1615406" y="858838"/>
                  </a:lnTo>
                  <a:lnTo>
                    <a:pt x="1613024" y="860029"/>
                  </a:lnTo>
                  <a:lnTo>
                    <a:pt x="1610642" y="861219"/>
                  </a:lnTo>
                  <a:lnTo>
                    <a:pt x="1607862" y="861616"/>
                  </a:lnTo>
                  <a:lnTo>
                    <a:pt x="1604686" y="861616"/>
                  </a:lnTo>
                  <a:lnTo>
                    <a:pt x="1601510" y="861219"/>
                  </a:lnTo>
                  <a:lnTo>
                    <a:pt x="1598333" y="860426"/>
                  </a:lnTo>
                  <a:lnTo>
                    <a:pt x="1587216" y="854869"/>
                  </a:lnTo>
                  <a:lnTo>
                    <a:pt x="1576098" y="849313"/>
                  </a:lnTo>
                  <a:lnTo>
                    <a:pt x="1565378" y="843757"/>
                  </a:lnTo>
                  <a:lnTo>
                    <a:pt x="1555054" y="837804"/>
                  </a:lnTo>
                  <a:lnTo>
                    <a:pt x="1544334" y="831454"/>
                  </a:lnTo>
                  <a:lnTo>
                    <a:pt x="1533613" y="825104"/>
                  </a:lnTo>
                  <a:lnTo>
                    <a:pt x="1523687" y="818357"/>
                  </a:lnTo>
                  <a:lnTo>
                    <a:pt x="1513761" y="811213"/>
                  </a:lnTo>
                  <a:lnTo>
                    <a:pt x="1511379" y="808832"/>
                  </a:lnTo>
                  <a:lnTo>
                    <a:pt x="1509393" y="806451"/>
                  </a:lnTo>
                  <a:lnTo>
                    <a:pt x="1507805" y="803672"/>
                  </a:lnTo>
                  <a:lnTo>
                    <a:pt x="1507011" y="800894"/>
                  </a:lnTo>
                  <a:lnTo>
                    <a:pt x="1506614" y="798116"/>
                  </a:lnTo>
                  <a:lnTo>
                    <a:pt x="1507011" y="795735"/>
                  </a:lnTo>
                  <a:lnTo>
                    <a:pt x="1507408" y="793354"/>
                  </a:lnTo>
                  <a:lnTo>
                    <a:pt x="1508996" y="790972"/>
                  </a:lnTo>
                  <a:lnTo>
                    <a:pt x="1523687" y="765969"/>
                  </a:lnTo>
                  <a:lnTo>
                    <a:pt x="1539172" y="740569"/>
                  </a:lnTo>
                  <a:lnTo>
                    <a:pt x="1540363" y="738585"/>
                  </a:lnTo>
                  <a:lnTo>
                    <a:pt x="1541554" y="736204"/>
                  </a:lnTo>
                  <a:lnTo>
                    <a:pt x="1542349" y="733822"/>
                  </a:lnTo>
                  <a:lnTo>
                    <a:pt x="1542746" y="731441"/>
                  </a:lnTo>
                  <a:lnTo>
                    <a:pt x="1542349" y="729060"/>
                  </a:lnTo>
                  <a:lnTo>
                    <a:pt x="1541554" y="726679"/>
                  </a:lnTo>
                  <a:lnTo>
                    <a:pt x="1540363" y="724297"/>
                  </a:lnTo>
                  <a:lnTo>
                    <a:pt x="1539172" y="722313"/>
                  </a:lnTo>
                  <a:lnTo>
                    <a:pt x="1526069" y="709613"/>
                  </a:lnTo>
                  <a:lnTo>
                    <a:pt x="1513364" y="696913"/>
                  </a:lnTo>
                  <a:lnTo>
                    <a:pt x="1501849" y="683419"/>
                  </a:lnTo>
                  <a:lnTo>
                    <a:pt x="1489938" y="669529"/>
                  </a:lnTo>
                  <a:lnTo>
                    <a:pt x="1479615" y="654844"/>
                  </a:lnTo>
                  <a:lnTo>
                    <a:pt x="1470085" y="640160"/>
                  </a:lnTo>
                  <a:lnTo>
                    <a:pt x="1460953" y="624285"/>
                  </a:lnTo>
                  <a:lnTo>
                    <a:pt x="1452218" y="608410"/>
                  </a:lnTo>
                  <a:lnTo>
                    <a:pt x="1450630" y="606822"/>
                  </a:lnTo>
                  <a:lnTo>
                    <a:pt x="1448247" y="605235"/>
                  </a:lnTo>
                  <a:lnTo>
                    <a:pt x="1446262" y="604044"/>
                  </a:lnTo>
                  <a:lnTo>
                    <a:pt x="1443880" y="602854"/>
                  </a:lnTo>
                  <a:lnTo>
                    <a:pt x="1441498" y="602457"/>
                  </a:lnTo>
                  <a:lnTo>
                    <a:pt x="1439115" y="602457"/>
                  </a:lnTo>
                  <a:lnTo>
                    <a:pt x="1436733" y="602854"/>
                  </a:lnTo>
                  <a:lnTo>
                    <a:pt x="1433954" y="603647"/>
                  </a:lnTo>
                  <a:lnTo>
                    <a:pt x="1406160" y="611982"/>
                  </a:lnTo>
                  <a:lnTo>
                    <a:pt x="1377572" y="619522"/>
                  </a:lnTo>
                  <a:lnTo>
                    <a:pt x="1375190" y="620316"/>
                  </a:lnTo>
                  <a:lnTo>
                    <a:pt x="1372411" y="620713"/>
                  </a:lnTo>
                  <a:lnTo>
                    <a:pt x="1369631" y="619919"/>
                  </a:lnTo>
                  <a:lnTo>
                    <a:pt x="1367249" y="619126"/>
                  </a:lnTo>
                  <a:lnTo>
                    <a:pt x="1364867" y="617538"/>
                  </a:lnTo>
                  <a:lnTo>
                    <a:pt x="1362882" y="615157"/>
                  </a:lnTo>
                  <a:lnTo>
                    <a:pt x="1360896" y="612775"/>
                  </a:lnTo>
                  <a:lnTo>
                    <a:pt x="1359308" y="609600"/>
                  </a:lnTo>
                  <a:lnTo>
                    <a:pt x="1354941" y="598488"/>
                  </a:lnTo>
                  <a:lnTo>
                    <a:pt x="1350970" y="586979"/>
                  </a:lnTo>
                  <a:lnTo>
                    <a:pt x="1347397" y="575072"/>
                  </a:lnTo>
                  <a:lnTo>
                    <a:pt x="1343823" y="563166"/>
                  </a:lnTo>
                  <a:lnTo>
                    <a:pt x="1341044" y="551657"/>
                  </a:lnTo>
                  <a:lnTo>
                    <a:pt x="1338264" y="539750"/>
                  </a:lnTo>
                  <a:lnTo>
                    <a:pt x="1335882" y="527447"/>
                  </a:lnTo>
                  <a:lnTo>
                    <a:pt x="1333897" y="515541"/>
                  </a:lnTo>
                  <a:lnTo>
                    <a:pt x="1333500" y="512366"/>
                  </a:lnTo>
                  <a:lnTo>
                    <a:pt x="1333897" y="509191"/>
                  </a:lnTo>
                  <a:lnTo>
                    <a:pt x="1335088" y="506413"/>
                  </a:lnTo>
                  <a:lnTo>
                    <a:pt x="1336279" y="503635"/>
                  </a:lnTo>
                  <a:lnTo>
                    <a:pt x="1337867" y="501650"/>
                  </a:lnTo>
                  <a:lnTo>
                    <a:pt x="1339853" y="499666"/>
                  </a:lnTo>
                  <a:lnTo>
                    <a:pt x="1342235" y="498475"/>
                  </a:lnTo>
                  <a:lnTo>
                    <a:pt x="1345014" y="498079"/>
                  </a:lnTo>
                  <a:lnTo>
                    <a:pt x="1373602" y="490538"/>
                  </a:lnTo>
                  <a:lnTo>
                    <a:pt x="1401793" y="483394"/>
                  </a:lnTo>
                  <a:lnTo>
                    <a:pt x="1404969" y="482997"/>
                  </a:lnTo>
                  <a:lnTo>
                    <a:pt x="1407351" y="482204"/>
                  </a:lnTo>
                  <a:lnTo>
                    <a:pt x="1409336" y="481013"/>
                  </a:lnTo>
                  <a:lnTo>
                    <a:pt x="1411322" y="479029"/>
                  </a:lnTo>
                  <a:lnTo>
                    <a:pt x="1412513" y="477441"/>
                  </a:lnTo>
                  <a:lnTo>
                    <a:pt x="1414101" y="475060"/>
                  </a:lnTo>
                  <a:lnTo>
                    <a:pt x="1414895" y="473075"/>
                  </a:lnTo>
                  <a:lnTo>
                    <a:pt x="1415292" y="470297"/>
                  </a:lnTo>
                  <a:lnTo>
                    <a:pt x="1414895" y="452835"/>
                  </a:lnTo>
                  <a:lnTo>
                    <a:pt x="1414895" y="434579"/>
                  </a:lnTo>
                  <a:lnTo>
                    <a:pt x="1416086" y="416719"/>
                  </a:lnTo>
                  <a:lnTo>
                    <a:pt x="1417675" y="398860"/>
                  </a:lnTo>
                  <a:lnTo>
                    <a:pt x="1420454" y="381000"/>
                  </a:lnTo>
                  <a:lnTo>
                    <a:pt x="1424424" y="363538"/>
                  </a:lnTo>
                  <a:lnTo>
                    <a:pt x="1428792" y="346075"/>
                  </a:lnTo>
                  <a:lnTo>
                    <a:pt x="1433954" y="329010"/>
                  </a:lnTo>
                  <a:lnTo>
                    <a:pt x="1434351" y="326232"/>
                  </a:lnTo>
                  <a:lnTo>
                    <a:pt x="1433954" y="323850"/>
                  </a:lnTo>
                  <a:lnTo>
                    <a:pt x="1433160" y="321469"/>
                  </a:lnTo>
                  <a:lnTo>
                    <a:pt x="1432365" y="319485"/>
                  </a:lnTo>
                  <a:lnTo>
                    <a:pt x="1430777" y="317103"/>
                  </a:lnTo>
                  <a:lnTo>
                    <a:pt x="1429189" y="315516"/>
                  </a:lnTo>
                  <a:lnTo>
                    <a:pt x="1427204" y="313928"/>
                  </a:lnTo>
                  <a:lnTo>
                    <a:pt x="1424821" y="312738"/>
                  </a:lnTo>
                  <a:lnTo>
                    <a:pt x="1373205" y="284163"/>
                  </a:lnTo>
                  <a:lnTo>
                    <a:pt x="1370823" y="282972"/>
                  </a:lnTo>
                  <a:lnTo>
                    <a:pt x="1369234" y="280988"/>
                  </a:lnTo>
                  <a:lnTo>
                    <a:pt x="1367646" y="279003"/>
                  </a:lnTo>
                  <a:lnTo>
                    <a:pt x="1366455" y="276225"/>
                  </a:lnTo>
                  <a:lnTo>
                    <a:pt x="1366058" y="273447"/>
                  </a:lnTo>
                  <a:lnTo>
                    <a:pt x="1366058" y="270669"/>
                  </a:lnTo>
                  <a:lnTo>
                    <a:pt x="1366455" y="267494"/>
                  </a:lnTo>
                  <a:lnTo>
                    <a:pt x="1367249" y="264319"/>
                  </a:lnTo>
                  <a:lnTo>
                    <a:pt x="1372411" y="252810"/>
                  </a:lnTo>
                  <a:lnTo>
                    <a:pt x="1377969" y="242094"/>
                  </a:lnTo>
                  <a:lnTo>
                    <a:pt x="1383528" y="231378"/>
                  </a:lnTo>
                  <a:lnTo>
                    <a:pt x="1389484" y="220663"/>
                  </a:lnTo>
                  <a:lnTo>
                    <a:pt x="1395837" y="209947"/>
                  </a:lnTo>
                  <a:lnTo>
                    <a:pt x="1402190" y="199628"/>
                  </a:lnTo>
                  <a:lnTo>
                    <a:pt x="1409336" y="189706"/>
                  </a:lnTo>
                  <a:lnTo>
                    <a:pt x="1416483" y="179784"/>
                  </a:lnTo>
                  <a:lnTo>
                    <a:pt x="1418469" y="177403"/>
                  </a:lnTo>
                  <a:lnTo>
                    <a:pt x="1421248" y="175419"/>
                  </a:lnTo>
                  <a:lnTo>
                    <a:pt x="1423630" y="173831"/>
                  </a:lnTo>
                  <a:lnTo>
                    <a:pt x="1426410" y="173038"/>
                  </a:lnTo>
                  <a:lnTo>
                    <a:pt x="1429189" y="172641"/>
                  </a:lnTo>
                  <a:lnTo>
                    <a:pt x="1431571" y="173038"/>
                  </a:lnTo>
                  <a:lnTo>
                    <a:pt x="1434351" y="173831"/>
                  </a:lnTo>
                  <a:lnTo>
                    <a:pt x="1436336" y="175022"/>
                  </a:lnTo>
                  <a:lnTo>
                    <a:pt x="1462144" y="189706"/>
                  </a:lnTo>
                  <a:lnTo>
                    <a:pt x="1486761" y="205184"/>
                  </a:lnTo>
                  <a:lnTo>
                    <a:pt x="1489144" y="206375"/>
                  </a:lnTo>
                  <a:lnTo>
                    <a:pt x="1491526" y="207566"/>
                  </a:lnTo>
                  <a:lnTo>
                    <a:pt x="1493908" y="207963"/>
                  </a:lnTo>
                  <a:lnTo>
                    <a:pt x="1496688" y="208359"/>
                  </a:lnTo>
                  <a:lnTo>
                    <a:pt x="1499070" y="207963"/>
                  </a:lnTo>
                  <a:lnTo>
                    <a:pt x="1501452" y="207169"/>
                  </a:lnTo>
                  <a:lnTo>
                    <a:pt x="1503835" y="206375"/>
                  </a:lnTo>
                  <a:lnTo>
                    <a:pt x="1505820" y="205184"/>
                  </a:lnTo>
                  <a:lnTo>
                    <a:pt x="1518128" y="192088"/>
                  </a:lnTo>
                  <a:lnTo>
                    <a:pt x="1530834" y="179784"/>
                  </a:lnTo>
                  <a:lnTo>
                    <a:pt x="1544731" y="167878"/>
                  </a:lnTo>
                  <a:lnTo>
                    <a:pt x="1558231" y="155972"/>
                  </a:lnTo>
                  <a:lnTo>
                    <a:pt x="1572922" y="145653"/>
                  </a:lnTo>
                  <a:lnTo>
                    <a:pt x="1587613" y="136128"/>
                  </a:lnTo>
                  <a:lnTo>
                    <a:pt x="1603495" y="127000"/>
                  </a:lnTo>
                  <a:lnTo>
                    <a:pt x="1619377" y="118269"/>
                  </a:lnTo>
                  <a:lnTo>
                    <a:pt x="1620965" y="116284"/>
                  </a:lnTo>
                  <a:lnTo>
                    <a:pt x="1622553" y="114300"/>
                  </a:lnTo>
                  <a:lnTo>
                    <a:pt x="1623745" y="112316"/>
                  </a:lnTo>
                  <a:lnTo>
                    <a:pt x="1624936" y="109934"/>
                  </a:lnTo>
                  <a:lnTo>
                    <a:pt x="1625333" y="107553"/>
                  </a:lnTo>
                  <a:lnTo>
                    <a:pt x="1625333" y="105172"/>
                  </a:lnTo>
                  <a:lnTo>
                    <a:pt x="1624936" y="102791"/>
                  </a:lnTo>
                  <a:lnTo>
                    <a:pt x="1624142" y="100409"/>
                  </a:lnTo>
                  <a:lnTo>
                    <a:pt x="1615803" y="71834"/>
                  </a:lnTo>
                  <a:lnTo>
                    <a:pt x="1608260" y="44053"/>
                  </a:lnTo>
                  <a:lnTo>
                    <a:pt x="1607465" y="41275"/>
                  </a:lnTo>
                  <a:lnTo>
                    <a:pt x="1607465" y="38894"/>
                  </a:lnTo>
                  <a:lnTo>
                    <a:pt x="1607862" y="36116"/>
                  </a:lnTo>
                  <a:lnTo>
                    <a:pt x="1609054" y="33734"/>
                  </a:lnTo>
                  <a:lnTo>
                    <a:pt x="1610245" y="31353"/>
                  </a:lnTo>
                  <a:lnTo>
                    <a:pt x="1612627" y="28972"/>
                  </a:lnTo>
                  <a:lnTo>
                    <a:pt x="1615009" y="26987"/>
                  </a:lnTo>
                  <a:lnTo>
                    <a:pt x="1617789" y="25400"/>
                  </a:lnTo>
                  <a:lnTo>
                    <a:pt x="1629303" y="21034"/>
                  </a:lnTo>
                  <a:lnTo>
                    <a:pt x="1641215" y="17066"/>
                  </a:lnTo>
                  <a:lnTo>
                    <a:pt x="1652729" y="13494"/>
                  </a:lnTo>
                  <a:lnTo>
                    <a:pt x="1664641" y="10319"/>
                  </a:lnTo>
                  <a:lnTo>
                    <a:pt x="1676155" y="7541"/>
                  </a:lnTo>
                  <a:lnTo>
                    <a:pt x="1688464" y="4762"/>
                  </a:lnTo>
                  <a:lnTo>
                    <a:pt x="1700375" y="2381"/>
                  </a:lnTo>
                  <a:lnTo>
                    <a:pt x="1712287" y="0"/>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11" name="Freeform 6"/>
          <p:cNvSpPr/>
          <p:nvPr/>
        </p:nvSpPr>
        <p:spPr bwMode="auto">
          <a:xfrm>
            <a:off x="4545682" y="1685729"/>
            <a:ext cx="1725989" cy="1655460"/>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bg1"/>
          </a:solidFill>
          <a:ln>
            <a:solidFill>
              <a:srgbClr val="B6B6B6"/>
            </a:solidFill>
          </a:ln>
          <a:effectLst>
            <a:outerShdw blurRad="50800" dist="38100" dir="2700000" algn="tl" rotWithShape="0">
              <a:prstClr val="black">
                <a:alpha val="40000"/>
              </a:prstClr>
            </a:outerShdw>
          </a:effectLst>
        </p:spPr>
        <p:txBody>
          <a:bodyPr vert="horz" wrap="square" lIns="91385" tIns="45693" rIns="91385" bIns="45693" numCol="1" anchor="t" anchorCtr="0" compatLnSpc="1"/>
          <a:lstStyle/>
          <a:p>
            <a:endParaRPr lang="zh-CN" altLang="en-US">
              <a:sym typeface="Agency FB" panose="020B0503020202020204" pitchFamily="34" charset="0"/>
            </a:endParaRPr>
          </a:p>
        </p:txBody>
      </p:sp>
      <p:grpSp>
        <p:nvGrpSpPr>
          <p:cNvPr id="12" name="组合 11"/>
          <p:cNvGrpSpPr/>
          <p:nvPr/>
        </p:nvGrpSpPr>
        <p:grpSpPr>
          <a:xfrm>
            <a:off x="5491555" y="1161033"/>
            <a:ext cx="1204027" cy="1204688"/>
            <a:chOff x="4548356" y="1556792"/>
            <a:chExt cx="964118" cy="964117"/>
          </a:xfrm>
        </p:grpSpPr>
        <p:sp>
          <p:nvSpPr>
            <p:cNvPr id="21" name="椭圆 20"/>
            <p:cNvSpPr/>
            <p:nvPr/>
          </p:nvSpPr>
          <p:spPr>
            <a:xfrm>
              <a:off x="4548356" y="1556792"/>
              <a:ext cx="964118" cy="964117"/>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latin typeface="Agency FB" panose="020B0503020202020204" pitchFamily="34" charset="0"/>
                <a:ea typeface="微软雅黑" panose="020B0503020204020204" charset="-122"/>
                <a:cs typeface="+mn-ea"/>
                <a:sym typeface="Agency FB" panose="020B0503020202020204" pitchFamily="34" charset="0"/>
              </a:endParaRPr>
            </a:p>
          </p:txBody>
        </p:sp>
        <p:sp>
          <p:nvSpPr>
            <p:cNvPr id="22" name="椭圆 21"/>
            <p:cNvSpPr/>
            <p:nvPr/>
          </p:nvSpPr>
          <p:spPr>
            <a:xfrm>
              <a:off x="4612769" y="1624969"/>
              <a:ext cx="826835" cy="826834"/>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latin typeface="Agency FB" panose="020B0503020202020204" pitchFamily="34" charset="0"/>
                <a:ea typeface="微软雅黑" panose="020B0503020204020204" charset="-122"/>
                <a:cs typeface="+mn-ea"/>
                <a:sym typeface="Agency FB" panose="020B0503020202020204" pitchFamily="34" charset="0"/>
              </a:endParaRPr>
            </a:p>
          </p:txBody>
        </p:sp>
        <p:sp>
          <p:nvSpPr>
            <p:cNvPr id="23" name="KSO_Shape"/>
            <p:cNvSpPr/>
            <p:nvPr/>
          </p:nvSpPr>
          <p:spPr bwMode="auto">
            <a:xfrm>
              <a:off x="4802263" y="1786642"/>
              <a:ext cx="459701" cy="495189"/>
            </a:xfrm>
            <a:custGeom>
              <a:avLst/>
              <a:gdLst>
                <a:gd name="T0" fmla="*/ 807603 w 2265363"/>
                <a:gd name="T1" fmla="*/ 1870063 h 2438400"/>
                <a:gd name="T2" fmla="*/ 1092591 w 2265363"/>
                <a:gd name="T3" fmla="*/ 1655079 h 2438400"/>
                <a:gd name="T4" fmla="*/ 987378 w 2265363"/>
                <a:gd name="T5" fmla="*/ 1652113 h 2438400"/>
                <a:gd name="T6" fmla="*/ 803619 w 2265363"/>
                <a:gd name="T7" fmla="*/ 1651620 h 2438400"/>
                <a:gd name="T8" fmla="*/ 706514 w 2265363"/>
                <a:gd name="T9" fmla="*/ 1646678 h 2438400"/>
                <a:gd name="T10" fmla="*/ 1698053 w 2265363"/>
                <a:gd name="T11" fmla="*/ 1643680 h 2438400"/>
                <a:gd name="T12" fmla="*/ 1225432 w 2265363"/>
                <a:gd name="T13" fmla="*/ 1730694 h 2438400"/>
                <a:gd name="T14" fmla="*/ 1660611 w 2265363"/>
                <a:gd name="T15" fmla="*/ 1549479 h 2438400"/>
                <a:gd name="T16" fmla="*/ 519545 w 2265363"/>
                <a:gd name="T17" fmla="*/ 1390794 h 2438400"/>
                <a:gd name="T18" fmla="*/ 447643 w 2265363"/>
                <a:gd name="T19" fmla="*/ 1332057 h 2438400"/>
                <a:gd name="T20" fmla="*/ 415235 w 2265363"/>
                <a:gd name="T21" fmla="*/ 1342805 h 2438400"/>
                <a:gd name="T22" fmla="*/ 321688 w 2265363"/>
                <a:gd name="T23" fmla="*/ 1363163 h 2438400"/>
                <a:gd name="T24" fmla="*/ 162704 w 2265363"/>
                <a:gd name="T25" fmla="*/ 1593039 h 2438400"/>
                <a:gd name="T26" fmla="*/ 84577 w 2265363"/>
                <a:gd name="T27" fmla="*/ 1431036 h 2438400"/>
                <a:gd name="T28" fmla="*/ 1375559 w 2265363"/>
                <a:gd name="T29" fmla="*/ 1312415 h 2438400"/>
                <a:gd name="T30" fmla="*/ 1344869 w 2265363"/>
                <a:gd name="T31" fmla="*/ 1307927 h 2438400"/>
                <a:gd name="T32" fmla="*/ 1272476 w 2265363"/>
                <a:gd name="T33" fmla="*/ 1361280 h 2438400"/>
                <a:gd name="T34" fmla="*/ 1218542 w 2265363"/>
                <a:gd name="T35" fmla="*/ 1249731 h 2438400"/>
                <a:gd name="T36" fmla="*/ 652846 w 2265363"/>
                <a:gd name="T37" fmla="*/ 1148691 h 2438400"/>
                <a:gd name="T38" fmla="*/ 606985 w 2265363"/>
                <a:gd name="T39" fmla="*/ 1150938 h 2438400"/>
                <a:gd name="T40" fmla="*/ 1197159 w 2265363"/>
                <a:gd name="T41" fmla="*/ 1148449 h 2438400"/>
                <a:gd name="T42" fmla="*/ 1156511 w 2265363"/>
                <a:gd name="T43" fmla="*/ 1128479 h 2438400"/>
                <a:gd name="T44" fmla="*/ 307346 w 2265363"/>
                <a:gd name="T45" fmla="*/ 921742 h 2438400"/>
                <a:gd name="T46" fmla="*/ 278842 w 2265363"/>
                <a:gd name="T47" fmla="*/ 945059 h 2438400"/>
                <a:gd name="T48" fmla="*/ 1501779 w 2265363"/>
                <a:gd name="T49" fmla="*/ 889737 h 2438400"/>
                <a:gd name="T50" fmla="*/ 1486411 w 2265363"/>
                <a:gd name="T51" fmla="*/ 843173 h 2438400"/>
                <a:gd name="T52" fmla="*/ 1277714 w 2265363"/>
                <a:gd name="T53" fmla="*/ 540246 h 2438400"/>
                <a:gd name="T54" fmla="*/ 1161926 w 2265363"/>
                <a:gd name="T55" fmla="*/ 776388 h 2438400"/>
                <a:gd name="T56" fmla="*/ 840098 w 2265363"/>
                <a:gd name="T57" fmla="*/ 1600895 h 2438400"/>
                <a:gd name="T58" fmla="*/ 611249 w 2265363"/>
                <a:gd name="T59" fmla="*/ 1059905 h 2438400"/>
                <a:gd name="T60" fmla="*/ 546784 w 2265363"/>
                <a:gd name="T61" fmla="*/ 508496 h 2438400"/>
                <a:gd name="T62" fmla="*/ 1022335 w 2265363"/>
                <a:gd name="T63" fmla="*/ 422177 h 2438400"/>
                <a:gd name="T64" fmla="*/ 495405 w 2265363"/>
                <a:gd name="T65" fmla="*/ 982018 h 2438400"/>
                <a:gd name="T66" fmla="*/ 437558 w 2265363"/>
                <a:gd name="T67" fmla="*/ 1315145 h 2438400"/>
                <a:gd name="T68" fmla="*/ 304484 w 2265363"/>
                <a:gd name="T69" fmla="*/ 848569 h 2438400"/>
                <a:gd name="T70" fmla="*/ 267492 w 2265363"/>
                <a:gd name="T71" fmla="*/ 421433 h 2438400"/>
                <a:gd name="T72" fmla="*/ 591551 w 2265363"/>
                <a:gd name="T73" fmla="*/ 418578 h 2438400"/>
                <a:gd name="T74" fmla="*/ 1526543 w 2265363"/>
                <a:gd name="T75" fmla="*/ 392345 h 2438400"/>
                <a:gd name="T76" fmla="*/ 1488091 w 2265363"/>
                <a:gd name="T77" fmla="*/ 816070 h 2438400"/>
                <a:gd name="T78" fmla="*/ 1368522 w 2265363"/>
                <a:gd name="T79" fmla="*/ 1294559 h 2438400"/>
                <a:gd name="T80" fmla="*/ 1288148 w 2265363"/>
                <a:gd name="T81" fmla="*/ 1044536 h 2438400"/>
                <a:gd name="T82" fmla="*/ 1395561 w 2265363"/>
                <a:gd name="T83" fmla="*/ 346998 h 2438400"/>
                <a:gd name="T84" fmla="*/ 1204896 w 2265363"/>
                <a:gd name="T85" fmla="*/ 344070 h 2438400"/>
                <a:gd name="T86" fmla="*/ 581158 w 2265363"/>
                <a:gd name="T87" fmla="*/ 104180 h 2438400"/>
                <a:gd name="T88" fmla="*/ 635289 w 2265363"/>
                <a:gd name="T89" fmla="*/ 328911 h 2438400"/>
                <a:gd name="T90" fmla="*/ 547542 w 2265363"/>
                <a:gd name="T91" fmla="*/ 238126 h 2438400"/>
                <a:gd name="T92" fmla="*/ 404182 w 2265363"/>
                <a:gd name="T93" fmla="*/ 306587 h 2438400"/>
                <a:gd name="T94" fmla="*/ 290236 w 2265363"/>
                <a:gd name="T95" fmla="*/ 335360 h 2438400"/>
                <a:gd name="T96" fmla="*/ 328547 w 2265363"/>
                <a:gd name="T97" fmla="*/ 168920 h 2438400"/>
                <a:gd name="T98" fmla="*/ 1342152 w 2265363"/>
                <a:gd name="T99" fmla="*/ 10914 h 2438400"/>
                <a:gd name="T100" fmla="*/ 1476305 w 2265363"/>
                <a:gd name="T101" fmla="*/ 215305 h 2438400"/>
                <a:gd name="T102" fmla="*/ 1493136 w 2265363"/>
                <a:gd name="T103" fmla="*/ 326182 h 2438400"/>
                <a:gd name="T104" fmla="*/ 1371359 w 2265363"/>
                <a:gd name="T105" fmla="*/ 307083 h 2438400"/>
                <a:gd name="T106" fmla="*/ 1259234 w 2265363"/>
                <a:gd name="T107" fmla="*/ 291208 h 2438400"/>
                <a:gd name="T108" fmla="*/ 1193643 w 2265363"/>
                <a:gd name="T109" fmla="*/ 288231 h 2438400"/>
                <a:gd name="T110" fmla="*/ 1252304 w 2265363"/>
                <a:gd name="T111" fmla="*/ 34975 h 2438400"/>
                <a:gd name="T112" fmla="*/ 1059598 w 2265363"/>
                <a:gd name="T113" fmla="*/ 73089 h 2438400"/>
                <a:gd name="T114" fmla="*/ 1039026 w 2265363"/>
                <a:gd name="T115" fmla="*/ 130569 h 2438400"/>
                <a:gd name="T116" fmla="*/ 1058855 w 2265363"/>
                <a:gd name="T117" fmla="*/ 276498 h 2438400"/>
                <a:gd name="T118" fmla="*/ 921045 w 2265363"/>
                <a:gd name="T119" fmla="*/ 423666 h 2438400"/>
                <a:gd name="T120" fmla="*/ 753244 w 2265363"/>
                <a:gd name="T121" fmla="*/ 275507 h 2438400"/>
                <a:gd name="T122" fmla="*/ 752005 w 2265363"/>
                <a:gd name="T123" fmla="*/ 116446 h 2438400"/>
                <a:gd name="T124" fmla="*/ 900472 w 2265363"/>
                <a:gd name="T125" fmla="*/ 495 h 24384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65363" h="2438400">
                  <a:moveTo>
                    <a:pt x="402259" y="2146300"/>
                  </a:moveTo>
                  <a:lnTo>
                    <a:pt x="432729" y="2155498"/>
                  </a:lnTo>
                  <a:lnTo>
                    <a:pt x="448916" y="2160572"/>
                  </a:lnTo>
                  <a:lnTo>
                    <a:pt x="467643" y="2166281"/>
                  </a:lnTo>
                  <a:lnTo>
                    <a:pt x="489226" y="2172307"/>
                  </a:lnTo>
                  <a:lnTo>
                    <a:pt x="513665" y="2177698"/>
                  </a:lnTo>
                  <a:lnTo>
                    <a:pt x="526679" y="2181187"/>
                  </a:lnTo>
                  <a:lnTo>
                    <a:pt x="539692" y="2184676"/>
                  </a:lnTo>
                  <a:lnTo>
                    <a:pt x="553657" y="2187847"/>
                  </a:lnTo>
                  <a:lnTo>
                    <a:pt x="568258" y="2191019"/>
                  </a:lnTo>
                  <a:lnTo>
                    <a:pt x="630468" y="2203388"/>
                  </a:lnTo>
                  <a:lnTo>
                    <a:pt x="646972" y="2206242"/>
                  </a:lnTo>
                  <a:lnTo>
                    <a:pt x="663477" y="2209097"/>
                  </a:lnTo>
                  <a:lnTo>
                    <a:pt x="697438" y="2214171"/>
                  </a:lnTo>
                  <a:lnTo>
                    <a:pt x="714578" y="2217343"/>
                  </a:lnTo>
                  <a:lnTo>
                    <a:pt x="732035" y="2219563"/>
                  </a:lnTo>
                  <a:lnTo>
                    <a:pt x="749492" y="2221783"/>
                  </a:lnTo>
                  <a:lnTo>
                    <a:pt x="766949" y="2223686"/>
                  </a:lnTo>
                  <a:lnTo>
                    <a:pt x="802180" y="2227809"/>
                  </a:lnTo>
                  <a:lnTo>
                    <a:pt x="836776" y="2230981"/>
                  </a:lnTo>
                  <a:lnTo>
                    <a:pt x="871372" y="2234152"/>
                  </a:lnTo>
                  <a:lnTo>
                    <a:pt x="904699" y="2236689"/>
                  </a:lnTo>
                  <a:lnTo>
                    <a:pt x="921204" y="2238275"/>
                  </a:lnTo>
                  <a:lnTo>
                    <a:pt x="937073" y="2238909"/>
                  </a:lnTo>
                  <a:lnTo>
                    <a:pt x="967861" y="2240495"/>
                  </a:lnTo>
                  <a:lnTo>
                    <a:pt x="997379" y="2241764"/>
                  </a:lnTo>
                  <a:lnTo>
                    <a:pt x="1024358" y="2243032"/>
                  </a:lnTo>
                  <a:lnTo>
                    <a:pt x="1037371" y="2243667"/>
                  </a:lnTo>
                  <a:lnTo>
                    <a:pt x="1049749" y="2243667"/>
                  </a:lnTo>
                  <a:lnTo>
                    <a:pt x="1073554" y="2243667"/>
                  </a:lnTo>
                  <a:lnTo>
                    <a:pt x="1108467" y="2243984"/>
                  </a:lnTo>
                  <a:lnTo>
                    <a:pt x="1111641" y="2221783"/>
                  </a:lnTo>
                  <a:lnTo>
                    <a:pt x="1338263" y="2284580"/>
                  </a:lnTo>
                  <a:lnTo>
                    <a:pt x="1082758" y="2438400"/>
                  </a:lnTo>
                  <a:lnTo>
                    <a:pt x="1088154" y="2395584"/>
                  </a:lnTo>
                  <a:lnTo>
                    <a:pt x="1071014" y="2394950"/>
                  </a:lnTo>
                  <a:lnTo>
                    <a:pt x="1047210" y="2393998"/>
                  </a:lnTo>
                  <a:lnTo>
                    <a:pt x="1034515" y="2393681"/>
                  </a:lnTo>
                  <a:lnTo>
                    <a:pt x="1020866" y="2393047"/>
                  </a:lnTo>
                  <a:lnTo>
                    <a:pt x="991348" y="2391144"/>
                  </a:lnTo>
                  <a:lnTo>
                    <a:pt x="959926" y="2389241"/>
                  </a:lnTo>
                  <a:lnTo>
                    <a:pt x="926599" y="2386704"/>
                  </a:lnTo>
                  <a:lnTo>
                    <a:pt x="909777" y="2385118"/>
                  </a:lnTo>
                  <a:lnTo>
                    <a:pt x="892320" y="2383532"/>
                  </a:lnTo>
                  <a:lnTo>
                    <a:pt x="820588" y="2375603"/>
                  </a:lnTo>
                  <a:lnTo>
                    <a:pt x="802497" y="2373383"/>
                  </a:lnTo>
                  <a:lnTo>
                    <a:pt x="784088" y="2370846"/>
                  </a:lnTo>
                  <a:lnTo>
                    <a:pt x="746952" y="2364820"/>
                  </a:lnTo>
                  <a:lnTo>
                    <a:pt x="728543" y="2362283"/>
                  </a:lnTo>
                  <a:lnTo>
                    <a:pt x="710134" y="2359111"/>
                  </a:lnTo>
                  <a:lnTo>
                    <a:pt x="692043" y="2355940"/>
                  </a:lnTo>
                  <a:lnTo>
                    <a:pt x="673634" y="2352134"/>
                  </a:lnTo>
                  <a:lnTo>
                    <a:pt x="638085" y="2344839"/>
                  </a:lnTo>
                  <a:lnTo>
                    <a:pt x="620311" y="2341668"/>
                  </a:lnTo>
                  <a:lnTo>
                    <a:pt x="602854" y="2337545"/>
                  </a:lnTo>
                  <a:lnTo>
                    <a:pt x="536835" y="2321370"/>
                  </a:lnTo>
                  <a:lnTo>
                    <a:pt x="528900" y="2319467"/>
                  </a:lnTo>
                  <a:lnTo>
                    <a:pt x="521283" y="2317564"/>
                  </a:lnTo>
                  <a:lnTo>
                    <a:pt x="506365" y="2313124"/>
                  </a:lnTo>
                  <a:lnTo>
                    <a:pt x="478117" y="2304243"/>
                  </a:lnTo>
                  <a:lnTo>
                    <a:pt x="452090" y="2296632"/>
                  </a:lnTo>
                  <a:lnTo>
                    <a:pt x="428920" y="2288703"/>
                  </a:lnTo>
                  <a:lnTo>
                    <a:pt x="408607" y="2281091"/>
                  </a:lnTo>
                  <a:lnTo>
                    <a:pt x="391467" y="2274748"/>
                  </a:lnTo>
                  <a:lnTo>
                    <a:pt x="358775" y="2262379"/>
                  </a:lnTo>
                  <a:lnTo>
                    <a:pt x="402259" y="2146300"/>
                  </a:lnTo>
                  <a:close/>
                  <a:moveTo>
                    <a:pt x="1231900" y="2073275"/>
                  </a:moveTo>
                  <a:lnTo>
                    <a:pt x="1342313" y="2073275"/>
                  </a:lnTo>
                  <a:lnTo>
                    <a:pt x="1346426" y="2075805"/>
                  </a:lnTo>
                  <a:lnTo>
                    <a:pt x="1356866" y="2083079"/>
                  </a:lnTo>
                  <a:lnTo>
                    <a:pt x="1369205" y="2091618"/>
                  </a:lnTo>
                  <a:lnTo>
                    <a:pt x="1375532" y="2096362"/>
                  </a:lnTo>
                  <a:lnTo>
                    <a:pt x="1382492" y="2102055"/>
                  </a:lnTo>
                  <a:lnTo>
                    <a:pt x="1388820" y="2107431"/>
                  </a:lnTo>
                  <a:lnTo>
                    <a:pt x="1394514" y="2112808"/>
                  </a:lnTo>
                  <a:lnTo>
                    <a:pt x="1399576" y="2118501"/>
                  </a:lnTo>
                  <a:lnTo>
                    <a:pt x="1404005" y="2124193"/>
                  </a:lnTo>
                  <a:lnTo>
                    <a:pt x="1405903" y="2126723"/>
                  </a:lnTo>
                  <a:lnTo>
                    <a:pt x="1407485" y="2129570"/>
                  </a:lnTo>
                  <a:lnTo>
                    <a:pt x="1408751" y="2132100"/>
                  </a:lnTo>
                  <a:lnTo>
                    <a:pt x="1409384" y="2134630"/>
                  </a:lnTo>
                  <a:lnTo>
                    <a:pt x="1409700" y="2136844"/>
                  </a:lnTo>
                  <a:lnTo>
                    <a:pt x="1409700" y="2139058"/>
                  </a:lnTo>
                  <a:lnTo>
                    <a:pt x="1409384" y="2141271"/>
                  </a:lnTo>
                  <a:lnTo>
                    <a:pt x="1408751" y="2143801"/>
                  </a:lnTo>
                  <a:lnTo>
                    <a:pt x="1407169" y="2145383"/>
                  </a:lnTo>
                  <a:lnTo>
                    <a:pt x="1405271" y="2146964"/>
                  </a:lnTo>
                  <a:lnTo>
                    <a:pt x="1403056" y="2148862"/>
                  </a:lnTo>
                  <a:lnTo>
                    <a:pt x="1399892" y="2150127"/>
                  </a:lnTo>
                  <a:lnTo>
                    <a:pt x="1396412" y="2151076"/>
                  </a:lnTo>
                  <a:lnTo>
                    <a:pt x="1392300" y="2152341"/>
                  </a:lnTo>
                  <a:lnTo>
                    <a:pt x="1387238" y="2152973"/>
                  </a:lnTo>
                  <a:lnTo>
                    <a:pt x="1381543" y="2153922"/>
                  </a:lnTo>
                  <a:lnTo>
                    <a:pt x="1372685" y="2154238"/>
                  </a:lnTo>
                  <a:lnTo>
                    <a:pt x="1364459" y="2154238"/>
                  </a:lnTo>
                  <a:lnTo>
                    <a:pt x="1356233" y="2153289"/>
                  </a:lnTo>
                  <a:lnTo>
                    <a:pt x="1348641" y="2152657"/>
                  </a:lnTo>
                  <a:lnTo>
                    <a:pt x="1341048" y="2151076"/>
                  </a:lnTo>
                  <a:lnTo>
                    <a:pt x="1334087" y="2149494"/>
                  </a:lnTo>
                  <a:lnTo>
                    <a:pt x="1327444" y="2147280"/>
                  </a:lnTo>
                  <a:lnTo>
                    <a:pt x="1321116" y="2145067"/>
                  </a:lnTo>
                  <a:lnTo>
                    <a:pt x="1314473" y="2142536"/>
                  </a:lnTo>
                  <a:lnTo>
                    <a:pt x="1308461" y="2139690"/>
                  </a:lnTo>
                  <a:lnTo>
                    <a:pt x="1303083" y="2136211"/>
                  </a:lnTo>
                  <a:lnTo>
                    <a:pt x="1297389" y="2133049"/>
                  </a:lnTo>
                  <a:lnTo>
                    <a:pt x="1286632" y="2126091"/>
                  </a:lnTo>
                  <a:lnTo>
                    <a:pt x="1275559" y="2118184"/>
                  </a:lnTo>
                  <a:lnTo>
                    <a:pt x="1271130" y="2115338"/>
                  </a:lnTo>
                  <a:lnTo>
                    <a:pt x="1269232" y="2114389"/>
                  </a:lnTo>
                  <a:lnTo>
                    <a:pt x="1267650" y="2114073"/>
                  </a:lnTo>
                  <a:lnTo>
                    <a:pt x="1266701" y="2113757"/>
                  </a:lnTo>
                  <a:lnTo>
                    <a:pt x="1265752" y="2114073"/>
                  </a:lnTo>
                  <a:lnTo>
                    <a:pt x="1265119" y="2114073"/>
                  </a:lnTo>
                  <a:lnTo>
                    <a:pt x="1264802" y="2114705"/>
                  </a:lnTo>
                  <a:lnTo>
                    <a:pt x="1263537" y="2116287"/>
                  </a:lnTo>
                  <a:lnTo>
                    <a:pt x="1263221" y="2117552"/>
                  </a:lnTo>
                  <a:lnTo>
                    <a:pt x="1262588" y="2118817"/>
                  </a:lnTo>
                  <a:lnTo>
                    <a:pt x="1261639" y="2118817"/>
                  </a:lnTo>
                  <a:lnTo>
                    <a:pt x="1261006" y="2119449"/>
                  </a:lnTo>
                  <a:lnTo>
                    <a:pt x="1248351" y="2118501"/>
                  </a:lnTo>
                  <a:lnTo>
                    <a:pt x="1241391" y="2117868"/>
                  </a:lnTo>
                  <a:lnTo>
                    <a:pt x="1238860" y="2117552"/>
                  </a:lnTo>
                  <a:lnTo>
                    <a:pt x="1236962" y="2116603"/>
                  </a:lnTo>
                  <a:lnTo>
                    <a:pt x="1235064" y="2106799"/>
                  </a:lnTo>
                  <a:lnTo>
                    <a:pt x="1233798" y="2099209"/>
                  </a:lnTo>
                  <a:lnTo>
                    <a:pt x="1232849" y="2092251"/>
                  </a:lnTo>
                  <a:lnTo>
                    <a:pt x="1232533" y="2087191"/>
                  </a:lnTo>
                  <a:lnTo>
                    <a:pt x="1232849" y="2082130"/>
                  </a:lnTo>
                  <a:lnTo>
                    <a:pt x="1233165" y="2078968"/>
                  </a:lnTo>
                  <a:lnTo>
                    <a:pt x="1233798" y="2076754"/>
                  </a:lnTo>
                  <a:lnTo>
                    <a:pt x="1231900" y="2073275"/>
                  </a:lnTo>
                  <a:close/>
                  <a:moveTo>
                    <a:pt x="952348" y="2073275"/>
                  </a:moveTo>
                  <a:lnTo>
                    <a:pt x="1063626" y="2073275"/>
                  </a:lnTo>
                  <a:lnTo>
                    <a:pt x="1062027" y="2076754"/>
                  </a:lnTo>
                  <a:lnTo>
                    <a:pt x="1062347" y="2078335"/>
                  </a:lnTo>
                  <a:lnTo>
                    <a:pt x="1062986" y="2081498"/>
                  </a:lnTo>
                  <a:lnTo>
                    <a:pt x="1063306" y="2085609"/>
                  </a:lnTo>
                  <a:lnTo>
                    <a:pt x="1062986" y="2090986"/>
                  </a:lnTo>
                  <a:lnTo>
                    <a:pt x="1062027" y="2097944"/>
                  </a:lnTo>
                  <a:lnTo>
                    <a:pt x="1061068" y="2106166"/>
                  </a:lnTo>
                  <a:lnTo>
                    <a:pt x="1058829" y="2116603"/>
                  </a:lnTo>
                  <a:lnTo>
                    <a:pt x="1056911" y="2117552"/>
                  </a:lnTo>
                  <a:lnTo>
                    <a:pt x="1054033" y="2117868"/>
                  </a:lnTo>
                  <a:lnTo>
                    <a:pt x="1047318" y="2118501"/>
                  </a:lnTo>
                  <a:lnTo>
                    <a:pt x="1034527" y="2119449"/>
                  </a:lnTo>
                  <a:lnTo>
                    <a:pt x="1033568" y="2118817"/>
                  </a:lnTo>
                  <a:lnTo>
                    <a:pt x="1032929" y="2118817"/>
                  </a:lnTo>
                  <a:lnTo>
                    <a:pt x="1032289" y="2117552"/>
                  </a:lnTo>
                  <a:lnTo>
                    <a:pt x="1031330" y="2116287"/>
                  </a:lnTo>
                  <a:lnTo>
                    <a:pt x="1030690" y="2114705"/>
                  </a:lnTo>
                  <a:lnTo>
                    <a:pt x="1030371" y="2114073"/>
                  </a:lnTo>
                  <a:lnTo>
                    <a:pt x="1029411" y="2114073"/>
                  </a:lnTo>
                  <a:lnTo>
                    <a:pt x="1028772" y="2113757"/>
                  </a:lnTo>
                  <a:lnTo>
                    <a:pt x="1027493" y="2114073"/>
                  </a:lnTo>
                  <a:lnTo>
                    <a:pt x="1026214" y="2114389"/>
                  </a:lnTo>
                  <a:lnTo>
                    <a:pt x="1024295" y="2115338"/>
                  </a:lnTo>
                  <a:lnTo>
                    <a:pt x="1019818" y="2118184"/>
                  </a:lnTo>
                  <a:lnTo>
                    <a:pt x="1008627" y="2126091"/>
                  </a:lnTo>
                  <a:lnTo>
                    <a:pt x="997754" y="2133049"/>
                  </a:lnTo>
                  <a:lnTo>
                    <a:pt x="991999" y="2136211"/>
                  </a:lnTo>
                  <a:lnTo>
                    <a:pt x="986243" y="2139690"/>
                  </a:lnTo>
                  <a:lnTo>
                    <a:pt x="979848" y="2142536"/>
                  </a:lnTo>
                  <a:lnTo>
                    <a:pt x="973772" y="2145067"/>
                  </a:lnTo>
                  <a:lnTo>
                    <a:pt x="967377" y="2147280"/>
                  </a:lnTo>
                  <a:lnTo>
                    <a:pt x="960662" y="2149494"/>
                  </a:lnTo>
                  <a:lnTo>
                    <a:pt x="953307" y="2151076"/>
                  </a:lnTo>
                  <a:lnTo>
                    <a:pt x="945953" y="2152657"/>
                  </a:lnTo>
                  <a:lnTo>
                    <a:pt x="938278" y="2153289"/>
                  </a:lnTo>
                  <a:lnTo>
                    <a:pt x="929964" y="2154238"/>
                  </a:lnTo>
                  <a:lnTo>
                    <a:pt x="921651" y="2154238"/>
                  </a:lnTo>
                  <a:lnTo>
                    <a:pt x="912377" y="2153922"/>
                  </a:lnTo>
                  <a:lnTo>
                    <a:pt x="906941" y="2152973"/>
                  </a:lnTo>
                  <a:lnTo>
                    <a:pt x="901825" y="2152341"/>
                  </a:lnTo>
                  <a:lnTo>
                    <a:pt x="897668" y="2151392"/>
                  </a:lnTo>
                  <a:lnTo>
                    <a:pt x="893831" y="2150127"/>
                  </a:lnTo>
                  <a:lnTo>
                    <a:pt x="890953" y="2148862"/>
                  </a:lnTo>
                  <a:lnTo>
                    <a:pt x="888715" y="2146964"/>
                  </a:lnTo>
                  <a:lnTo>
                    <a:pt x="886796" y="2145383"/>
                  </a:lnTo>
                  <a:lnTo>
                    <a:pt x="885197" y="2143801"/>
                  </a:lnTo>
                  <a:lnTo>
                    <a:pt x="884558" y="2141271"/>
                  </a:lnTo>
                  <a:lnTo>
                    <a:pt x="884238" y="2139690"/>
                  </a:lnTo>
                  <a:lnTo>
                    <a:pt x="884238" y="2137160"/>
                  </a:lnTo>
                  <a:lnTo>
                    <a:pt x="884558" y="2134630"/>
                  </a:lnTo>
                  <a:lnTo>
                    <a:pt x="885197" y="2132416"/>
                  </a:lnTo>
                  <a:lnTo>
                    <a:pt x="886476" y="2129886"/>
                  </a:lnTo>
                  <a:lnTo>
                    <a:pt x="887755" y="2127040"/>
                  </a:lnTo>
                  <a:lnTo>
                    <a:pt x="889354" y="2124510"/>
                  </a:lnTo>
                  <a:lnTo>
                    <a:pt x="893831" y="2118817"/>
                  </a:lnTo>
                  <a:lnTo>
                    <a:pt x="899267" y="2113440"/>
                  </a:lnTo>
                  <a:lnTo>
                    <a:pt x="905023" y="2107748"/>
                  </a:lnTo>
                  <a:lnTo>
                    <a:pt x="911418" y="2102371"/>
                  </a:lnTo>
                  <a:lnTo>
                    <a:pt x="917813" y="2097311"/>
                  </a:lnTo>
                  <a:lnTo>
                    <a:pt x="924528" y="2091935"/>
                  </a:lnTo>
                  <a:lnTo>
                    <a:pt x="936679" y="2083396"/>
                  </a:lnTo>
                  <a:lnTo>
                    <a:pt x="947871" y="2075805"/>
                  </a:lnTo>
                  <a:lnTo>
                    <a:pt x="952348" y="2073275"/>
                  </a:lnTo>
                  <a:close/>
                  <a:moveTo>
                    <a:pt x="2074146" y="1830388"/>
                  </a:moveTo>
                  <a:lnTo>
                    <a:pt x="2084311" y="1836100"/>
                  </a:lnTo>
                  <a:lnTo>
                    <a:pt x="2094475" y="1842129"/>
                  </a:lnTo>
                  <a:lnTo>
                    <a:pt x="2113851" y="1854187"/>
                  </a:lnTo>
                  <a:lnTo>
                    <a:pt x="2132274" y="1866879"/>
                  </a:lnTo>
                  <a:lnTo>
                    <a:pt x="2149744" y="1879572"/>
                  </a:lnTo>
                  <a:lnTo>
                    <a:pt x="2166896" y="1892581"/>
                  </a:lnTo>
                  <a:lnTo>
                    <a:pt x="2182460" y="1904957"/>
                  </a:lnTo>
                  <a:lnTo>
                    <a:pt x="2196754" y="1917332"/>
                  </a:lnTo>
                  <a:lnTo>
                    <a:pt x="2210412" y="1928755"/>
                  </a:lnTo>
                  <a:lnTo>
                    <a:pt x="2222800" y="1940178"/>
                  </a:lnTo>
                  <a:lnTo>
                    <a:pt x="2233282" y="1950332"/>
                  </a:lnTo>
                  <a:lnTo>
                    <a:pt x="2250752" y="1967150"/>
                  </a:lnTo>
                  <a:lnTo>
                    <a:pt x="2261552" y="1978573"/>
                  </a:lnTo>
                  <a:lnTo>
                    <a:pt x="2265363" y="1982698"/>
                  </a:lnTo>
                  <a:lnTo>
                    <a:pt x="2231376" y="1980160"/>
                  </a:lnTo>
                  <a:lnTo>
                    <a:pt x="2231376" y="1983650"/>
                  </a:lnTo>
                  <a:lnTo>
                    <a:pt x="2230741" y="1990631"/>
                  </a:lnTo>
                  <a:lnTo>
                    <a:pt x="2230106" y="1994756"/>
                  </a:lnTo>
                  <a:lnTo>
                    <a:pt x="2228835" y="2000467"/>
                  </a:lnTo>
                  <a:lnTo>
                    <a:pt x="2225341" y="2013160"/>
                  </a:lnTo>
                  <a:lnTo>
                    <a:pt x="2221212" y="2026487"/>
                  </a:lnTo>
                  <a:lnTo>
                    <a:pt x="2218671" y="2033468"/>
                  </a:lnTo>
                  <a:lnTo>
                    <a:pt x="2216130" y="2040132"/>
                  </a:lnTo>
                  <a:lnTo>
                    <a:pt x="2212953" y="2046478"/>
                  </a:lnTo>
                  <a:lnTo>
                    <a:pt x="2209777" y="2052507"/>
                  </a:lnTo>
                  <a:lnTo>
                    <a:pt x="2206283" y="2059170"/>
                  </a:lnTo>
                  <a:lnTo>
                    <a:pt x="2202471" y="2065834"/>
                  </a:lnTo>
                  <a:lnTo>
                    <a:pt x="2198342" y="2072180"/>
                  </a:lnTo>
                  <a:lnTo>
                    <a:pt x="2194213" y="2078209"/>
                  </a:lnTo>
                  <a:lnTo>
                    <a:pt x="2184684" y="2090901"/>
                  </a:lnTo>
                  <a:lnTo>
                    <a:pt x="2175155" y="2103911"/>
                  </a:lnTo>
                  <a:lnTo>
                    <a:pt x="2163402" y="2115652"/>
                  </a:lnTo>
                  <a:lnTo>
                    <a:pt x="2151650" y="2128027"/>
                  </a:lnTo>
                  <a:lnTo>
                    <a:pt x="2145297" y="2134056"/>
                  </a:lnTo>
                  <a:lnTo>
                    <a:pt x="2138944" y="2139768"/>
                  </a:lnTo>
                  <a:lnTo>
                    <a:pt x="2132274" y="2145479"/>
                  </a:lnTo>
                  <a:lnTo>
                    <a:pt x="2125286" y="2150874"/>
                  </a:lnTo>
                  <a:lnTo>
                    <a:pt x="2118615" y="2156585"/>
                  </a:lnTo>
                  <a:lnTo>
                    <a:pt x="2111310" y="2162297"/>
                  </a:lnTo>
                  <a:lnTo>
                    <a:pt x="2096699" y="2172768"/>
                  </a:lnTo>
                  <a:lnTo>
                    <a:pt x="2081452" y="2182922"/>
                  </a:lnTo>
                  <a:lnTo>
                    <a:pt x="2065888" y="2193393"/>
                  </a:lnTo>
                  <a:lnTo>
                    <a:pt x="2049688" y="2202913"/>
                  </a:lnTo>
                  <a:lnTo>
                    <a:pt x="2033171" y="2212115"/>
                  </a:lnTo>
                  <a:lnTo>
                    <a:pt x="2016654" y="2221317"/>
                  </a:lnTo>
                  <a:lnTo>
                    <a:pt x="1999820" y="2229567"/>
                  </a:lnTo>
                  <a:lnTo>
                    <a:pt x="1991243" y="2234009"/>
                  </a:lnTo>
                  <a:lnTo>
                    <a:pt x="1982350" y="2238134"/>
                  </a:lnTo>
                  <a:lnTo>
                    <a:pt x="1965197" y="2246384"/>
                  </a:lnTo>
                  <a:lnTo>
                    <a:pt x="1929622" y="2261933"/>
                  </a:lnTo>
                  <a:lnTo>
                    <a:pt x="1894047" y="2275895"/>
                  </a:lnTo>
                  <a:lnTo>
                    <a:pt x="1858789" y="2288904"/>
                  </a:lnTo>
                  <a:lnTo>
                    <a:pt x="1841002" y="2294933"/>
                  </a:lnTo>
                  <a:lnTo>
                    <a:pt x="1823850" y="2300645"/>
                  </a:lnTo>
                  <a:lnTo>
                    <a:pt x="1806062" y="2306039"/>
                  </a:lnTo>
                  <a:lnTo>
                    <a:pt x="1789227" y="2311433"/>
                  </a:lnTo>
                  <a:lnTo>
                    <a:pt x="1772075" y="2316193"/>
                  </a:lnTo>
                  <a:lnTo>
                    <a:pt x="1755558" y="2321270"/>
                  </a:lnTo>
                  <a:lnTo>
                    <a:pt x="1723159" y="2329520"/>
                  </a:lnTo>
                  <a:lnTo>
                    <a:pt x="1692666" y="2337136"/>
                  </a:lnTo>
                  <a:lnTo>
                    <a:pt x="1664079" y="2343482"/>
                  </a:lnTo>
                  <a:lnTo>
                    <a:pt x="1638033" y="2349194"/>
                  </a:lnTo>
                  <a:lnTo>
                    <a:pt x="1613892" y="2353953"/>
                  </a:lnTo>
                  <a:lnTo>
                    <a:pt x="1593246" y="2358078"/>
                  </a:lnTo>
                  <a:lnTo>
                    <a:pt x="1575141" y="2360934"/>
                  </a:lnTo>
                  <a:lnTo>
                    <a:pt x="1541154" y="2366963"/>
                  </a:lnTo>
                  <a:lnTo>
                    <a:pt x="1520825" y="2221634"/>
                  </a:lnTo>
                  <a:lnTo>
                    <a:pt x="1552906" y="2217192"/>
                  </a:lnTo>
                  <a:lnTo>
                    <a:pt x="1569741" y="2215288"/>
                  </a:lnTo>
                  <a:lnTo>
                    <a:pt x="1589752" y="2212749"/>
                  </a:lnTo>
                  <a:lnTo>
                    <a:pt x="1612304" y="2208942"/>
                  </a:lnTo>
                  <a:lnTo>
                    <a:pt x="1637080" y="2204817"/>
                  </a:lnTo>
                  <a:lnTo>
                    <a:pt x="1664079" y="2200374"/>
                  </a:lnTo>
                  <a:lnTo>
                    <a:pt x="1692666" y="2194663"/>
                  </a:lnTo>
                  <a:lnTo>
                    <a:pt x="1723159" y="2188634"/>
                  </a:lnTo>
                  <a:lnTo>
                    <a:pt x="1754923" y="2181970"/>
                  </a:lnTo>
                  <a:lnTo>
                    <a:pt x="1770804" y="2178162"/>
                  </a:lnTo>
                  <a:lnTo>
                    <a:pt x="1787321" y="2174355"/>
                  </a:lnTo>
                  <a:lnTo>
                    <a:pt x="1820038" y="2165787"/>
                  </a:lnTo>
                  <a:lnTo>
                    <a:pt x="1852754" y="2155951"/>
                  </a:lnTo>
                  <a:lnTo>
                    <a:pt x="1885788" y="2145797"/>
                  </a:lnTo>
                  <a:lnTo>
                    <a:pt x="1918187" y="2134056"/>
                  </a:lnTo>
                  <a:lnTo>
                    <a:pt x="1934069" y="2128027"/>
                  </a:lnTo>
                  <a:lnTo>
                    <a:pt x="1941692" y="2124537"/>
                  </a:lnTo>
                  <a:lnTo>
                    <a:pt x="1949316" y="2121681"/>
                  </a:lnTo>
                  <a:lnTo>
                    <a:pt x="1964880" y="2115017"/>
                  </a:lnTo>
                  <a:lnTo>
                    <a:pt x="1979491" y="2108036"/>
                  </a:lnTo>
                  <a:lnTo>
                    <a:pt x="2007761" y="2093757"/>
                  </a:lnTo>
                  <a:lnTo>
                    <a:pt x="2033489" y="2078526"/>
                  </a:lnTo>
                  <a:lnTo>
                    <a:pt x="2045559" y="2070911"/>
                  </a:lnTo>
                  <a:lnTo>
                    <a:pt x="2051277" y="2066786"/>
                  </a:lnTo>
                  <a:lnTo>
                    <a:pt x="2056994" y="2062978"/>
                  </a:lnTo>
                  <a:lnTo>
                    <a:pt x="2062076" y="2058853"/>
                  </a:lnTo>
                  <a:lnTo>
                    <a:pt x="2067476" y="2055045"/>
                  </a:lnTo>
                  <a:lnTo>
                    <a:pt x="2077323" y="2046795"/>
                  </a:lnTo>
                  <a:lnTo>
                    <a:pt x="2094475" y="2031564"/>
                  </a:lnTo>
                  <a:lnTo>
                    <a:pt x="2107181" y="2016016"/>
                  </a:lnTo>
                  <a:lnTo>
                    <a:pt x="2112898" y="2009035"/>
                  </a:lnTo>
                  <a:lnTo>
                    <a:pt x="2115121" y="2005544"/>
                  </a:lnTo>
                  <a:lnTo>
                    <a:pt x="2117027" y="2002054"/>
                  </a:lnTo>
                  <a:lnTo>
                    <a:pt x="2119251" y="1998881"/>
                  </a:lnTo>
                  <a:lnTo>
                    <a:pt x="2120839" y="1995708"/>
                  </a:lnTo>
                  <a:lnTo>
                    <a:pt x="2123062" y="1990948"/>
                  </a:lnTo>
                  <a:lnTo>
                    <a:pt x="2124968" y="1987140"/>
                  </a:lnTo>
                  <a:lnTo>
                    <a:pt x="2125921" y="1985237"/>
                  </a:lnTo>
                  <a:lnTo>
                    <a:pt x="2126874" y="1983650"/>
                  </a:lnTo>
                  <a:lnTo>
                    <a:pt x="2127192" y="1983333"/>
                  </a:lnTo>
                  <a:lnTo>
                    <a:pt x="2128145" y="1982381"/>
                  </a:lnTo>
                  <a:lnTo>
                    <a:pt x="2128462" y="1979208"/>
                  </a:lnTo>
                  <a:lnTo>
                    <a:pt x="2129415" y="1972544"/>
                  </a:lnTo>
                  <a:lnTo>
                    <a:pt x="2129415" y="1971275"/>
                  </a:lnTo>
                  <a:lnTo>
                    <a:pt x="2107816" y="1970006"/>
                  </a:lnTo>
                  <a:lnTo>
                    <a:pt x="2104640" y="1943351"/>
                  </a:lnTo>
                  <a:lnTo>
                    <a:pt x="2101781" y="1921457"/>
                  </a:lnTo>
                  <a:lnTo>
                    <a:pt x="2098604" y="1903053"/>
                  </a:lnTo>
                  <a:lnTo>
                    <a:pt x="2094793" y="1887504"/>
                  </a:lnTo>
                  <a:lnTo>
                    <a:pt x="2090663" y="1873543"/>
                  </a:lnTo>
                  <a:lnTo>
                    <a:pt x="2086217" y="1860215"/>
                  </a:lnTo>
                  <a:lnTo>
                    <a:pt x="2081134" y="1846254"/>
                  </a:lnTo>
                  <a:lnTo>
                    <a:pt x="2074146" y="1830388"/>
                  </a:lnTo>
                  <a:close/>
                  <a:moveTo>
                    <a:pt x="604823" y="1655763"/>
                  </a:moveTo>
                  <a:lnTo>
                    <a:pt x="607339" y="1664401"/>
                  </a:lnTo>
                  <a:lnTo>
                    <a:pt x="610484" y="1672399"/>
                  </a:lnTo>
                  <a:lnTo>
                    <a:pt x="613314" y="1679438"/>
                  </a:lnTo>
                  <a:lnTo>
                    <a:pt x="616774" y="1685837"/>
                  </a:lnTo>
                  <a:lnTo>
                    <a:pt x="620234" y="1691595"/>
                  </a:lnTo>
                  <a:lnTo>
                    <a:pt x="623379" y="1696714"/>
                  </a:lnTo>
                  <a:lnTo>
                    <a:pt x="626838" y="1701193"/>
                  </a:lnTo>
                  <a:lnTo>
                    <a:pt x="630298" y="1705352"/>
                  </a:lnTo>
                  <a:lnTo>
                    <a:pt x="634386" y="1709512"/>
                  </a:lnTo>
                  <a:lnTo>
                    <a:pt x="638160" y="1713351"/>
                  </a:lnTo>
                  <a:lnTo>
                    <a:pt x="641620" y="1715910"/>
                  </a:lnTo>
                  <a:lnTo>
                    <a:pt x="644765" y="1718150"/>
                  </a:lnTo>
                  <a:lnTo>
                    <a:pt x="649483" y="1720709"/>
                  </a:lnTo>
                  <a:lnTo>
                    <a:pt x="651055" y="1721669"/>
                  </a:lnTo>
                  <a:lnTo>
                    <a:pt x="653257" y="1726148"/>
                  </a:lnTo>
                  <a:lnTo>
                    <a:pt x="657974" y="1738305"/>
                  </a:lnTo>
                  <a:lnTo>
                    <a:pt x="664579" y="1753662"/>
                  </a:lnTo>
                  <a:lnTo>
                    <a:pt x="667095" y="1761660"/>
                  </a:lnTo>
                  <a:lnTo>
                    <a:pt x="669296" y="1769659"/>
                  </a:lnTo>
                  <a:lnTo>
                    <a:pt x="669925" y="1773178"/>
                  </a:lnTo>
                  <a:lnTo>
                    <a:pt x="669611" y="1775737"/>
                  </a:lnTo>
                  <a:lnTo>
                    <a:pt x="668982" y="1777657"/>
                  </a:lnTo>
                  <a:lnTo>
                    <a:pt x="667409" y="1779576"/>
                  </a:lnTo>
                  <a:lnTo>
                    <a:pt x="665522" y="1780216"/>
                  </a:lnTo>
                  <a:lnTo>
                    <a:pt x="663006" y="1781176"/>
                  </a:lnTo>
                  <a:lnTo>
                    <a:pt x="660490" y="1781176"/>
                  </a:lnTo>
                  <a:lnTo>
                    <a:pt x="657345" y="1781176"/>
                  </a:lnTo>
                  <a:lnTo>
                    <a:pt x="654515" y="1780856"/>
                  </a:lnTo>
                  <a:lnTo>
                    <a:pt x="651370" y="1779896"/>
                  </a:lnTo>
                  <a:lnTo>
                    <a:pt x="645079" y="1778297"/>
                  </a:lnTo>
                  <a:lnTo>
                    <a:pt x="640362" y="1776697"/>
                  </a:lnTo>
                  <a:lnTo>
                    <a:pt x="636902" y="1774778"/>
                  </a:lnTo>
                  <a:lnTo>
                    <a:pt x="636273" y="1773818"/>
                  </a:lnTo>
                  <a:lnTo>
                    <a:pt x="635015" y="1772858"/>
                  </a:lnTo>
                  <a:lnTo>
                    <a:pt x="633443" y="1769659"/>
                  </a:lnTo>
                  <a:lnTo>
                    <a:pt x="632185" y="1765500"/>
                  </a:lnTo>
                  <a:lnTo>
                    <a:pt x="630298" y="1760701"/>
                  </a:lnTo>
                  <a:lnTo>
                    <a:pt x="627467" y="1749503"/>
                  </a:lnTo>
                  <a:lnTo>
                    <a:pt x="624951" y="1739905"/>
                  </a:lnTo>
                  <a:lnTo>
                    <a:pt x="623064" y="1730627"/>
                  </a:lnTo>
                  <a:lnTo>
                    <a:pt x="616460" y="1758461"/>
                  </a:lnTo>
                  <a:lnTo>
                    <a:pt x="617089" y="1761020"/>
                  </a:lnTo>
                  <a:lnTo>
                    <a:pt x="617089" y="1762620"/>
                  </a:lnTo>
                  <a:lnTo>
                    <a:pt x="617089" y="1763260"/>
                  </a:lnTo>
                  <a:lnTo>
                    <a:pt x="616774" y="1761660"/>
                  </a:lnTo>
                  <a:lnTo>
                    <a:pt x="615201" y="1757181"/>
                  </a:lnTo>
                  <a:lnTo>
                    <a:pt x="609855" y="1735746"/>
                  </a:lnTo>
                  <a:lnTo>
                    <a:pt x="607968" y="1727748"/>
                  </a:lnTo>
                  <a:lnTo>
                    <a:pt x="606395" y="1719749"/>
                  </a:lnTo>
                  <a:lnTo>
                    <a:pt x="605137" y="1712071"/>
                  </a:lnTo>
                  <a:lnTo>
                    <a:pt x="604508" y="1705033"/>
                  </a:lnTo>
                  <a:lnTo>
                    <a:pt x="603250" y="1691275"/>
                  </a:lnTo>
                  <a:lnTo>
                    <a:pt x="603250" y="1679438"/>
                  </a:lnTo>
                  <a:lnTo>
                    <a:pt x="603879" y="1669840"/>
                  </a:lnTo>
                  <a:lnTo>
                    <a:pt x="604194" y="1662162"/>
                  </a:lnTo>
                  <a:lnTo>
                    <a:pt x="604823" y="1655763"/>
                  </a:lnTo>
                  <a:close/>
                  <a:moveTo>
                    <a:pt x="572788" y="1655763"/>
                  </a:moveTo>
                  <a:lnTo>
                    <a:pt x="574046" y="1662162"/>
                  </a:lnTo>
                  <a:lnTo>
                    <a:pt x="574361" y="1669840"/>
                  </a:lnTo>
                  <a:lnTo>
                    <a:pt x="574675" y="1679438"/>
                  </a:lnTo>
                  <a:lnTo>
                    <a:pt x="574361" y="1691275"/>
                  </a:lnTo>
                  <a:lnTo>
                    <a:pt x="573417" y="1705033"/>
                  </a:lnTo>
                  <a:lnTo>
                    <a:pt x="572788" y="1712071"/>
                  </a:lnTo>
                  <a:lnTo>
                    <a:pt x="571530" y="1719749"/>
                  </a:lnTo>
                  <a:lnTo>
                    <a:pt x="570272" y="1727748"/>
                  </a:lnTo>
                  <a:lnTo>
                    <a:pt x="568385" y="1735746"/>
                  </a:lnTo>
                  <a:lnTo>
                    <a:pt x="562724" y="1757181"/>
                  </a:lnTo>
                  <a:lnTo>
                    <a:pt x="561152" y="1761660"/>
                  </a:lnTo>
                  <a:lnTo>
                    <a:pt x="560837" y="1763260"/>
                  </a:lnTo>
                  <a:lnTo>
                    <a:pt x="560837" y="1762620"/>
                  </a:lnTo>
                  <a:lnTo>
                    <a:pt x="560837" y="1761020"/>
                  </a:lnTo>
                  <a:lnTo>
                    <a:pt x="561152" y="1758461"/>
                  </a:lnTo>
                  <a:lnTo>
                    <a:pt x="554547" y="1730627"/>
                  </a:lnTo>
                  <a:lnTo>
                    <a:pt x="553289" y="1736706"/>
                  </a:lnTo>
                  <a:lnTo>
                    <a:pt x="550144" y="1751103"/>
                  </a:lnTo>
                  <a:lnTo>
                    <a:pt x="548257" y="1759101"/>
                  </a:lnTo>
                  <a:lnTo>
                    <a:pt x="545741" y="1765819"/>
                  </a:lnTo>
                  <a:lnTo>
                    <a:pt x="543225" y="1771578"/>
                  </a:lnTo>
                  <a:lnTo>
                    <a:pt x="542281" y="1773498"/>
                  </a:lnTo>
                  <a:lnTo>
                    <a:pt x="541023" y="1774778"/>
                  </a:lnTo>
                  <a:lnTo>
                    <a:pt x="537878" y="1776697"/>
                  </a:lnTo>
                  <a:lnTo>
                    <a:pt x="532532" y="1778297"/>
                  </a:lnTo>
                  <a:lnTo>
                    <a:pt x="526556" y="1779896"/>
                  </a:lnTo>
                  <a:lnTo>
                    <a:pt x="523726" y="1780856"/>
                  </a:lnTo>
                  <a:lnTo>
                    <a:pt x="520581" y="1781176"/>
                  </a:lnTo>
                  <a:lnTo>
                    <a:pt x="517750" y="1781176"/>
                  </a:lnTo>
                  <a:lnTo>
                    <a:pt x="514605" y="1781176"/>
                  </a:lnTo>
                  <a:lnTo>
                    <a:pt x="512403" y="1780216"/>
                  </a:lnTo>
                  <a:lnTo>
                    <a:pt x="510516" y="1779576"/>
                  </a:lnTo>
                  <a:lnTo>
                    <a:pt x="509258" y="1777657"/>
                  </a:lnTo>
                  <a:lnTo>
                    <a:pt x="508000" y="1775737"/>
                  </a:lnTo>
                  <a:lnTo>
                    <a:pt x="508000" y="1773178"/>
                  </a:lnTo>
                  <a:lnTo>
                    <a:pt x="508315" y="1769659"/>
                  </a:lnTo>
                  <a:lnTo>
                    <a:pt x="510831" y="1761660"/>
                  </a:lnTo>
                  <a:lnTo>
                    <a:pt x="513661" y="1753662"/>
                  </a:lnTo>
                  <a:lnTo>
                    <a:pt x="519637" y="1738305"/>
                  </a:lnTo>
                  <a:lnTo>
                    <a:pt x="524669" y="1726148"/>
                  </a:lnTo>
                  <a:lnTo>
                    <a:pt x="526871" y="1721669"/>
                  </a:lnTo>
                  <a:lnTo>
                    <a:pt x="528129" y="1721349"/>
                  </a:lnTo>
                  <a:lnTo>
                    <a:pt x="531903" y="1718790"/>
                  </a:lnTo>
                  <a:lnTo>
                    <a:pt x="537564" y="1715270"/>
                  </a:lnTo>
                  <a:lnTo>
                    <a:pt x="540709" y="1712391"/>
                  </a:lnTo>
                  <a:lnTo>
                    <a:pt x="544168" y="1709192"/>
                  </a:lnTo>
                  <a:lnTo>
                    <a:pt x="547942" y="1705352"/>
                  </a:lnTo>
                  <a:lnTo>
                    <a:pt x="552031" y="1700873"/>
                  </a:lnTo>
                  <a:lnTo>
                    <a:pt x="555805" y="1695435"/>
                  </a:lnTo>
                  <a:lnTo>
                    <a:pt x="559265" y="1689036"/>
                  </a:lnTo>
                  <a:lnTo>
                    <a:pt x="563039" y="1682317"/>
                  </a:lnTo>
                  <a:lnTo>
                    <a:pt x="566813" y="1674319"/>
                  </a:lnTo>
                  <a:lnTo>
                    <a:pt x="569958" y="1665681"/>
                  </a:lnTo>
                  <a:lnTo>
                    <a:pt x="572788" y="1655763"/>
                  </a:lnTo>
                  <a:close/>
                  <a:moveTo>
                    <a:pt x="1818954" y="1647825"/>
                  </a:moveTo>
                  <a:lnTo>
                    <a:pt x="1838895" y="1652921"/>
                  </a:lnTo>
                  <a:lnTo>
                    <a:pt x="1857254" y="1658335"/>
                  </a:lnTo>
                  <a:lnTo>
                    <a:pt x="1887641" y="1667252"/>
                  </a:lnTo>
                  <a:lnTo>
                    <a:pt x="1920876" y="1677444"/>
                  </a:lnTo>
                  <a:lnTo>
                    <a:pt x="1893022" y="1751013"/>
                  </a:lnTo>
                  <a:lnTo>
                    <a:pt x="1862952" y="1739548"/>
                  </a:lnTo>
                  <a:lnTo>
                    <a:pt x="1842377" y="1731904"/>
                  </a:lnTo>
                  <a:lnTo>
                    <a:pt x="1842061" y="1727764"/>
                  </a:lnTo>
                  <a:lnTo>
                    <a:pt x="1841744" y="1723624"/>
                  </a:lnTo>
                  <a:lnTo>
                    <a:pt x="1840795" y="1719802"/>
                  </a:lnTo>
                  <a:lnTo>
                    <a:pt x="1840162" y="1715662"/>
                  </a:lnTo>
                  <a:lnTo>
                    <a:pt x="1837313" y="1706744"/>
                  </a:lnTo>
                  <a:lnTo>
                    <a:pt x="1834147" y="1697190"/>
                  </a:lnTo>
                  <a:lnTo>
                    <a:pt x="1830666" y="1688272"/>
                  </a:lnTo>
                  <a:lnTo>
                    <a:pt x="1827500" y="1679355"/>
                  </a:lnTo>
                  <a:lnTo>
                    <a:pt x="1821486" y="1665979"/>
                  </a:lnTo>
                  <a:lnTo>
                    <a:pt x="1818321" y="1658972"/>
                  </a:lnTo>
                  <a:lnTo>
                    <a:pt x="1817688" y="1658016"/>
                  </a:lnTo>
                  <a:lnTo>
                    <a:pt x="1818954" y="1647825"/>
                  </a:lnTo>
                  <a:close/>
                  <a:moveTo>
                    <a:pt x="471166" y="1647825"/>
                  </a:moveTo>
                  <a:lnTo>
                    <a:pt x="477838" y="1697288"/>
                  </a:lnTo>
                  <a:lnTo>
                    <a:pt x="477203" y="1698239"/>
                  </a:lnTo>
                  <a:lnTo>
                    <a:pt x="473072" y="1707434"/>
                  </a:lnTo>
                  <a:lnTo>
                    <a:pt x="465447" y="1725190"/>
                  </a:lnTo>
                  <a:lnTo>
                    <a:pt x="429546" y="1738190"/>
                  </a:lnTo>
                  <a:lnTo>
                    <a:pt x="412072" y="1744849"/>
                  </a:lnTo>
                  <a:lnTo>
                    <a:pt x="394280" y="1751507"/>
                  </a:lnTo>
                  <a:lnTo>
                    <a:pt x="362191" y="1765775"/>
                  </a:lnTo>
                  <a:lnTo>
                    <a:pt x="346623" y="1773068"/>
                  </a:lnTo>
                  <a:lnTo>
                    <a:pt x="338680" y="1776873"/>
                  </a:lnTo>
                  <a:lnTo>
                    <a:pt x="331055" y="1780678"/>
                  </a:lnTo>
                  <a:lnTo>
                    <a:pt x="316123" y="1788287"/>
                  </a:lnTo>
                  <a:lnTo>
                    <a:pt x="301508" y="1796214"/>
                  </a:lnTo>
                  <a:lnTo>
                    <a:pt x="287211" y="1804458"/>
                  </a:lnTo>
                  <a:lnTo>
                    <a:pt x="273549" y="1812702"/>
                  </a:lnTo>
                  <a:lnTo>
                    <a:pt x="247815" y="1829824"/>
                  </a:lnTo>
                  <a:lnTo>
                    <a:pt x="236060" y="1838702"/>
                  </a:lnTo>
                  <a:lnTo>
                    <a:pt x="230341" y="1842823"/>
                  </a:lnTo>
                  <a:lnTo>
                    <a:pt x="224940" y="1847897"/>
                  </a:lnTo>
                  <a:lnTo>
                    <a:pt x="219856" y="1852018"/>
                  </a:lnTo>
                  <a:lnTo>
                    <a:pt x="214455" y="1856457"/>
                  </a:lnTo>
                  <a:lnTo>
                    <a:pt x="204924" y="1865335"/>
                  </a:lnTo>
                  <a:lnTo>
                    <a:pt x="188403" y="1882774"/>
                  </a:lnTo>
                  <a:lnTo>
                    <a:pt x="176330" y="1899262"/>
                  </a:lnTo>
                  <a:lnTo>
                    <a:pt x="171246" y="1907189"/>
                  </a:lnTo>
                  <a:lnTo>
                    <a:pt x="169340" y="1910677"/>
                  </a:lnTo>
                  <a:lnTo>
                    <a:pt x="167434" y="1914481"/>
                  </a:lnTo>
                  <a:lnTo>
                    <a:pt x="165528" y="1918286"/>
                  </a:lnTo>
                  <a:lnTo>
                    <a:pt x="163939" y="1921457"/>
                  </a:lnTo>
                  <a:lnTo>
                    <a:pt x="162033" y="1926530"/>
                  </a:lnTo>
                  <a:lnTo>
                    <a:pt x="161080" y="1930969"/>
                  </a:lnTo>
                  <a:lnTo>
                    <a:pt x="160127" y="1932554"/>
                  </a:lnTo>
                  <a:lnTo>
                    <a:pt x="159491" y="1934457"/>
                  </a:lnTo>
                  <a:lnTo>
                    <a:pt x="159173" y="1935091"/>
                  </a:lnTo>
                  <a:lnTo>
                    <a:pt x="158856" y="1936359"/>
                  </a:lnTo>
                  <a:lnTo>
                    <a:pt x="157903" y="1939213"/>
                  </a:lnTo>
                  <a:lnTo>
                    <a:pt x="157585" y="1945871"/>
                  </a:lnTo>
                  <a:lnTo>
                    <a:pt x="157267" y="1948408"/>
                  </a:lnTo>
                  <a:lnTo>
                    <a:pt x="191580" y="1949359"/>
                  </a:lnTo>
                  <a:lnTo>
                    <a:pt x="196346" y="1981700"/>
                  </a:lnTo>
                  <a:lnTo>
                    <a:pt x="200794" y="2007700"/>
                  </a:lnTo>
                  <a:lnTo>
                    <a:pt x="203653" y="2019432"/>
                  </a:lnTo>
                  <a:lnTo>
                    <a:pt x="205877" y="2029578"/>
                  </a:lnTo>
                  <a:lnTo>
                    <a:pt x="208419" y="2039090"/>
                  </a:lnTo>
                  <a:lnTo>
                    <a:pt x="210960" y="2048285"/>
                  </a:lnTo>
                  <a:lnTo>
                    <a:pt x="213820" y="2056529"/>
                  </a:lnTo>
                  <a:lnTo>
                    <a:pt x="216679" y="2064773"/>
                  </a:lnTo>
                  <a:lnTo>
                    <a:pt x="222716" y="2080943"/>
                  </a:lnTo>
                  <a:lnTo>
                    <a:pt x="230341" y="2097431"/>
                  </a:lnTo>
                  <a:lnTo>
                    <a:pt x="238919" y="2116138"/>
                  </a:lnTo>
                  <a:lnTo>
                    <a:pt x="226210" y="2109797"/>
                  </a:lnTo>
                  <a:lnTo>
                    <a:pt x="214137" y="2103138"/>
                  </a:lnTo>
                  <a:lnTo>
                    <a:pt x="202064" y="2096163"/>
                  </a:lnTo>
                  <a:lnTo>
                    <a:pt x="189991" y="2089504"/>
                  </a:lnTo>
                  <a:lnTo>
                    <a:pt x="167116" y="2075236"/>
                  </a:lnTo>
                  <a:lnTo>
                    <a:pt x="144876" y="2060651"/>
                  </a:lnTo>
                  <a:lnTo>
                    <a:pt x="123907" y="2046066"/>
                  </a:lnTo>
                  <a:lnTo>
                    <a:pt x="104209" y="2031797"/>
                  </a:lnTo>
                  <a:lnTo>
                    <a:pt x="85782" y="2017529"/>
                  </a:lnTo>
                  <a:lnTo>
                    <a:pt x="69261" y="2003895"/>
                  </a:lnTo>
                  <a:lnTo>
                    <a:pt x="53693" y="1991212"/>
                  </a:lnTo>
                  <a:lnTo>
                    <a:pt x="40349" y="1979481"/>
                  </a:lnTo>
                  <a:lnTo>
                    <a:pt x="28276" y="1969017"/>
                  </a:lnTo>
                  <a:lnTo>
                    <a:pt x="18427" y="1960139"/>
                  </a:lnTo>
                  <a:lnTo>
                    <a:pt x="4448" y="1946823"/>
                  </a:lnTo>
                  <a:lnTo>
                    <a:pt x="0" y="1942066"/>
                  </a:lnTo>
                  <a:lnTo>
                    <a:pt x="56870" y="1944286"/>
                  </a:lnTo>
                  <a:lnTo>
                    <a:pt x="57823" y="1934774"/>
                  </a:lnTo>
                  <a:lnTo>
                    <a:pt x="59094" y="1928432"/>
                  </a:lnTo>
                  <a:lnTo>
                    <a:pt x="59730" y="1924311"/>
                  </a:lnTo>
                  <a:lnTo>
                    <a:pt x="61318" y="1918603"/>
                  </a:lnTo>
                  <a:lnTo>
                    <a:pt x="65131" y="1906238"/>
                  </a:lnTo>
                  <a:lnTo>
                    <a:pt x="69579" y="1893238"/>
                  </a:lnTo>
                  <a:lnTo>
                    <a:pt x="72756" y="1886262"/>
                  </a:lnTo>
                  <a:lnTo>
                    <a:pt x="75615" y="1879921"/>
                  </a:lnTo>
                  <a:lnTo>
                    <a:pt x="78792" y="1873896"/>
                  </a:lnTo>
                  <a:lnTo>
                    <a:pt x="82287" y="1868506"/>
                  </a:lnTo>
                  <a:lnTo>
                    <a:pt x="85782" y="1862165"/>
                  </a:lnTo>
                  <a:lnTo>
                    <a:pt x="89595" y="1855506"/>
                  </a:lnTo>
                  <a:lnTo>
                    <a:pt x="94043" y="1849482"/>
                  </a:lnTo>
                  <a:lnTo>
                    <a:pt x="98491" y="1843458"/>
                  </a:lnTo>
                  <a:lnTo>
                    <a:pt x="108340" y="1831726"/>
                  </a:lnTo>
                  <a:lnTo>
                    <a:pt x="118506" y="1819677"/>
                  </a:lnTo>
                  <a:lnTo>
                    <a:pt x="130262" y="1808263"/>
                  </a:lnTo>
                  <a:lnTo>
                    <a:pt x="142652" y="1797482"/>
                  </a:lnTo>
                  <a:lnTo>
                    <a:pt x="149007" y="1791775"/>
                  </a:lnTo>
                  <a:lnTo>
                    <a:pt x="155361" y="1786068"/>
                  </a:lnTo>
                  <a:lnTo>
                    <a:pt x="162033" y="1781312"/>
                  </a:lnTo>
                  <a:lnTo>
                    <a:pt x="169340" y="1775922"/>
                  </a:lnTo>
                  <a:lnTo>
                    <a:pt x="176330" y="1770848"/>
                  </a:lnTo>
                  <a:lnTo>
                    <a:pt x="183637" y="1765775"/>
                  </a:lnTo>
                  <a:lnTo>
                    <a:pt x="190627" y="1761019"/>
                  </a:lnTo>
                  <a:lnTo>
                    <a:pt x="198252" y="1756263"/>
                  </a:lnTo>
                  <a:lnTo>
                    <a:pt x="213820" y="1747068"/>
                  </a:lnTo>
                  <a:lnTo>
                    <a:pt x="229388" y="1737873"/>
                  </a:lnTo>
                  <a:lnTo>
                    <a:pt x="245591" y="1729312"/>
                  </a:lnTo>
                  <a:lnTo>
                    <a:pt x="262112" y="1721068"/>
                  </a:lnTo>
                  <a:lnTo>
                    <a:pt x="279268" y="1713459"/>
                  </a:lnTo>
                  <a:lnTo>
                    <a:pt x="296425" y="1705849"/>
                  </a:lnTo>
                  <a:lnTo>
                    <a:pt x="305003" y="1702044"/>
                  </a:lnTo>
                  <a:lnTo>
                    <a:pt x="313899" y="1698239"/>
                  </a:lnTo>
                  <a:lnTo>
                    <a:pt x="331055" y="1691581"/>
                  </a:lnTo>
                  <a:lnTo>
                    <a:pt x="366321" y="1678264"/>
                  </a:lnTo>
                  <a:lnTo>
                    <a:pt x="392691" y="1670020"/>
                  </a:lnTo>
                  <a:lnTo>
                    <a:pt x="419061" y="1662093"/>
                  </a:lnTo>
                  <a:lnTo>
                    <a:pt x="445114" y="1654801"/>
                  </a:lnTo>
                  <a:lnTo>
                    <a:pt x="471166" y="1647825"/>
                  </a:lnTo>
                  <a:close/>
                  <a:moveTo>
                    <a:pt x="1722423" y="1617663"/>
                  </a:moveTo>
                  <a:lnTo>
                    <a:pt x="1724939" y="1626279"/>
                  </a:lnTo>
                  <a:lnTo>
                    <a:pt x="1728084" y="1634257"/>
                  </a:lnTo>
                  <a:lnTo>
                    <a:pt x="1730914" y="1641278"/>
                  </a:lnTo>
                  <a:lnTo>
                    <a:pt x="1734374" y="1647660"/>
                  </a:lnTo>
                  <a:lnTo>
                    <a:pt x="1737519" y="1653404"/>
                  </a:lnTo>
                  <a:lnTo>
                    <a:pt x="1740978" y="1658829"/>
                  </a:lnTo>
                  <a:lnTo>
                    <a:pt x="1744438" y="1663297"/>
                  </a:lnTo>
                  <a:lnTo>
                    <a:pt x="1747583" y="1667126"/>
                  </a:lnTo>
                  <a:lnTo>
                    <a:pt x="1751672" y="1671594"/>
                  </a:lnTo>
                  <a:lnTo>
                    <a:pt x="1755446" y="1675104"/>
                  </a:lnTo>
                  <a:lnTo>
                    <a:pt x="1759220" y="1677657"/>
                  </a:lnTo>
                  <a:lnTo>
                    <a:pt x="1762050" y="1679891"/>
                  </a:lnTo>
                  <a:lnTo>
                    <a:pt x="1766768" y="1682444"/>
                  </a:lnTo>
                  <a:lnTo>
                    <a:pt x="1768655" y="1683401"/>
                  </a:lnTo>
                  <a:lnTo>
                    <a:pt x="1770856" y="1688188"/>
                  </a:lnTo>
                  <a:lnTo>
                    <a:pt x="1775574" y="1699995"/>
                  </a:lnTo>
                  <a:lnTo>
                    <a:pt x="1781549" y="1715313"/>
                  </a:lnTo>
                  <a:lnTo>
                    <a:pt x="1784695" y="1723291"/>
                  </a:lnTo>
                  <a:lnTo>
                    <a:pt x="1786896" y="1731269"/>
                  </a:lnTo>
                  <a:lnTo>
                    <a:pt x="1787525" y="1734779"/>
                  </a:lnTo>
                  <a:lnTo>
                    <a:pt x="1787211" y="1737332"/>
                  </a:lnTo>
                  <a:lnTo>
                    <a:pt x="1786267" y="1739566"/>
                  </a:lnTo>
                  <a:lnTo>
                    <a:pt x="1785009" y="1741161"/>
                  </a:lnTo>
                  <a:lnTo>
                    <a:pt x="1783122" y="1742438"/>
                  </a:lnTo>
                  <a:lnTo>
                    <a:pt x="1780606" y="1742757"/>
                  </a:lnTo>
                  <a:lnTo>
                    <a:pt x="1777775" y="1743076"/>
                  </a:lnTo>
                  <a:lnTo>
                    <a:pt x="1774945" y="1742757"/>
                  </a:lnTo>
                  <a:lnTo>
                    <a:pt x="1771800" y="1742438"/>
                  </a:lnTo>
                  <a:lnTo>
                    <a:pt x="1768655" y="1741800"/>
                  </a:lnTo>
                  <a:lnTo>
                    <a:pt x="1762679" y="1739885"/>
                  </a:lnTo>
                  <a:lnTo>
                    <a:pt x="1757647" y="1738289"/>
                  </a:lnTo>
                  <a:lnTo>
                    <a:pt x="1754502" y="1736375"/>
                  </a:lnTo>
                  <a:lnTo>
                    <a:pt x="1753559" y="1735417"/>
                  </a:lnTo>
                  <a:lnTo>
                    <a:pt x="1752615" y="1734460"/>
                  </a:lnTo>
                  <a:lnTo>
                    <a:pt x="1751043" y="1731269"/>
                  </a:lnTo>
                  <a:lnTo>
                    <a:pt x="1749470" y="1727120"/>
                  </a:lnTo>
                  <a:lnTo>
                    <a:pt x="1747583" y="1722334"/>
                  </a:lnTo>
                  <a:lnTo>
                    <a:pt x="1744752" y="1711803"/>
                  </a:lnTo>
                  <a:lnTo>
                    <a:pt x="1742551" y="1701591"/>
                  </a:lnTo>
                  <a:lnTo>
                    <a:pt x="1740664" y="1692337"/>
                  </a:lnTo>
                  <a:lnTo>
                    <a:pt x="1733745" y="1720100"/>
                  </a:lnTo>
                  <a:lnTo>
                    <a:pt x="1734374" y="1722653"/>
                  </a:lnTo>
                  <a:lnTo>
                    <a:pt x="1734688" y="1724248"/>
                  </a:lnTo>
                  <a:lnTo>
                    <a:pt x="1734688" y="1724886"/>
                  </a:lnTo>
                  <a:lnTo>
                    <a:pt x="1733745" y="1723291"/>
                  </a:lnTo>
                  <a:lnTo>
                    <a:pt x="1732801" y="1719142"/>
                  </a:lnTo>
                  <a:lnTo>
                    <a:pt x="1727140" y="1697442"/>
                  </a:lnTo>
                  <a:lnTo>
                    <a:pt x="1725253" y="1689464"/>
                  </a:lnTo>
                  <a:lnTo>
                    <a:pt x="1723995" y="1681806"/>
                  </a:lnTo>
                  <a:lnTo>
                    <a:pt x="1722737" y="1674147"/>
                  </a:lnTo>
                  <a:lnTo>
                    <a:pt x="1722108" y="1666807"/>
                  </a:lnTo>
                  <a:lnTo>
                    <a:pt x="1720850" y="1653404"/>
                  </a:lnTo>
                  <a:lnTo>
                    <a:pt x="1720850" y="1641278"/>
                  </a:lnTo>
                  <a:lnTo>
                    <a:pt x="1721165" y="1631704"/>
                  </a:lnTo>
                  <a:lnTo>
                    <a:pt x="1721479" y="1624045"/>
                  </a:lnTo>
                  <a:lnTo>
                    <a:pt x="1722423" y="1617663"/>
                  </a:lnTo>
                  <a:close/>
                  <a:moveTo>
                    <a:pt x="1690388" y="1617663"/>
                  </a:moveTo>
                  <a:lnTo>
                    <a:pt x="1691017" y="1624045"/>
                  </a:lnTo>
                  <a:lnTo>
                    <a:pt x="1691646" y="1631704"/>
                  </a:lnTo>
                  <a:lnTo>
                    <a:pt x="1692275" y="1641278"/>
                  </a:lnTo>
                  <a:lnTo>
                    <a:pt x="1691646" y="1653404"/>
                  </a:lnTo>
                  <a:lnTo>
                    <a:pt x="1691017" y="1666807"/>
                  </a:lnTo>
                  <a:lnTo>
                    <a:pt x="1689759" y="1674147"/>
                  </a:lnTo>
                  <a:lnTo>
                    <a:pt x="1688816" y="1681806"/>
                  </a:lnTo>
                  <a:lnTo>
                    <a:pt x="1687243" y="1689464"/>
                  </a:lnTo>
                  <a:lnTo>
                    <a:pt x="1685356" y="1697442"/>
                  </a:lnTo>
                  <a:lnTo>
                    <a:pt x="1680009" y="1719142"/>
                  </a:lnTo>
                  <a:lnTo>
                    <a:pt x="1678751" y="1723291"/>
                  </a:lnTo>
                  <a:lnTo>
                    <a:pt x="1678122" y="1724886"/>
                  </a:lnTo>
                  <a:lnTo>
                    <a:pt x="1678122" y="1724248"/>
                  </a:lnTo>
                  <a:lnTo>
                    <a:pt x="1678437" y="1722653"/>
                  </a:lnTo>
                  <a:lnTo>
                    <a:pt x="1678751" y="1720100"/>
                  </a:lnTo>
                  <a:lnTo>
                    <a:pt x="1672147" y="1692337"/>
                  </a:lnTo>
                  <a:lnTo>
                    <a:pt x="1670889" y="1698719"/>
                  </a:lnTo>
                  <a:lnTo>
                    <a:pt x="1667429" y="1712760"/>
                  </a:lnTo>
                  <a:lnTo>
                    <a:pt x="1665228" y="1720738"/>
                  </a:lnTo>
                  <a:lnTo>
                    <a:pt x="1663026" y="1728078"/>
                  </a:lnTo>
                  <a:lnTo>
                    <a:pt x="1660825" y="1733184"/>
                  </a:lnTo>
                  <a:lnTo>
                    <a:pt x="1659881" y="1735098"/>
                  </a:lnTo>
                  <a:lnTo>
                    <a:pt x="1658623" y="1736375"/>
                  </a:lnTo>
                  <a:lnTo>
                    <a:pt x="1655164" y="1738289"/>
                  </a:lnTo>
                  <a:lnTo>
                    <a:pt x="1650131" y="1739885"/>
                  </a:lnTo>
                  <a:lnTo>
                    <a:pt x="1644156" y="1741800"/>
                  </a:lnTo>
                  <a:lnTo>
                    <a:pt x="1641011" y="1742438"/>
                  </a:lnTo>
                  <a:lnTo>
                    <a:pt x="1637866" y="1742757"/>
                  </a:lnTo>
                  <a:lnTo>
                    <a:pt x="1634721" y="1743076"/>
                  </a:lnTo>
                  <a:lnTo>
                    <a:pt x="1632205" y="1742757"/>
                  </a:lnTo>
                  <a:lnTo>
                    <a:pt x="1630003" y="1742438"/>
                  </a:lnTo>
                  <a:lnTo>
                    <a:pt x="1627802" y="1741161"/>
                  </a:lnTo>
                  <a:lnTo>
                    <a:pt x="1626544" y="1739566"/>
                  </a:lnTo>
                  <a:lnTo>
                    <a:pt x="1625600" y="1737332"/>
                  </a:lnTo>
                  <a:lnTo>
                    <a:pt x="1625600" y="1734779"/>
                  </a:lnTo>
                  <a:lnTo>
                    <a:pt x="1625915" y="1731269"/>
                  </a:lnTo>
                  <a:lnTo>
                    <a:pt x="1628431" y="1723291"/>
                  </a:lnTo>
                  <a:lnTo>
                    <a:pt x="1630947" y="1715313"/>
                  </a:lnTo>
                  <a:lnTo>
                    <a:pt x="1636922" y="1699995"/>
                  </a:lnTo>
                  <a:lnTo>
                    <a:pt x="1642269" y="1688188"/>
                  </a:lnTo>
                  <a:lnTo>
                    <a:pt x="1644156" y="1683401"/>
                  </a:lnTo>
                  <a:lnTo>
                    <a:pt x="1645728" y="1683082"/>
                  </a:lnTo>
                  <a:lnTo>
                    <a:pt x="1649188" y="1681167"/>
                  </a:lnTo>
                  <a:lnTo>
                    <a:pt x="1654849" y="1677338"/>
                  </a:lnTo>
                  <a:lnTo>
                    <a:pt x="1658309" y="1674147"/>
                  </a:lnTo>
                  <a:lnTo>
                    <a:pt x="1661454" y="1671275"/>
                  </a:lnTo>
                  <a:lnTo>
                    <a:pt x="1665228" y="1667126"/>
                  </a:lnTo>
                  <a:lnTo>
                    <a:pt x="1669002" y="1662659"/>
                  </a:lnTo>
                  <a:lnTo>
                    <a:pt x="1673090" y="1657234"/>
                  </a:lnTo>
                  <a:lnTo>
                    <a:pt x="1676864" y="1651170"/>
                  </a:lnTo>
                  <a:lnTo>
                    <a:pt x="1680638" y="1644150"/>
                  </a:lnTo>
                  <a:lnTo>
                    <a:pt x="1684098" y="1636172"/>
                  </a:lnTo>
                  <a:lnTo>
                    <a:pt x="1687243" y="1627556"/>
                  </a:lnTo>
                  <a:lnTo>
                    <a:pt x="1690388" y="1617663"/>
                  </a:lnTo>
                  <a:close/>
                  <a:moveTo>
                    <a:pt x="752205" y="1595438"/>
                  </a:moveTo>
                  <a:lnTo>
                    <a:pt x="760414" y="1653904"/>
                  </a:lnTo>
                  <a:lnTo>
                    <a:pt x="728212" y="1659909"/>
                  </a:lnTo>
                  <a:lnTo>
                    <a:pt x="704851" y="1663701"/>
                  </a:lnTo>
                  <a:lnTo>
                    <a:pt x="713374" y="1600495"/>
                  </a:lnTo>
                  <a:lnTo>
                    <a:pt x="719057" y="1599863"/>
                  </a:lnTo>
                  <a:lnTo>
                    <a:pt x="752205" y="1595438"/>
                  </a:lnTo>
                  <a:close/>
                  <a:moveTo>
                    <a:pt x="1462714" y="1589088"/>
                  </a:moveTo>
                  <a:lnTo>
                    <a:pt x="1492809" y="1592290"/>
                  </a:lnTo>
                  <a:lnTo>
                    <a:pt x="1522586" y="1595493"/>
                  </a:lnTo>
                  <a:lnTo>
                    <a:pt x="1523536" y="1591009"/>
                  </a:lnTo>
                  <a:lnTo>
                    <a:pt x="1531456" y="1596453"/>
                  </a:lnTo>
                  <a:lnTo>
                    <a:pt x="1534307" y="1596774"/>
                  </a:lnTo>
                  <a:lnTo>
                    <a:pt x="1547295" y="1598375"/>
                  </a:lnTo>
                  <a:lnTo>
                    <a:pt x="1560916" y="1599656"/>
                  </a:lnTo>
                  <a:lnTo>
                    <a:pt x="1587209" y="1603498"/>
                  </a:lnTo>
                  <a:lnTo>
                    <a:pt x="1591961" y="1638403"/>
                  </a:lnTo>
                  <a:lnTo>
                    <a:pt x="1598613" y="1643207"/>
                  </a:lnTo>
                  <a:lnTo>
                    <a:pt x="1592911" y="1644487"/>
                  </a:lnTo>
                  <a:lnTo>
                    <a:pt x="1594812" y="1658577"/>
                  </a:lnTo>
                  <a:lnTo>
                    <a:pt x="1593861" y="1659538"/>
                  </a:lnTo>
                  <a:lnTo>
                    <a:pt x="1591644" y="1663701"/>
                  </a:lnTo>
                  <a:lnTo>
                    <a:pt x="1579923" y="1661459"/>
                  </a:lnTo>
                  <a:lnTo>
                    <a:pt x="1568202" y="1659218"/>
                  </a:lnTo>
                  <a:lnTo>
                    <a:pt x="1544444" y="1655055"/>
                  </a:lnTo>
                  <a:lnTo>
                    <a:pt x="1530822" y="1658577"/>
                  </a:lnTo>
                  <a:lnTo>
                    <a:pt x="1521952" y="1661139"/>
                  </a:lnTo>
                  <a:lnTo>
                    <a:pt x="1515300" y="1663381"/>
                  </a:lnTo>
                  <a:lnTo>
                    <a:pt x="1516567" y="1650572"/>
                  </a:lnTo>
                  <a:lnTo>
                    <a:pt x="1487740" y="1645768"/>
                  </a:lnTo>
                  <a:lnTo>
                    <a:pt x="1458913" y="1641605"/>
                  </a:lnTo>
                  <a:lnTo>
                    <a:pt x="1462714" y="1589088"/>
                  </a:lnTo>
                  <a:close/>
                  <a:moveTo>
                    <a:pt x="725488" y="1373188"/>
                  </a:moveTo>
                  <a:lnTo>
                    <a:pt x="815523" y="1389804"/>
                  </a:lnTo>
                  <a:lnTo>
                    <a:pt x="816801" y="1390443"/>
                  </a:lnTo>
                  <a:lnTo>
                    <a:pt x="818397" y="1390762"/>
                  </a:lnTo>
                  <a:lnTo>
                    <a:pt x="820951" y="1392360"/>
                  </a:lnTo>
                  <a:lnTo>
                    <a:pt x="823824" y="1394596"/>
                  </a:lnTo>
                  <a:lnTo>
                    <a:pt x="826059" y="1397472"/>
                  </a:lnTo>
                  <a:lnTo>
                    <a:pt x="827975" y="1401307"/>
                  </a:lnTo>
                  <a:lnTo>
                    <a:pt x="829891" y="1405461"/>
                  </a:lnTo>
                  <a:lnTo>
                    <a:pt x="831168" y="1409934"/>
                  </a:lnTo>
                  <a:lnTo>
                    <a:pt x="832764" y="1415046"/>
                  </a:lnTo>
                  <a:lnTo>
                    <a:pt x="834999" y="1425910"/>
                  </a:lnTo>
                  <a:lnTo>
                    <a:pt x="836915" y="1437094"/>
                  </a:lnTo>
                  <a:lnTo>
                    <a:pt x="838511" y="1448597"/>
                  </a:lnTo>
                  <a:lnTo>
                    <a:pt x="839469" y="1460100"/>
                  </a:lnTo>
                  <a:lnTo>
                    <a:pt x="839788" y="1463615"/>
                  </a:lnTo>
                  <a:lnTo>
                    <a:pt x="839788" y="1466491"/>
                  </a:lnTo>
                  <a:lnTo>
                    <a:pt x="839150" y="1468728"/>
                  </a:lnTo>
                  <a:lnTo>
                    <a:pt x="838511" y="1469686"/>
                  </a:lnTo>
                  <a:lnTo>
                    <a:pt x="837553" y="1470325"/>
                  </a:lnTo>
                  <a:lnTo>
                    <a:pt x="836276" y="1470325"/>
                  </a:lnTo>
                  <a:lnTo>
                    <a:pt x="834680" y="1469367"/>
                  </a:lnTo>
                  <a:lnTo>
                    <a:pt x="833083" y="1468408"/>
                  </a:lnTo>
                  <a:lnTo>
                    <a:pt x="829891" y="1464574"/>
                  </a:lnTo>
                  <a:lnTo>
                    <a:pt x="826059" y="1459461"/>
                  </a:lnTo>
                  <a:lnTo>
                    <a:pt x="822547" y="1454349"/>
                  </a:lnTo>
                  <a:lnTo>
                    <a:pt x="819993" y="1448278"/>
                  </a:lnTo>
                  <a:lnTo>
                    <a:pt x="818397" y="1444124"/>
                  </a:lnTo>
                  <a:lnTo>
                    <a:pt x="817120" y="1440289"/>
                  </a:lnTo>
                  <a:lnTo>
                    <a:pt x="816801" y="1438053"/>
                  </a:lnTo>
                  <a:lnTo>
                    <a:pt x="816481" y="1434218"/>
                  </a:lnTo>
                  <a:lnTo>
                    <a:pt x="815843" y="1431662"/>
                  </a:lnTo>
                  <a:lnTo>
                    <a:pt x="814885" y="1430384"/>
                  </a:lnTo>
                  <a:lnTo>
                    <a:pt x="814246" y="1429745"/>
                  </a:lnTo>
                  <a:lnTo>
                    <a:pt x="812969" y="1428786"/>
                  </a:lnTo>
                  <a:lnTo>
                    <a:pt x="812331" y="1428467"/>
                  </a:lnTo>
                  <a:lnTo>
                    <a:pt x="811692" y="1428786"/>
                  </a:lnTo>
                  <a:lnTo>
                    <a:pt x="810415" y="1428786"/>
                  </a:lnTo>
                  <a:lnTo>
                    <a:pt x="809776" y="1429745"/>
                  </a:lnTo>
                  <a:lnTo>
                    <a:pt x="808499" y="1430384"/>
                  </a:lnTo>
                  <a:lnTo>
                    <a:pt x="807861" y="1431662"/>
                  </a:lnTo>
                  <a:lnTo>
                    <a:pt x="806903" y="1433579"/>
                  </a:lnTo>
                  <a:lnTo>
                    <a:pt x="805945" y="1437094"/>
                  </a:lnTo>
                  <a:lnTo>
                    <a:pt x="805307" y="1439970"/>
                  </a:lnTo>
                  <a:lnTo>
                    <a:pt x="804668" y="1443165"/>
                  </a:lnTo>
                  <a:lnTo>
                    <a:pt x="804349" y="1450514"/>
                  </a:lnTo>
                  <a:lnTo>
                    <a:pt x="804029" y="1453390"/>
                  </a:lnTo>
                  <a:lnTo>
                    <a:pt x="803391" y="1456585"/>
                  </a:lnTo>
                  <a:lnTo>
                    <a:pt x="802433" y="1459461"/>
                  </a:lnTo>
                  <a:lnTo>
                    <a:pt x="801475" y="1461698"/>
                  </a:lnTo>
                  <a:lnTo>
                    <a:pt x="799879" y="1464574"/>
                  </a:lnTo>
                  <a:lnTo>
                    <a:pt x="797963" y="1466491"/>
                  </a:lnTo>
                  <a:lnTo>
                    <a:pt x="796048" y="1468408"/>
                  </a:lnTo>
                  <a:lnTo>
                    <a:pt x="793813" y="1469686"/>
                  </a:lnTo>
                  <a:lnTo>
                    <a:pt x="791259" y="1470964"/>
                  </a:lnTo>
                  <a:lnTo>
                    <a:pt x="788066" y="1471923"/>
                  </a:lnTo>
                  <a:lnTo>
                    <a:pt x="785192" y="1472881"/>
                  </a:lnTo>
                  <a:lnTo>
                    <a:pt x="781361" y="1473201"/>
                  </a:lnTo>
                  <a:lnTo>
                    <a:pt x="777530" y="1473201"/>
                  </a:lnTo>
                  <a:lnTo>
                    <a:pt x="773060" y="1473201"/>
                  </a:lnTo>
                  <a:lnTo>
                    <a:pt x="769867" y="1472562"/>
                  </a:lnTo>
                  <a:lnTo>
                    <a:pt x="766674" y="1471603"/>
                  </a:lnTo>
                  <a:lnTo>
                    <a:pt x="763801" y="1470645"/>
                  </a:lnTo>
                  <a:lnTo>
                    <a:pt x="760927" y="1468728"/>
                  </a:lnTo>
                  <a:lnTo>
                    <a:pt x="758373" y="1466810"/>
                  </a:lnTo>
                  <a:lnTo>
                    <a:pt x="755500" y="1464574"/>
                  </a:lnTo>
                  <a:lnTo>
                    <a:pt x="753265" y="1461698"/>
                  </a:lnTo>
                  <a:lnTo>
                    <a:pt x="751030" y="1459142"/>
                  </a:lnTo>
                  <a:lnTo>
                    <a:pt x="746879" y="1452751"/>
                  </a:lnTo>
                  <a:lnTo>
                    <a:pt x="743048" y="1445721"/>
                  </a:lnTo>
                  <a:lnTo>
                    <a:pt x="739856" y="1437733"/>
                  </a:lnTo>
                  <a:lnTo>
                    <a:pt x="736663" y="1429745"/>
                  </a:lnTo>
                  <a:lnTo>
                    <a:pt x="734428" y="1422076"/>
                  </a:lnTo>
                  <a:lnTo>
                    <a:pt x="732193" y="1413129"/>
                  </a:lnTo>
                  <a:lnTo>
                    <a:pt x="730277" y="1404182"/>
                  </a:lnTo>
                  <a:lnTo>
                    <a:pt x="728362" y="1395875"/>
                  </a:lnTo>
                  <a:lnTo>
                    <a:pt x="727404" y="1388525"/>
                  </a:lnTo>
                  <a:lnTo>
                    <a:pt x="725807" y="1377342"/>
                  </a:lnTo>
                  <a:lnTo>
                    <a:pt x="725488" y="1373188"/>
                  </a:lnTo>
                  <a:close/>
                  <a:moveTo>
                    <a:pt x="1574800" y="1371600"/>
                  </a:moveTo>
                  <a:lnTo>
                    <a:pt x="1574165" y="1375754"/>
                  </a:lnTo>
                  <a:lnTo>
                    <a:pt x="1572578" y="1386937"/>
                  </a:lnTo>
                  <a:lnTo>
                    <a:pt x="1571308" y="1394287"/>
                  </a:lnTo>
                  <a:lnTo>
                    <a:pt x="1570038" y="1402914"/>
                  </a:lnTo>
                  <a:lnTo>
                    <a:pt x="1568133" y="1411541"/>
                  </a:lnTo>
                  <a:lnTo>
                    <a:pt x="1565275" y="1420488"/>
                  </a:lnTo>
                  <a:lnTo>
                    <a:pt x="1562735" y="1429115"/>
                  </a:lnTo>
                  <a:lnTo>
                    <a:pt x="1559878" y="1437104"/>
                  </a:lnTo>
                  <a:lnTo>
                    <a:pt x="1556703" y="1444772"/>
                  </a:lnTo>
                  <a:lnTo>
                    <a:pt x="1552893" y="1451483"/>
                  </a:lnTo>
                  <a:lnTo>
                    <a:pt x="1548765" y="1457873"/>
                  </a:lnTo>
                  <a:lnTo>
                    <a:pt x="1546543" y="1460749"/>
                  </a:lnTo>
                  <a:lnTo>
                    <a:pt x="1544003" y="1463305"/>
                  </a:lnTo>
                  <a:lnTo>
                    <a:pt x="1541780" y="1465542"/>
                  </a:lnTo>
                  <a:lnTo>
                    <a:pt x="1539240" y="1467459"/>
                  </a:lnTo>
                  <a:lnTo>
                    <a:pt x="1536065" y="1469057"/>
                  </a:lnTo>
                  <a:lnTo>
                    <a:pt x="1533525" y="1470015"/>
                  </a:lnTo>
                  <a:lnTo>
                    <a:pt x="1530350" y="1471293"/>
                  </a:lnTo>
                  <a:lnTo>
                    <a:pt x="1527175" y="1471613"/>
                  </a:lnTo>
                  <a:lnTo>
                    <a:pt x="1523048" y="1471613"/>
                  </a:lnTo>
                  <a:lnTo>
                    <a:pt x="1518920" y="1471613"/>
                  </a:lnTo>
                  <a:lnTo>
                    <a:pt x="1515428" y="1471293"/>
                  </a:lnTo>
                  <a:lnTo>
                    <a:pt x="1511935" y="1470654"/>
                  </a:lnTo>
                  <a:lnTo>
                    <a:pt x="1509078" y="1469696"/>
                  </a:lnTo>
                  <a:lnTo>
                    <a:pt x="1506538" y="1468098"/>
                  </a:lnTo>
                  <a:lnTo>
                    <a:pt x="1503998" y="1466820"/>
                  </a:lnTo>
                  <a:lnTo>
                    <a:pt x="1502410" y="1464903"/>
                  </a:lnTo>
                  <a:lnTo>
                    <a:pt x="1500823" y="1462986"/>
                  </a:lnTo>
                  <a:lnTo>
                    <a:pt x="1499235" y="1460429"/>
                  </a:lnTo>
                  <a:lnTo>
                    <a:pt x="1498283" y="1457873"/>
                  </a:lnTo>
                  <a:lnTo>
                    <a:pt x="1497013" y="1454997"/>
                  </a:lnTo>
                  <a:lnTo>
                    <a:pt x="1496378" y="1451802"/>
                  </a:lnTo>
                  <a:lnTo>
                    <a:pt x="1495743" y="1448926"/>
                  </a:lnTo>
                  <a:lnTo>
                    <a:pt x="1495425" y="1441897"/>
                  </a:lnTo>
                  <a:lnTo>
                    <a:pt x="1495108" y="1439340"/>
                  </a:lnTo>
                  <a:lnTo>
                    <a:pt x="1494790" y="1437423"/>
                  </a:lnTo>
                  <a:lnTo>
                    <a:pt x="1494473" y="1435186"/>
                  </a:lnTo>
                  <a:lnTo>
                    <a:pt x="1493838" y="1432950"/>
                  </a:lnTo>
                  <a:lnTo>
                    <a:pt x="1493203" y="1431033"/>
                  </a:lnTo>
                  <a:lnTo>
                    <a:pt x="1492568" y="1429754"/>
                  </a:lnTo>
                  <a:lnTo>
                    <a:pt x="1491298" y="1428476"/>
                  </a:lnTo>
                  <a:lnTo>
                    <a:pt x="1490663" y="1427837"/>
                  </a:lnTo>
                  <a:lnTo>
                    <a:pt x="1489393" y="1427518"/>
                  </a:lnTo>
                  <a:lnTo>
                    <a:pt x="1488440" y="1426879"/>
                  </a:lnTo>
                  <a:lnTo>
                    <a:pt x="1487488" y="1427518"/>
                  </a:lnTo>
                  <a:lnTo>
                    <a:pt x="1486535" y="1427837"/>
                  </a:lnTo>
                  <a:lnTo>
                    <a:pt x="1485583" y="1428476"/>
                  </a:lnTo>
                  <a:lnTo>
                    <a:pt x="1484948" y="1429754"/>
                  </a:lnTo>
                  <a:lnTo>
                    <a:pt x="1484313" y="1431033"/>
                  </a:lnTo>
                  <a:lnTo>
                    <a:pt x="1483995" y="1432630"/>
                  </a:lnTo>
                  <a:lnTo>
                    <a:pt x="1483360" y="1434547"/>
                  </a:lnTo>
                  <a:lnTo>
                    <a:pt x="1483360" y="1436784"/>
                  </a:lnTo>
                  <a:lnTo>
                    <a:pt x="1483043" y="1438701"/>
                  </a:lnTo>
                  <a:lnTo>
                    <a:pt x="1482725" y="1441258"/>
                  </a:lnTo>
                  <a:lnTo>
                    <a:pt x="1481455" y="1444453"/>
                  </a:lnTo>
                  <a:lnTo>
                    <a:pt x="1478915" y="1450524"/>
                  </a:lnTo>
                  <a:lnTo>
                    <a:pt x="1475423" y="1456595"/>
                  </a:lnTo>
                  <a:lnTo>
                    <a:pt x="1471930" y="1462027"/>
                  </a:lnTo>
                  <a:lnTo>
                    <a:pt x="1469708" y="1464903"/>
                  </a:lnTo>
                  <a:lnTo>
                    <a:pt x="1467168" y="1466820"/>
                  </a:lnTo>
                  <a:lnTo>
                    <a:pt x="1464945" y="1468098"/>
                  </a:lnTo>
                  <a:lnTo>
                    <a:pt x="1463675" y="1468737"/>
                  </a:lnTo>
                  <a:lnTo>
                    <a:pt x="1462723" y="1468737"/>
                  </a:lnTo>
                  <a:lnTo>
                    <a:pt x="1462088" y="1468098"/>
                  </a:lnTo>
                  <a:lnTo>
                    <a:pt x="1461770" y="1467459"/>
                  </a:lnTo>
                  <a:lnTo>
                    <a:pt x="1460818" y="1466181"/>
                  </a:lnTo>
                  <a:lnTo>
                    <a:pt x="1460500" y="1462986"/>
                  </a:lnTo>
                  <a:lnTo>
                    <a:pt x="1460818" y="1458512"/>
                  </a:lnTo>
                  <a:lnTo>
                    <a:pt x="1462088" y="1447329"/>
                  </a:lnTo>
                  <a:lnTo>
                    <a:pt x="1463675" y="1435826"/>
                  </a:lnTo>
                  <a:lnTo>
                    <a:pt x="1465263" y="1424322"/>
                  </a:lnTo>
                  <a:lnTo>
                    <a:pt x="1467803" y="1413458"/>
                  </a:lnTo>
                  <a:lnTo>
                    <a:pt x="1469073" y="1408346"/>
                  </a:lnTo>
                  <a:lnTo>
                    <a:pt x="1470978" y="1403873"/>
                  </a:lnTo>
                  <a:lnTo>
                    <a:pt x="1472565" y="1399719"/>
                  </a:lnTo>
                  <a:lnTo>
                    <a:pt x="1474788" y="1395884"/>
                  </a:lnTo>
                  <a:lnTo>
                    <a:pt x="1476693" y="1393328"/>
                  </a:lnTo>
                  <a:lnTo>
                    <a:pt x="1479233" y="1390772"/>
                  </a:lnTo>
                  <a:lnTo>
                    <a:pt x="1482090" y="1389174"/>
                  </a:lnTo>
                  <a:lnTo>
                    <a:pt x="1483360" y="1388855"/>
                  </a:lnTo>
                  <a:lnTo>
                    <a:pt x="1484948" y="1388535"/>
                  </a:lnTo>
                  <a:lnTo>
                    <a:pt x="1574800" y="1371600"/>
                  </a:lnTo>
                  <a:close/>
                  <a:moveTo>
                    <a:pt x="325438" y="1127125"/>
                  </a:moveTo>
                  <a:lnTo>
                    <a:pt x="380683" y="1141095"/>
                  </a:lnTo>
                  <a:lnTo>
                    <a:pt x="381953" y="1141730"/>
                  </a:lnTo>
                  <a:lnTo>
                    <a:pt x="383858" y="1143000"/>
                  </a:lnTo>
                  <a:lnTo>
                    <a:pt x="385446" y="1144905"/>
                  </a:lnTo>
                  <a:lnTo>
                    <a:pt x="386716" y="1147445"/>
                  </a:lnTo>
                  <a:lnTo>
                    <a:pt x="387986" y="1150302"/>
                  </a:lnTo>
                  <a:lnTo>
                    <a:pt x="389256" y="1153477"/>
                  </a:lnTo>
                  <a:lnTo>
                    <a:pt x="391161" y="1161415"/>
                  </a:lnTo>
                  <a:lnTo>
                    <a:pt x="392748" y="1170305"/>
                  </a:lnTo>
                  <a:lnTo>
                    <a:pt x="393701" y="1179830"/>
                  </a:lnTo>
                  <a:lnTo>
                    <a:pt x="395288" y="1198562"/>
                  </a:lnTo>
                  <a:lnTo>
                    <a:pt x="395288" y="1202372"/>
                  </a:lnTo>
                  <a:lnTo>
                    <a:pt x="395288" y="1204595"/>
                  </a:lnTo>
                  <a:lnTo>
                    <a:pt x="394336" y="1206500"/>
                  </a:lnTo>
                  <a:lnTo>
                    <a:pt x="393701" y="1206817"/>
                  </a:lnTo>
                  <a:lnTo>
                    <a:pt x="393066" y="1206817"/>
                  </a:lnTo>
                  <a:lnTo>
                    <a:pt x="391796" y="1205865"/>
                  </a:lnTo>
                  <a:lnTo>
                    <a:pt x="390208" y="1204277"/>
                  </a:lnTo>
                  <a:lnTo>
                    <a:pt x="388938" y="1202372"/>
                  </a:lnTo>
                  <a:lnTo>
                    <a:pt x="386081" y="1197292"/>
                  </a:lnTo>
                  <a:lnTo>
                    <a:pt x="383858" y="1191577"/>
                  </a:lnTo>
                  <a:lnTo>
                    <a:pt x="381953" y="1185545"/>
                  </a:lnTo>
                  <a:lnTo>
                    <a:pt x="381636" y="1183005"/>
                  </a:lnTo>
                  <a:lnTo>
                    <a:pt x="381318" y="1180465"/>
                  </a:lnTo>
                  <a:lnTo>
                    <a:pt x="381001" y="1177290"/>
                  </a:lnTo>
                  <a:lnTo>
                    <a:pt x="380048" y="1174750"/>
                  </a:lnTo>
                  <a:lnTo>
                    <a:pt x="379731" y="1173480"/>
                  </a:lnTo>
                  <a:lnTo>
                    <a:pt x="379096" y="1172845"/>
                  </a:lnTo>
                  <a:lnTo>
                    <a:pt x="378461" y="1172845"/>
                  </a:lnTo>
                  <a:lnTo>
                    <a:pt x="377508" y="1172210"/>
                  </a:lnTo>
                  <a:lnTo>
                    <a:pt x="376873" y="1172845"/>
                  </a:lnTo>
                  <a:lnTo>
                    <a:pt x="376556" y="1173480"/>
                  </a:lnTo>
                  <a:lnTo>
                    <a:pt x="375603" y="1174115"/>
                  </a:lnTo>
                  <a:lnTo>
                    <a:pt x="374968" y="1175702"/>
                  </a:lnTo>
                  <a:lnTo>
                    <a:pt x="374333" y="1179512"/>
                  </a:lnTo>
                  <a:lnTo>
                    <a:pt x="373698" y="1184592"/>
                  </a:lnTo>
                  <a:lnTo>
                    <a:pt x="373698" y="1190625"/>
                  </a:lnTo>
                  <a:lnTo>
                    <a:pt x="373063" y="1196022"/>
                  </a:lnTo>
                  <a:lnTo>
                    <a:pt x="371476" y="1200150"/>
                  </a:lnTo>
                  <a:lnTo>
                    <a:pt x="370841" y="1202055"/>
                  </a:lnTo>
                  <a:lnTo>
                    <a:pt x="369571" y="1203960"/>
                  </a:lnTo>
                  <a:lnTo>
                    <a:pt x="368618" y="1205547"/>
                  </a:lnTo>
                  <a:lnTo>
                    <a:pt x="367031" y="1206500"/>
                  </a:lnTo>
                  <a:lnTo>
                    <a:pt x="365443" y="1207770"/>
                  </a:lnTo>
                  <a:lnTo>
                    <a:pt x="363538" y="1208405"/>
                  </a:lnTo>
                  <a:lnTo>
                    <a:pt x="361633" y="1209040"/>
                  </a:lnTo>
                  <a:lnTo>
                    <a:pt x="359411" y="1209675"/>
                  </a:lnTo>
                  <a:lnTo>
                    <a:pt x="357188" y="1209675"/>
                  </a:lnTo>
                  <a:lnTo>
                    <a:pt x="354648" y="1209675"/>
                  </a:lnTo>
                  <a:lnTo>
                    <a:pt x="352426" y="1208722"/>
                  </a:lnTo>
                  <a:lnTo>
                    <a:pt x="350203" y="1208087"/>
                  </a:lnTo>
                  <a:lnTo>
                    <a:pt x="348298" y="1206817"/>
                  </a:lnTo>
                  <a:lnTo>
                    <a:pt x="346393" y="1204912"/>
                  </a:lnTo>
                  <a:lnTo>
                    <a:pt x="344488" y="1203325"/>
                  </a:lnTo>
                  <a:lnTo>
                    <a:pt x="342901" y="1200785"/>
                  </a:lnTo>
                  <a:lnTo>
                    <a:pt x="339726" y="1195705"/>
                  </a:lnTo>
                  <a:lnTo>
                    <a:pt x="336868" y="1189355"/>
                  </a:lnTo>
                  <a:lnTo>
                    <a:pt x="334646" y="1182052"/>
                  </a:lnTo>
                  <a:lnTo>
                    <a:pt x="332423" y="1175067"/>
                  </a:lnTo>
                  <a:lnTo>
                    <a:pt x="330836" y="1167447"/>
                  </a:lnTo>
                  <a:lnTo>
                    <a:pt x="329566" y="1159827"/>
                  </a:lnTo>
                  <a:lnTo>
                    <a:pt x="327978" y="1152525"/>
                  </a:lnTo>
                  <a:lnTo>
                    <a:pt x="326391" y="1139507"/>
                  </a:lnTo>
                  <a:lnTo>
                    <a:pt x="325438" y="1127125"/>
                  </a:lnTo>
                  <a:close/>
                  <a:moveTo>
                    <a:pt x="1965325" y="1058863"/>
                  </a:moveTo>
                  <a:lnTo>
                    <a:pt x="1964373" y="1071293"/>
                  </a:lnTo>
                  <a:lnTo>
                    <a:pt x="1962785" y="1084361"/>
                  </a:lnTo>
                  <a:lnTo>
                    <a:pt x="1961833" y="1091692"/>
                  </a:lnTo>
                  <a:lnTo>
                    <a:pt x="1960245" y="1099022"/>
                  </a:lnTo>
                  <a:lnTo>
                    <a:pt x="1958340" y="1106672"/>
                  </a:lnTo>
                  <a:lnTo>
                    <a:pt x="1956118" y="1114321"/>
                  </a:lnTo>
                  <a:lnTo>
                    <a:pt x="1953895" y="1121014"/>
                  </a:lnTo>
                  <a:lnTo>
                    <a:pt x="1951038" y="1127389"/>
                  </a:lnTo>
                  <a:lnTo>
                    <a:pt x="1948180" y="1132807"/>
                  </a:lnTo>
                  <a:lnTo>
                    <a:pt x="1946275" y="1135038"/>
                  </a:lnTo>
                  <a:lnTo>
                    <a:pt x="1944370" y="1136951"/>
                  </a:lnTo>
                  <a:lnTo>
                    <a:pt x="1942465" y="1138863"/>
                  </a:lnTo>
                  <a:lnTo>
                    <a:pt x="1940560" y="1139819"/>
                  </a:lnTo>
                  <a:lnTo>
                    <a:pt x="1938655" y="1141094"/>
                  </a:lnTo>
                  <a:lnTo>
                    <a:pt x="1936433" y="1141413"/>
                  </a:lnTo>
                  <a:lnTo>
                    <a:pt x="1933893" y="1141413"/>
                  </a:lnTo>
                  <a:lnTo>
                    <a:pt x="1931353" y="1141413"/>
                  </a:lnTo>
                  <a:lnTo>
                    <a:pt x="1928813" y="1141094"/>
                  </a:lnTo>
                  <a:lnTo>
                    <a:pt x="1927225" y="1140775"/>
                  </a:lnTo>
                  <a:lnTo>
                    <a:pt x="1925320" y="1139501"/>
                  </a:lnTo>
                  <a:lnTo>
                    <a:pt x="1923733" y="1138863"/>
                  </a:lnTo>
                  <a:lnTo>
                    <a:pt x="1922145" y="1137269"/>
                  </a:lnTo>
                  <a:lnTo>
                    <a:pt x="1921193" y="1135676"/>
                  </a:lnTo>
                  <a:lnTo>
                    <a:pt x="1919923" y="1134401"/>
                  </a:lnTo>
                  <a:lnTo>
                    <a:pt x="1919288" y="1132489"/>
                  </a:lnTo>
                  <a:lnTo>
                    <a:pt x="1917700" y="1127708"/>
                  </a:lnTo>
                  <a:lnTo>
                    <a:pt x="1917383" y="1122608"/>
                  </a:lnTo>
                  <a:lnTo>
                    <a:pt x="1917065" y="1116552"/>
                  </a:lnTo>
                  <a:lnTo>
                    <a:pt x="1916430" y="1111134"/>
                  </a:lnTo>
                  <a:lnTo>
                    <a:pt x="1915795" y="1107628"/>
                  </a:lnTo>
                  <a:lnTo>
                    <a:pt x="1915160" y="1106353"/>
                  </a:lnTo>
                  <a:lnTo>
                    <a:pt x="1914525" y="1105078"/>
                  </a:lnTo>
                  <a:lnTo>
                    <a:pt x="1913890" y="1104441"/>
                  </a:lnTo>
                  <a:lnTo>
                    <a:pt x="1913255" y="1104441"/>
                  </a:lnTo>
                  <a:lnTo>
                    <a:pt x="1912303" y="1104441"/>
                  </a:lnTo>
                  <a:lnTo>
                    <a:pt x="1911668" y="1104759"/>
                  </a:lnTo>
                  <a:lnTo>
                    <a:pt x="1911350" y="1105078"/>
                  </a:lnTo>
                  <a:lnTo>
                    <a:pt x="1910398" y="1106353"/>
                  </a:lnTo>
                  <a:lnTo>
                    <a:pt x="1909763" y="1108903"/>
                  </a:lnTo>
                  <a:lnTo>
                    <a:pt x="1909445" y="1112409"/>
                  </a:lnTo>
                  <a:lnTo>
                    <a:pt x="1909445" y="1114640"/>
                  </a:lnTo>
                  <a:lnTo>
                    <a:pt x="1908810" y="1117190"/>
                  </a:lnTo>
                  <a:lnTo>
                    <a:pt x="1907223" y="1123246"/>
                  </a:lnTo>
                  <a:lnTo>
                    <a:pt x="1904683" y="1129301"/>
                  </a:lnTo>
                  <a:lnTo>
                    <a:pt x="1901825" y="1134401"/>
                  </a:lnTo>
                  <a:lnTo>
                    <a:pt x="1900238" y="1136632"/>
                  </a:lnTo>
                  <a:lnTo>
                    <a:pt x="1899285" y="1137907"/>
                  </a:lnTo>
                  <a:lnTo>
                    <a:pt x="1898015" y="1138863"/>
                  </a:lnTo>
                  <a:lnTo>
                    <a:pt x="1897063" y="1139182"/>
                  </a:lnTo>
                  <a:lnTo>
                    <a:pt x="1896110" y="1138544"/>
                  </a:lnTo>
                  <a:lnTo>
                    <a:pt x="1895475" y="1136951"/>
                  </a:lnTo>
                  <a:lnTo>
                    <a:pt x="1895475" y="1134401"/>
                  </a:lnTo>
                  <a:lnTo>
                    <a:pt x="1895475" y="1130576"/>
                  </a:lnTo>
                  <a:lnTo>
                    <a:pt x="1897380" y="1111771"/>
                  </a:lnTo>
                  <a:lnTo>
                    <a:pt x="1898650" y="1102210"/>
                  </a:lnTo>
                  <a:lnTo>
                    <a:pt x="1899920" y="1093604"/>
                  </a:lnTo>
                  <a:lnTo>
                    <a:pt x="1901825" y="1085636"/>
                  </a:lnTo>
                  <a:lnTo>
                    <a:pt x="1902778" y="1082130"/>
                  </a:lnTo>
                  <a:lnTo>
                    <a:pt x="1904048" y="1079261"/>
                  </a:lnTo>
                  <a:lnTo>
                    <a:pt x="1905318" y="1076393"/>
                  </a:lnTo>
                  <a:lnTo>
                    <a:pt x="1906905" y="1074481"/>
                  </a:lnTo>
                  <a:lnTo>
                    <a:pt x="1908810" y="1073524"/>
                  </a:lnTo>
                  <a:lnTo>
                    <a:pt x="1910398" y="1072887"/>
                  </a:lnTo>
                  <a:lnTo>
                    <a:pt x="1965325" y="1058863"/>
                  </a:lnTo>
                  <a:close/>
                  <a:moveTo>
                    <a:pt x="1336576" y="538163"/>
                  </a:moveTo>
                  <a:lnTo>
                    <a:pt x="1350233" y="538481"/>
                  </a:lnTo>
                  <a:lnTo>
                    <a:pt x="1363890" y="539116"/>
                  </a:lnTo>
                  <a:lnTo>
                    <a:pt x="1377547" y="541021"/>
                  </a:lnTo>
                  <a:lnTo>
                    <a:pt x="1391522" y="543243"/>
                  </a:lnTo>
                  <a:lnTo>
                    <a:pt x="1405497" y="546101"/>
                  </a:lnTo>
                  <a:lnTo>
                    <a:pt x="1418836" y="549276"/>
                  </a:lnTo>
                  <a:lnTo>
                    <a:pt x="1432493" y="553086"/>
                  </a:lnTo>
                  <a:lnTo>
                    <a:pt x="1446150" y="557531"/>
                  </a:lnTo>
                  <a:lnTo>
                    <a:pt x="1459490" y="562611"/>
                  </a:lnTo>
                  <a:lnTo>
                    <a:pt x="1472829" y="567373"/>
                  </a:lnTo>
                  <a:lnTo>
                    <a:pt x="1485533" y="573088"/>
                  </a:lnTo>
                  <a:lnTo>
                    <a:pt x="1498237" y="578803"/>
                  </a:lnTo>
                  <a:lnTo>
                    <a:pt x="1510306" y="584836"/>
                  </a:lnTo>
                  <a:lnTo>
                    <a:pt x="1522375" y="590868"/>
                  </a:lnTo>
                  <a:lnTo>
                    <a:pt x="1534127" y="597218"/>
                  </a:lnTo>
                  <a:lnTo>
                    <a:pt x="1544925" y="603568"/>
                  </a:lnTo>
                  <a:lnTo>
                    <a:pt x="1555724" y="609918"/>
                  </a:lnTo>
                  <a:lnTo>
                    <a:pt x="1565887" y="616268"/>
                  </a:lnTo>
                  <a:lnTo>
                    <a:pt x="1575415" y="622618"/>
                  </a:lnTo>
                  <a:lnTo>
                    <a:pt x="1584944" y="629285"/>
                  </a:lnTo>
                  <a:lnTo>
                    <a:pt x="1593201" y="635000"/>
                  </a:lnTo>
                  <a:lnTo>
                    <a:pt x="1600824" y="641033"/>
                  </a:lnTo>
                  <a:lnTo>
                    <a:pt x="1608129" y="647065"/>
                  </a:lnTo>
                  <a:lnTo>
                    <a:pt x="1614481" y="652780"/>
                  </a:lnTo>
                  <a:lnTo>
                    <a:pt x="1620198" y="657860"/>
                  </a:lnTo>
                  <a:lnTo>
                    <a:pt x="1624644" y="662623"/>
                  </a:lnTo>
                  <a:lnTo>
                    <a:pt x="1628773" y="667068"/>
                  </a:lnTo>
                  <a:lnTo>
                    <a:pt x="1631949" y="671195"/>
                  </a:lnTo>
                  <a:lnTo>
                    <a:pt x="1634172" y="674688"/>
                  </a:lnTo>
                  <a:lnTo>
                    <a:pt x="1635443" y="677545"/>
                  </a:lnTo>
                  <a:lnTo>
                    <a:pt x="1636395" y="683578"/>
                  </a:lnTo>
                  <a:lnTo>
                    <a:pt x="1636713" y="691515"/>
                  </a:lnTo>
                  <a:lnTo>
                    <a:pt x="1636713" y="702310"/>
                  </a:lnTo>
                  <a:lnTo>
                    <a:pt x="1636395" y="715328"/>
                  </a:lnTo>
                  <a:lnTo>
                    <a:pt x="1635125" y="746760"/>
                  </a:lnTo>
                  <a:lnTo>
                    <a:pt x="1633219" y="785178"/>
                  </a:lnTo>
                  <a:lnTo>
                    <a:pt x="1630361" y="829628"/>
                  </a:lnTo>
                  <a:lnTo>
                    <a:pt x="1626867" y="878523"/>
                  </a:lnTo>
                  <a:lnTo>
                    <a:pt x="1622738" y="930593"/>
                  </a:lnTo>
                  <a:lnTo>
                    <a:pt x="1617974" y="984568"/>
                  </a:lnTo>
                  <a:lnTo>
                    <a:pt x="1612893" y="1039496"/>
                  </a:lnTo>
                  <a:lnTo>
                    <a:pt x="1607811" y="1093471"/>
                  </a:lnTo>
                  <a:lnTo>
                    <a:pt x="1602412" y="1146176"/>
                  </a:lnTo>
                  <a:lnTo>
                    <a:pt x="1597330" y="1195388"/>
                  </a:lnTo>
                  <a:lnTo>
                    <a:pt x="1591931" y="1240473"/>
                  </a:lnTo>
                  <a:lnTo>
                    <a:pt x="1586532" y="1280478"/>
                  </a:lnTo>
                  <a:lnTo>
                    <a:pt x="1582085" y="1313181"/>
                  </a:lnTo>
                  <a:lnTo>
                    <a:pt x="1579862" y="1326516"/>
                  </a:lnTo>
                  <a:lnTo>
                    <a:pt x="1577639" y="1337946"/>
                  </a:lnTo>
                  <a:lnTo>
                    <a:pt x="1562076" y="1343978"/>
                  </a:lnTo>
                  <a:lnTo>
                    <a:pt x="1547149" y="1348741"/>
                  </a:lnTo>
                  <a:lnTo>
                    <a:pt x="1533174" y="1352868"/>
                  </a:lnTo>
                  <a:lnTo>
                    <a:pt x="1526504" y="1354456"/>
                  </a:lnTo>
                  <a:lnTo>
                    <a:pt x="1519835" y="1356043"/>
                  </a:lnTo>
                  <a:lnTo>
                    <a:pt x="1513800" y="1356996"/>
                  </a:lnTo>
                  <a:lnTo>
                    <a:pt x="1507766" y="1357948"/>
                  </a:lnTo>
                  <a:lnTo>
                    <a:pt x="1502049" y="1358266"/>
                  </a:lnTo>
                  <a:lnTo>
                    <a:pt x="1496332" y="1358266"/>
                  </a:lnTo>
                  <a:lnTo>
                    <a:pt x="1491568" y="1357948"/>
                  </a:lnTo>
                  <a:lnTo>
                    <a:pt x="1487121" y="1356996"/>
                  </a:lnTo>
                  <a:lnTo>
                    <a:pt x="1482357" y="1356361"/>
                  </a:lnTo>
                  <a:lnTo>
                    <a:pt x="1478864" y="1354773"/>
                  </a:lnTo>
                  <a:lnTo>
                    <a:pt x="1479816" y="1336041"/>
                  </a:lnTo>
                  <a:lnTo>
                    <a:pt x="1481404" y="1308418"/>
                  </a:lnTo>
                  <a:lnTo>
                    <a:pt x="1482992" y="1274128"/>
                  </a:lnTo>
                  <a:lnTo>
                    <a:pt x="1483945" y="1233806"/>
                  </a:lnTo>
                  <a:lnTo>
                    <a:pt x="1486486" y="1141096"/>
                  </a:lnTo>
                  <a:lnTo>
                    <a:pt x="1487439" y="1091883"/>
                  </a:lnTo>
                  <a:lnTo>
                    <a:pt x="1488074" y="1042353"/>
                  </a:lnTo>
                  <a:lnTo>
                    <a:pt x="1488392" y="993776"/>
                  </a:lnTo>
                  <a:lnTo>
                    <a:pt x="1489027" y="947738"/>
                  </a:lnTo>
                  <a:lnTo>
                    <a:pt x="1488392" y="905511"/>
                  </a:lnTo>
                  <a:lnTo>
                    <a:pt x="1487756" y="868681"/>
                  </a:lnTo>
                  <a:lnTo>
                    <a:pt x="1486486" y="838201"/>
                  </a:lnTo>
                  <a:lnTo>
                    <a:pt x="1486168" y="826136"/>
                  </a:lnTo>
                  <a:lnTo>
                    <a:pt x="1485216" y="815976"/>
                  </a:lnTo>
                  <a:lnTo>
                    <a:pt x="1484263" y="808038"/>
                  </a:lnTo>
                  <a:lnTo>
                    <a:pt x="1483310" y="802958"/>
                  </a:lnTo>
                  <a:lnTo>
                    <a:pt x="1482357" y="801371"/>
                  </a:lnTo>
                  <a:lnTo>
                    <a:pt x="1482040" y="800101"/>
                  </a:lnTo>
                  <a:lnTo>
                    <a:pt x="1481404" y="800101"/>
                  </a:lnTo>
                  <a:lnTo>
                    <a:pt x="1480452" y="800736"/>
                  </a:lnTo>
                  <a:lnTo>
                    <a:pt x="1476958" y="805498"/>
                  </a:lnTo>
                  <a:lnTo>
                    <a:pt x="1472829" y="810896"/>
                  </a:lnTo>
                  <a:lnTo>
                    <a:pt x="1465206" y="821691"/>
                  </a:lnTo>
                  <a:lnTo>
                    <a:pt x="1463301" y="824231"/>
                  </a:lnTo>
                  <a:lnTo>
                    <a:pt x="1438845" y="1187768"/>
                  </a:lnTo>
                  <a:lnTo>
                    <a:pt x="1432175" y="1263968"/>
                  </a:lnTo>
                  <a:lnTo>
                    <a:pt x="1426776" y="1322706"/>
                  </a:lnTo>
                  <a:lnTo>
                    <a:pt x="1421694" y="1375728"/>
                  </a:lnTo>
                  <a:lnTo>
                    <a:pt x="1420742" y="1381126"/>
                  </a:lnTo>
                  <a:lnTo>
                    <a:pt x="1418201" y="1389381"/>
                  </a:lnTo>
                  <a:lnTo>
                    <a:pt x="1415025" y="1397636"/>
                  </a:lnTo>
                  <a:lnTo>
                    <a:pt x="1411531" y="1405573"/>
                  </a:lnTo>
                  <a:lnTo>
                    <a:pt x="1407720" y="1413828"/>
                  </a:lnTo>
                  <a:lnTo>
                    <a:pt x="1403591" y="1421766"/>
                  </a:lnTo>
                  <a:lnTo>
                    <a:pt x="1398827" y="1430021"/>
                  </a:lnTo>
                  <a:lnTo>
                    <a:pt x="1393745" y="1437958"/>
                  </a:lnTo>
                  <a:lnTo>
                    <a:pt x="1388981" y="1445578"/>
                  </a:lnTo>
                  <a:lnTo>
                    <a:pt x="1342928" y="2051051"/>
                  </a:lnTo>
                  <a:lnTo>
                    <a:pt x="1220651" y="2051051"/>
                  </a:lnTo>
                  <a:lnTo>
                    <a:pt x="1159670" y="1569403"/>
                  </a:lnTo>
                  <a:lnTo>
                    <a:pt x="1151730" y="1570356"/>
                  </a:lnTo>
                  <a:lnTo>
                    <a:pt x="1148237" y="1570673"/>
                  </a:lnTo>
                  <a:lnTo>
                    <a:pt x="1144108" y="1570991"/>
                  </a:lnTo>
                  <a:lnTo>
                    <a:pt x="1138709" y="1570673"/>
                  </a:lnTo>
                  <a:lnTo>
                    <a:pt x="1133945" y="1570038"/>
                  </a:lnTo>
                  <a:lnTo>
                    <a:pt x="1076140" y="2049146"/>
                  </a:lnTo>
                  <a:lnTo>
                    <a:pt x="949099" y="2051051"/>
                  </a:lnTo>
                  <a:lnTo>
                    <a:pt x="902728" y="1437641"/>
                  </a:lnTo>
                  <a:lnTo>
                    <a:pt x="894153" y="1423988"/>
                  </a:lnTo>
                  <a:lnTo>
                    <a:pt x="890024" y="1417321"/>
                  </a:lnTo>
                  <a:lnTo>
                    <a:pt x="885895" y="1410018"/>
                  </a:lnTo>
                  <a:lnTo>
                    <a:pt x="882084" y="1403033"/>
                  </a:lnTo>
                  <a:lnTo>
                    <a:pt x="879226" y="1396048"/>
                  </a:lnTo>
                  <a:lnTo>
                    <a:pt x="876050" y="1389063"/>
                  </a:lnTo>
                  <a:lnTo>
                    <a:pt x="873191" y="1381443"/>
                  </a:lnTo>
                  <a:lnTo>
                    <a:pt x="872874" y="1375728"/>
                  </a:lnTo>
                  <a:lnTo>
                    <a:pt x="870650" y="1353186"/>
                  </a:lnTo>
                  <a:lnTo>
                    <a:pt x="864933" y="1293496"/>
                  </a:lnTo>
                  <a:lnTo>
                    <a:pt x="856676" y="1203643"/>
                  </a:lnTo>
                  <a:lnTo>
                    <a:pt x="847465" y="1091248"/>
                  </a:lnTo>
                  <a:lnTo>
                    <a:pt x="828726" y="815023"/>
                  </a:lnTo>
                  <a:lnTo>
                    <a:pt x="824915" y="811848"/>
                  </a:lnTo>
                  <a:lnTo>
                    <a:pt x="821739" y="808038"/>
                  </a:lnTo>
                  <a:lnTo>
                    <a:pt x="813799" y="800736"/>
                  </a:lnTo>
                  <a:lnTo>
                    <a:pt x="813481" y="800101"/>
                  </a:lnTo>
                  <a:lnTo>
                    <a:pt x="812529" y="801053"/>
                  </a:lnTo>
                  <a:lnTo>
                    <a:pt x="811893" y="803911"/>
                  </a:lnTo>
                  <a:lnTo>
                    <a:pt x="811576" y="809943"/>
                  </a:lnTo>
                  <a:lnTo>
                    <a:pt x="810623" y="818198"/>
                  </a:lnTo>
                  <a:lnTo>
                    <a:pt x="810305" y="841058"/>
                  </a:lnTo>
                  <a:lnTo>
                    <a:pt x="810623" y="872491"/>
                  </a:lnTo>
                  <a:lnTo>
                    <a:pt x="811576" y="909638"/>
                  </a:lnTo>
                  <a:lnTo>
                    <a:pt x="812846" y="951866"/>
                  </a:lnTo>
                  <a:lnTo>
                    <a:pt x="816340" y="1046481"/>
                  </a:lnTo>
                  <a:lnTo>
                    <a:pt x="820786" y="1144906"/>
                  </a:lnTo>
                  <a:lnTo>
                    <a:pt x="825233" y="1236981"/>
                  </a:lnTo>
                  <a:lnTo>
                    <a:pt x="829997" y="1311593"/>
                  </a:lnTo>
                  <a:lnTo>
                    <a:pt x="831903" y="1338581"/>
                  </a:lnTo>
                  <a:lnTo>
                    <a:pt x="833173" y="1357948"/>
                  </a:lnTo>
                  <a:lnTo>
                    <a:pt x="823962" y="1357948"/>
                  </a:lnTo>
                  <a:lnTo>
                    <a:pt x="812211" y="1358266"/>
                  </a:lnTo>
                  <a:lnTo>
                    <a:pt x="798236" y="1357948"/>
                  </a:lnTo>
                  <a:lnTo>
                    <a:pt x="790932" y="1357313"/>
                  </a:lnTo>
                  <a:lnTo>
                    <a:pt x="782991" y="1356678"/>
                  </a:lnTo>
                  <a:lnTo>
                    <a:pt x="775051" y="1355726"/>
                  </a:lnTo>
                  <a:lnTo>
                    <a:pt x="766794" y="1354456"/>
                  </a:lnTo>
                  <a:lnTo>
                    <a:pt x="758536" y="1352551"/>
                  </a:lnTo>
                  <a:lnTo>
                    <a:pt x="749643" y="1350328"/>
                  </a:lnTo>
                  <a:lnTo>
                    <a:pt x="741385" y="1347153"/>
                  </a:lnTo>
                  <a:lnTo>
                    <a:pt x="732810" y="1343978"/>
                  </a:lnTo>
                  <a:lnTo>
                    <a:pt x="724552" y="1340168"/>
                  </a:lnTo>
                  <a:lnTo>
                    <a:pt x="716612" y="1335406"/>
                  </a:lnTo>
                  <a:lnTo>
                    <a:pt x="714389" y="1323976"/>
                  </a:lnTo>
                  <a:lnTo>
                    <a:pt x="712483" y="1310958"/>
                  </a:lnTo>
                  <a:lnTo>
                    <a:pt x="708037" y="1279208"/>
                  </a:lnTo>
                  <a:lnTo>
                    <a:pt x="703908" y="1241108"/>
                  </a:lnTo>
                  <a:lnTo>
                    <a:pt x="699779" y="1198246"/>
                  </a:lnTo>
                  <a:lnTo>
                    <a:pt x="695650" y="1151256"/>
                  </a:lnTo>
                  <a:lnTo>
                    <a:pt x="691521" y="1101726"/>
                  </a:lnTo>
                  <a:lnTo>
                    <a:pt x="687710" y="1050608"/>
                  </a:lnTo>
                  <a:lnTo>
                    <a:pt x="684216" y="998856"/>
                  </a:lnTo>
                  <a:lnTo>
                    <a:pt x="681358" y="948056"/>
                  </a:lnTo>
                  <a:lnTo>
                    <a:pt x="678182" y="899161"/>
                  </a:lnTo>
                  <a:lnTo>
                    <a:pt x="676594" y="852806"/>
                  </a:lnTo>
                  <a:lnTo>
                    <a:pt x="674688" y="811213"/>
                  </a:lnTo>
                  <a:lnTo>
                    <a:pt x="673418" y="774701"/>
                  </a:lnTo>
                  <a:lnTo>
                    <a:pt x="673100" y="744855"/>
                  </a:lnTo>
                  <a:lnTo>
                    <a:pt x="673418" y="732473"/>
                  </a:lnTo>
                  <a:lnTo>
                    <a:pt x="673418" y="722630"/>
                  </a:lnTo>
                  <a:lnTo>
                    <a:pt x="674053" y="715010"/>
                  </a:lnTo>
                  <a:lnTo>
                    <a:pt x="675006" y="709295"/>
                  </a:lnTo>
                  <a:lnTo>
                    <a:pt x="675323" y="704850"/>
                  </a:lnTo>
                  <a:lnTo>
                    <a:pt x="675641" y="699770"/>
                  </a:lnTo>
                  <a:lnTo>
                    <a:pt x="676594" y="695643"/>
                  </a:lnTo>
                  <a:lnTo>
                    <a:pt x="677547" y="691198"/>
                  </a:lnTo>
                  <a:lnTo>
                    <a:pt x="679135" y="686753"/>
                  </a:lnTo>
                  <a:lnTo>
                    <a:pt x="680723" y="682625"/>
                  </a:lnTo>
                  <a:lnTo>
                    <a:pt x="682311" y="678498"/>
                  </a:lnTo>
                  <a:lnTo>
                    <a:pt x="684216" y="674370"/>
                  </a:lnTo>
                  <a:lnTo>
                    <a:pt x="688980" y="666433"/>
                  </a:lnTo>
                  <a:lnTo>
                    <a:pt x="694380" y="658495"/>
                  </a:lnTo>
                  <a:lnTo>
                    <a:pt x="700414" y="650875"/>
                  </a:lnTo>
                  <a:lnTo>
                    <a:pt x="707719" y="643890"/>
                  </a:lnTo>
                  <a:lnTo>
                    <a:pt x="715024" y="636588"/>
                  </a:lnTo>
                  <a:lnTo>
                    <a:pt x="723917" y="630238"/>
                  </a:lnTo>
                  <a:lnTo>
                    <a:pt x="732810" y="623571"/>
                  </a:lnTo>
                  <a:lnTo>
                    <a:pt x="742338" y="617538"/>
                  </a:lnTo>
                  <a:lnTo>
                    <a:pt x="752501" y="611506"/>
                  </a:lnTo>
                  <a:lnTo>
                    <a:pt x="763300" y="605791"/>
                  </a:lnTo>
                  <a:lnTo>
                    <a:pt x="774098" y="600076"/>
                  </a:lnTo>
                  <a:lnTo>
                    <a:pt x="785850" y="594996"/>
                  </a:lnTo>
                  <a:lnTo>
                    <a:pt x="797919" y="589916"/>
                  </a:lnTo>
                  <a:lnTo>
                    <a:pt x="810305" y="585153"/>
                  </a:lnTo>
                  <a:lnTo>
                    <a:pt x="823010" y="580708"/>
                  </a:lnTo>
                  <a:lnTo>
                    <a:pt x="836031" y="576581"/>
                  </a:lnTo>
                  <a:lnTo>
                    <a:pt x="849053" y="572453"/>
                  </a:lnTo>
                  <a:lnTo>
                    <a:pt x="862710" y="568326"/>
                  </a:lnTo>
                  <a:lnTo>
                    <a:pt x="876050" y="564516"/>
                  </a:lnTo>
                  <a:lnTo>
                    <a:pt x="890024" y="561023"/>
                  </a:lnTo>
                  <a:lnTo>
                    <a:pt x="917973" y="554673"/>
                  </a:lnTo>
                  <a:lnTo>
                    <a:pt x="945605" y="548958"/>
                  </a:lnTo>
                  <a:lnTo>
                    <a:pt x="973554" y="544196"/>
                  </a:lnTo>
                  <a:lnTo>
                    <a:pt x="1000551" y="540386"/>
                  </a:lnTo>
                  <a:lnTo>
                    <a:pt x="1004044" y="540068"/>
                  </a:lnTo>
                  <a:lnTo>
                    <a:pt x="1006903" y="539751"/>
                  </a:lnTo>
                  <a:lnTo>
                    <a:pt x="1013573" y="540068"/>
                  </a:lnTo>
                  <a:lnTo>
                    <a:pt x="1102184" y="867411"/>
                  </a:lnTo>
                  <a:lnTo>
                    <a:pt x="1104090" y="854711"/>
                  </a:lnTo>
                  <a:lnTo>
                    <a:pt x="1134580" y="629920"/>
                  </a:lnTo>
                  <a:lnTo>
                    <a:pt x="1126004" y="607696"/>
                  </a:lnTo>
                  <a:lnTo>
                    <a:pt x="1142837" y="578486"/>
                  </a:lnTo>
                  <a:lnTo>
                    <a:pt x="1181585" y="577851"/>
                  </a:lnTo>
                  <a:lnTo>
                    <a:pt x="1197783" y="607696"/>
                  </a:lnTo>
                  <a:lnTo>
                    <a:pt x="1190161" y="634048"/>
                  </a:lnTo>
                  <a:lnTo>
                    <a:pt x="1217792" y="871221"/>
                  </a:lnTo>
                  <a:lnTo>
                    <a:pt x="1290524" y="550546"/>
                  </a:lnTo>
                  <a:lnTo>
                    <a:pt x="1298781" y="546736"/>
                  </a:lnTo>
                  <a:lnTo>
                    <a:pt x="1304816" y="543243"/>
                  </a:lnTo>
                  <a:lnTo>
                    <a:pt x="1308627" y="541021"/>
                  </a:lnTo>
                  <a:lnTo>
                    <a:pt x="1309580" y="540386"/>
                  </a:lnTo>
                  <a:lnTo>
                    <a:pt x="1322919" y="538798"/>
                  </a:lnTo>
                  <a:lnTo>
                    <a:pt x="1336576" y="538163"/>
                  </a:lnTo>
                  <a:close/>
                  <a:moveTo>
                    <a:pt x="498483" y="458789"/>
                  </a:moveTo>
                  <a:lnTo>
                    <a:pt x="502617" y="458789"/>
                  </a:lnTo>
                  <a:lnTo>
                    <a:pt x="508660" y="488634"/>
                  </a:lnTo>
                  <a:lnTo>
                    <a:pt x="557318" y="729933"/>
                  </a:lnTo>
                  <a:lnTo>
                    <a:pt x="558590" y="719138"/>
                  </a:lnTo>
                  <a:lnTo>
                    <a:pt x="577354" y="533084"/>
                  </a:lnTo>
                  <a:lnTo>
                    <a:pt x="571947" y="514669"/>
                  </a:lnTo>
                  <a:lnTo>
                    <a:pt x="577672" y="501651"/>
                  </a:lnTo>
                  <a:lnTo>
                    <a:pt x="582442" y="490539"/>
                  </a:lnTo>
                  <a:lnTo>
                    <a:pt x="606294" y="490221"/>
                  </a:lnTo>
                  <a:lnTo>
                    <a:pt x="610747" y="501969"/>
                  </a:lnTo>
                  <a:lnTo>
                    <a:pt x="616471" y="514669"/>
                  </a:lnTo>
                  <a:lnTo>
                    <a:pt x="611701" y="536576"/>
                  </a:lnTo>
                  <a:lnTo>
                    <a:pt x="622196" y="655955"/>
                  </a:lnTo>
                  <a:lnTo>
                    <a:pt x="618061" y="664845"/>
                  </a:lnTo>
                  <a:lnTo>
                    <a:pt x="614563" y="673735"/>
                  </a:lnTo>
                  <a:lnTo>
                    <a:pt x="611701" y="682308"/>
                  </a:lnTo>
                  <a:lnTo>
                    <a:pt x="609475" y="691198"/>
                  </a:lnTo>
                  <a:lnTo>
                    <a:pt x="607566" y="699770"/>
                  </a:lnTo>
                  <a:lnTo>
                    <a:pt x="605976" y="708025"/>
                  </a:lnTo>
                  <a:lnTo>
                    <a:pt x="604704" y="716598"/>
                  </a:lnTo>
                  <a:lnTo>
                    <a:pt x="604068" y="724853"/>
                  </a:lnTo>
                  <a:lnTo>
                    <a:pt x="603750" y="735330"/>
                  </a:lnTo>
                  <a:lnTo>
                    <a:pt x="603432" y="747395"/>
                  </a:lnTo>
                  <a:lnTo>
                    <a:pt x="602796" y="777240"/>
                  </a:lnTo>
                  <a:lnTo>
                    <a:pt x="603750" y="812165"/>
                  </a:lnTo>
                  <a:lnTo>
                    <a:pt x="604704" y="851535"/>
                  </a:lnTo>
                  <a:lnTo>
                    <a:pt x="606612" y="894715"/>
                  </a:lnTo>
                  <a:lnTo>
                    <a:pt x="609475" y="941070"/>
                  </a:lnTo>
                  <a:lnTo>
                    <a:pt x="612019" y="988695"/>
                  </a:lnTo>
                  <a:lnTo>
                    <a:pt x="615199" y="1037273"/>
                  </a:lnTo>
                  <a:lnTo>
                    <a:pt x="619015" y="1085533"/>
                  </a:lnTo>
                  <a:lnTo>
                    <a:pt x="622832" y="1132523"/>
                  </a:lnTo>
                  <a:lnTo>
                    <a:pt x="626648" y="1177608"/>
                  </a:lnTo>
                  <a:lnTo>
                    <a:pt x="630465" y="1219200"/>
                  </a:lnTo>
                  <a:lnTo>
                    <a:pt x="634599" y="1256983"/>
                  </a:lnTo>
                  <a:lnTo>
                    <a:pt x="638415" y="1289685"/>
                  </a:lnTo>
                  <a:lnTo>
                    <a:pt x="641595" y="1316038"/>
                  </a:lnTo>
                  <a:lnTo>
                    <a:pt x="643504" y="1326833"/>
                  </a:lnTo>
                  <a:lnTo>
                    <a:pt x="645094" y="1335405"/>
                  </a:lnTo>
                  <a:lnTo>
                    <a:pt x="646366" y="1339215"/>
                  </a:lnTo>
                  <a:lnTo>
                    <a:pt x="648910" y="1348423"/>
                  </a:lnTo>
                  <a:lnTo>
                    <a:pt x="651773" y="1356678"/>
                  </a:lnTo>
                  <a:lnTo>
                    <a:pt x="655907" y="1364615"/>
                  </a:lnTo>
                  <a:lnTo>
                    <a:pt x="660677" y="1372235"/>
                  </a:lnTo>
                  <a:lnTo>
                    <a:pt x="666084" y="1379538"/>
                  </a:lnTo>
                  <a:lnTo>
                    <a:pt x="671808" y="1386205"/>
                  </a:lnTo>
                  <a:lnTo>
                    <a:pt x="678487" y="1392238"/>
                  </a:lnTo>
                  <a:lnTo>
                    <a:pt x="685801" y="1398270"/>
                  </a:lnTo>
                  <a:lnTo>
                    <a:pt x="653681" y="1631951"/>
                  </a:lnTo>
                  <a:lnTo>
                    <a:pt x="644458" y="1700213"/>
                  </a:lnTo>
                  <a:lnTo>
                    <a:pt x="640323" y="1698626"/>
                  </a:lnTo>
                  <a:lnTo>
                    <a:pt x="636189" y="1696721"/>
                  </a:lnTo>
                  <a:lnTo>
                    <a:pt x="630783" y="1694181"/>
                  </a:lnTo>
                  <a:lnTo>
                    <a:pt x="625058" y="1690053"/>
                  </a:lnTo>
                  <a:lnTo>
                    <a:pt x="622196" y="1687831"/>
                  </a:lnTo>
                  <a:lnTo>
                    <a:pt x="619333" y="1685291"/>
                  </a:lnTo>
                  <a:lnTo>
                    <a:pt x="617743" y="1683386"/>
                  </a:lnTo>
                  <a:lnTo>
                    <a:pt x="616153" y="1681163"/>
                  </a:lnTo>
                  <a:lnTo>
                    <a:pt x="612973" y="1675766"/>
                  </a:lnTo>
                  <a:lnTo>
                    <a:pt x="610429" y="1669733"/>
                  </a:lnTo>
                  <a:lnTo>
                    <a:pt x="608203" y="1663383"/>
                  </a:lnTo>
                  <a:lnTo>
                    <a:pt x="604704" y="1652906"/>
                  </a:lnTo>
                  <a:lnTo>
                    <a:pt x="603750" y="1648778"/>
                  </a:lnTo>
                  <a:lnTo>
                    <a:pt x="599934" y="1608138"/>
                  </a:lnTo>
                  <a:lnTo>
                    <a:pt x="589121" y="1487488"/>
                  </a:lnTo>
                  <a:lnTo>
                    <a:pt x="578944" y="1601788"/>
                  </a:lnTo>
                  <a:lnTo>
                    <a:pt x="574810" y="1648778"/>
                  </a:lnTo>
                  <a:lnTo>
                    <a:pt x="573537" y="1652906"/>
                  </a:lnTo>
                  <a:lnTo>
                    <a:pt x="570039" y="1663383"/>
                  </a:lnTo>
                  <a:lnTo>
                    <a:pt x="567813" y="1669733"/>
                  </a:lnTo>
                  <a:lnTo>
                    <a:pt x="565269" y="1675766"/>
                  </a:lnTo>
                  <a:lnTo>
                    <a:pt x="562088" y="1681163"/>
                  </a:lnTo>
                  <a:lnTo>
                    <a:pt x="560498" y="1683386"/>
                  </a:lnTo>
                  <a:lnTo>
                    <a:pt x="558908" y="1685291"/>
                  </a:lnTo>
                  <a:lnTo>
                    <a:pt x="554456" y="1689418"/>
                  </a:lnTo>
                  <a:lnTo>
                    <a:pt x="550321" y="1692276"/>
                  </a:lnTo>
                  <a:lnTo>
                    <a:pt x="546187" y="1695133"/>
                  </a:lnTo>
                  <a:lnTo>
                    <a:pt x="542371" y="1697356"/>
                  </a:lnTo>
                  <a:lnTo>
                    <a:pt x="536328" y="1699578"/>
                  </a:lnTo>
                  <a:lnTo>
                    <a:pt x="534102" y="1700213"/>
                  </a:lnTo>
                  <a:lnTo>
                    <a:pt x="524561" y="1631951"/>
                  </a:lnTo>
                  <a:lnTo>
                    <a:pt x="487670" y="1361440"/>
                  </a:lnTo>
                  <a:lnTo>
                    <a:pt x="463182" y="1356360"/>
                  </a:lnTo>
                  <a:lnTo>
                    <a:pt x="452369" y="1297305"/>
                  </a:lnTo>
                  <a:lnTo>
                    <a:pt x="440920" y="1236345"/>
                  </a:lnTo>
                  <a:lnTo>
                    <a:pt x="434559" y="1201738"/>
                  </a:lnTo>
                  <a:lnTo>
                    <a:pt x="428835" y="1190308"/>
                  </a:lnTo>
                  <a:lnTo>
                    <a:pt x="424064" y="1179195"/>
                  </a:lnTo>
                  <a:lnTo>
                    <a:pt x="419930" y="1167448"/>
                  </a:lnTo>
                  <a:lnTo>
                    <a:pt x="418022" y="1161415"/>
                  </a:lnTo>
                  <a:lnTo>
                    <a:pt x="416113" y="1155383"/>
                  </a:lnTo>
                  <a:lnTo>
                    <a:pt x="415796" y="1150938"/>
                  </a:lnTo>
                  <a:lnTo>
                    <a:pt x="411979" y="1094423"/>
                  </a:lnTo>
                  <a:lnTo>
                    <a:pt x="406573" y="1016318"/>
                  </a:lnTo>
                  <a:lnTo>
                    <a:pt x="400212" y="915035"/>
                  </a:lnTo>
                  <a:lnTo>
                    <a:pt x="389081" y="686118"/>
                  </a:lnTo>
                  <a:lnTo>
                    <a:pt x="388763" y="686118"/>
                  </a:lnTo>
                  <a:lnTo>
                    <a:pt x="384629" y="681038"/>
                  </a:lnTo>
                  <a:lnTo>
                    <a:pt x="379540" y="674370"/>
                  </a:lnTo>
                  <a:lnTo>
                    <a:pt x="379222" y="674053"/>
                  </a:lnTo>
                  <a:lnTo>
                    <a:pt x="378904" y="674370"/>
                  </a:lnTo>
                  <a:lnTo>
                    <a:pt x="378586" y="676275"/>
                  </a:lnTo>
                  <a:lnTo>
                    <a:pt x="377632" y="685483"/>
                  </a:lnTo>
                  <a:lnTo>
                    <a:pt x="377632" y="700088"/>
                  </a:lnTo>
                  <a:lnTo>
                    <a:pt x="377632" y="720090"/>
                  </a:lnTo>
                  <a:lnTo>
                    <a:pt x="378586" y="772795"/>
                  </a:lnTo>
                  <a:lnTo>
                    <a:pt x="380176" y="836613"/>
                  </a:lnTo>
                  <a:lnTo>
                    <a:pt x="382721" y="906145"/>
                  </a:lnTo>
                  <a:lnTo>
                    <a:pt x="385265" y="975043"/>
                  </a:lnTo>
                  <a:lnTo>
                    <a:pt x="387491" y="1036955"/>
                  </a:lnTo>
                  <a:lnTo>
                    <a:pt x="390035" y="1086168"/>
                  </a:lnTo>
                  <a:lnTo>
                    <a:pt x="391625" y="1114108"/>
                  </a:lnTo>
                  <a:lnTo>
                    <a:pt x="385901" y="1114425"/>
                  </a:lnTo>
                  <a:lnTo>
                    <a:pt x="378586" y="1114425"/>
                  </a:lnTo>
                  <a:lnTo>
                    <a:pt x="370317" y="1114425"/>
                  </a:lnTo>
                  <a:lnTo>
                    <a:pt x="360776" y="1113155"/>
                  </a:lnTo>
                  <a:lnTo>
                    <a:pt x="356006" y="1112520"/>
                  </a:lnTo>
                  <a:lnTo>
                    <a:pt x="350600" y="1111568"/>
                  </a:lnTo>
                  <a:lnTo>
                    <a:pt x="345193" y="1109980"/>
                  </a:lnTo>
                  <a:lnTo>
                    <a:pt x="340423" y="1108075"/>
                  </a:lnTo>
                  <a:lnTo>
                    <a:pt x="335016" y="1105535"/>
                  </a:lnTo>
                  <a:lnTo>
                    <a:pt x="329928" y="1102678"/>
                  </a:lnTo>
                  <a:lnTo>
                    <a:pt x="324521" y="1099503"/>
                  </a:lnTo>
                  <a:lnTo>
                    <a:pt x="319751" y="1095693"/>
                  </a:lnTo>
                  <a:lnTo>
                    <a:pt x="318161" y="1085215"/>
                  </a:lnTo>
                  <a:lnTo>
                    <a:pt x="317207" y="1073150"/>
                  </a:lnTo>
                  <a:lnTo>
                    <a:pt x="314662" y="1050290"/>
                  </a:lnTo>
                  <a:lnTo>
                    <a:pt x="312754" y="1023303"/>
                  </a:lnTo>
                  <a:lnTo>
                    <a:pt x="311164" y="994093"/>
                  </a:lnTo>
                  <a:lnTo>
                    <a:pt x="309574" y="962660"/>
                  </a:lnTo>
                  <a:lnTo>
                    <a:pt x="307030" y="895350"/>
                  </a:lnTo>
                  <a:lnTo>
                    <a:pt x="304486" y="826453"/>
                  </a:lnTo>
                  <a:lnTo>
                    <a:pt x="303531" y="761365"/>
                  </a:lnTo>
                  <a:lnTo>
                    <a:pt x="303213" y="704533"/>
                  </a:lnTo>
                  <a:lnTo>
                    <a:pt x="303213" y="681355"/>
                  </a:lnTo>
                  <a:lnTo>
                    <a:pt x="303531" y="661670"/>
                  </a:lnTo>
                  <a:lnTo>
                    <a:pt x="304168" y="646748"/>
                  </a:lnTo>
                  <a:lnTo>
                    <a:pt x="305122" y="637223"/>
                  </a:lnTo>
                  <a:lnTo>
                    <a:pt x="305758" y="626745"/>
                  </a:lnTo>
                  <a:lnTo>
                    <a:pt x="307030" y="616586"/>
                  </a:lnTo>
                  <a:lnTo>
                    <a:pt x="308620" y="606426"/>
                  </a:lnTo>
                  <a:lnTo>
                    <a:pt x="311482" y="596901"/>
                  </a:lnTo>
                  <a:lnTo>
                    <a:pt x="314344" y="587694"/>
                  </a:lnTo>
                  <a:lnTo>
                    <a:pt x="318161" y="579121"/>
                  </a:lnTo>
                  <a:lnTo>
                    <a:pt x="321977" y="570231"/>
                  </a:lnTo>
                  <a:lnTo>
                    <a:pt x="326430" y="561976"/>
                  </a:lnTo>
                  <a:lnTo>
                    <a:pt x="331836" y="554039"/>
                  </a:lnTo>
                  <a:lnTo>
                    <a:pt x="336924" y="546736"/>
                  </a:lnTo>
                  <a:lnTo>
                    <a:pt x="342649" y="539434"/>
                  </a:lnTo>
                  <a:lnTo>
                    <a:pt x="349009" y="532449"/>
                  </a:lnTo>
                  <a:lnTo>
                    <a:pt x="355370" y="526099"/>
                  </a:lnTo>
                  <a:lnTo>
                    <a:pt x="362367" y="519749"/>
                  </a:lnTo>
                  <a:lnTo>
                    <a:pt x="369363" y="513716"/>
                  </a:lnTo>
                  <a:lnTo>
                    <a:pt x="376996" y="508001"/>
                  </a:lnTo>
                  <a:lnTo>
                    <a:pt x="383675" y="502921"/>
                  </a:lnTo>
                  <a:lnTo>
                    <a:pt x="390035" y="498794"/>
                  </a:lnTo>
                  <a:lnTo>
                    <a:pt x="397350" y="494349"/>
                  </a:lnTo>
                  <a:lnTo>
                    <a:pt x="404346" y="490539"/>
                  </a:lnTo>
                  <a:lnTo>
                    <a:pt x="411661" y="486729"/>
                  </a:lnTo>
                  <a:lnTo>
                    <a:pt x="418658" y="483236"/>
                  </a:lnTo>
                  <a:lnTo>
                    <a:pt x="426290" y="479744"/>
                  </a:lnTo>
                  <a:lnTo>
                    <a:pt x="433287" y="476886"/>
                  </a:lnTo>
                  <a:lnTo>
                    <a:pt x="448870" y="471171"/>
                  </a:lnTo>
                  <a:lnTo>
                    <a:pt x="463818" y="466091"/>
                  </a:lnTo>
                  <a:lnTo>
                    <a:pt x="479401" y="461964"/>
                  </a:lnTo>
                  <a:lnTo>
                    <a:pt x="494985" y="459106"/>
                  </a:lnTo>
                  <a:lnTo>
                    <a:pt x="498483" y="458789"/>
                  </a:lnTo>
                  <a:close/>
                  <a:moveTo>
                    <a:pt x="702090" y="457201"/>
                  </a:moveTo>
                  <a:lnTo>
                    <a:pt x="710728" y="457519"/>
                  </a:lnTo>
                  <a:lnTo>
                    <a:pt x="719367" y="458791"/>
                  </a:lnTo>
                  <a:lnTo>
                    <a:pt x="728005" y="460700"/>
                  </a:lnTo>
                  <a:lnTo>
                    <a:pt x="736323" y="462927"/>
                  </a:lnTo>
                  <a:lnTo>
                    <a:pt x="744642" y="465790"/>
                  </a:lnTo>
                  <a:lnTo>
                    <a:pt x="752960" y="469290"/>
                  </a:lnTo>
                  <a:lnTo>
                    <a:pt x="760959" y="473426"/>
                  </a:lnTo>
                  <a:lnTo>
                    <a:pt x="768317" y="477562"/>
                  </a:lnTo>
                  <a:lnTo>
                    <a:pt x="775996" y="482334"/>
                  </a:lnTo>
                  <a:lnTo>
                    <a:pt x="783674" y="487424"/>
                  </a:lnTo>
                  <a:lnTo>
                    <a:pt x="790713" y="492514"/>
                  </a:lnTo>
                  <a:lnTo>
                    <a:pt x="797752" y="498240"/>
                  </a:lnTo>
                  <a:lnTo>
                    <a:pt x="804470" y="503967"/>
                  </a:lnTo>
                  <a:lnTo>
                    <a:pt x="810869" y="510012"/>
                  </a:lnTo>
                  <a:lnTo>
                    <a:pt x="814388" y="513193"/>
                  </a:lnTo>
                  <a:lnTo>
                    <a:pt x="799031" y="518919"/>
                  </a:lnTo>
                  <a:lnTo>
                    <a:pt x="784634" y="524328"/>
                  </a:lnTo>
                  <a:lnTo>
                    <a:pt x="771197" y="530372"/>
                  </a:lnTo>
                  <a:lnTo>
                    <a:pt x="757759" y="535780"/>
                  </a:lnTo>
                  <a:lnTo>
                    <a:pt x="745282" y="541825"/>
                  </a:lnTo>
                  <a:lnTo>
                    <a:pt x="733764" y="548506"/>
                  </a:lnTo>
                  <a:lnTo>
                    <a:pt x="722246" y="554869"/>
                  </a:lnTo>
                  <a:lnTo>
                    <a:pt x="711688" y="561231"/>
                  </a:lnTo>
                  <a:lnTo>
                    <a:pt x="701770" y="567594"/>
                  </a:lnTo>
                  <a:lnTo>
                    <a:pt x="692172" y="574275"/>
                  </a:lnTo>
                  <a:lnTo>
                    <a:pt x="683534" y="580638"/>
                  </a:lnTo>
                  <a:lnTo>
                    <a:pt x="675215" y="587955"/>
                  </a:lnTo>
                  <a:lnTo>
                    <a:pt x="667537" y="594636"/>
                  </a:lnTo>
                  <a:lnTo>
                    <a:pt x="660498" y="601635"/>
                  </a:lnTo>
                  <a:lnTo>
                    <a:pt x="653779" y="608634"/>
                  </a:lnTo>
                  <a:lnTo>
                    <a:pt x="647700" y="615951"/>
                  </a:lnTo>
                  <a:lnTo>
                    <a:pt x="670096" y="482334"/>
                  </a:lnTo>
                  <a:lnTo>
                    <a:pt x="672656" y="467381"/>
                  </a:lnTo>
                  <a:lnTo>
                    <a:pt x="677775" y="464200"/>
                  </a:lnTo>
                  <a:lnTo>
                    <a:pt x="681614" y="461655"/>
                  </a:lnTo>
                  <a:lnTo>
                    <a:pt x="683854" y="459746"/>
                  </a:lnTo>
                  <a:lnTo>
                    <a:pt x="684494" y="459110"/>
                  </a:lnTo>
                  <a:lnTo>
                    <a:pt x="693452" y="457519"/>
                  </a:lnTo>
                  <a:lnTo>
                    <a:pt x="702090" y="457201"/>
                  </a:lnTo>
                  <a:close/>
                  <a:moveTo>
                    <a:pt x="1819767" y="419101"/>
                  </a:moveTo>
                  <a:lnTo>
                    <a:pt x="1828029" y="419418"/>
                  </a:lnTo>
                  <a:lnTo>
                    <a:pt x="1836609" y="420687"/>
                  </a:lnTo>
                  <a:lnTo>
                    <a:pt x="1845189" y="422272"/>
                  </a:lnTo>
                  <a:lnTo>
                    <a:pt x="1853451" y="424810"/>
                  </a:lnTo>
                  <a:lnTo>
                    <a:pt x="1862030" y="427347"/>
                  </a:lnTo>
                  <a:lnTo>
                    <a:pt x="1869657" y="431153"/>
                  </a:lnTo>
                  <a:lnTo>
                    <a:pt x="1877601" y="434959"/>
                  </a:lnTo>
                  <a:lnTo>
                    <a:pt x="1885545" y="439400"/>
                  </a:lnTo>
                  <a:lnTo>
                    <a:pt x="1893172" y="443840"/>
                  </a:lnTo>
                  <a:lnTo>
                    <a:pt x="1900480" y="449232"/>
                  </a:lnTo>
                  <a:lnTo>
                    <a:pt x="1907789" y="454307"/>
                  </a:lnTo>
                  <a:lnTo>
                    <a:pt x="1914462" y="460016"/>
                  </a:lnTo>
                  <a:lnTo>
                    <a:pt x="1921453" y="465725"/>
                  </a:lnTo>
                  <a:lnTo>
                    <a:pt x="1927809" y="471434"/>
                  </a:lnTo>
                  <a:lnTo>
                    <a:pt x="1937977" y="481901"/>
                  </a:lnTo>
                  <a:lnTo>
                    <a:pt x="1947193" y="492051"/>
                  </a:lnTo>
                  <a:lnTo>
                    <a:pt x="1955455" y="502201"/>
                  </a:lnTo>
                  <a:lnTo>
                    <a:pt x="1962763" y="511399"/>
                  </a:lnTo>
                  <a:lnTo>
                    <a:pt x="1968483" y="520279"/>
                  </a:lnTo>
                  <a:lnTo>
                    <a:pt x="1973250" y="528209"/>
                  </a:lnTo>
                  <a:lnTo>
                    <a:pt x="1976427" y="534552"/>
                  </a:lnTo>
                  <a:lnTo>
                    <a:pt x="1977381" y="537090"/>
                  </a:lnTo>
                  <a:lnTo>
                    <a:pt x="1977698" y="539310"/>
                  </a:lnTo>
                  <a:lnTo>
                    <a:pt x="1979923" y="545654"/>
                  </a:lnTo>
                  <a:lnTo>
                    <a:pt x="1981829" y="552949"/>
                  </a:lnTo>
                  <a:lnTo>
                    <a:pt x="1983418" y="561512"/>
                  </a:lnTo>
                  <a:lnTo>
                    <a:pt x="1984689" y="571345"/>
                  </a:lnTo>
                  <a:lnTo>
                    <a:pt x="1985643" y="582129"/>
                  </a:lnTo>
                  <a:lnTo>
                    <a:pt x="1986914" y="594181"/>
                  </a:lnTo>
                  <a:lnTo>
                    <a:pt x="1988185" y="620507"/>
                  </a:lnTo>
                  <a:lnTo>
                    <a:pt x="1989138" y="649687"/>
                  </a:lnTo>
                  <a:lnTo>
                    <a:pt x="1989138" y="681404"/>
                  </a:lnTo>
                  <a:lnTo>
                    <a:pt x="1988820" y="715025"/>
                  </a:lnTo>
                  <a:lnTo>
                    <a:pt x="1987549" y="749914"/>
                  </a:lnTo>
                  <a:lnTo>
                    <a:pt x="1986596" y="785438"/>
                  </a:lnTo>
                  <a:lnTo>
                    <a:pt x="1984689" y="820961"/>
                  </a:lnTo>
                  <a:lnTo>
                    <a:pt x="1982783" y="856485"/>
                  </a:lnTo>
                  <a:lnTo>
                    <a:pt x="1980558" y="890423"/>
                  </a:lnTo>
                  <a:lnTo>
                    <a:pt x="1978016" y="922775"/>
                  </a:lnTo>
                  <a:lnTo>
                    <a:pt x="1975474" y="952906"/>
                  </a:lnTo>
                  <a:lnTo>
                    <a:pt x="1973250" y="979866"/>
                  </a:lnTo>
                  <a:lnTo>
                    <a:pt x="1970707" y="1003972"/>
                  </a:lnTo>
                  <a:lnTo>
                    <a:pt x="1968801" y="1018244"/>
                  </a:lnTo>
                  <a:lnTo>
                    <a:pt x="1967212" y="1030614"/>
                  </a:lnTo>
                  <a:lnTo>
                    <a:pt x="1957997" y="1035689"/>
                  </a:lnTo>
                  <a:lnTo>
                    <a:pt x="1948464" y="1039812"/>
                  </a:lnTo>
                  <a:lnTo>
                    <a:pt x="1939884" y="1042984"/>
                  </a:lnTo>
                  <a:lnTo>
                    <a:pt x="1931622" y="1045522"/>
                  </a:lnTo>
                  <a:lnTo>
                    <a:pt x="1923995" y="1047107"/>
                  </a:lnTo>
                  <a:lnTo>
                    <a:pt x="1920500" y="1047107"/>
                  </a:lnTo>
                  <a:lnTo>
                    <a:pt x="1917322" y="1047425"/>
                  </a:lnTo>
                  <a:lnTo>
                    <a:pt x="1914145" y="1047107"/>
                  </a:lnTo>
                  <a:lnTo>
                    <a:pt x="1911285" y="1046790"/>
                  </a:lnTo>
                  <a:lnTo>
                    <a:pt x="1908425" y="1045522"/>
                  </a:lnTo>
                  <a:lnTo>
                    <a:pt x="1906200" y="1044570"/>
                  </a:lnTo>
                  <a:lnTo>
                    <a:pt x="1907789" y="1016024"/>
                  </a:lnTo>
                  <a:lnTo>
                    <a:pt x="1909378" y="968765"/>
                  </a:lnTo>
                  <a:lnTo>
                    <a:pt x="1910331" y="910088"/>
                  </a:lnTo>
                  <a:lnTo>
                    <a:pt x="1911602" y="845701"/>
                  </a:lnTo>
                  <a:lnTo>
                    <a:pt x="1912238" y="781314"/>
                  </a:lnTo>
                  <a:lnTo>
                    <a:pt x="1912238" y="722320"/>
                  </a:lnTo>
                  <a:lnTo>
                    <a:pt x="1911920" y="696629"/>
                  </a:lnTo>
                  <a:lnTo>
                    <a:pt x="1911602" y="674426"/>
                  </a:lnTo>
                  <a:lnTo>
                    <a:pt x="1910649" y="656982"/>
                  </a:lnTo>
                  <a:lnTo>
                    <a:pt x="1910014" y="644295"/>
                  </a:lnTo>
                  <a:lnTo>
                    <a:pt x="1909696" y="639537"/>
                  </a:lnTo>
                  <a:lnTo>
                    <a:pt x="1909060" y="636682"/>
                  </a:lnTo>
                  <a:lnTo>
                    <a:pt x="1908107" y="635414"/>
                  </a:lnTo>
                  <a:lnTo>
                    <a:pt x="1907789" y="635414"/>
                  </a:lnTo>
                  <a:lnTo>
                    <a:pt x="1907471" y="635731"/>
                  </a:lnTo>
                  <a:lnTo>
                    <a:pt x="1902387" y="644295"/>
                  </a:lnTo>
                  <a:lnTo>
                    <a:pt x="1897938" y="653175"/>
                  </a:lnTo>
                  <a:lnTo>
                    <a:pt x="1896985" y="655713"/>
                  </a:lnTo>
                  <a:lnTo>
                    <a:pt x="1881732" y="956395"/>
                  </a:lnTo>
                  <a:lnTo>
                    <a:pt x="1876966" y="1027760"/>
                  </a:lnTo>
                  <a:lnTo>
                    <a:pt x="1872835" y="1088340"/>
                  </a:lnTo>
                  <a:lnTo>
                    <a:pt x="1870928" y="1111811"/>
                  </a:lnTo>
                  <a:lnTo>
                    <a:pt x="1870610" y="1115935"/>
                  </a:lnTo>
                  <a:lnTo>
                    <a:pt x="1867750" y="1127670"/>
                  </a:lnTo>
                  <a:lnTo>
                    <a:pt x="1866797" y="1132428"/>
                  </a:lnTo>
                  <a:lnTo>
                    <a:pt x="1864890" y="1136868"/>
                  </a:lnTo>
                  <a:lnTo>
                    <a:pt x="1862348" y="1141309"/>
                  </a:lnTo>
                  <a:lnTo>
                    <a:pt x="1859170" y="1145432"/>
                  </a:lnTo>
                  <a:lnTo>
                    <a:pt x="1854722" y="1150507"/>
                  </a:lnTo>
                  <a:lnTo>
                    <a:pt x="1848684" y="1155581"/>
                  </a:lnTo>
                  <a:lnTo>
                    <a:pt x="1847731" y="1163194"/>
                  </a:lnTo>
                  <a:lnTo>
                    <a:pt x="1833431" y="1252320"/>
                  </a:lnTo>
                  <a:lnTo>
                    <a:pt x="1822627" y="1317024"/>
                  </a:lnTo>
                  <a:lnTo>
                    <a:pt x="1808010" y="1320513"/>
                  </a:lnTo>
                  <a:lnTo>
                    <a:pt x="1770513" y="1592332"/>
                  </a:lnTo>
                  <a:lnTo>
                    <a:pt x="1760980" y="1660525"/>
                  </a:lnTo>
                  <a:lnTo>
                    <a:pt x="1757166" y="1658939"/>
                  </a:lnTo>
                  <a:lnTo>
                    <a:pt x="1753035" y="1657036"/>
                  </a:lnTo>
                  <a:lnTo>
                    <a:pt x="1747951" y="1654499"/>
                  </a:lnTo>
                  <a:lnTo>
                    <a:pt x="1742231" y="1650693"/>
                  </a:lnTo>
                  <a:lnTo>
                    <a:pt x="1739054" y="1648472"/>
                  </a:lnTo>
                  <a:lnTo>
                    <a:pt x="1736511" y="1645618"/>
                  </a:lnTo>
                  <a:lnTo>
                    <a:pt x="1734605" y="1643715"/>
                  </a:lnTo>
                  <a:lnTo>
                    <a:pt x="1733016" y="1641495"/>
                  </a:lnTo>
                  <a:lnTo>
                    <a:pt x="1730156" y="1636103"/>
                  </a:lnTo>
                  <a:lnTo>
                    <a:pt x="1727614" y="1630076"/>
                  </a:lnTo>
                  <a:lnTo>
                    <a:pt x="1725390" y="1624050"/>
                  </a:lnTo>
                  <a:lnTo>
                    <a:pt x="1721894" y="1613583"/>
                  </a:lnTo>
                  <a:lnTo>
                    <a:pt x="1720305" y="1609143"/>
                  </a:lnTo>
                  <a:lnTo>
                    <a:pt x="1717128" y="1568861"/>
                  </a:lnTo>
                  <a:lnTo>
                    <a:pt x="1706006" y="1448334"/>
                  </a:lnTo>
                  <a:lnTo>
                    <a:pt x="1695837" y="1562201"/>
                  </a:lnTo>
                  <a:lnTo>
                    <a:pt x="1691706" y="1609143"/>
                  </a:lnTo>
                  <a:lnTo>
                    <a:pt x="1690753" y="1613583"/>
                  </a:lnTo>
                  <a:lnTo>
                    <a:pt x="1687257" y="1624050"/>
                  </a:lnTo>
                  <a:lnTo>
                    <a:pt x="1685033" y="1630076"/>
                  </a:lnTo>
                  <a:lnTo>
                    <a:pt x="1681855" y="1636103"/>
                  </a:lnTo>
                  <a:lnTo>
                    <a:pt x="1678995" y="1641495"/>
                  </a:lnTo>
                  <a:lnTo>
                    <a:pt x="1677406" y="1643715"/>
                  </a:lnTo>
                  <a:lnTo>
                    <a:pt x="1675818" y="1645618"/>
                  </a:lnTo>
                  <a:lnTo>
                    <a:pt x="1671369" y="1649741"/>
                  </a:lnTo>
                  <a:lnTo>
                    <a:pt x="1667238" y="1652913"/>
                  </a:lnTo>
                  <a:lnTo>
                    <a:pt x="1663107" y="1655767"/>
                  </a:lnTo>
                  <a:lnTo>
                    <a:pt x="1658976" y="1657670"/>
                  </a:lnTo>
                  <a:lnTo>
                    <a:pt x="1653256" y="1659891"/>
                  </a:lnTo>
                  <a:lnTo>
                    <a:pt x="1651032" y="1660525"/>
                  </a:lnTo>
                  <a:lnTo>
                    <a:pt x="1641816" y="1592332"/>
                  </a:lnTo>
                  <a:lnTo>
                    <a:pt x="1614488" y="1395366"/>
                  </a:lnTo>
                  <a:lnTo>
                    <a:pt x="1621161" y="1389657"/>
                  </a:lnTo>
                  <a:lnTo>
                    <a:pt x="1627199" y="1383313"/>
                  </a:lnTo>
                  <a:lnTo>
                    <a:pt x="1632283" y="1376653"/>
                  </a:lnTo>
                  <a:lnTo>
                    <a:pt x="1637367" y="1369358"/>
                  </a:lnTo>
                  <a:lnTo>
                    <a:pt x="1641498" y="1362063"/>
                  </a:lnTo>
                  <a:lnTo>
                    <a:pt x="1644994" y="1354133"/>
                  </a:lnTo>
                  <a:lnTo>
                    <a:pt x="1647854" y="1345887"/>
                  </a:lnTo>
                  <a:lnTo>
                    <a:pt x="1650078" y="1337006"/>
                  </a:lnTo>
                  <a:lnTo>
                    <a:pt x="1652620" y="1321464"/>
                  </a:lnTo>
                  <a:lnTo>
                    <a:pt x="1656116" y="1299896"/>
                  </a:lnTo>
                  <a:lnTo>
                    <a:pt x="1659929" y="1270399"/>
                  </a:lnTo>
                  <a:lnTo>
                    <a:pt x="1664378" y="1234875"/>
                  </a:lnTo>
                  <a:lnTo>
                    <a:pt x="1668827" y="1195546"/>
                  </a:lnTo>
                  <a:lnTo>
                    <a:pt x="1673275" y="1152410"/>
                  </a:lnTo>
                  <a:lnTo>
                    <a:pt x="1678360" y="1106419"/>
                  </a:lnTo>
                  <a:lnTo>
                    <a:pt x="1683126" y="1058843"/>
                  </a:lnTo>
                  <a:lnTo>
                    <a:pt x="1687575" y="1009998"/>
                  </a:lnTo>
                  <a:lnTo>
                    <a:pt x="1692024" y="961470"/>
                  </a:lnTo>
                  <a:lnTo>
                    <a:pt x="1695837" y="913894"/>
                  </a:lnTo>
                  <a:lnTo>
                    <a:pt x="1699332" y="867903"/>
                  </a:lnTo>
                  <a:lnTo>
                    <a:pt x="1702192" y="824767"/>
                  </a:lnTo>
                  <a:lnTo>
                    <a:pt x="1704417" y="785438"/>
                  </a:lnTo>
                  <a:lnTo>
                    <a:pt x="1705688" y="750548"/>
                  </a:lnTo>
                  <a:lnTo>
                    <a:pt x="1706006" y="721051"/>
                  </a:lnTo>
                  <a:lnTo>
                    <a:pt x="1706006" y="708364"/>
                  </a:lnTo>
                  <a:lnTo>
                    <a:pt x="1705688" y="697897"/>
                  </a:lnTo>
                  <a:lnTo>
                    <a:pt x="1705052" y="688699"/>
                  </a:lnTo>
                  <a:lnTo>
                    <a:pt x="1703781" y="681721"/>
                  </a:lnTo>
                  <a:lnTo>
                    <a:pt x="1701557" y="672840"/>
                  </a:lnTo>
                  <a:lnTo>
                    <a:pt x="1699968" y="668083"/>
                  </a:lnTo>
                  <a:lnTo>
                    <a:pt x="1698061" y="663325"/>
                  </a:lnTo>
                  <a:lnTo>
                    <a:pt x="1695837" y="658567"/>
                  </a:lnTo>
                  <a:lnTo>
                    <a:pt x="1693613" y="653493"/>
                  </a:lnTo>
                  <a:lnTo>
                    <a:pt x="1690753" y="648735"/>
                  </a:lnTo>
                  <a:lnTo>
                    <a:pt x="1687575" y="643660"/>
                  </a:lnTo>
                  <a:lnTo>
                    <a:pt x="1680266" y="633511"/>
                  </a:lnTo>
                  <a:lnTo>
                    <a:pt x="1694566" y="494588"/>
                  </a:lnTo>
                  <a:lnTo>
                    <a:pt x="1689164" y="476509"/>
                  </a:lnTo>
                  <a:lnTo>
                    <a:pt x="1694884" y="463505"/>
                  </a:lnTo>
                  <a:lnTo>
                    <a:pt x="1699650" y="452087"/>
                  </a:lnTo>
                  <a:lnTo>
                    <a:pt x="1723483" y="452087"/>
                  </a:lnTo>
                  <a:lnTo>
                    <a:pt x="1727932" y="463505"/>
                  </a:lnTo>
                  <a:lnTo>
                    <a:pt x="1733016" y="476509"/>
                  </a:lnTo>
                  <a:lnTo>
                    <a:pt x="1728567" y="498077"/>
                  </a:lnTo>
                  <a:lnTo>
                    <a:pt x="1745727" y="694408"/>
                  </a:lnTo>
                  <a:lnTo>
                    <a:pt x="1787672" y="444157"/>
                  </a:lnTo>
                  <a:lnTo>
                    <a:pt x="1790532" y="429250"/>
                  </a:lnTo>
                  <a:lnTo>
                    <a:pt x="1795617" y="425761"/>
                  </a:lnTo>
                  <a:lnTo>
                    <a:pt x="1799430" y="423224"/>
                  </a:lnTo>
                  <a:lnTo>
                    <a:pt x="1801654" y="421321"/>
                  </a:lnTo>
                  <a:lnTo>
                    <a:pt x="1801972" y="420687"/>
                  </a:lnTo>
                  <a:lnTo>
                    <a:pt x="1810552" y="419418"/>
                  </a:lnTo>
                  <a:lnTo>
                    <a:pt x="1819767" y="419101"/>
                  </a:lnTo>
                  <a:close/>
                  <a:moveTo>
                    <a:pt x="1616502" y="419101"/>
                  </a:moveTo>
                  <a:lnTo>
                    <a:pt x="1620650" y="419419"/>
                  </a:lnTo>
                  <a:lnTo>
                    <a:pt x="1626712" y="449632"/>
                  </a:lnTo>
                  <a:lnTo>
                    <a:pt x="1658938" y="608014"/>
                  </a:lnTo>
                  <a:lnTo>
                    <a:pt x="1650004" y="600063"/>
                  </a:lnTo>
                  <a:lnTo>
                    <a:pt x="1640751" y="591794"/>
                  </a:lnTo>
                  <a:lnTo>
                    <a:pt x="1630860" y="583525"/>
                  </a:lnTo>
                  <a:lnTo>
                    <a:pt x="1620331" y="575574"/>
                  </a:lnTo>
                  <a:lnTo>
                    <a:pt x="1609163" y="567623"/>
                  </a:lnTo>
                  <a:lnTo>
                    <a:pt x="1597996" y="559990"/>
                  </a:lnTo>
                  <a:lnTo>
                    <a:pt x="1585871" y="552358"/>
                  </a:lnTo>
                  <a:lnTo>
                    <a:pt x="1573747" y="544725"/>
                  </a:lnTo>
                  <a:lnTo>
                    <a:pt x="1561303" y="537728"/>
                  </a:lnTo>
                  <a:lnTo>
                    <a:pt x="1548221" y="530413"/>
                  </a:lnTo>
                  <a:lnTo>
                    <a:pt x="1534820" y="523734"/>
                  </a:lnTo>
                  <a:lnTo>
                    <a:pt x="1521419" y="517374"/>
                  </a:lnTo>
                  <a:lnTo>
                    <a:pt x="1507699" y="511013"/>
                  </a:lnTo>
                  <a:lnTo>
                    <a:pt x="1493660" y="504970"/>
                  </a:lnTo>
                  <a:lnTo>
                    <a:pt x="1479621" y="499245"/>
                  </a:lnTo>
                  <a:lnTo>
                    <a:pt x="1465263" y="494475"/>
                  </a:lnTo>
                  <a:lnTo>
                    <a:pt x="1472283" y="487160"/>
                  </a:lnTo>
                  <a:lnTo>
                    <a:pt x="1479302" y="480799"/>
                  </a:lnTo>
                  <a:lnTo>
                    <a:pt x="1486641" y="474439"/>
                  </a:lnTo>
                  <a:lnTo>
                    <a:pt x="1494298" y="468396"/>
                  </a:lnTo>
                  <a:lnTo>
                    <a:pt x="1500999" y="463944"/>
                  </a:lnTo>
                  <a:lnTo>
                    <a:pt x="1507699" y="459173"/>
                  </a:lnTo>
                  <a:lnTo>
                    <a:pt x="1514719" y="455039"/>
                  </a:lnTo>
                  <a:lnTo>
                    <a:pt x="1521738" y="450904"/>
                  </a:lnTo>
                  <a:lnTo>
                    <a:pt x="1528758" y="447406"/>
                  </a:lnTo>
                  <a:lnTo>
                    <a:pt x="1536415" y="443907"/>
                  </a:lnTo>
                  <a:lnTo>
                    <a:pt x="1543435" y="440409"/>
                  </a:lnTo>
                  <a:lnTo>
                    <a:pt x="1551093" y="437229"/>
                  </a:lnTo>
                  <a:lnTo>
                    <a:pt x="1566089" y="431504"/>
                  </a:lnTo>
                  <a:lnTo>
                    <a:pt x="1581723" y="426415"/>
                  </a:lnTo>
                  <a:lnTo>
                    <a:pt x="1597358" y="422917"/>
                  </a:lnTo>
                  <a:lnTo>
                    <a:pt x="1612673" y="419419"/>
                  </a:lnTo>
                  <a:lnTo>
                    <a:pt x="1616502" y="419101"/>
                  </a:lnTo>
                  <a:close/>
                  <a:moveTo>
                    <a:pt x="610198" y="38100"/>
                  </a:moveTo>
                  <a:lnTo>
                    <a:pt x="618114" y="38418"/>
                  </a:lnTo>
                  <a:lnTo>
                    <a:pt x="620963" y="38418"/>
                  </a:lnTo>
                  <a:lnTo>
                    <a:pt x="612731" y="41593"/>
                  </a:lnTo>
                  <a:lnTo>
                    <a:pt x="605449" y="44768"/>
                  </a:lnTo>
                  <a:lnTo>
                    <a:pt x="597850" y="48260"/>
                  </a:lnTo>
                  <a:lnTo>
                    <a:pt x="590568" y="52071"/>
                  </a:lnTo>
                  <a:lnTo>
                    <a:pt x="593418" y="53023"/>
                  </a:lnTo>
                  <a:lnTo>
                    <a:pt x="601650" y="52388"/>
                  </a:lnTo>
                  <a:lnTo>
                    <a:pt x="610832" y="52071"/>
                  </a:lnTo>
                  <a:lnTo>
                    <a:pt x="620647" y="52388"/>
                  </a:lnTo>
                  <a:lnTo>
                    <a:pt x="630462" y="53023"/>
                  </a:lnTo>
                  <a:lnTo>
                    <a:pt x="640911" y="54293"/>
                  </a:lnTo>
                  <a:lnTo>
                    <a:pt x="651359" y="56198"/>
                  </a:lnTo>
                  <a:lnTo>
                    <a:pt x="662124" y="59055"/>
                  </a:lnTo>
                  <a:lnTo>
                    <a:pt x="672573" y="62548"/>
                  </a:lnTo>
                  <a:lnTo>
                    <a:pt x="677639" y="64771"/>
                  </a:lnTo>
                  <a:lnTo>
                    <a:pt x="682705" y="67311"/>
                  </a:lnTo>
                  <a:lnTo>
                    <a:pt x="687771" y="70168"/>
                  </a:lnTo>
                  <a:lnTo>
                    <a:pt x="693153" y="73025"/>
                  </a:lnTo>
                  <a:lnTo>
                    <a:pt x="697902" y="76200"/>
                  </a:lnTo>
                  <a:lnTo>
                    <a:pt x="702968" y="79693"/>
                  </a:lnTo>
                  <a:lnTo>
                    <a:pt x="707718" y="83503"/>
                  </a:lnTo>
                  <a:lnTo>
                    <a:pt x="712150" y="87630"/>
                  </a:lnTo>
                  <a:lnTo>
                    <a:pt x="716583" y="92393"/>
                  </a:lnTo>
                  <a:lnTo>
                    <a:pt x="721332" y="96838"/>
                  </a:lnTo>
                  <a:lnTo>
                    <a:pt x="725765" y="101918"/>
                  </a:lnTo>
                  <a:lnTo>
                    <a:pt x="729881" y="107633"/>
                  </a:lnTo>
                  <a:lnTo>
                    <a:pt x="733680" y="113348"/>
                  </a:lnTo>
                  <a:lnTo>
                    <a:pt x="737480" y="119698"/>
                  </a:lnTo>
                  <a:lnTo>
                    <a:pt x="740963" y="126366"/>
                  </a:lnTo>
                  <a:lnTo>
                    <a:pt x="744446" y="133351"/>
                  </a:lnTo>
                  <a:lnTo>
                    <a:pt x="750778" y="148908"/>
                  </a:lnTo>
                  <a:lnTo>
                    <a:pt x="756794" y="163831"/>
                  </a:lnTo>
                  <a:lnTo>
                    <a:pt x="761860" y="178118"/>
                  </a:lnTo>
                  <a:lnTo>
                    <a:pt x="765976" y="191453"/>
                  </a:lnTo>
                  <a:lnTo>
                    <a:pt x="769142" y="204153"/>
                  </a:lnTo>
                  <a:lnTo>
                    <a:pt x="772308" y="216853"/>
                  </a:lnTo>
                  <a:lnTo>
                    <a:pt x="774208" y="228601"/>
                  </a:lnTo>
                  <a:lnTo>
                    <a:pt x="775474" y="240348"/>
                  </a:lnTo>
                  <a:lnTo>
                    <a:pt x="776741" y="251461"/>
                  </a:lnTo>
                  <a:lnTo>
                    <a:pt x="777058" y="262256"/>
                  </a:lnTo>
                  <a:lnTo>
                    <a:pt x="777058" y="273051"/>
                  </a:lnTo>
                  <a:lnTo>
                    <a:pt x="776424" y="283211"/>
                  </a:lnTo>
                  <a:lnTo>
                    <a:pt x="775474" y="293371"/>
                  </a:lnTo>
                  <a:lnTo>
                    <a:pt x="774525" y="303531"/>
                  </a:lnTo>
                  <a:lnTo>
                    <a:pt x="772941" y="313691"/>
                  </a:lnTo>
                  <a:lnTo>
                    <a:pt x="771042" y="323851"/>
                  </a:lnTo>
                  <a:lnTo>
                    <a:pt x="769459" y="334011"/>
                  </a:lnTo>
                  <a:lnTo>
                    <a:pt x="768509" y="343536"/>
                  </a:lnTo>
                  <a:lnTo>
                    <a:pt x="767559" y="352426"/>
                  </a:lnTo>
                  <a:lnTo>
                    <a:pt x="767559" y="360364"/>
                  </a:lnTo>
                  <a:lnTo>
                    <a:pt x="768192" y="367984"/>
                  </a:lnTo>
                  <a:lnTo>
                    <a:pt x="768509" y="374651"/>
                  </a:lnTo>
                  <a:lnTo>
                    <a:pt x="769459" y="380684"/>
                  </a:lnTo>
                  <a:lnTo>
                    <a:pt x="771042" y="386716"/>
                  </a:lnTo>
                  <a:lnTo>
                    <a:pt x="772625" y="391479"/>
                  </a:lnTo>
                  <a:lnTo>
                    <a:pt x="774841" y="395924"/>
                  </a:lnTo>
                  <a:lnTo>
                    <a:pt x="777058" y="400051"/>
                  </a:lnTo>
                  <a:lnTo>
                    <a:pt x="779274" y="403861"/>
                  </a:lnTo>
                  <a:lnTo>
                    <a:pt x="781807" y="407036"/>
                  </a:lnTo>
                  <a:lnTo>
                    <a:pt x="784656" y="409894"/>
                  </a:lnTo>
                  <a:lnTo>
                    <a:pt x="787506" y="412116"/>
                  </a:lnTo>
                  <a:lnTo>
                    <a:pt x="790672" y="414339"/>
                  </a:lnTo>
                  <a:lnTo>
                    <a:pt x="793522" y="415926"/>
                  </a:lnTo>
                  <a:lnTo>
                    <a:pt x="796688" y="417514"/>
                  </a:lnTo>
                  <a:lnTo>
                    <a:pt x="799854" y="418784"/>
                  </a:lnTo>
                  <a:lnTo>
                    <a:pt x="803020" y="419419"/>
                  </a:lnTo>
                  <a:lnTo>
                    <a:pt x="808720" y="420371"/>
                  </a:lnTo>
                  <a:lnTo>
                    <a:pt x="813786" y="421006"/>
                  </a:lnTo>
                  <a:lnTo>
                    <a:pt x="818852" y="421006"/>
                  </a:lnTo>
                  <a:lnTo>
                    <a:pt x="822018" y="420371"/>
                  </a:lnTo>
                  <a:lnTo>
                    <a:pt x="825501" y="420054"/>
                  </a:lnTo>
                  <a:lnTo>
                    <a:pt x="824551" y="422911"/>
                  </a:lnTo>
                  <a:lnTo>
                    <a:pt x="823601" y="425451"/>
                  </a:lnTo>
                  <a:lnTo>
                    <a:pt x="822018" y="429261"/>
                  </a:lnTo>
                  <a:lnTo>
                    <a:pt x="819801" y="433389"/>
                  </a:lnTo>
                  <a:lnTo>
                    <a:pt x="817268" y="437834"/>
                  </a:lnTo>
                  <a:lnTo>
                    <a:pt x="813469" y="442279"/>
                  </a:lnTo>
                  <a:lnTo>
                    <a:pt x="809353" y="446724"/>
                  </a:lnTo>
                  <a:lnTo>
                    <a:pt x="806820" y="448629"/>
                  </a:lnTo>
                  <a:lnTo>
                    <a:pt x="803970" y="450534"/>
                  </a:lnTo>
                  <a:lnTo>
                    <a:pt x="801121" y="452439"/>
                  </a:lnTo>
                  <a:lnTo>
                    <a:pt x="797954" y="454344"/>
                  </a:lnTo>
                  <a:lnTo>
                    <a:pt x="794788" y="455614"/>
                  </a:lnTo>
                  <a:lnTo>
                    <a:pt x="790989" y="456884"/>
                  </a:lnTo>
                  <a:lnTo>
                    <a:pt x="787189" y="457836"/>
                  </a:lnTo>
                  <a:lnTo>
                    <a:pt x="783073" y="458471"/>
                  </a:lnTo>
                  <a:lnTo>
                    <a:pt x="778641" y="458789"/>
                  </a:lnTo>
                  <a:lnTo>
                    <a:pt x="774208" y="458789"/>
                  </a:lnTo>
                  <a:lnTo>
                    <a:pt x="768825" y="458471"/>
                  </a:lnTo>
                  <a:lnTo>
                    <a:pt x="763443" y="458154"/>
                  </a:lnTo>
                  <a:lnTo>
                    <a:pt x="758060" y="456884"/>
                  </a:lnTo>
                  <a:lnTo>
                    <a:pt x="752361" y="454979"/>
                  </a:lnTo>
                  <a:lnTo>
                    <a:pt x="746029" y="453074"/>
                  </a:lnTo>
                  <a:lnTo>
                    <a:pt x="739696" y="450534"/>
                  </a:lnTo>
                  <a:lnTo>
                    <a:pt x="693470" y="431484"/>
                  </a:lnTo>
                  <a:lnTo>
                    <a:pt x="695686" y="420371"/>
                  </a:lnTo>
                  <a:lnTo>
                    <a:pt x="697586" y="407354"/>
                  </a:lnTo>
                  <a:lnTo>
                    <a:pt x="699802" y="390526"/>
                  </a:lnTo>
                  <a:lnTo>
                    <a:pt x="701702" y="369889"/>
                  </a:lnTo>
                  <a:lnTo>
                    <a:pt x="702968" y="358459"/>
                  </a:lnTo>
                  <a:lnTo>
                    <a:pt x="703285" y="346394"/>
                  </a:lnTo>
                  <a:lnTo>
                    <a:pt x="703602" y="333694"/>
                  </a:lnTo>
                  <a:lnTo>
                    <a:pt x="703602" y="320359"/>
                  </a:lnTo>
                  <a:lnTo>
                    <a:pt x="703602" y="307024"/>
                  </a:lnTo>
                  <a:lnTo>
                    <a:pt x="702968" y="293053"/>
                  </a:lnTo>
                  <a:lnTo>
                    <a:pt x="701385" y="304801"/>
                  </a:lnTo>
                  <a:lnTo>
                    <a:pt x="699169" y="315596"/>
                  </a:lnTo>
                  <a:lnTo>
                    <a:pt x="696952" y="326391"/>
                  </a:lnTo>
                  <a:lnTo>
                    <a:pt x="694103" y="337504"/>
                  </a:lnTo>
                  <a:lnTo>
                    <a:pt x="691253" y="347664"/>
                  </a:lnTo>
                  <a:lnTo>
                    <a:pt x="687771" y="357189"/>
                  </a:lnTo>
                  <a:lnTo>
                    <a:pt x="684604" y="367031"/>
                  </a:lnTo>
                  <a:lnTo>
                    <a:pt x="680488" y="376239"/>
                  </a:lnTo>
                  <a:lnTo>
                    <a:pt x="676372" y="384811"/>
                  </a:lnTo>
                  <a:lnTo>
                    <a:pt x="671623" y="393066"/>
                  </a:lnTo>
                  <a:lnTo>
                    <a:pt x="666874" y="401004"/>
                  </a:lnTo>
                  <a:lnTo>
                    <a:pt x="662124" y="407989"/>
                  </a:lnTo>
                  <a:lnTo>
                    <a:pt x="656742" y="414974"/>
                  </a:lnTo>
                  <a:lnTo>
                    <a:pt x="651042" y="421006"/>
                  </a:lnTo>
                  <a:lnTo>
                    <a:pt x="645027" y="426404"/>
                  </a:lnTo>
                  <a:lnTo>
                    <a:pt x="639011" y="431484"/>
                  </a:lnTo>
                  <a:lnTo>
                    <a:pt x="633312" y="435294"/>
                  </a:lnTo>
                  <a:lnTo>
                    <a:pt x="627929" y="438151"/>
                  </a:lnTo>
                  <a:lnTo>
                    <a:pt x="622230" y="441326"/>
                  </a:lnTo>
                  <a:lnTo>
                    <a:pt x="616531" y="443549"/>
                  </a:lnTo>
                  <a:lnTo>
                    <a:pt x="610515" y="444819"/>
                  </a:lnTo>
                  <a:lnTo>
                    <a:pt x="604183" y="446089"/>
                  </a:lnTo>
                  <a:lnTo>
                    <a:pt x="597850" y="446724"/>
                  </a:lnTo>
                  <a:lnTo>
                    <a:pt x="591201" y="446724"/>
                  </a:lnTo>
                  <a:lnTo>
                    <a:pt x="586135" y="446406"/>
                  </a:lnTo>
                  <a:lnTo>
                    <a:pt x="581703" y="445771"/>
                  </a:lnTo>
                  <a:lnTo>
                    <a:pt x="576953" y="444501"/>
                  </a:lnTo>
                  <a:lnTo>
                    <a:pt x="572204" y="442914"/>
                  </a:lnTo>
                  <a:lnTo>
                    <a:pt x="567771" y="441326"/>
                  </a:lnTo>
                  <a:lnTo>
                    <a:pt x="563339" y="438786"/>
                  </a:lnTo>
                  <a:lnTo>
                    <a:pt x="559222" y="436246"/>
                  </a:lnTo>
                  <a:lnTo>
                    <a:pt x="555106" y="433706"/>
                  </a:lnTo>
                  <a:lnTo>
                    <a:pt x="549091" y="429261"/>
                  </a:lnTo>
                  <a:lnTo>
                    <a:pt x="543391" y="424181"/>
                  </a:lnTo>
                  <a:lnTo>
                    <a:pt x="538009" y="419101"/>
                  </a:lnTo>
                  <a:lnTo>
                    <a:pt x="532626" y="413069"/>
                  </a:lnTo>
                  <a:lnTo>
                    <a:pt x="527244" y="406719"/>
                  </a:lnTo>
                  <a:lnTo>
                    <a:pt x="522495" y="399416"/>
                  </a:lnTo>
                  <a:lnTo>
                    <a:pt x="517745" y="392431"/>
                  </a:lnTo>
                  <a:lnTo>
                    <a:pt x="512996" y="384494"/>
                  </a:lnTo>
                  <a:lnTo>
                    <a:pt x="508563" y="376556"/>
                  </a:lnTo>
                  <a:lnTo>
                    <a:pt x="504447" y="367984"/>
                  </a:lnTo>
                  <a:lnTo>
                    <a:pt x="500648" y="359094"/>
                  </a:lnTo>
                  <a:lnTo>
                    <a:pt x="496848" y="349886"/>
                  </a:lnTo>
                  <a:lnTo>
                    <a:pt x="493366" y="340679"/>
                  </a:lnTo>
                  <a:lnTo>
                    <a:pt x="489883" y="331154"/>
                  </a:lnTo>
                  <a:lnTo>
                    <a:pt x="486717" y="321311"/>
                  </a:lnTo>
                  <a:lnTo>
                    <a:pt x="483867" y="311151"/>
                  </a:lnTo>
                  <a:lnTo>
                    <a:pt x="484500" y="323534"/>
                  </a:lnTo>
                  <a:lnTo>
                    <a:pt x="485450" y="335599"/>
                  </a:lnTo>
                  <a:lnTo>
                    <a:pt x="487666" y="358459"/>
                  </a:lnTo>
                  <a:lnTo>
                    <a:pt x="490199" y="378779"/>
                  </a:lnTo>
                  <a:lnTo>
                    <a:pt x="493366" y="396559"/>
                  </a:lnTo>
                  <a:lnTo>
                    <a:pt x="495899" y="411164"/>
                  </a:lnTo>
                  <a:lnTo>
                    <a:pt x="498115" y="421959"/>
                  </a:lnTo>
                  <a:lnTo>
                    <a:pt x="500015" y="431484"/>
                  </a:lnTo>
                  <a:lnTo>
                    <a:pt x="454105" y="450534"/>
                  </a:lnTo>
                  <a:lnTo>
                    <a:pt x="447772" y="453074"/>
                  </a:lnTo>
                  <a:lnTo>
                    <a:pt x="441440" y="454979"/>
                  </a:lnTo>
                  <a:lnTo>
                    <a:pt x="435424" y="456884"/>
                  </a:lnTo>
                  <a:lnTo>
                    <a:pt x="429725" y="458154"/>
                  </a:lnTo>
                  <a:lnTo>
                    <a:pt x="424659" y="458471"/>
                  </a:lnTo>
                  <a:lnTo>
                    <a:pt x="419593" y="458789"/>
                  </a:lnTo>
                  <a:lnTo>
                    <a:pt x="414844" y="458789"/>
                  </a:lnTo>
                  <a:lnTo>
                    <a:pt x="410728" y="458471"/>
                  </a:lnTo>
                  <a:lnTo>
                    <a:pt x="406611" y="457836"/>
                  </a:lnTo>
                  <a:lnTo>
                    <a:pt x="402495" y="456884"/>
                  </a:lnTo>
                  <a:lnTo>
                    <a:pt x="399013" y="455614"/>
                  </a:lnTo>
                  <a:lnTo>
                    <a:pt x="395846" y="454344"/>
                  </a:lnTo>
                  <a:lnTo>
                    <a:pt x="392364" y="452439"/>
                  </a:lnTo>
                  <a:lnTo>
                    <a:pt x="389831" y="450534"/>
                  </a:lnTo>
                  <a:lnTo>
                    <a:pt x="386664" y="448629"/>
                  </a:lnTo>
                  <a:lnTo>
                    <a:pt x="384448" y="446724"/>
                  </a:lnTo>
                  <a:lnTo>
                    <a:pt x="380015" y="442279"/>
                  </a:lnTo>
                  <a:lnTo>
                    <a:pt x="376533" y="437834"/>
                  </a:lnTo>
                  <a:lnTo>
                    <a:pt x="374000" y="433389"/>
                  </a:lnTo>
                  <a:lnTo>
                    <a:pt x="371783" y="429261"/>
                  </a:lnTo>
                  <a:lnTo>
                    <a:pt x="370200" y="425451"/>
                  </a:lnTo>
                  <a:lnTo>
                    <a:pt x="369250" y="422911"/>
                  </a:lnTo>
                  <a:lnTo>
                    <a:pt x="368300" y="420054"/>
                  </a:lnTo>
                  <a:lnTo>
                    <a:pt x="371467" y="420371"/>
                  </a:lnTo>
                  <a:lnTo>
                    <a:pt x="375266" y="421006"/>
                  </a:lnTo>
                  <a:lnTo>
                    <a:pt x="379699" y="421006"/>
                  </a:lnTo>
                  <a:lnTo>
                    <a:pt x="384765" y="420371"/>
                  </a:lnTo>
                  <a:lnTo>
                    <a:pt x="390780" y="419419"/>
                  </a:lnTo>
                  <a:lnTo>
                    <a:pt x="393947" y="418784"/>
                  </a:lnTo>
                  <a:lnTo>
                    <a:pt x="396796" y="417514"/>
                  </a:lnTo>
                  <a:lnTo>
                    <a:pt x="399962" y="415926"/>
                  </a:lnTo>
                  <a:lnTo>
                    <a:pt x="403129" y="414339"/>
                  </a:lnTo>
                  <a:lnTo>
                    <a:pt x="406295" y="412116"/>
                  </a:lnTo>
                  <a:lnTo>
                    <a:pt x="408828" y="409894"/>
                  </a:lnTo>
                  <a:lnTo>
                    <a:pt x="411994" y="407036"/>
                  </a:lnTo>
                  <a:lnTo>
                    <a:pt x="414527" y="403861"/>
                  </a:lnTo>
                  <a:lnTo>
                    <a:pt x="416743" y="400051"/>
                  </a:lnTo>
                  <a:lnTo>
                    <a:pt x="418960" y="395924"/>
                  </a:lnTo>
                  <a:lnTo>
                    <a:pt x="420859" y="391479"/>
                  </a:lnTo>
                  <a:lnTo>
                    <a:pt x="422759" y="386716"/>
                  </a:lnTo>
                  <a:lnTo>
                    <a:pt x="423709" y="380684"/>
                  </a:lnTo>
                  <a:lnTo>
                    <a:pt x="424976" y="374651"/>
                  </a:lnTo>
                  <a:lnTo>
                    <a:pt x="425609" y="367984"/>
                  </a:lnTo>
                  <a:lnTo>
                    <a:pt x="426242" y="360364"/>
                  </a:lnTo>
                  <a:lnTo>
                    <a:pt x="425609" y="352426"/>
                  </a:lnTo>
                  <a:lnTo>
                    <a:pt x="425292" y="343536"/>
                  </a:lnTo>
                  <a:lnTo>
                    <a:pt x="424342" y="334011"/>
                  </a:lnTo>
                  <a:lnTo>
                    <a:pt x="422443" y="323851"/>
                  </a:lnTo>
                  <a:lnTo>
                    <a:pt x="420859" y="313691"/>
                  </a:lnTo>
                  <a:lnTo>
                    <a:pt x="419276" y="303531"/>
                  </a:lnTo>
                  <a:lnTo>
                    <a:pt x="418010" y="293371"/>
                  </a:lnTo>
                  <a:lnTo>
                    <a:pt x="417060" y="283211"/>
                  </a:lnTo>
                  <a:lnTo>
                    <a:pt x="416427" y="272733"/>
                  </a:lnTo>
                  <a:lnTo>
                    <a:pt x="416427" y="262256"/>
                  </a:lnTo>
                  <a:lnTo>
                    <a:pt x="416743" y="251461"/>
                  </a:lnTo>
                  <a:lnTo>
                    <a:pt x="417377" y="240031"/>
                  </a:lnTo>
                  <a:lnTo>
                    <a:pt x="418960" y="228283"/>
                  </a:lnTo>
                  <a:lnTo>
                    <a:pt x="420859" y="216218"/>
                  </a:lnTo>
                  <a:lnTo>
                    <a:pt x="423709" y="203836"/>
                  </a:lnTo>
                  <a:lnTo>
                    <a:pt x="427192" y="191136"/>
                  </a:lnTo>
                  <a:lnTo>
                    <a:pt x="431308" y="177483"/>
                  </a:lnTo>
                  <a:lnTo>
                    <a:pt x="436690" y="163831"/>
                  </a:lnTo>
                  <a:lnTo>
                    <a:pt x="442706" y="148591"/>
                  </a:lnTo>
                  <a:lnTo>
                    <a:pt x="449355" y="133351"/>
                  </a:lnTo>
                  <a:lnTo>
                    <a:pt x="453471" y="125096"/>
                  </a:lnTo>
                  <a:lnTo>
                    <a:pt x="457904" y="117476"/>
                  </a:lnTo>
                  <a:lnTo>
                    <a:pt x="462970" y="109856"/>
                  </a:lnTo>
                  <a:lnTo>
                    <a:pt x="467719" y="103188"/>
                  </a:lnTo>
                  <a:lnTo>
                    <a:pt x="463920" y="103506"/>
                  </a:lnTo>
                  <a:lnTo>
                    <a:pt x="467719" y="100966"/>
                  </a:lnTo>
                  <a:lnTo>
                    <a:pt x="471835" y="97791"/>
                  </a:lnTo>
                  <a:lnTo>
                    <a:pt x="479118" y="89853"/>
                  </a:lnTo>
                  <a:lnTo>
                    <a:pt x="486400" y="82868"/>
                  </a:lnTo>
                  <a:lnTo>
                    <a:pt x="493999" y="76518"/>
                  </a:lnTo>
                  <a:lnTo>
                    <a:pt x="501914" y="70803"/>
                  </a:lnTo>
                  <a:lnTo>
                    <a:pt x="506980" y="67311"/>
                  </a:lnTo>
                  <a:lnTo>
                    <a:pt x="512363" y="64453"/>
                  </a:lnTo>
                  <a:lnTo>
                    <a:pt x="522811" y="58738"/>
                  </a:lnTo>
                  <a:lnTo>
                    <a:pt x="532943" y="53976"/>
                  </a:lnTo>
                  <a:lnTo>
                    <a:pt x="543391" y="49848"/>
                  </a:lnTo>
                  <a:lnTo>
                    <a:pt x="553523" y="46673"/>
                  </a:lnTo>
                  <a:lnTo>
                    <a:pt x="563339" y="44133"/>
                  </a:lnTo>
                  <a:lnTo>
                    <a:pt x="573154" y="42228"/>
                  </a:lnTo>
                  <a:lnTo>
                    <a:pt x="581703" y="40641"/>
                  </a:lnTo>
                  <a:lnTo>
                    <a:pt x="589935" y="39688"/>
                  </a:lnTo>
                  <a:lnTo>
                    <a:pt x="597850" y="38735"/>
                  </a:lnTo>
                  <a:lnTo>
                    <a:pt x="610198" y="38100"/>
                  </a:lnTo>
                  <a:close/>
                  <a:moveTo>
                    <a:pt x="1727817" y="0"/>
                  </a:moveTo>
                  <a:lnTo>
                    <a:pt x="1736060" y="0"/>
                  </a:lnTo>
                  <a:lnTo>
                    <a:pt x="1738914" y="0"/>
                  </a:lnTo>
                  <a:lnTo>
                    <a:pt x="1730670" y="3175"/>
                  </a:lnTo>
                  <a:lnTo>
                    <a:pt x="1723061" y="6350"/>
                  </a:lnTo>
                  <a:lnTo>
                    <a:pt x="1715768" y="10160"/>
                  </a:lnTo>
                  <a:lnTo>
                    <a:pt x="1708476" y="13970"/>
                  </a:lnTo>
                  <a:lnTo>
                    <a:pt x="1710695" y="14605"/>
                  </a:lnTo>
                  <a:lnTo>
                    <a:pt x="1719256" y="13970"/>
                  </a:lnTo>
                  <a:lnTo>
                    <a:pt x="1728768" y="13970"/>
                  </a:lnTo>
                  <a:lnTo>
                    <a:pt x="1738597" y="13970"/>
                  </a:lnTo>
                  <a:lnTo>
                    <a:pt x="1748425" y="14605"/>
                  </a:lnTo>
                  <a:lnTo>
                    <a:pt x="1758888" y="15875"/>
                  </a:lnTo>
                  <a:lnTo>
                    <a:pt x="1769034" y="18098"/>
                  </a:lnTo>
                  <a:lnTo>
                    <a:pt x="1779497" y="20638"/>
                  </a:lnTo>
                  <a:lnTo>
                    <a:pt x="1789960" y="24448"/>
                  </a:lnTo>
                  <a:lnTo>
                    <a:pt x="1795350" y="26670"/>
                  </a:lnTo>
                  <a:lnTo>
                    <a:pt x="1800423" y="28893"/>
                  </a:lnTo>
                  <a:lnTo>
                    <a:pt x="1805813" y="31750"/>
                  </a:lnTo>
                  <a:lnTo>
                    <a:pt x="1810569" y="34608"/>
                  </a:lnTo>
                  <a:lnTo>
                    <a:pt x="1815959" y="38100"/>
                  </a:lnTo>
                  <a:lnTo>
                    <a:pt x="1820715" y="41593"/>
                  </a:lnTo>
                  <a:lnTo>
                    <a:pt x="1825788" y="45085"/>
                  </a:lnTo>
                  <a:lnTo>
                    <a:pt x="1830227" y="49213"/>
                  </a:lnTo>
                  <a:lnTo>
                    <a:pt x="1834666" y="53975"/>
                  </a:lnTo>
                  <a:lnTo>
                    <a:pt x="1839105" y="58738"/>
                  </a:lnTo>
                  <a:lnTo>
                    <a:pt x="1843226" y="64135"/>
                  </a:lnTo>
                  <a:lnTo>
                    <a:pt x="1847348" y="69215"/>
                  </a:lnTo>
                  <a:lnTo>
                    <a:pt x="1851470" y="75248"/>
                  </a:lnTo>
                  <a:lnTo>
                    <a:pt x="1855275" y="81280"/>
                  </a:lnTo>
                  <a:lnTo>
                    <a:pt x="1858762" y="87948"/>
                  </a:lnTo>
                  <a:lnTo>
                    <a:pt x="1862250" y="95250"/>
                  </a:lnTo>
                  <a:lnTo>
                    <a:pt x="1868908" y="110490"/>
                  </a:lnTo>
                  <a:lnTo>
                    <a:pt x="1874932" y="125413"/>
                  </a:lnTo>
                  <a:lnTo>
                    <a:pt x="1879688" y="139700"/>
                  </a:lnTo>
                  <a:lnTo>
                    <a:pt x="1883810" y="153036"/>
                  </a:lnTo>
                  <a:lnTo>
                    <a:pt x="1887298" y="165736"/>
                  </a:lnTo>
                  <a:lnTo>
                    <a:pt x="1890151" y="178435"/>
                  </a:lnTo>
                  <a:lnTo>
                    <a:pt x="1892053" y="190183"/>
                  </a:lnTo>
                  <a:lnTo>
                    <a:pt x="1893639" y="201931"/>
                  </a:lnTo>
                  <a:lnTo>
                    <a:pt x="1894907" y="213361"/>
                  </a:lnTo>
                  <a:lnTo>
                    <a:pt x="1895224" y="224156"/>
                  </a:lnTo>
                  <a:lnTo>
                    <a:pt x="1894907" y="234633"/>
                  </a:lnTo>
                  <a:lnTo>
                    <a:pt x="1894273" y="245111"/>
                  </a:lnTo>
                  <a:lnTo>
                    <a:pt x="1893639" y="255271"/>
                  </a:lnTo>
                  <a:lnTo>
                    <a:pt x="1892371" y="265431"/>
                  </a:lnTo>
                  <a:lnTo>
                    <a:pt x="1891102" y="275591"/>
                  </a:lnTo>
                  <a:lnTo>
                    <a:pt x="1889200" y="285433"/>
                  </a:lnTo>
                  <a:lnTo>
                    <a:pt x="1887615" y="295593"/>
                  </a:lnTo>
                  <a:lnTo>
                    <a:pt x="1886346" y="305436"/>
                  </a:lnTo>
                  <a:lnTo>
                    <a:pt x="1885712" y="314008"/>
                  </a:lnTo>
                  <a:lnTo>
                    <a:pt x="1885712" y="321946"/>
                  </a:lnTo>
                  <a:lnTo>
                    <a:pt x="1885712" y="329566"/>
                  </a:lnTo>
                  <a:lnTo>
                    <a:pt x="1886346" y="336233"/>
                  </a:lnTo>
                  <a:lnTo>
                    <a:pt x="1887615" y="342583"/>
                  </a:lnTo>
                  <a:lnTo>
                    <a:pt x="1889200" y="348298"/>
                  </a:lnTo>
                  <a:lnTo>
                    <a:pt x="1890785" y="353061"/>
                  </a:lnTo>
                  <a:lnTo>
                    <a:pt x="1892371" y="358141"/>
                  </a:lnTo>
                  <a:lnTo>
                    <a:pt x="1894907" y="361633"/>
                  </a:lnTo>
                  <a:lnTo>
                    <a:pt x="1897443" y="365443"/>
                  </a:lnTo>
                  <a:lnTo>
                    <a:pt x="1899980" y="368936"/>
                  </a:lnTo>
                  <a:lnTo>
                    <a:pt x="1902516" y="371476"/>
                  </a:lnTo>
                  <a:lnTo>
                    <a:pt x="1905687" y="373698"/>
                  </a:lnTo>
                  <a:lnTo>
                    <a:pt x="1908541" y="375921"/>
                  </a:lnTo>
                  <a:lnTo>
                    <a:pt x="1911711" y="377508"/>
                  </a:lnTo>
                  <a:lnTo>
                    <a:pt x="1914565" y="379096"/>
                  </a:lnTo>
                  <a:lnTo>
                    <a:pt x="1917735" y="380366"/>
                  </a:lnTo>
                  <a:lnTo>
                    <a:pt x="1920589" y="381001"/>
                  </a:lnTo>
                  <a:lnTo>
                    <a:pt x="1926613" y="381953"/>
                  </a:lnTo>
                  <a:lnTo>
                    <a:pt x="1932003" y="382906"/>
                  </a:lnTo>
                  <a:lnTo>
                    <a:pt x="1936442" y="382906"/>
                  </a:lnTo>
                  <a:lnTo>
                    <a:pt x="1940247" y="382589"/>
                  </a:lnTo>
                  <a:lnTo>
                    <a:pt x="1943100" y="381636"/>
                  </a:lnTo>
                  <a:lnTo>
                    <a:pt x="1942466" y="384494"/>
                  </a:lnTo>
                  <a:lnTo>
                    <a:pt x="1941832" y="387351"/>
                  </a:lnTo>
                  <a:lnTo>
                    <a:pt x="1940247" y="390843"/>
                  </a:lnTo>
                  <a:lnTo>
                    <a:pt x="1938027" y="394971"/>
                  </a:lnTo>
                  <a:lnTo>
                    <a:pt x="1934857" y="399416"/>
                  </a:lnTo>
                  <a:lnTo>
                    <a:pt x="1931686" y="403861"/>
                  </a:lnTo>
                  <a:lnTo>
                    <a:pt x="1927564" y="408306"/>
                  </a:lnTo>
                  <a:lnTo>
                    <a:pt x="1924711" y="410211"/>
                  </a:lnTo>
                  <a:lnTo>
                    <a:pt x="1922174" y="412433"/>
                  </a:lnTo>
                  <a:lnTo>
                    <a:pt x="1919321" y="414021"/>
                  </a:lnTo>
                  <a:lnTo>
                    <a:pt x="1916150" y="415926"/>
                  </a:lnTo>
                  <a:lnTo>
                    <a:pt x="1912662" y="417513"/>
                  </a:lnTo>
                  <a:lnTo>
                    <a:pt x="1909175" y="418466"/>
                  </a:lnTo>
                  <a:lnTo>
                    <a:pt x="1905370" y="419736"/>
                  </a:lnTo>
                  <a:lnTo>
                    <a:pt x="1901248" y="420053"/>
                  </a:lnTo>
                  <a:lnTo>
                    <a:pt x="1896492" y="420371"/>
                  </a:lnTo>
                  <a:lnTo>
                    <a:pt x="1891736" y="420689"/>
                  </a:lnTo>
                  <a:lnTo>
                    <a:pt x="1886981" y="420371"/>
                  </a:lnTo>
                  <a:lnTo>
                    <a:pt x="1881591" y="419736"/>
                  </a:lnTo>
                  <a:lnTo>
                    <a:pt x="1875883" y="418466"/>
                  </a:lnTo>
                  <a:lnTo>
                    <a:pt x="1869859" y="417196"/>
                  </a:lnTo>
                  <a:lnTo>
                    <a:pt x="1863835" y="414656"/>
                  </a:lnTo>
                  <a:lnTo>
                    <a:pt x="1857177" y="412116"/>
                  </a:lnTo>
                  <a:lnTo>
                    <a:pt x="1811520" y="393066"/>
                  </a:lnTo>
                  <a:lnTo>
                    <a:pt x="1813740" y="381953"/>
                  </a:lnTo>
                  <a:lnTo>
                    <a:pt x="1815642" y="369253"/>
                  </a:lnTo>
                  <a:lnTo>
                    <a:pt x="1817862" y="352108"/>
                  </a:lnTo>
                  <a:lnTo>
                    <a:pt x="1819764" y="331788"/>
                  </a:lnTo>
                  <a:lnTo>
                    <a:pt x="1820398" y="320041"/>
                  </a:lnTo>
                  <a:lnTo>
                    <a:pt x="1821032" y="307976"/>
                  </a:lnTo>
                  <a:lnTo>
                    <a:pt x="1821666" y="295593"/>
                  </a:lnTo>
                  <a:lnTo>
                    <a:pt x="1821666" y="282576"/>
                  </a:lnTo>
                  <a:lnTo>
                    <a:pt x="1821666" y="268923"/>
                  </a:lnTo>
                  <a:lnTo>
                    <a:pt x="1820715" y="254636"/>
                  </a:lnTo>
                  <a:lnTo>
                    <a:pt x="1819447" y="266383"/>
                  </a:lnTo>
                  <a:lnTo>
                    <a:pt x="1816910" y="277496"/>
                  </a:lnTo>
                  <a:lnTo>
                    <a:pt x="1814691" y="288608"/>
                  </a:lnTo>
                  <a:lnTo>
                    <a:pt x="1812154" y="299086"/>
                  </a:lnTo>
                  <a:lnTo>
                    <a:pt x="1809301" y="309246"/>
                  </a:lnTo>
                  <a:lnTo>
                    <a:pt x="1805813" y="319406"/>
                  </a:lnTo>
                  <a:lnTo>
                    <a:pt x="1802326" y="328613"/>
                  </a:lnTo>
                  <a:lnTo>
                    <a:pt x="1798204" y="337821"/>
                  </a:lnTo>
                  <a:lnTo>
                    <a:pt x="1794082" y="346393"/>
                  </a:lnTo>
                  <a:lnTo>
                    <a:pt x="1789643" y="354648"/>
                  </a:lnTo>
                  <a:lnTo>
                    <a:pt x="1784887" y="362586"/>
                  </a:lnTo>
                  <a:lnTo>
                    <a:pt x="1779814" y="369571"/>
                  </a:lnTo>
                  <a:lnTo>
                    <a:pt x="1774107" y="376556"/>
                  </a:lnTo>
                  <a:lnTo>
                    <a:pt x="1768717" y="382589"/>
                  </a:lnTo>
                  <a:lnTo>
                    <a:pt x="1763010" y="387986"/>
                  </a:lnTo>
                  <a:lnTo>
                    <a:pt x="1756669" y="393066"/>
                  </a:lnTo>
                  <a:lnTo>
                    <a:pt x="1751279" y="396876"/>
                  </a:lnTo>
                  <a:lnTo>
                    <a:pt x="1745572" y="400051"/>
                  </a:lnTo>
                  <a:lnTo>
                    <a:pt x="1740182" y="402908"/>
                  </a:lnTo>
                  <a:lnTo>
                    <a:pt x="1734158" y="405131"/>
                  </a:lnTo>
                  <a:lnTo>
                    <a:pt x="1728134" y="407036"/>
                  </a:lnTo>
                  <a:lnTo>
                    <a:pt x="1722110" y="407988"/>
                  </a:lnTo>
                  <a:lnTo>
                    <a:pt x="1715768" y="408306"/>
                  </a:lnTo>
                  <a:lnTo>
                    <a:pt x="1708793" y="408306"/>
                  </a:lnTo>
                  <a:lnTo>
                    <a:pt x="1704037" y="407988"/>
                  </a:lnTo>
                  <a:lnTo>
                    <a:pt x="1699598" y="407353"/>
                  </a:lnTo>
                  <a:lnTo>
                    <a:pt x="1694525" y="406084"/>
                  </a:lnTo>
                  <a:lnTo>
                    <a:pt x="1690086" y="404813"/>
                  </a:lnTo>
                  <a:lnTo>
                    <a:pt x="1685648" y="402908"/>
                  </a:lnTo>
                  <a:lnTo>
                    <a:pt x="1681209" y="400368"/>
                  </a:lnTo>
                  <a:lnTo>
                    <a:pt x="1677087" y="398146"/>
                  </a:lnTo>
                  <a:lnTo>
                    <a:pt x="1672331" y="395288"/>
                  </a:lnTo>
                  <a:lnTo>
                    <a:pt x="1666941" y="391161"/>
                  </a:lnTo>
                  <a:lnTo>
                    <a:pt x="1660917" y="386081"/>
                  </a:lnTo>
                  <a:lnTo>
                    <a:pt x="1655527" y="380683"/>
                  </a:lnTo>
                  <a:lnTo>
                    <a:pt x="1650454" y="374651"/>
                  </a:lnTo>
                  <a:lnTo>
                    <a:pt x="1645064" y="368301"/>
                  </a:lnTo>
                  <a:lnTo>
                    <a:pt x="1640308" y="361316"/>
                  </a:lnTo>
                  <a:lnTo>
                    <a:pt x="1635235" y="354013"/>
                  </a:lnTo>
                  <a:lnTo>
                    <a:pt x="1630796" y="346076"/>
                  </a:lnTo>
                  <a:lnTo>
                    <a:pt x="1626357" y="338138"/>
                  </a:lnTo>
                  <a:lnTo>
                    <a:pt x="1622236" y="329566"/>
                  </a:lnTo>
                  <a:lnTo>
                    <a:pt x="1618431" y="320676"/>
                  </a:lnTo>
                  <a:lnTo>
                    <a:pt x="1614309" y="311786"/>
                  </a:lnTo>
                  <a:lnTo>
                    <a:pt x="1610822" y="302261"/>
                  </a:lnTo>
                  <a:lnTo>
                    <a:pt x="1607651" y="292736"/>
                  </a:lnTo>
                  <a:lnTo>
                    <a:pt x="1604480" y="282893"/>
                  </a:lnTo>
                  <a:lnTo>
                    <a:pt x="1601627" y="272733"/>
                  </a:lnTo>
                  <a:lnTo>
                    <a:pt x="1601944" y="285116"/>
                  </a:lnTo>
                  <a:lnTo>
                    <a:pt x="1602895" y="297181"/>
                  </a:lnTo>
                  <a:lnTo>
                    <a:pt x="1605114" y="320041"/>
                  </a:lnTo>
                  <a:lnTo>
                    <a:pt x="1607968" y="340361"/>
                  </a:lnTo>
                  <a:lnTo>
                    <a:pt x="1610505" y="358458"/>
                  </a:lnTo>
                  <a:lnTo>
                    <a:pt x="1613041" y="372746"/>
                  </a:lnTo>
                  <a:lnTo>
                    <a:pt x="1615260" y="383858"/>
                  </a:lnTo>
                  <a:lnTo>
                    <a:pt x="1617797" y="393066"/>
                  </a:lnTo>
                  <a:lnTo>
                    <a:pt x="1571823" y="412116"/>
                  </a:lnTo>
                  <a:lnTo>
                    <a:pt x="1565165" y="414656"/>
                  </a:lnTo>
                  <a:lnTo>
                    <a:pt x="1559141" y="417196"/>
                  </a:lnTo>
                  <a:lnTo>
                    <a:pt x="1553117" y="418466"/>
                  </a:lnTo>
                  <a:lnTo>
                    <a:pt x="1547410" y="419736"/>
                  </a:lnTo>
                  <a:lnTo>
                    <a:pt x="1542337" y="420371"/>
                  </a:lnTo>
                  <a:lnTo>
                    <a:pt x="1537264" y="420689"/>
                  </a:lnTo>
                  <a:lnTo>
                    <a:pt x="1532508" y="420371"/>
                  </a:lnTo>
                  <a:lnTo>
                    <a:pt x="1528069" y="420053"/>
                  </a:lnTo>
                  <a:lnTo>
                    <a:pt x="1523630" y="419736"/>
                  </a:lnTo>
                  <a:lnTo>
                    <a:pt x="1520143" y="418466"/>
                  </a:lnTo>
                  <a:lnTo>
                    <a:pt x="1516338" y="417513"/>
                  </a:lnTo>
                  <a:lnTo>
                    <a:pt x="1512850" y="415926"/>
                  </a:lnTo>
                  <a:lnTo>
                    <a:pt x="1509997" y="414021"/>
                  </a:lnTo>
                  <a:lnTo>
                    <a:pt x="1506826" y="412433"/>
                  </a:lnTo>
                  <a:lnTo>
                    <a:pt x="1504290" y="410211"/>
                  </a:lnTo>
                  <a:lnTo>
                    <a:pt x="1502070" y="408306"/>
                  </a:lnTo>
                  <a:lnTo>
                    <a:pt x="1497631" y="403861"/>
                  </a:lnTo>
                  <a:lnTo>
                    <a:pt x="1494144" y="399416"/>
                  </a:lnTo>
                  <a:lnTo>
                    <a:pt x="1490973" y="394971"/>
                  </a:lnTo>
                  <a:lnTo>
                    <a:pt x="1489388" y="390843"/>
                  </a:lnTo>
                  <a:lnTo>
                    <a:pt x="1487802" y="387351"/>
                  </a:lnTo>
                  <a:lnTo>
                    <a:pt x="1486534" y="384494"/>
                  </a:lnTo>
                  <a:lnTo>
                    <a:pt x="1485900" y="381636"/>
                  </a:lnTo>
                  <a:lnTo>
                    <a:pt x="1488754" y="382589"/>
                  </a:lnTo>
                  <a:lnTo>
                    <a:pt x="1492558" y="382906"/>
                  </a:lnTo>
                  <a:lnTo>
                    <a:pt x="1496997" y="382906"/>
                  </a:lnTo>
                  <a:lnTo>
                    <a:pt x="1502387" y="381953"/>
                  </a:lnTo>
                  <a:lnTo>
                    <a:pt x="1508411" y="381001"/>
                  </a:lnTo>
                  <a:lnTo>
                    <a:pt x="1511265" y="380366"/>
                  </a:lnTo>
                  <a:lnTo>
                    <a:pt x="1514435" y="379096"/>
                  </a:lnTo>
                  <a:lnTo>
                    <a:pt x="1517289" y="377508"/>
                  </a:lnTo>
                  <a:lnTo>
                    <a:pt x="1520460" y="375921"/>
                  </a:lnTo>
                  <a:lnTo>
                    <a:pt x="1523313" y="373698"/>
                  </a:lnTo>
                  <a:lnTo>
                    <a:pt x="1526484" y="371476"/>
                  </a:lnTo>
                  <a:lnTo>
                    <a:pt x="1529020" y="368936"/>
                  </a:lnTo>
                  <a:lnTo>
                    <a:pt x="1531557" y="365443"/>
                  </a:lnTo>
                  <a:lnTo>
                    <a:pt x="1534410" y="361633"/>
                  </a:lnTo>
                  <a:lnTo>
                    <a:pt x="1536630" y="358141"/>
                  </a:lnTo>
                  <a:lnTo>
                    <a:pt x="1538532" y="353061"/>
                  </a:lnTo>
                  <a:lnTo>
                    <a:pt x="1540434" y="348298"/>
                  </a:lnTo>
                  <a:lnTo>
                    <a:pt x="1541386" y="342583"/>
                  </a:lnTo>
                  <a:lnTo>
                    <a:pt x="1542654" y="336233"/>
                  </a:lnTo>
                  <a:lnTo>
                    <a:pt x="1543288" y="329566"/>
                  </a:lnTo>
                  <a:lnTo>
                    <a:pt x="1543605" y="321946"/>
                  </a:lnTo>
                  <a:lnTo>
                    <a:pt x="1543288" y="314008"/>
                  </a:lnTo>
                  <a:lnTo>
                    <a:pt x="1542971" y="305436"/>
                  </a:lnTo>
                  <a:lnTo>
                    <a:pt x="1541703" y="295593"/>
                  </a:lnTo>
                  <a:lnTo>
                    <a:pt x="1539800" y="285433"/>
                  </a:lnTo>
                  <a:lnTo>
                    <a:pt x="1538532" y="275591"/>
                  </a:lnTo>
                  <a:lnTo>
                    <a:pt x="1536630" y="265431"/>
                  </a:lnTo>
                  <a:lnTo>
                    <a:pt x="1535361" y="255271"/>
                  </a:lnTo>
                  <a:lnTo>
                    <a:pt x="1534727" y="244793"/>
                  </a:lnTo>
                  <a:lnTo>
                    <a:pt x="1533776" y="234633"/>
                  </a:lnTo>
                  <a:lnTo>
                    <a:pt x="1533776" y="223838"/>
                  </a:lnTo>
                  <a:lnTo>
                    <a:pt x="1534410" y="213043"/>
                  </a:lnTo>
                  <a:lnTo>
                    <a:pt x="1535044" y="201613"/>
                  </a:lnTo>
                  <a:lnTo>
                    <a:pt x="1536630" y="190183"/>
                  </a:lnTo>
                  <a:lnTo>
                    <a:pt x="1538532" y="178435"/>
                  </a:lnTo>
                  <a:lnTo>
                    <a:pt x="1541386" y="165736"/>
                  </a:lnTo>
                  <a:lnTo>
                    <a:pt x="1544873" y="152718"/>
                  </a:lnTo>
                  <a:lnTo>
                    <a:pt x="1548995" y="139066"/>
                  </a:lnTo>
                  <a:lnTo>
                    <a:pt x="1554068" y="125413"/>
                  </a:lnTo>
                  <a:lnTo>
                    <a:pt x="1559775" y="110490"/>
                  </a:lnTo>
                  <a:lnTo>
                    <a:pt x="1567067" y="95250"/>
                  </a:lnTo>
                  <a:lnTo>
                    <a:pt x="1571189" y="86995"/>
                  </a:lnTo>
                  <a:lnTo>
                    <a:pt x="1575628" y="79058"/>
                  </a:lnTo>
                  <a:lnTo>
                    <a:pt x="1580384" y="71755"/>
                  </a:lnTo>
                  <a:lnTo>
                    <a:pt x="1585457" y="64770"/>
                  </a:lnTo>
                  <a:lnTo>
                    <a:pt x="1581335" y="65088"/>
                  </a:lnTo>
                  <a:lnTo>
                    <a:pt x="1585457" y="62865"/>
                  </a:lnTo>
                  <a:lnTo>
                    <a:pt x="1589579" y="59373"/>
                  </a:lnTo>
                  <a:lnTo>
                    <a:pt x="1596554" y="52070"/>
                  </a:lnTo>
                  <a:lnTo>
                    <a:pt x="1604163" y="44768"/>
                  </a:lnTo>
                  <a:lnTo>
                    <a:pt x="1611773" y="38418"/>
                  </a:lnTo>
                  <a:lnTo>
                    <a:pt x="1619382" y="32385"/>
                  </a:lnTo>
                  <a:lnTo>
                    <a:pt x="1624772" y="28893"/>
                  </a:lnTo>
                  <a:lnTo>
                    <a:pt x="1630162" y="26035"/>
                  </a:lnTo>
                  <a:lnTo>
                    <a:pt x="1640308" y="20320"/>
                  </a:lnTo>
                  <a:lnTo>
                    <a:pt x="1650771" y="15558"/>
                  </a:lnTo>
                  <a:lnTo>
                    <a:pt x="1661234" y="11748"/>
                  </a:lnTo>
                  <a:lnTo>
                    <a:pt x="1671380" y="8255"/>
                  </a:lnTo>
                  <a:lnTo>
                    <a:pt x="1681209" y="5715"/>
                  </a:lnTo>
                  <a:lnTo>
                    <a:pt x="1690404" y="3810"/>
                  </a:lnTo>
                  <a:lnTo>
                    <a:pt x="1699598" y="2223"/>
                  </a:lnTo>
                  <a:lnTo>
                    <a:pt x="1707842" y="1270"/>
                  </a:lnTo>
                  <a:lnTo>
                    <a:pt x="1715134" y="318"/>
                  </a:lnTo>
                  <a:lnTo>
                    <a:pt x="1727817" y="0"/>
                  </a:lnTo>
                  <a:close/>
                  <a:moveTo>
                    <a:pt x="1161733" y="0"/>
                  </a:moveTo>
                  <a:lnTo>
                    <a:pt x="1177608" y="0"/>
                  </a:lnTo>
                  <a:lnTo>
                    <a:pt x="1192848" y="317"/>
                  </a:lnTo>
                  <a:lnTo>
                    <a:pt x="1207453" y="1903"/>
                  </a:lnTo>
                  <a:lnTo>
                    <a:pt x="1221423" y="4123"/>
                  </a:lnTo>
                  <a:lnTo>
                    <a:pt x="1234758" y="6660"/>
                  </a:lnTo>
                  <a:lnTo>
                    <a:pt x="1247458" y="9831"/>
                  </a:lnTo>
                  <a:lnTo>
                    <a:pt x="1259841" y="13637"/>
                  </a:lnTo>
                  <a:lnTo>
                    <a:pt x="1271588" y="17759"/>
                  </a:lnTo>
                  <a:lnTo>
                    <a:pt x="1282701" y="22199"/>
                  </a:lnTo>
                  <a:lnTo>
                    <a:pt x="1293178" y="26639"/>
                  </a:lnTo>
                  <a:lnTo>
                    <a:pt x="1303021" y="31713"/>
                  </a:lnTo>
                  <a:lnTo>
                    <a:pt x="1311911" y="36787"/>
                  </a:lnTo>
                  <a:lnTo>
                    <a:pt x="1320166" y="41861"/>
                  </a:lnTo>
                  <a:lnTo>
                    <a:pt x="1328103" y="46618"/>
                  </a:lnTo>
                  <a:lnTo>
                    <a:pt x="1335088" y="51375"/>
                  </a:lnTo>
                  <a:lnTo>
                    <a:pt x="1341121" y="56132"/>
                  </a:lnTo>
                  <a:lnTo>
                    <a:pt x="1351598" y="64695"/>
                  </a:lnTo>
                  <a:lnTo>
                    <a:pt x="1359536" y="71354"/>
                  </a:lnTo>
                  <a:lnTo>
                    <a:pt x="1364298" y="75477"/>
                  </a:lnTo>
                  <a:lnTo>
                    <a:pt x="1365568" y="77380"/>
                  </a:lnTo>
                  <a:lnTo>
                    <a:pt x="1363663" y="81820"/>
                  </a:lnTo>
                  <a:lnTo>
                    <a:pt x="1361123" y="86894"/>
                  </a:lnTo>
                  <a:lnTo>
                    <a:pt x="1357313" y="93554"/>
                  </a:lnTo>
                  <a:lnTo>
                    <a:pt x="1352233" y="100530"/>
                  </a:lnTo>
                  <a:lnTo>
                    <a:pt x="1346201" y="108459"/>
                  </a:lnTo>
                  <a:lnTo>
                    <a:pt x="1342708" y="112581"/>
                  </a:lnTo>
                  <a:lnTo>
                    <a:pt x="1338898" y="116704"/>
                  </a:lnTo>
                  <a:lnTo>
                    <a:pt x="1334771" y="120510"/>
                  </a:lnTo>
                  <a:lnTo>
                    <a:pt x="1330326" y="124632"/>
                  </a:lnTo>
                  <a:lnTo>
                    <a:pt x="1325563" y="128121"/>
                  </a:lnTo>
                  <a:lnTo>
                    <a:pt x="1320483" y="131926"/>
                  </a:lnTo>
                  <a:lnTo>
                    <a:pt x="1314768" y="134780"/>
                  </a:lnTo>
                  <a:lnTo>
                    <a:pt x="1309371" y="137952"/>
                  </a:lnTo>
                  <a:lnTo>
                    <a:pt x="1303338" y="140489"/>
                  </a:lnTo>
                  <a:lnTo>
                    <a:pt x="1296988" y="142392"/>
                  </a:lnTo>
                  <a:lnTo>
                    <a:pt x="1290003" y="144295"/>
                  </a:lnTo>
                  <a:lnTo>
                    <a:pt x="1283018" y="145246"/>
                  </a:lnTo>
                  <a:lnTo>
                    <a:pt x="1275398" y="145880"/>
                  </a:lnTo>
                  <a:lnTo>
                    <a:pt x="1267778" y="145880"/>
                  </a:lnTo>
                  <a:lnTo>
                    <a:pt x="1259523" y="144929"/>
                  </a:lnTo>
                  <a:lnTo>
                    <a:pt x="1250951" y="143343"/>
                  </a:lnTo>
                  <a:lnTo>
                    <a:pt x="1242378" y="141757"/>
                  </a:lnTo>
                  <a:lnTo>
                    <a:pt x="1232853" y="138586"/>
                  </a:lnTo>
                  <a:lnTo>
                    <a:pt x="1223011" y="134463"/>
                  </a:lnTo>
                  <a:lnTo>
                    <a:pt x="1213486" y="130024"/>
                  </a:lnTo>
                  <a:lnTo>
                    <a:pt x="1201738" y="124315"/>
                  </a:lnTo>
                  <a:lnTo>
                    <a:pt x="1189673" y="118924"/>
                  </a:lnTo>
                  <a:lnTo>
                    <a:pt x="1214121" y="130975"/>
                  </a:lnTo>
                  <a:lnTo>
                    <a:pt x="1237933" y="142392"/>
                  </a:lnTo>
                  <a:lnTo>
                    <a:pt x="1249046" y="147466"/>
                  </a:lnTo>
                  <a:lnTo>
                    <a:pt x="1260476" y="152540"/>
                  </a:lnTo>
                  <a:lnTo>
                    <a:pt x="1270953" y="156980"/>
                  </a:lnTo>
                  <a:lnTo>
                    <a:pt x="1281431" y="160785"/>
                  </a:lnTo>
                  <a:lnTo>
                    <a:pt x="1291591" y="163639"/>
                  </a:lnTo>
                  <a:lnTo>
                    <a:pt x="1301116" y="166494"/>
                  </a:lnTo>
                  <a:lnTo>
                    <a:pt x="1310323" y="167762"/>
                  </a:lnTo>
                  <a:lnTo>
                    <a:pt x="1314451" y="168396"/>
                  </a:lnTo>
                  <a:lnTo>
                    <a:pt x="1318896" y="168396"/>
                  </a:lnTo>
                  <a:lnTo>
                    <a:pt x="1323023" y="168396"/>
                  </a:lnTo>
                  <a:lnTo>
                    <a:pt x="1326833" y="167762"/>
                  </a:lnTo>
                  <a:lnTo>
                    <a:pt x="1330961" y="167128"/>
                  </a:lnTo>
                  <a:lnTo>
                    <a:pt x="1334771" y="166494"/>
                  </a:lnTo>
                  <a:lnTo>
                    <a:pt x="1338263" y="164908"/>
                  </a:lnTo>
                  <a:lnTo>
                    <a:pt x="1341438" y="163322"/>
                  </a:lnTo>
                  <a:lnTo>
                    <a:pt x="1344931" y="161419"/>
                  </a:lnTo>
                  <a:lnTo>
                    <a:pt x="1348106" y="159200"/>
                  </a:lnTo>
                  <a:lnTo>
                    <a:pt x="1349058" y="167445"/>
                  </a:lnTo>
                  <a:lnTo>
                    <a:pt x="1350011" y="175373"/>
                  </a:lnTo>
                  <a:lnTo>
                    <a:pt x="1350328" y="182984"/>
                  </a:lnTo>
                  <a:lnTo>
                    <a:pt x="1350328" y="190278"/>
                  </a:lnTo>
                  <a:lnTo>
                    <a:pt x="1350328" y="204549"/>
                  </a:lnTo>
                  <a:lnTo>
                    <a:pt x="1349376" y="218186"/>
                  </a:lnTo>
                  <a:lnTo>
                    <a:pt x="1350646" y="217234"/>
                  </a:lnTo>
                  <a:lnTo>
                    <a:pt x="1351598" y="215966"/>
                  </a:lnTo>
                  <a:lnTo>
                    <a:pt x="1353186" y="215332"/>
                  </a:lnTo>
                  <a:lnTo>
                    <a:pt x="1354456" y="214697"/>
                  </a:lnTo>
                  <a:lnTo>
                    <a:pt x="1356361" y="215332"/>
                  </a:lnTo>
                  <a:lnTo>
                    <a:pt x="1357631" y="216283"/>
                  </a:lnTo>
                  <a:lnTo>
                    <a:pt x="1359536" y="217869"/>
                  </a:lnTo>
                  <a:lnTo>
                    <a:pt x="1361123" y="220406"/>
                  </a:lnTo>
                  <a:lnTo>
                    <a:pt x="1362711" y="223260"/>
                  </a:lnTo>
                  <a:lnTo>
                    <a:pt x="1364298" y="226748"/>
                  </a:lnTo>
                  <a:lnTo>
                    <a:pt x="1365251" y="230554"/>
                  </a:lnTo>
                  <a:lnTo>
                    <a:pt x="1366521" y="234994"/>
                  </a:lnTo>
                  <a:lnTo>
                    <a:pt x="1368743" y="245776"/>
                  </a:lnTo>
                  <a:lnTo>
                    <a:pt x="1370013" y="257193"/>
                  </a:lnTo>
                  <a:lnTo>
                    <a:pt x="1371283" y="270512"/>
                  </a:lnTo>
                  <a:lnTo>
                    <a:pt x="1371601" y="284466"/>
                  </a:lnTo>
                  <a:lnTo>
                    <a:pt x="1371283" y="298737"/>
                  </a:lnTo>
                  <a:lnTo>
                    <a:pt x="1370013" y="311422"/>
                  </a:lnTo>
                  <a:lnTo>
                    <a:pt x="1368743" y="323473"/>
                  </a:lnTo>
                  <a:lnTo>
                    <a:pt x="1366521" y="333621"/>
                  </a:lnTo>
                  <a:lnTo>
                    <a:pt x="1365251" y="338061"/>
                  </a:lnTo>
                  <a:lnTo>
                    <a:pt x="1364298" y="342184"/>
                  </a:lnTo>
                  <a:lnTo>
                    <a:pt x="1362711" y="345672"/>
                  </a:lnTo>
                  <a:lnTo>
                    <a:pt x="1361123" y="348527"/>
                  </a:lnTo>
                  <a:lnTo>
                    <a:pt x="1359536" y="350746"/>
                  </a:lnTo>
                  <a:lnTo>
                    <a:pt x="1357631" y="352649"/>
                  </a:lnTo>
                  <a:lnTo>
                    <a:pt x="1356361" y="353918"/>
                  </a:lnTo>
                  <a:lnTo>
                    <a:pt x="1354456" y="354235"/>
                  </a:lnTo>
                  <a:lnTo>
                    <a:pt x="1352868" y="353918"/>
                  </a:lnTo>
                  <a:lnTo>
                    <a:pt x="1350963" y="352649"/>
                  </a:lnTo>
                  <a:lnTo>
                    <a:pt x="1349058" y="350746"/>
                  </a:lnTo>
                  <a:lnTo>
                    <a:pt x="1347471" y="348209"/>
                  </a:lnTo>
                  <a:lnTo>
                    <a:pt x="1346201" y="344721"/>
                  </a:lnTo>
                  <a:lnTo>
                    <a:pt x="1344613" y="340915"/>
                  </a:lnTo>
                  <a:lnTo>
                    <a:pt x="1343343" y="336793"/>
                  </a:lnTo>
                  <a:lnTo>
                    <a:pt x="1342073" y="332036"/>
                  </a:lnTo>
                  <a:lnTo>
                    <a:pt x="1340486" y="344087"/>
                  </a:lnTo>
                  <a:lnTo>
                    <a:pt x="1338581" y="356138"/>
                  </a:lnTo>
                  <a:lnTo>
                    <a:pt x="1336041" y="367237"/>
                  </a:lnTo>
                  <a:lnTo>
                    <a:pt x="1332866" y="378654"/>
                  </a:lnTo>
                  <a:lnTo>
                    <a:pt x="1329691" y="389436"/>
                  </a:lnTo>
                  <a:lnTo>
                    <a:pt x="1326198" y="400219"/>
                  </a:lnTo>
                  <a:lnTo>
                    <a:pt x="1322071" y="410367"/>
                  </a:lnTo>
                  <a:lnTo>
                    <a:pt x="1317626" y="420515"/>
                  </a:lnTo>
                  <a:lnTo>
                    <a:pt x="1312546" y="430029"/>
                  </a:lnTo>
                  <a:lnTo>
                    <a:pt x="1307783" y="439543"/>
                  </a:lnTo>
                  <a:lnTo>
                    <a:pt x="1302068" y="448423"/>
                  </a:lnTo>
                  <a:lnTo>
                    <a:pt x="1296353" y="456668"/>
                  </a:lnTo>
                  <a:lnTo>
                    <a:pt x="1290956" y="464913"/>
                  </a:lnTo>
                  <a:lnTo>
                    <a:pt x="1284923" y="472842"/>
                  </a:lnTo>
                  <a:lnTo>
                    <a:pt x="1278573" y="480453"/>
                  </a:lnTo>
                  <a:lnTo>
                    <a:pt x="1271906" y="487430"/>
                  </a:lnTo>
                  <a:lnTo>
                    <a:pt x="1265238" y="494406"/>
                  </a:lnTo>
                  <a:lnTo>
                    <a:pt x="1258571" y="500115"/>
                  </a:lnTo>
                  <a:lnTo>
                    <a:pt x="1251268" y="506140"/>
                  </a:lnTo>
                  <a:lnTo>
                    <a:pt x="1244601" y="511849"/>
                  </a:lnTo>
                  <a:lnTo>
                    <a:pt x="1237298" y="517240"/>
                  </a:lnTo>
                  <a:lnTo>
                    <a:pt x="1230313" y="521680"/>
                  </a:lnTo>
                  <a:lnTo>
                    <a:pt x="1222693" y="525802"/>
                  </a:lnTo>
                  <a:lnTo>
                    <a:pt x="1215708" y="529925"/>
                  </a:lnTo>
                  <a:lnTo>
                    <a:pt x="1208406" y="533413"/>
                  </a:lnTo>
                  <a:lnTo>
                    <a:pt x="1201421" y="536268"/>
                  </a:lnTo>
                  <a:lnTo>
                    <a:pt x="1193801" y="538805"/>
                  </a:lnTo>
                  <a:lnTo>
                    <a:pt x="1186816" y="540708"/>
                  </a:lnTo>
                  <a:lnTo>
                    <a:pt x="1179831" y="542293"/>
                  </a:lnTo>
                  <a:lnTo>
                    <a:pt x="1172846" y="543879"/>
                  </a:lnTo>
                  <a:lnTo>
                    <a:pt x="1165861" y="544513"/>
                  </a:lnTo>
                  <a:lnTo>
                    <a:pt x="1159193" y="544513"/>
                  </a:lnTo>
                  <a:lnTo>
                    <a:pt x="1153478" y="544196"/>
                  </a:lnTo>
                  <a:lnTo>
                    <a:pt x="1148081" y="543562"/>
                  </a:lnTo>
                  <a:lnTo>
                    <a:pt x="1142048" y="542293"/>
                  </a:lnTo>
                  <a:lnTo>
                    <a:pt x="1136016" y="540708"/>
                  </a:lnTo>
                  <a:lnTo>
                    <a:pt x="1129666" y="538488"/>
                  </a:lnTo>
                  <a:lnTo>
                    <a:pt x="1122998" y="535951"/>
                  </a:lnTo>
                  <a:lnTo>
                    <a:pt x="1116648" y="532462"/>
                  </a:lnTo>
                  <a:lnTo>
                    <a:pt x="1109981" y="529291"/>
                  </a:lnTo>
                  <a:lnTo>
                    <a:pt x="1103313" y="525168"/>
                  </a:lnTo>
                  <a:lnTo>
                    <a:pt x="1096011" y="521045"/>
                  </a:lnTo>
                  <a:lnTo>
                    <a:pt x="1089343" y="515971"/>
                  </a:lnTo>
                  <a:lnTo>
                    <a:pt x="1082041" y="510897"/>
                  </a:lnTo>
                  <a:lnTo>
                    <a:pt x="1075373" y="505189"/>
                  </a:lnTo>
                  <a:lnTo>
                    <a:pt x="1068388" y="499164"/>
                  </a:lnTo>
                  <a:lnTo>
                    <a:pt x="1061403" y="493138"/>
                  </a:lnTo>
                  <a:lnTo>
                    <a:pt x="1054736" y="486478"/>
                  </a:lnTo>
                  <a:lnTo>
                    <a:pt x="1048068" y="479184"/>
                  </a:lnTo>
                  <a:lnTo>
                    <a:pt x="1041083" y="472207"/>
                  </a:lnTo>
                  <a:lnTo>
                    <a:pt x="1034416" y="464279"/>
                  </a:lnTo>
                  <a:lnTo>
                    <a:pt x="1028066" y="456351"/>
                  </a:lnTo>
                  <a:lnTo>
                    <a:pt x="1022033" y="448106"/>
                  </a:lnTo>
                  <a:lnTo>
                    <a:pt x="1016001" y="439543"/>
                  </a:lnTo>
                  <a:lnTo>
                    <a:pt x="1009968" y="430346"/>
                  </a:lnTo>
                  <a:lnTo>
                    <a:pt x="1004253" y="421467"/>
                  </a:lnTo>
                  <a:lnTo>
                    <a:pt x="999173" y="411953"/>
                  </a:lnTo>
                  <a:lnTo>
                    <a:pt x="993776" y="402122"/>
                  </a:lnTo>
                  <a:lnTo>
                    <a:pt x="989013" y="392608"/>
                  </a:lnTo>
                  <a:lnTo>
                    <a:pt x="984251" y="382460"/>
                  </a:lnTo>
                  <a:lnTo>
                    <a:pt x="980123" y="372311"/>
                  </a:lnTo>
                  <a:lnTo>
                    <a:pt x="976631" y="361529"/>
                  </a:lnTo>
                  <a:lnTo>
                    <a:pt x="973138" y="350746"/>
                  </a:lnTo>
                  <a:lnTo>
                    <a:pt x="969646" y="339964"/>
                  </a:lnTo>
                  <a:lnTo>
                    <a:pt x="967423" y="346941"/>
                  </a:lnTo>
                  <a:lnTo>
                    <a:pt x="966471" y="350112"/>
                  </a:lnTo>
                  <a:lnTo>
                    <a:pt x="964883" y="352649"/>
                  </a:lnTo>
                  <a:lnTo>
                    <a:pt x="963296" y="354552"/>
                  </a:lnTo>
                  <a:lnTo>
                    <a:pt x="961708" y="356138"/>
                  </a:lnTo>
                  <a:lnTo>
                    <a:pt x="960438" y="357089"/>
                  </a:lnTo>
                  <a:lnTo>
                    <a:pt x="958851" y="357089"/>
                  </a:lnTo>
                  <a:lnTo>
                    <a:pt x="956946" y="356772"/>
                  </a:lnTo>
                  <a:lnTo>
                    <a:pt x="955041" y="356138"/>
                  </a:lnTo>
                  <a:lnTo>
                    <a:pt x="953453" y="354235"/>
                  </a:lnTo>
                  <a:lnTo>
                    <a:pt x="952183" y="352015"/>
                  </a:lnTo>
                  <a:lnTo>
                    <a:pt x="950596" y="348844"/>
                  </a:lnTo>
                  <a:lnTo>
                    <a:pt x="949008" y="345672"/>
                  </a:lnTo>
                  <a:lnTo>
                    <a:pt x="948056" y="341550"/>
                  </a:lnTo>
                  <a:lnTo>
                    <a:pt x="946786" y="336793"/>
                  </a:lnTo>
                  <a:lnTo>
                    <a:pt x="944563" y="326644"/>
                  </a:lnTo>
                  <a:lnTo>
                    <a:pt x="942976" y="314593"/>
                  </a:lnTo>
                  <a:lnTo>
                    <a:pt x="942023" y="301908"/>
                  </a:lnTo>
                  <a:lnTo>
                    <a:pt x="941388" y="287637"/>
                  </a:lnTo>
                  <a:lnTo>
                    <a:pt x="942023" y="273684"/>
                  </a:lnTo>
                  <a:lnTo>
                    <a:pt x="942976" y="260681"/>
                  </a:lnTo>
                  <a:lnTo>
                    <a:pt x="944563" y="248947"/>
                  </a:lnTo>
                  <a:lnTo>
                    <a:pt x="946786" y="238482"/>
                  </a:lnTo>
                  <a:lnTo>
                    <a:pt x="948056" y="234042"/>
                  </a:lnTo>
                  <a:lnTo>
                    <a:pt x="949008" y="229920"/>
                  </a:lnTo>
                  <a:lnTo>
                    <a:pt x="950596" y="226431"/>
                  </a:lnTo>
                  <a:lnTo>
                    <a:pt x="952183" y="223577"/>
                  </a:lnTo>
                  <a:lnTo>
                    <a:pt x="953453" y="221357"/>
                  </a:lnTo>
                  <a:lnTo>
                    <a:pt x="955041" y="219772"/>
                  </a:lnTo>
                  <a:lnTo>
                    <a:pt x="956946" y="218503"/>
                  </a:lnTo>
                  <a:lnTo>
                    <a:pt x="958851" y="218186"/>
                  </a:lnTo>
                  <a:lnTo>
                    <a:pt x="959486" y="218503"/>
                  </a:lnTo>
                  <a:lnTo>
                    <a:pt x="960756" y="218820"/>
                  </a:lnTo>
                  <a:lnTo>
                    <a:pt x="961073" y="209623"/>
                  </a:lnTo>
                  <a:lnTo>
                    <a:pt x="961708" y="201061"/>
                  </a:lnTo>
                  <a:lnTo>
                    <a:pt x="962661" y="192181"/>
                  </a:lnTo>
                  <a:lnTo>
                    <a:pt x="963931" y="184887"/>
                  </a:lnTo>
                  <a:lnTo>
                    <a:pt x="963296" y="175056"/>
                  </a:lnTo>
                  <a:lnTo>
                    <a:pt x="962978" y="165859"/>
                  </a:lnTo>
                  <a:lnTo>
                    <a:pt x="962978" y="156980"/>
                  </a:lnTo>
                  <a:lnTo>
                    <a:pt x="963296" y="149051"/>
                  </a:lnTo>
                  <a:lnTo>
                    <a:pt x="963931" y="141123"/>
                  </a:lnTo>
                  <a:lnTo>
                    <a:pt x="965201" y="134146"/>
                  </a:lnTo>
                  <a:lnTo>
                    <a:pt x="966788" y="127486"/>
                  </a:lnTo>
                  <a:lnTo>
                    <a:pt x="968058" y="121461"/>
                  </a:lnTo>
                  <a:lnTo>
                    <a:pt x="970598" y="115435"/>
                  </a:lnTo>
                  <a:lnTo>
                    <a:pt x="973138" y="110044"/>
                  </a:lnTo>
                  <a:lnTo>
                    <a:pt x="975678" y="105287"/>
                  </a:lnTo>
                  <a:lnTo>
                    <a:pt x="979171" y="100530"/>
                  </a:lnTo>
                  <a:lnTo>
                    <a:pt x="982663" y="96408"/>
                  </a:lnTo>
                  <a:lnTo>
                    <a:pt x="986156" y="92919"/>
                  </a:lnTo>
                  <a:lnTo>
                    <a:pt x="989966" y="89431"/>
                  </a:lnTo>
                  <a:lnTo>
                    <a:pt x="994411" y="86260"/>
                  </a:lnTo>
                  <a:lnTo>
                    <a:pt x="975361" y="86260"/>
                  </a:lnTo>
                  <a:lnTo>
                    <a:pt x="960756" y="87211"/>
                  </a:lnTo>
                  <a:lnTo>
                    <a:pt x="948373" y="87845"/>
                  </a:lnTo>
                  <a:lnTo>
                    <a:pt x="952501" y="85625"/>
                  </a:lnTo>
                  <a:lnTo>
                    <a:pt x="956946" y="83088"/>
                  </a:lnTo>
                  <a:lnTo>
                    <a:pt x="965836" y="77380"/>
                  </a:lnTo>
                  <a:lnTo>
                    <a:pt x="975043" y="71037"/>
                  </a:lnTo>
                  <a:lnTo>
                    <a:pt x="983616" y="64378"/>
                  </a:lnTo>
                  <a:lnTo>
                    <a:pt x="1001078" y="51375"/>
                  </a:lnTo>
                  <a:lnTo>
                    <a:pt x="1009333" y="45984"/>
                  </a:lnTo>
                  <a:lnTo>
                    <a:pt x="1016318" y="41227"/>
                  </a:lnTo>
                  <a:lnTo>
                    <a:pt x="1026478" y="36470"/>
                  </a:lnTo>
                  <a:lnTo>
                    <a:pt x="1036321" y="32030"/>
                  </a:lnTo>
                  <a:lnTo>
                    <a:pt x="1046163" y="27590"/>
                  </a:lnTo>
                  <a:lnTo>
                    <a:pt x="1055688" y="23785"/>
                  </a:lnTo>
                  <a:lnTo>
                    <a:pt x="1065213" y="19979"/>
                  </a:lnTo>
                  <a:lnTo>
                    <a:pt x="1074738" y="16491"/>
                  </a:lnTo>
                  <a:lnTo>
                    <a:pt x="1083946" y="13954"/>
                  </a:lnTo>
                  <a:lnTo>
                    <a:pt x="1093153" y="11417"/>
                  </a:lnTo>
                  <a:lnTo>
                    <a:pt x="1102043" y="8563"/>
                  </a:lnTo>
                  <a:lnTo>
                    <a:pt x="1111251" y="6660"/>
                  </a:lnTo>
                  <a:lnTo>
                    <a:pt x="1119823" y="4757"/>
                  </a:lnTo>
                  <a:lnTo>
                    <a:pt x="1128396" y="3488"/>
                  </a:lnTo>
                  <a:lnTo>
                    <a:pt x="1136968" y="2220"/>
                  </a:lnTo>
                  <a:lnTo>
                    <a:pt x="1145223" y="1586"/>
                  </a:lnTo>
                  <a:lnTo>
                    <a:pt x="1153478" y="634"/>
                  </a:lnTo>
                  <a:lnTo>
                    <a:pt x="1161733" y="0"/>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13" name="组合 12"/>
          <p:cNvGrpSpPr/>
          <p:nvPr/>
        </p:nvGrpSpPr>
        <p:grpSpPr>
          <a:xfrm>
            <a:off x="4150994" y="5320655"/>
            <a:ext cx="1204026" cy="1204689"/>
            <a:chOff x="3258885" y="5273194"/>
            <a:chExt cx="964117" cy="964118"/>
          </a:xfrm>
        </p:grpSpPr>
        <p:sp>
          <p:nvSpPr>
            <p:cNvPr id="18" name="椭圆 17"/>
            <p:cNvSpPr/>
            <p:nvPr/>
          </p:nvSpPr>
          <p:spPr>
            <a:xfrm>
              <a:off x="3258885" y="5273194"/>
              <a:ext cx="964117" cy="964118"/>
            </a:xfrm>
            <a:prstGeom prst="ellipse">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19" name="椭圆 18"/>
            <p:cNvSpPr/>
            <p:nvPr/>
          </p:nvSpPr>
          <p:spPr>
            <a:xfrm>
              <a:off x="3323128" y="5343555"/>
              <a:ext cx="826835" cy="826835"/>
            </a:xfrm>
            <a:prstGeom prst="ellipse">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20" name="KSO_Shape"/>
            <p:cNvSpPr/>
            <p:nvPr/>
          </p:nvSpPr>
          <p:spPr bwMode="auto">
            <a:xfrm>
              <a:off x="3556707" y="5563712"/>
              <a:ext cx="385890" cy="429562"/>
            </a:xfrm>
            <a:custGeom>
              <a:avLst/>
              <a:gdLst>
                <a:gd name="T0" fmla="*/ 324081616 w 7313"/>
                <a:gd name="T1" fmla="*/ 0 h 8141"/>
                <a:gd name="T2" fmla="*/ 339365365 w 7313"/>
                <a:gd name="T3" fmla="*/ 6789765 h 8141"/>
                <a:gd name="T4" fmla="*/ 339639393 w 7313"/>
                <a:gd name="T5" fmla="*/ 26009182 h 8141"/>
                <a:gd name="T6" fmla="*/ 326382416 w 7313"/>
                <a:gd name="T7" fmla="*/ 33127484 h 8141"/>
                <a:gd name="T8" fmla="*/ 340954068 w 7313"/>
                <a:gd name="T9" fmla="*/ 36139074 h 8141"/>
                <a:gd name="T10" fmla="*/ 364619402 w 7313"/>
                <a:gd name="T11" fmla="*/ 25187839 h 8141"/>
                <a:gd name="T12" fmla="*/ 386367247 w 7313"/>
                <a:gd name="T13" fmla="*/ 35591512 h 8141"/>
                <a:gd name="T14" fmla="*/ 395296418 w 7313"/>
                <a:gd name="T15" fmla="*/ 52018598 h 8141"/>
                <a:gd name="T16" fmla="*/ 400445838 w 7313"/>
                <a:gd name="T17" fmla="*/ 76604119 h 8141"/>
                <a:gd name="T18" fmla="*/ 386257496 w 7313"/>
                <a:gd name="T19" fmla="*/ 111593547 h 8141"/>
                <a:gd name="T20" fmla="*/ 345555668 w 7313"/>
                <a:gd name="T21" fmla="*/ 148663476 h 8141"/>
                <a:gd name="T22" fmla="*/ 311043908 w 7313"/>
                <a:gd name="T23" fmla="*/ 169525578 h 8141"/>
                <a:gd name="T24" fmla="*/ 317288969 w 7313"/>
                <a:gd name="T25" fmla="*/ 180531569 h 8141"/>
                <a:gd name="T26" fmla="*/ 326053864 w 7313"/>
                <a:gd name="T27" fmla="*/ 197177679 h 8141"/>
                <a:gd name="T28" fmla="*/ 312523094 w 7313"/>
                <a:gd name="T29" fmla="*/ 210154892 h 8141"/>
                <a:gd name="T30" fmla="*/ 284584946 w 7313"/>
                <a:gd name="T31" fmla="*/ 217985025 h 8141"/>
                <a:gd name="T32" fmla="*/ 253798179 w 7313"/>
                <a:gd name="T33" fmla="*/ 242515790 h 8141"/>
                <a:gd name="T34" fmla="*/ 237473548 w 7313"/>
                <a:gd name="T35" fmla="*/ 260530805 h 8141"/>
                <a:gd name="T36" fmla="*/ 245855132 w 7313"/>
                <a:gd name="T37" fmla="*/ 279093147 h 8141"/>
                <a:gd name="T38" fmla="*/ 233091217 w 7313"/>
                <a:gd name="T39" fmla="*/ 290975236 h 8141"/>
                <a:gd name="T40" fmla="*/ 229914045 w 7313"/>
                <a:gd name="T41" fmla="*/ 321529181 h 8141"/>
                <a:gd name="T42" fmla="*/ 254620027 w 7313"/>
                <a:gd name="T43" fmla="*/ 354656899 h 8141"/>
                <a:gd name="T44" fmla="*/ 266069032 w 7313"/>
                <a:gd name="T45" fmla="*/ 365827158 h 8141"/>
                <a:gd name="T46" fmla="*/ 282284147 w 7313"/>
                <a:gd name="T47" fmla="*/ 389974630 h 8141"/>
                <a:gd name="T48" fmla="*/ 284913498 w 7313"/>
                <a:gd name="T49" fmla="*/ 407441849 h 8141"/>
                <a:gd name="T50" fmla="*/ 290720256 w 7313"/>
                <a:gd name="T51" fmla="*/ 422061981 h 8141"/>
                <a:gd name="T52" fmla="*/ 274340866 w 7313"/>
                <a:gd name="T53" fmla="*/ 434984438 h 8141"/>
                <a:gd name="T54" fmla="*/ 211014586 w 7313"/>
                <a:gd name="T55" fmla="*/ 445552379 h 8141"/>
                <a:gd name="T56" fmla="*/ 137499219 w 7313"/>
                <a:gd name="T57" fmla="*/ 438324565 h 8141"/>
                <a:gd name="T58" fmla="*/ 111423568 w 7313"/>
                <a:gd name="T59" fmla="*/ 425894913 h 8141"/>
                <a:gd name="T60" fmla="*/ 115751374 w 7313"/>
                <a:gd name="T61" fmla="*/ 407551362 h 8141"/>
                <a:gd name="T62" fmla="*/ 118654753 w 7313"/>
                <a:gd name="T63" fmla="*/ 389810362 h 8141"/>
                <a:gd name="T64" fmla="*/ 134650599 w 7313"/>
                <a:gd name="T65" fmla="*/ 365443865 h 8141"/>
                <a:gd name="T66" fmla="*/ 146318873 w 7313"/>
                <a:gd name="T67" fmla="*/ 354383118 h 8141"/>
                <a:gd name="T68" fmla="*/ 170860579 w 7313"/>
                <a:gd name="T69" fmla="*/ 321310156 h 8141"/>
                <a:gd name="T70" fmla="*/ 165984952 w 7313"/>
                <a:gd name="T71" fmla="*/ 290372919 h 8141"/>
                <a:gd name="T72" fmla="*/ 154700223 w 7313"/>
                <a:gd name="T73" fmla="*/ 275479240 h 8141"/>
                <a:gd name="T74" fmla="*/ 165218097 w 7313"/>
                <a:gd name="T75" fmla="*/ 257354713 h 8141"/>
                <a:gd name="T76" fmla="*/ 145004197 w 7313"/>
                <a:gd name="T77" fmla="*/ 241475423 h 8141"/>
                <a:gd name="T78" fmla="*/ 114710492 w 7313"/>
                <a:gd name="T79" fmla="*/ 216287583 h 8141"/>
                <a:gd name="T80" fmla="*/ 88689599 w 7313"/>
                <a:gd name="T81" fmla="*/ 210319160 h 8141"/>
                <a:gd name="T82" fmla="*/ 75158829 w 7313"/>
                <a:gd name="T83" fmla="*/ 199203657 h 8141"/>
                <a:gd name="T84" fmla="*/ 81403890 w 7313"/>
                <a:gd name="T85" fmla="*/ 181900473 h 8141"/>
                <a:gd name="T86" fmla="*/ 92469585 w 7313"/>
                <a:gd name="T87" fmla="*/ 173796559 h 8141"/>
                <a:gd name="T88" fmla="*/ 63545314 w 7313"/>
                <a:gd name="T89" fmla="*/ 152934458 h 8141"/>
                <a:gd name="T90" fmla="*/ 18351404 w 7313"/>
                <a:gd name="T91" fmla="*/ 116904896 h 8141"/>
                <a:gd name="T92" fmla="*/ 602579 w 7313"/>
                <a:gd name="T93" fmla="*/ 79889490 h 8141"/>
                <a:gd name="T94" fmla="*/ 5039902 w 7313"/>
                <a:gd name="T95" fmla="*/ 52675672 h 8141"/>
                <a:gd name="T96" fmla="*/ 12654398 w 7313"/>
                <a:gd name="T97" fmla="*/ 39205653 h 8141"/>
                <a:gd name="T98" fmla="*/ 30896284 w 7313"/>
                <a:gd name="T99" fmla="*/ 25625889 h 8141"/>
                <a:gd name="T100" fmla="*/ 57026460 w 7313"/>
                <a:gd name="T101" fmla="*/ 32744191 h 8141"/>
                <a:gd name="T102" fmla="*/ 78171725 w 7313"/>
                <a:gd name="T103" fmla="*/ 41067363 h 8141"/>
                <a:gd name="T104" fmla="*/ 60751686 w 7313"/>
                <a:gd name="T105" fmla="*/ 25461620 h 8141"/>
                <a:gd name="T106" fmla="*/ 62559424 w 7313"/>
                <a:gd name="T107" fmla="*/ 5366105 h 8141"/>
                <a:gd name="T108" fmla="*/ 53246708 w 7313"/>
                <a:gd name="T109" fmla="*/ 102722814 h 8141"/>
                <a:gd name="T110" fmla="*/ 87046372 w 7313"/>
                <a:gd name="T111" fmla="*/ 132455649 h 8141"/>
                <a:gd name="T112" fmla="*/ 65079258 w 7313"/>
                <a:gd name="T113" fmla="*/ 79287172 h 8141"/>
                <a:gd name="T114" fmla="*/ 51164944 w 7313"/>
                <a:gd name="T115" fmla="*/ 85803156 h 8141"/>
                <a:gd name="T116" fmla="*/ 315042928 w 7313"/>
                <a:gd name="T117" fmla="*/ 102558545 h 8141"/>
                <a:gd name="T118" fmla="*/ 341228096 w 7313"/>
                <a:gd name="T119" fmla="*/ 111319533 h 8141"/>
                <a:gd name="T120" fmla="*/ 350759846 w 7313"/>
                <a:gd name="T121" fmla="*/ 89252795 h 8141"/>
                <a:gd name="T122" fmla="*/ 341611406 w 7313"/>
                <a:gd name="T123" fmla="*/ 79068147 h 8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313" h="8141">
                  <a:moveTo>
                    <a:pt x="1162" y="79"/>
                  </a:moveTo>
                  <a:lnTo>
                    <a:pt x="1162" y="79"/>
                  </a:lnTo>
                  <a:lnTo>
                    <a:pt x="1173" y="69"/>
                  </a:lnTo>
                  <a:lnTo>
                    <a:pt x="1185" y="60"/>
                  </a:lnTo>
                  <a:lnTo>
                    <a:pt x="1198" y="51"/>
                  </a:lnTo>
                  <a:lnTo>
                    <a:pt x="1211" y="42"/>
                  </a:lnTo>
                  <a:lnTo>
                    <a:pt x="1224" y="35"/>
                  </a:lnTo>
                  <a:lnTo>
                    <a:pt x="1238" y="28"/>
                  </a:lnTo>
                  <a:lnTo>
                    <a:pt x="1252" y="23"/>
                  </a:lnTo>
                  <a:lnTo>
                    <a:pt x="1266" y="17"/>
                  </a:lnTo>
                  <a:lnTo>
                    <a:pt x="1282" y="13"/>
                  </a:lnTo>
                  <a:lnTo>
                    <a:pt x="1296" y="10"/>
                  </a:lnTo>
                  <a:lnTo>
                    <a:pt x="1326" y="4"/>
                  </a:lnTo>
                  <a:lnTo>
                    <a:pt x="1357" y="1"/>
                  </a:lnTo>
                  <a:lnTo>
                    <a:pt x="1388" y="0"/>
                  </a:lnTo>
                  <a:lnTo>
                    <a:pt x="5916" y="0"/>
                  </a:lnTo>
                  <a:lnTo>
                    <a:pt x="5936" y="0"/>
                  </a:lnTo>
                  <a:lnTo>
                    <a:pt x="5954" y="0"/>
                  </a:lnTo>
                  <a:lnTo>
                    <a:pt x="5973" y="2"/>
                  </a:lnTo>
                  <a:lnTo>
                    <a:pt x="5992" y="4"/>
                  </a:lnTo>
                  <a:lnTo>
                    <a:pt x="6011" y="8"/>
                  </a:lnTo>
                  <a:lnTo>
                    <a:pt x="6029" y="13"/>
                  </a:lnTo>
                  <a:lnTo>
                    <a:pt x="6048" y="18"/>
                  </a:lnTo>
                  <a:lnTo>
                    <a:pt x="6065" y="25"/>
                  </a:lnTo>
                  <a:lnTo>
                    <a:pt x="6083" y="31"/>
                  </a:lnTo>
                  <a:lnTo>
                    <a:pt x="6099" y="40"/>
                  </a:lnTo>
                  <a:lnTo>
                    <a:pt x="6115" y="50"/>
                  </a:lnTo>
                  <a:lnTo>
                    <a:pt x="6132" y="61"/>
                  </a:lnTo>
                  <a:lnTo>
                    <a:pt x="6146" y="72"/>
                  </a:lnTo>
                  <a:lnTo>
                    <a:pt x="6160" y="85"/>
                  </a:lnTo>
                  <a:lnTo>
                    <a:pt x="6173" y="99"/>
                  </a:lnTo>
                  <a:lnTo>
                    <a:pt x="6186" y="113"/>
                  </a:lnTo>
                  <a:lnTo>
                    <a:pt x="6195" y="124"/>
                  </a:lnTo>
                  <a:lnTo>
                    <a:pt x="6202" y="136"/>
                  </a:lnTo>
                  <a:lnTo>
                    <a:pt x="6210" y="148"/>
                  </a:lnTo>
                  <a:lnTo>
                    <a:pt x="6216" y="160"/>
                  </a:lnTo>
                  <a:lnTo>
                    <a:pt x="6223" y="172"/>
                  </a:lnTo>
                  <a:lnTo>
                    <a:pt x="6228" y="185"/>
                  </a:lnTo>
                  <a:lnTo>
                    <a:pt x="6238" y="211"/>
                  </a:lnTo>
                  <a:lnTo>
                    <a:pt x="6245" y="237"/>
                  </a:lnTo>
                  <a:lnTo>
                    <a:pt x="6249" y="264"/>
                  </a:lnTo>
                  <a:lnTo>
                    <a:pt x="6251" y="292"/>
                  </a:lnTo>
                  <a:lnTo>
                    <a:pt x="6251" y="319"/>
                  </a:lnTo>
                  <a:lnTo>
                    <a:pt x="6249" y="348"/>
                  </a:lnTo>
                  <a:lnTo>
                    <a:pt x="6243" y="375"/>
                  </a:lnTo>
                  <a:lnTo>
                    <a:pt x="6236" y="401"/>
                  </a:lnTo>
                  <a:lnTo>
                    <a:pt x="6226" y="427"/>
                  </a:lnTo>
                  <a:lnTo>
                    <a:pt x="6221" y="439"/>
                  </a:lnTo>
                  <a:lnTo>
                    <a:pt x="6214" y="452"/>
                  </a:lnTo>
                  <a:lnTo>
                    <a:pt x="6208" y="464"/>
                  </a:lnTo>
                  <a:lnTo>
                    <a:pt x="6200" y="475"/>
                  </a:lnTo>
                  <a:lnTo>
                    <a:pt x="6191" y="487"/>
                  </a:lnTo>
                  <a:lnTo>
                    <a:pt x="6183" y="498"/>
                  </a:lnTo>
                  <a:lnTo>
                    <a:pt x="6173" y="508"/>
                  </a:lnTo>
                  <a:lnTo>
                    <a:pt x="6163" y="517"/>
                  </a:lnTo>
                  <a:lnTo>
                    <a:pt x="6151" y="530"/>
                  </a:lnTo>
                  <a:lnTo>
                    <a:pt x="6137" y="542"/>
                  </a:lnTo>
                  <a:lnTo>
                    <a:pt x="6123" y="552"/>
                  </a:lnTo>
                  <a:lnTo>
                    <a:pt x="6109" y="562"/>
                  </a:lnTo>
                  <a:lnTo>
                    <a:pt x="6093" y="571"/>
                  </a:lnTo>
                  <a:lnTo>
                    <a:pt x="6077" y="578"/>
                  </a:lnTo>
                  <a:lnTo>
                    <a:pt x="6061" y="585"/>
                  </a:lnTo>
                  <a:lnTo>
                    <a:pt x="6045" y="590"/>
                  </a:lnTo>
                  <a:lnTo>
                    <a:pt x="6027" y="594"/>
                  </a:lnTo>
                  <a:lnTo>
                    <a:pt x="6010" y="599"/>
                  </a:lnTo>
                  <a:lnTo>
                    <a:pt x="5992" y="602"/>
                  </a:lnTo>
                  <a:lnTo>
                    <a:pt x="5975" y="604"/>
                  </a:lnTo>
                  <a:lnTo>
                    <a:pt x="5958" y="605"/>
                  </a:lnTo>
                  <a:lnTo>
                    <a:pt x="5939" y="606"/>
                  </a:lnTo>
                  <a:lnTo>
                    <a:pt x="5922" y="606"/>
                  </a:lnTo>
                  <a:lnTo>
                    <a:pt x="5904" y="606"/>
                  </a:lnTo>
                  <a:lnTo>
                    <a:pt x="5870" y="894"/>
                  </a:lnTo>
                  <a:lnTo>
                    <a:pt x="5908" y="876"/>
                  </a:lnTo>
                  <a:lnTo>
                    <a:pt x="5947" y="858"/>
                  </a:lnTo>
                  <a:lnTo>
                    <a:pt x="5985" y="840"/>
                  </a:lnTo>
                  <a:lnTo>
                    <a:pt x="6024" y="824"/>
                  </a:lnTo>
                  <a:lnTo>
                    <a:pt x="6103" y="793"/>
                  </a:lnTo>
                  <a:lnTo>
                    <a:pt x="6183" y="764"/>
                  </a:lnTo>
                  <a:lnTo>
                    <a:pt x="6186" y="750"/>
                  </a:lnTo>
                  <a:lnTo>
                    <a:pt x="6189" y="737"/>
                  </a:lnTo>
                  <a:lnTo>
                    <a:pt x="6199" y="710"/>
                  </a:lnTo>
                  <a:lnTo>
                    <a:pt x="6210" y="685"/>
                  </a:lnTo>
                  <a:lnTo>
                    <a:pt x="6224" y="660"/>
                  </a:lnTo>
                  <a:lnTo>
                    <a:pt x="6239" y="637"/>
                  </a:lnTo>
                  <a:lnTo>
                    <a:pt x="6255" y="615"/>
                  </a:lnTo>
                  <a:lnTo>
                    <a:pt x="6274" y="594"/>
                  </a:lnTo>
                  <a:lnTo>
                    <a:pt x="6295" y="576"/>
                  </a:lnTo>
                  <a:lnTo>
                    <a:pt x="6316" y="558"/>
                  </a:lnTo>
                  <a:lnTo>
                    <a:pt x="6339" y="541"/>
                  </a:lnTo>
                  <a:lnTo>
                    <a:pt x="6363" y="527"/>
                  </a:lnTo>
                  <a:lnTo>
                    <a:pt x="6387" y="514"/>
                  </a:lnTo>
                  <a:lnTo>
                    <a:pt x="6413" y="502"/>
                  </a:lnTo>
                  <a:lnTo>
                    <a:pt x="6439" y="491"/>
                  </a:lnTo>
                  <a:lnTo>
                    <a:pt x="6465" y="483"/>
                  </a:lnTo>
                  <a:lnTo>
                    <a:pt x="6492" y="476"/>
                  </a:lnTo>
                  <a:lnTo>
                    <a:pt x="6524" y="469"/>
                  </a:lnTo>
                  <a:lnTo>
                    <a:pt x="6556" y="465"/>
                  </a:lnTo>
                  <a:lnTo>
                    <a:pt x="6590" y="462"/>
                  </a:lnTo>
                  <a:lnTo>
                    <a:pt x="6623" y="460"/>
                  </a:lnTo>
                  <a:lnTo>
                    <a:pt x="6656" y="460"/>
                  </a:lnTo>
                  <a:lnTo>
                    <a:pt x="6690" y="461"/>
                  </a:lnTo>
                  <a:lnTo>
                    <a:pt x="6723" y="464"/>
                  </a:lnTo>
                  <a:lnTo>
                    <a:pt x="6755" y="469"/>
                  </a:lnTo>
                  <a:lnTo>
                    <a:pt x="6788" y="476"/>
                  </a:lnTo>
                  <a:lnTo>
                    <a:pt x="6820" y="485"/>
                  </a:lnTo>
                  <a:lnTo>
                    <a:pt x="6851" y="496"/>
                  </a:lnTo>
                  <a:lnTo>
                    <a:pt x="6881" y="508"/>
                  </a:lnTo>
                  <a:lnTo>
                    <a:pt x="6911" y="523"/>
                  </a:lnTo>
                  <a:lnTo>
                    <a:pt x="6939" y="539"/>
                  </a:lnTo>
                  <a:lnTo>
                    <a:pt x="6966" y="559"/>
                  </a:lnTo>
                  <a:lnTo>
                    <a:pt x="6979" y="568"/>
                  </a:lnTo>
                  <a:lnTo>
                    <a:pt x="6992" y="579"/>
                  </a:lnTo>
                  <a:lnTo>
                    <a:pt x="7006" y="592"/>
                  </a:lnTo>
                  <a:lnTo>
                    <a:pt x="7020" y="605"/>
                  </a:lnTo>
                  <a:lnTo>
                    <a:pt x="7031" y="619"/>
                  </a:lnTo>
                  <a:lnTo>
                    <a:pt x="7043" y="635"/>
                  </a:lnTo>
                  <a:lnTo>
                    <a:pt x="7053" y="650"/>
                  </a:lnTo>
                  <a:lnTo>
                    <a:pt x="7063" y="666"/>
                  </a:lnTo>
                  <a:lnTo>
                    <a:pt x="7072" y="683"/>
                  </a:lnTo>
                  <a:lnTo>
                    <a:pt x="7079" y="700"/>
                  </a:lnTo>
                  <a:lnTo>
                    <a:pt x="7086" y="717"/>
                  </a:lnTo>
                  <a:lnTo>
                    <a:pt x="7091" y="736"/>
                  </a:lnTo>
                  <a:lnTo>
                    <a:pt x="7095" y="753"/>
                  </a:lnTo>
                  <a:lnTo>
                    <a:pt x="7098" y="772"/>
                  </a:lnTo>
                  <a:lnTo>
                    <a:pt x="7100" y="791"/>
                  </a:lnTo>
                  <a:lnTo>
                    <a:pt x="7100" y="810"/>
                  </a:lnTo>
                  <a:lnTo>
                    <a:pt x="7099" y="828"/>
                  </a:lnTo>
                  <a:lnTo>
                    <a:pt x="7097" y="848"/>
                  </a:lnTo>
                  <a:lnTo>
                    <a:pt x="7121" y="864"/>
                  </a:lnTo>
                  <a:lnTo>
                    <a:pt x="7143" y="881"/>
                  </a:lnTo>
                  <a:lnTo>
                    <a:pt x="7165" y="899"/>
                  </a:lnTo>
                  <a:lnTo>
                    <a:pt x="7187" y="918"/>
                  </a:lnTo>
                  <a:lnTo>
                    <a:pt x="7206" y="939"/>
                  </a:lnTo>
                  <a:lnTo>
                    <a:pt x="7216" y="950"/>
                  </a:lnTo>
                  <a:lnTo>
                    <a:pt x="7225" y="961"/>
                  </a:lnTo>
                  <a:lnTo>
                    <a:pt x="7233" y="973"/>
                  </a:lnTo>
                  <a:lnTo>
                    <a:pt x="7240" y="985"/>
                  </a:lnTo>
                  <a:lnTo>
                    <a:pt x="7247" y="998"/>
                  </a:lnTo>
                  <a:lnTo>
                    <a:pt x="7253" y="1011"/>
                  </a:lnTo>
                  <a:lnTo>
                    <a:pt x="7265" y="1041"/>
                  </a:lnTo>
                  <a:lnTo>
                    <a:pt x="7276" y="1073"/>
                  </a:lnTo>
                  <a:lnTo>
                    <a:pt x="7285" y="1104"/>
                  </a:lnTo>
                  <a:lnTo>
                    <a:pt x="7293" y="1137"/>
                  </a:lnTo>
                  <a:lnTo>
                    <a:pt x="7300" y="1168"/>
                  </a:lnTo>
                  <a:lnTo>
                    <a:pt x="7305" y="1201"/>
                  </a:lnTo>
                  <a:lnTo>
                    <a:pt x="7309" y="1234"/>
                  </a:lnTo>
                  <a:lnTo>
                    <a:pt x="7312" y="1267"/>
                  </a:lnTo>
                  <a:lnTo>
                    <a:pt x="7313" y="1300"/>
                  </a:lnTo>
                  <a:lnTo>
                    <a:pt x="7313" y="1333"/>
                  </a:lnTo>
                  <a:lnTo>
                    <a:pt x="7312" y="1366"/>
                  </a:lnTo>
                  <a:lnTo>
                    <a:pt x="7310" y="1399"/>
                  </a:lnTo>
                  <a:lnTo>
                    <a:pt x="7306" y="1431"/>
                  </a:lnTo>
                  <a:lnTo>
                    <a:pt x="7302" y="1465"/>
                  </a:lnTo>
                  <a:lnTo>
                    <a:pt x="7297" y="1498"/>
                  </a:lnTo>
                  <a:lnTo>
                    <a:pt x="7290" y="1529"/>
                  </a:lnTo>
                  <a:lnTo>
                    <a:pt x="7279" y="1572"/>
                  </a:lnTo>
                  <a:lnTo>
                    <a:pt x="7267" y="1614"/>
                  </a:lnTo>
                  <a:lnTo>
                    <a:pt x="7254" y="1655"/>
                  </a:lnTo>
                  <a:lnTo>
                    <a:pt x="7239" y="1696"/>
                  </a:lnTo>
                  <a:lnTo>
                    <a:pt x="7223" y="1736"/>
                  </a:lnTo>
                  <a:lnTo>
                    <a:pt x="7205" y="1776"/>
                  </a:lnTo>
                  <a:lnTo>
                    <a:pt x="7187" y="1815"/>
                  </a:lnTo>
                  <a:lnTo>
                    <a:pt x="7166" y="1853"/>
                  </a:lnTo>
                  <a:lnTo>
                    <a:pt x="7146" y="1891"/>
                  </a:lnTo>
                  <a:lnTo>
                    <a:pt x="7123" y="1929"/>
                  </a:lnTo>
                  <a:lnTo>
                    <a:pt x="7100" y="1966"/>
                  </a:lnTo>
                  <a:lnTo>
                    <a:pt x="7076" y="2002"/>
                  </a:lnTo>
                  <a:lnTo>
                    <a:pt x="7051" y="2038"/>
                  </a:lnTo>
                  <a:lnTo>
                    <a:pt x="7026" y="2073"/>
                  </a:lnTo>
                  <a:lnTo>
                    <a:pt x="7000" y="2108"/>
                  </a:lnTo>
                  <a:lnTo>
                    <a:pt x="6973" y="2142"/>
                  </a:lnTo>
                  <a:lnTo>
                    <a:pt x="6933" y="2190"/>
                  </a:lnTo>
                  <a:lnTo>
                    <a:pt x="6891" y="2237"/>
                  </a:lnTo>
                  <a:lnTo>
                    <a:pt x="6848" y="2284"/>
                  </a:lnTo>
                  <a:lnTo>
                    <a:pt x="6804" y="2329"/>
                  </a:lnTo>
                  <a:lnTo>
                    <a:pt x="6759" y="2373"/>
                  </a:lnTo>
                  <a:lnTo>
                    <a:pt x="6713" y="2416"/>
                  </a:lnTo>
                  <a:lnTo>
                    <a:pt x="6666" y="2458"/>
                  </a:lnTo>
                  <a:lnTo>
                    <a:pt x="6617" y="2499"/>
                  </a:lnTo>
                  <a:lnTo>
                    <a:pt x="6568" y="2538"/>
                  </a:lnTo>
                  <a:lnTo>
                    <a:pt x="6518" y="2576"/>
                  </a:lnTo>
                  <a:lnTo>
                    <a:pt x="6467" y="2613"/>
                  </a:lnTo>
                  <a:lnTo>
                    <a:pt x="6415" y="2649"/>
                  </a:lnTo>
                  <a:lnTo>
                    <a:pt x="6362" y="2683"/>
                  </a:lnTo>
                  <a:lnTo>
                    <a:pt x="6308" y="2715"/>
                  </a:lnTo>
                  <a:lnTo>
                    <a:pt x="6253" y="2746"/>
                  </a:lnTo>
                  <a:lnTo>
                    <a:pt x="6198" y="2775"/>
                  </a:lnTo>
                  <a:lnTo>
                    <a:pt x="6129" y="2805"/>
                  </a:lnTo>
                  <a:lnTo>
                    <a:pt x="6062" y="2837"/>
                  </a:lnTo>
                  <a:lnTo>
                    <a:pt x="5995" y="2869"/>
                  </a:lnTo>
                  <a:lnTo>
                    <a:pt x="5962" y="2887"/>
                  </a:lnTo>
                  <a:lnTo>
                    <a:pt x="5928" y="2905"/>
                  </a:lnTo>
                  <a:lnTo>
                    <a:pt x="5897" y="2924"/>
                  </a:lnTo>
                  <a:lnTo>
                    <a:pt x="5865" y="2943"/>
                  </a:lnTo>
                  <a:lnTo>
                    <a:pt x="5834" y="2964"/>
                  </a:lnTo>
                  <a:lnTo>
                    <a:pt x="5803" y="2986"/>
                  </a:lnTo>
                  <a:lnTo>
                    <a:pt x="5774" y="3008"/>
                  </a:lnTo>
                  <a:lnTo>
                    <a:pt x="5745" y="3031"/>
                  </a:lnTo>
                  <a:lnTo>
                    <a:pt x="5717" y="3056"/>
                  </a:lnTo>
                  <a:lnTo>
                    <a:pt x="5690" y="3083"/>
                  </a:lnTo>
                  <a:lnTo>
                    <a:pt x="5678" y="3096"/>
                  </a:lnTo>
                  <a:lnTo>
                    <a:pt x="5666" y="3109"/>
                  </a:lnTo>
                  <a:lnTo>
                    <a:pt x="5657" y="3123"/>
                  </a:lnTo>
                  <a:lnTo>
                    <a:pt x="5647" y="3138"/>
                  </a:lnTo>
                  <a:lnTo>
                    <a:pt x="5638" y="3153"/>
                  </a:lnTo>
                  <a:lnTo>
                    <a:pt x="5629" y="3169"/>
                  </a:lnTo>
                  <a:lnTo>
                    <a:pt x="5615" y="3201"/>
                  </a:lnTo>
                  <a:lnTo>
                    <a:pt x="5623" y="3210"/>
                  </a:lnTo>
                  <a:lnTo>
                    <a:pt x="5632" y="3217"/>
                  </a:lnTo>
                  <a:lnTo>
                    <a:pt x="5640" y="3224"/>
                  </a:lnTo>
                  <a:lnTo>
                    <a:pt x="5650" y="3229"/>
                  </a:lnTo>
                  <a:lnTo>
                    <a:pt x="5670" y="3240"/>
                  </a:lnTo>
                  <a:lnTo>
                    <a:pt x="5690" y="3250"/>
                  </a:lnTo>
                  <a:lnTo>
                    <a:pt x="5733" y="3266"/>
                  </a:lnTo>
                  <a:lnTo>
                    <a:pt x="5753" y="3275"/>
                  </a:lnTo>
                  <a:lnTo>
                    <a:pt x="5773" y="3286"/>
                  </a:lnTo>
                  <a:lnTo>
                    <a:pt x="5792" y="3297"/>
                  </a:lnTo>
                  <a:lnTo>
                    <a:pt x="5810" y="3309"/>
                  </a:lnTo>
                  <a:lnTo>
                    <a:pt x="5828" y="3321"/>
                  </a:lnTo>
                  <a:lnTo>
                    <a:pt x="5845" y="3335"/>
                  </a:lnTo>
                  <a:lnTo>
                    <a:pt x="5861" y="3350"/>
                  </a:lnTo>
                  <a:lnTo>
                    <a:pt x="5876" y="3365"/>
                  </a:lnTo>
                  <a:lnTo>
                    <a:pt x="5890" y="3381"/>
                  </a:lnTo>
                  <a:lnTo>
                    <a:pt x="5903" y="3399"/>
                  </a:lnTo>
                  <a:lnTo>
                    <a:pt x="5915" y="3417"/>
                  </a:lnTo>
                  <a:lnTo>
                    <a:pt x="5926" y="3437"/>
                  </a:lnTo>
                  <a:lnTo>
                    <a:pt x="5935" y="3456"/>
                  </a:lnTo>
                  <a:lnTo>
                    <a:pt x="5942" y="3476"/>
                  </a:lnTo>
                  <a:lnTo>
                    <a:pt x="5948" y="3497"/>
                  </a:lnTo>
                  <a:lnTo>
                    <a:pt x="5952" y="3518"/>
                  </a:lnTo>
                  <a:lnTo>
                    <a:pt x="5954" y="3540"/>
                  </a:lnTo>
                  <a:lnTo>
                    <a:pt x="5954" y="3563"/>
                  </a:lnTo>
                  <a:lnTo>
                    <a:pt x="5954" y="3581"/>
                  </a:lnTo>
                  <a:lnTo>
                    <a:pt x="5952" y="3601"/>
                  </a:lnTo>
                  <a:lnTo>
                    <a:pt x="5948" y="3619"/>
                  </a:lnTo>
                  <a:lnTo>
                    <a:pt x="5943" y="3637"/>
                  </a:lnTo>
                  <a:lnTo>
                    <a:pt x="5936" y="3654"/>
                  </a:lnTo>
                  <a:lnTo>
                    <a:pt x="5928" y="3672"/>
                  </a:lnTo>
                  <a:lnTo>
                    <a:pt x="5918" y="3687"/>
                  </a:lnTo>
                  <a:lnTo>
                    <a:pt x="5909" y="3703"/>
                  </a:lnTo>
                  <a:lnTo>
                    <a:pt x="5897" y="3717"/>
                  </a:lnTo>
                  <a:lnTo>
                    <a:pt x="5884" y="3733"/>
                  </a:lnTo>
                  <a:lnTo>
                    <a:pt x="5871" y="3746"/>
                  </a:lnTo>
                  <a:lnTo>
                    <a:pt x="5857" y="3758"/>
                  </a:lnTo>
                  <a:lnTo>
                    <a:pt x="5841" y="3769"/>
                  </a:lnTo>
                  <a:lnTo>
                    <a:pt x="5826" y="3780"/>
                  </a:lnTo>
                  <a:lnTo>
                    <a:pt x="5810" y="3791"/>
                  </a:lnTo>
                  <a:lnTo>
                    <a:pt x="5793" y="3800"/>
                  </a:lnTo>
                  <a:lnTo>
                    <a:pt x="5765" y="3814"/>
                  </a:lnTo>
                  <a:lnTo>
                    <a:pt x="5735" y="3827"/>
                  </a:lnTo>
                  <a:lnTo>
                    <a:pt x="5705" y="3838"/>
                  </a:lnTo>
                  <a:lnTo>
                    <a:pt x="5675" y="3848"/>
                  </a:lnTo>
                  <a:lnTo>
                    <a:pt x="5643" y="3856"/>
                  </a:lnTo>
                  <a:lnTo>
                    <a:pt x="5612" y="3863"/>
                  </a:lnTo>
                  <a:lnTo>
                    <a:pt x="5580" y="3868"/>
                  </a:lnTo>
                  <a:lnTo>
                    <a:pt x="5549" y="3873"/>
                  </a:lnTo>
                  <a:lnTo>
                    <a:pt x="5517" y="3875"/>
                  </a:lnTo>
                  <a:lnTo>
                    <a:pt x="5485" y="3877"/>
                  </a:lnTo>
                  <a:lnTo>
                    <a:pt x="5452" y="3876"/>
                  </a:lnTo>
                  <a:lnTo>
                    <a:pt x="5421" y="3875"/>
                  </a:lnTo>
                  <a:lnTo>
                    <a:pt x="5388" y="3872"/>
                  </a:lnTo>
                  <a:lnTo>
                    <a:pt x="5357" y="3867"/>
                  </a:lnTo>
                  <a:lnTo>
                    <a:pt x="5325" y="3862"/>
                  </a:lnTo>
                  <a:lnTo>
                    <a:pt x="5293" y="3855"/>
                  </a:lnTo>
                  <a:lnTo>
                    <a:pt x="5270" y="3888"/>
                  </a:lnTo>
                  <a:lnTo>
                    <a:pt x="5246" y="3919"/>
                  </a:lnTo>
                  <a:lnTo>
                    <a:pt x="5221" y="3951"/>
                  </a:lnTo>
                  <a:lnTo>
                    <a:pt x="5195" y="3981"/>
                  </a:lnTo>
                  <a:lnTo>
                    <a:pt x="5168" y="4012"/>
                  </a:lnTo>
                  <a:lnTo>
                    <a:pt x="5141" y="4042"/>
                  </a:lnTo>
                  <a:lnTo>
                    <a:pt x="5114" y="4071"/>
                  </a:lnTo>
                  <a:lnTo>
                    <a:pt x="5086" y="4100"/>
                  </a:lnTo>
                  <a:lnTo>
                    <a:pt x="5057" y="4127"/>
                  </a:lnTo>
                  <a:lnTo>
                    <a:pt x="5027" y="4155"/>
                  </a:lnTo>
                  <a:lnTo>
                    <a:pt x="4997" y="4181"/>
                  </a:lnTo>
                  <a:lnTo>
                    <a:pt x="4966" y="4208"/>
                  </a:lnTo>
                  <a:lnTo>
                    <a:pt x="4935" y="4233"/>
                  </a:lnTo>
                  <a:lnTo>
                    <a:pt x="4903" y="4258"/>
                  </a:lnTo>
                  <a:lnTo>
                    <a:pt x="4871" y="4281"/>
                  </a:lnTo>
                  <a:lnTo>
                    <a:pt x="4838" y="4305"/>
                  </a:lnTo>
                  <a:lnTo>
                    <a:pt x="4805" y="4327"/>
                  </a:lnTo>
                  <a:lnTo>
                    <a:pt x="4772" y="4350"/>
                  </a:lnTo>
                  <a:lnTo>
                    <a:pt x="4737" y="4371"/>
                  </a:lnTo>
                  <a:lnTo>
                    <a:pt x="4702" y="4391"/>
                  </a:lnTo>
                  <a:lnTo>
                    <a:pt x="4667" y="4411"/>
                  </a:lnTo>
                  <a:lnTo>
                    <a:pt x="4633" y="4429"/>
                  </a:lnTo>
                  <a:lnTo>
                    <a:pt x="4597" y="4448"/>
                  </a:lnTo>
                  <a:lnTo>
                    <a:pt x="4560" y="4465"/>
                  </a:lnTo>
                  <a:lnTo>
                    <a:pt x="4524" y="4483"/>
                  </a:lnTo>
                  <a:lnTo>
                    <a:pt x="4487" y="4498"/>
                  </a:lnTo>
                  <a:lnTo>
                    <a:pt x="4449" y="4513"/>
                  </a:lnTo>
                  <a:lnTo>
                    <a:pt x="4412" y="4527"/>
                  </a:lnTo>
                  <a:lnTo>
                    <a:pt x="4374" y="4540"/>
                  </a:lnTo>
                  <a:lnTo>
                    <a:pt x="4336" y="4553"/>
                  </a:lnTo>
                  <a:lnTo>
                    <a:pt x="4297" y="4565"/>
                  </a:lnTo>
                  <a:lnTo>
                    <a:pt x="4259" y="4576"/>
                  </a:lnTo>
                  <a:lnTo>
                    <a:pt x="4270" y="4665"/>
                  </a:lnTo>
                  <a:lnTo>
                    <a:pt x="4285" y="4683"/>
                  </a:lnTo>
                  <a:lnTo>
                    <a:pt x="4299" y="4700"/>
                  </a:lnTo>
                  <a:lnTo>
                    <a:pt x="4312" y="4718"/>
                  </a:lnTo>
                  <a:lnTo>
                    <a:pt x="4324" y="4737"/>
                  </a:lnTo>
                  <a:lnTo>
                    <a:pt x="4335" y="4758"/>
                  </a:lnTo>
                  <a:lnTo>
                    <a:pt x="4343" y="4778"/>
                  </a:lnTo>
                  <a:lnTo>
                    <a:pt x="4350" y="4800"/>
                  </a:lnTo>
                  <a:lnTo>
                    <a:pt x="4354" y="4823"/>
                  </a:lnTo>
                  <a:lnTo>
                    <a:pt x="4375" y="4836"/>
                  </a:lnTo>
                  <a:lnTo>
                    <a:pt x="4396" y="4851"/>
                  </a:lnTo>
                  <a:lnTo>
                    <a:pt x="4413" y="4867"/>
                  </a:lnTo>
                  <a:lnTo>
                    <a:pt x="4430" y="4887"/>
                  </a:lnTo>
                  <a:lnTo>
                    <a:pt x="4445" y="4906"/>
                  </a:lnTo>
                  <a:lnTo>
                    <a:pt x="4458" y="4928"/>
                  </a:lnTo>
                  <a:lnTo>
                    <a:pt x="4470" y="4951"/>
                  </a:lnTo>
                  <a:lnTo>
                    <a:pt x="4478" y="4974"/>
                  </a:lnTo>
                  <a:lnTo>
                    <a:pt x="4485" y="4998"/>
                  </a:lnTo>
                  <a:lnTo>
                    <a:pt x="4489" y="5023"/>
                  </a:lnTo>
                  <a:lnTo>
                    <a:pt x="4491" y="5047"/>
                  </a:lnTo>
                  <a:lnTo>
                    <a:pt x="4491" y="5072"/>
                  </a:lnTo>
                  <a:lnTo>
                    <a:pt x="4489" y="5084"/>
                  </a:lnTo>
                  <a:lnTo>
                    <a:pt x="4488" y="5097"/>
                  </a:lnTo>
                  <a:lnTo>
                    <a:pt x="4485" y="5109"/>
                  </a:lnTo>
                  <a:lnTo>
                    <a:pt x="4482" y="5121"/>
                  </a:lnTo>
                  <a:lnTo>
                    <a:pt x="4478" y="5133"/>
                  </a:lnTo>
                  <a:lnTo>
                    <a:pt x="4473" y="5144"/>
                  </a:lnTo>
                  <a:lnTo>
                    <a:pt x="4467" y="5155"/>
                  </a:lnTo>
                  <a:lnTo>
                    <a:pt x="4462" y="5167"/>
                  </a:lnTo>
                  <a:lnTo>
                    <a:pt x="4448" y="5187"/>
                  </a:lnTo>
                  <a:lnTo>
                    <a:pt x="4433" y="5204"/>
                  </a:lnTo>
                  <a:lnTo>
                    <a:pt x="4416" y="5221"/>
                  </a:lnTo>
                  <a:lnTo>
                    <a:pt x="4399" y="5237"/>
                  </a:lnTo>
                  <a:lnTo>
                    <a:pt x="4380" y="5250"/>
                  </a:lnTo>
                  <a:lnTo>
                    <a:pt x="4361" y="5263"/>
                  </a:lnTo>
                  <a:lnTo>
                    <a:pt x="4341" y="5275"/>
                  </a:lnTo>
                  <a:lnTo>
                    <a:pt x="4321" y="5286"/>
                  </a:lnTo>
                  <a:lnTo>
                    <a:pt x="4299" y="5297"/>
                  </a:lnTo>
                  <a:lnTo>
                    <a:pt x="4277" y="5305"/>
                  </a:lnTo>
                  <a:lnTo>
                    <a:pt x="4255" y="5314"/>
                  </a:lnTo>
                  <a:lnTo>
                    <a:pt x="4233" y="5323"/>
                  </a:lnTo>
                  <a:lnTo>
                    <a:pt x="4188" y="5337"/>
                  </a:lnTo>
                  <a:lnTo>
                    <a:pt x="4143" y="5351"/>
                  </a:lnTo>
                  <a:lnTo>
                    <a:pt x="4146" y="5384"/>
                  </a:lnTo>
                  <a:lnTo>
                    <a:pt x="4148" y="5416"/>
                  </a:lnTo>
                  <a:lnTo>
                    <a:pt x="4149" y="5483"/>
                  </a:lnTo>
                  <a:lnTo>
                    <a:pt x="4150" y="5549"/>
                  </a:lnTo>
                  <a:lnTo>
                    <a:pt x="4151" y="5614"/>
                  </a:lnTo>
                  <a:lnTo>
                    <a:pt x="4153" y="5648"/>
                  </a:lnTo>
                  <a:lnTo>
                    <a:pt x="4155" y="5680"/>
                  </a:lnTo>
                  <a:lnTo>
                    <a:pt x="4159" y="5713"/>
                  </a:lnTo>
                  <a:lnTo>
                    <a:pt x="4163" y="5744"/>
                  </a:lnTo>
                  <a:lnTo>
                    <a:pt x="4170" y="5777"/>
                  </a:lnTo>
                  <a:lnTo>
                    <a:pt x="4177" y="5809"/>
                  </a:lnTo>
                  <a:lnTo>
                    <a:pt x="4186" y="5840"/>
                  </a:lnTo>
                  <a:lnTo>
                    <a:pt x="4197" y="5872"/>
                  </a:lnTo>
                  <a:lnTo>
                    <a:pt x="4214" y="5915"/>
                  </a:lnTo>
                  <a:lnTo>
                    <a:pt x="4234" y="5959"/>
                  </a:lnTo>
                  <a:lnTo>
                    <a:pt x="4254" y="6000"/>
                  </a:lnTo>
                  <a:lnTo>
                    <a:pt x="4277" y="6040"/>
                  </a:lnTo>
                  <a:lnTo>
                    <a:pt x="4301" y="6080"/>
                  </a:lnTo>
                  <a:lnTo>
                    <a:pt x="4327" y="6119"/>
                  </a:lnTo>
                  <a:lnTo>
                    <a:pt x="4353" y="6158"/>
                  </a:lnTo>
                  <a:lnTo>
                    <a:pt x="4382" y="6194"/>
                  </a:lnTo>
                  <a:lnTo>
                    <a:pt x="4411" y="6231"/>
                  </a:lnTo>
                  <a:lnTo>
                    <a:pt x="4441" y="6266"/>
                  </a:lnTo>
                  <a:lnTo>
                    <a:pt x="4472" y="6302"/>
                  </a:lnTo>
                  <a:lnTo>
                    <a:pt x="4504" y="6336"/>
                  </a:lnTo>
                  <a:lnTo>
                    <a:pt x="4536" y="6369"/>
                  </a:lnTo>
                  <a:lnTo>
                    <a:pt x="4570" y="6402"/>
                  </a:lnTo>
                  <a:lnTo>
                    <a:pt x="4603" y="6435"/>
                  </a:lnTo>
                  <a:lnTo>
                    <a:pt x="4637" y="6466"/>
                  </a:lnTo>
                  <a:lnTo>
                    <a:pt x="4648" y="6477"/>
                  </a:lnTo>
                  <a:lnTo>
                    <a:pt x="4660" y="6486"/>
                  </a:lnTo>
                  <a:lnTo>
                    <a:pt x="4673" y="6494"/>
                  </a:lnTo>
                  <a:lnTo>
                    <a:pt x="4686" y="6503"/>
                  </a:lnTo>
                  <a:lnTo>
                    <a:pt x="4712" y="6517"/>
                  </a:lnTo>
                  <a:lnTo>
                    <a:pt x="4739" y="6531"/>
                  </a:lnTo>
                  <a:lnTo>
                    <a:pt x="4765" y="6547"/>
                  </a:lnTo>
                  <a:lnTo>
                    <a:pt x="4778" y="6555"/>
                  </a:lnTo>
                  <a:lnTo>
                    <a:pt x="4790" y="6564"/>
                  </a:lnTo>
                  <a:lnTo>
                    <a:pt x="4802" y="6573"/>
                  </a:lnTo>
                  <a:lnTo>
                    <a:pt x="4813" y="6584"/>
                  </a:lnTo>
                  <a:lnTo>
                    <a:pt x="4823" y="6596"/>
                  </a:lnTo>
                  <a:lnTo>
                    <a:pt x="4832" y="6608"/>
                  </a:lnTo>
                  <a:lnTo>
                    <a:pt x="4840" y="6622"/>
                  </a:lnTo>
                  <a:lnTo>
                    <a:pt x="4847" y="6637"/>
                  </a:lnTo>
                  <a:lnTo>
                    <a:pt x="4852" y="6651"/>
                  </a:lnTo>
                  <a:lnTo>
                    <a:pt x="4855" y="6666"/>
                  </a:lnTo>
                  <a:lnTo>
                    <a:pt x="4857" y="6681"/>
                  </a:lnTo>
                  <a:lnTo>
                    <a:pt x="4858" y="6698"/>
                  </a:lnTo>
                  <a:lnTo>
                    <a:pt x="4857" y="6713"/>
                  </a:lnTo>
                  <a:lnTo>
                    <a:pt x="4855" y="6728"/>
                  </a:lnTo>
                  <a:lnTo>
                    <a:pt x="4852" y="6744"/>
                  </a:lnTo>
                  <a:lnTo>
                    <a:pt x="4849" y="6760"/>
                  </a:lnTo>
                  <a:lnTo>
                    <a:pt x="4841" y="6791"/>
                  </a:lnTo>
                  <a:lnTo>
                    <a:pt x="4833" y="6823"/>
                  </a:lnTo>
                  <a:lnTo>
                    <a:pt x="4825" y="6852"/>
                  </a:lnTo>
                  <a:lnTo>
                    <a:pt x="4865" y="6886"/>
                  </a:lnTo>
                  <a:lnTo>
                    <a:pt x="4908" y="6918"/>
                  </a:lnTo>
                  <a:lnTo>
                    <a:pt x="4992" y="6983"/>
                  </a:lnTo>
                  <a:lnTo>
                    <a:pt x="5035" y="7015"/>
                  </a:lnTo>
                  <a:lnTo>
                    <a:pt x="5076" y="7049"/>
                  </a:lnTo>
                  <a:lnTo>
                    <a:pt x="5096" y="7066"/>
                  </a:lnTo>
                  <a:lnTo>
                    <a:pt x="5115" y="7084"/>
                  </a:lnTo>
                  <a:lnTo>
                    <a:pt x="5135" y="7103"/>
                  </a:lnTo>
                  <a:lnTo>
                    <a:pt x="5153" y="7122"/>
                  </a:lnTo>
                  <a:lnTo>
                    <a:pt x="5166" y="7138"/>
                  </a:lnTo>
                  <a:lnTo>
                    <a:pt x="5179" y="7155"/>
                  </a:lnTo>
                  <a:lnTo>
                    <a:pt x="5189" y="7174"/>
                  </a:lnTo>
                  <a:lnTo>
                    <a:pt x="5198" y="7193"/>
                  </a:lnTo>
                  <a:lnTo>
                    <a:pt x="5205" y="7213"/>
                  </a:lnTo>
                  <a:lnTo>
                    <a:pt x="5211" y="7233"/>
                  </a:lnTo>
                  <a:lnTo>
                    <a:pt x="5215" y="7253"/>
                  </a:lnTo>
                  <a:lnTo>
                    <a:pt x="5218" y="7274"/>
                  </a:lnTo>
                  <a:lnTo>
                    <a:pt x="5220" y="7294"/>
                  </a:lnTo>
                  <a:lnTo>
                    <a:pt x="5221" y="7316"/>
                  </a:lnTo>
                  <a:lnTo>
                    <a:pt x="5220" y="7337"/>
                  </a:lnTo>
                  <a:lnTo>
                    <a:pt x="5217" y="7359"/>
                  </a:lnTo>
                  <a:lnTo>
                    <a:pt x="5215" y="7379"/>
                  </a:lnTo>
                  <a:lnTo>
                    <a:pt x="5211" y="7401"/>
                  </a:lnTo>
                  <a:lnTo>
                    <a:pt x="5207" y="7422"/>
                  </a:lnTo>
                  <a:lnTo>
                    <a:pt x="5201" y="7441"/>
                  </a:lnTo>
                  <a:lnTo>
                    <a:pt x="5214" y="7453"/>
                  </a:lnTo>
                  <a:lnTo>
                    <a:pt x="5227" y="7465"/>
                  </a:lnTo>
                  <a:lnTo>
                    <a:pt x="5239" y="7478"/>
                  </a:lnTo>
                  <a:lnTo>
                    <a:pt x="5250" y="7492"/>
                  </a:lnTo>
                  <a:lnTo>
                    <a:pt x="5261" y="7506"/>
                  </a:lnTo>
                  <a:lnTo>
                    <a:pt x="5270" y="7522"/>
                  </a:lnTo>
                  <a:lnTo>
                    <a:pt x="5279" y="7537"/>
                  </a:lnTo>
                  <a:lnTo>
                    <a:pt x="5287" y="7552"/>
                  </a:lnTo>
                  <a:lnTo>
                    <a:pt x="5293" y="7568"/>
                  </a:lnTo>
                  <a:lnTo>
                    <a:pt x="5299" y="7585"/>
                  </a:lnTo>
                  <a:lnTo>
                    <a:pt x="5304" y="7602"/>
                  </a:lnTo>
                  <a:lnTo>
                    <a:pt x="5308" y="7619"/>
                  </a:lnTo>
                  <a:lnTo>
                    <a:pt x="5310" y="7637"/>
                  </a:lnTo>
                  <a:lnTo>
                    <a:pt x="5311" y="7654"/>
                  </a:lnTo>
                  <a:lnTo>
                    <a:pt x="5310" y="7672"/>
                  </a:lnTo>
                  <a:lnTo>
                    <a:pt x="5308" y="7689"/>
                  </a:lnTo>
                  <a:lnTo>
                    <a:pt x="5307" y="7708"/>
                  </a:lnTo>
                  <a:lnTo>
                    <a:pt x="5303" y="7725"/>
                  </a:lnTo>
                  <a:lnTo>
                    <a:pt x="5298" y="7741"/>
                  </a:lnTo>
                  <a:lnTo>
                    <a:pt x="5291" y="7756"/>
                  </a:lnTo>
                  <a:lnTo>
                    <a:pt x="5284" y="7771"/>
                  </a:lnTo>
                  <a:lnTo>
                    <a:pt x="5274" y="7785"/>
                  </a:lnTo>
                  <a:lnTo>
                    <a:pt x="5264" y="7798"/>
                  </a:lnTo>
                  <a:lnTo>
                    <a:pt x="5252" y="7811"/>
                  </a:lnTo>
                  <a:lnTo>
                    <a:pt x="5240" y="7823"/>
                  </a:lnTo>
                  <a:lnTo>
                    <a:pt x="5227" y="7834"/>
                  </a:lnTo>
                  <a:lnTo>
                    <a:pt x="5213" y="7844"/>
                  </a:lnTo>
                  <a:lnTo>
                    <a:pt x="5199" y="7854"/>
                  </a:lnTo>
                  <a:lnTo>
                    <a:pt x="5170" y="7873"/>
                  </a:lnTo>
                  <a:lnTo>
                    <a:pt x="5140" y="7888"/>
                  </a:lnTo>
                  <a:lnTo>
                    <a:pt x="5108" y="7904"/>
                  </a:lnTo>
                  <a:lnTo>
                    <a:pt x="5074" y="7918"/>
                  </a:lnTo>
                  <a:lnTo>
                    <a:pt x="5041" y="7931"/>
                  </a:lnTo>
                  <a:lnTo>
                    <a:pt x="5008" y="7944"/>
                  </a:lnTo>
                  <a:lnTo>
                    <a:pt x="4974" y="7956"/>
                  </a:lnTo>
                  <a:lnTo>
                    <a:pt x="4939" y="7968"/>
                  </a:lnTo>
                  <a:lnTo>
                    <a:pt x="4904" y="7978"/>
                  </a:lnTo>
                  <a:lnTo>
                    <a:pt x="4870" y="7988"/>
                  </a:lnTo>
                  <a:lnTo>
                    <a:pt x="4800" y="8006"/>
                  </a:lnTo>
                  <a:lnTo>
                    <a:pt x="4730" y="8023"/>
                  </a:lnTo>
                  <a:lnTo>
                    <a:pt x="4660" y="8038"/>
                  </a:lnTo>
                  <a:lnTo>
                    <a:pt x="4589" y="8052"/>
                  </a:lnTo>
                  <a:lnTo>
                    <a:pt x="4508" y="8066"/>
                  </a:lnTo>
                  <a:lnTo>
                    <a:pt x="4426" y="8079"/>
                  </a:lnTo>
                  <a:lnTo>
                    <a:pt x="4345" y="8091"/>
                  </a:lnTo>
                  <a:lnTo>
                    <a:pt x="4263" y="8102"/>
                  </a:lnTo>
                  <a:lnTo>
                    <a:pt x="4180" y="8112"/>
                  </a:lnTo>
                  <a:lnTo>
                    <a:pt x="4099" y="8119"/>
                  </a:lnTo>
                  <a:lnTo>
                    <a:pt x="4016" y="8127"/>
                  </a:lnTo>
                  <a:lnTo>
                    <a:pt x="3935" y="8133"/>
                  </a:lnTo>
                  <a:lnTo>
                    <a:pt x="3852" y="8137"/>
                  </a:lnTo>
                  <a:lnTo>
                    <a:pt x="3770" y="8140"/>
                  </a:lnTo>
                  <a:lnTo>
                    <a:pt x="3687" y="8141"/>
                  </a:lnTo>
                  <a:lnTo>
                    <a:pt x="3604" y="8141"/>
                  </a:lnTo>
                  <a:lnTo>
                    <a:pt x="3522" y="8139"/>
                  </a:lnTo>
                  <a:lnTo>
                    <a:pt x="3439" y="8136"/>
                  </a:lnTo>
                  <a:lnTo>
                    <a:pt x="3358" y="8131"/>
                  </a:lnTo>
                  <a:lnTo>
                    <a:pt x="3275" y="8125"/>
                  </a:lnTo>
                  <a:lnTo>
                    <a:pt x="3157" y="8113"/>
                  </a:lnTo>
                  <a:lnTo>
                    <a:pt x="3038" y="8100"/>
                  </a:lnTo>
                  <a:lnTo>
                    <a:pt x="2920" y="8085"/>
                  </a:lnTo>
                  <a:lnTo>
                    <a:pt x="2860" y="8076"/>
                  </a:lnTo>
                  <a:lnTo>
                    <a:pt x="2801" y="8066"/>
                  </a:lnTo>
                  <a:lnTo>
                    <a:pt x="2742" y="8055"/>
                  </a:lnTo>
                  <a:lnTo>
                    <a:pt x="2684" y="8044"/>
                  </a:lnTo>
                  <a:lnTo>
                    <a:pt x="2626" y="8033"/>
                  </a:lnTo>
                  <a:lnTo>
                    <a:pt x="2567" y="8019"/>
                  </a:lnTo>
                  <a:lnTo>
                    <a:pt x="2510" y="8005"/>
                  </a:lnTo>
                  <a:lnTo>
                    <a:pt x="2452" y="7990"/>
                  </a:lnTo>
                  <a:lnTo>
                    <a:pt x="2395" y="7974"/>
                  </a:lnTo>
                  <a:lnTo>
                    <a:pt x="2338" y="7955"/>
                  </a:lnTo>
                  <a:lnTo>
                    <a:pt x="2296" y="7940"/>
                  </a:lnTo>
                  <a:lnTo>
                    <a:pt x="2254" y="7925"/>
                  </a:lnTo>
                  <a:lnTo>
                    <a:pt x="2213" y="7908"/>
                  </a:lnTo>
                  <a:lnTo>
                    <a:pt x="2192" y="7898"/>
                  </a:lnTo>
                  <a:lnTo>
                    <a:pt x="2172" y="7888"/>
                  </a:lnTo>
                  <a:lnTo>
                    <a:pt x="2152" y="7877"/>
                  </a:lnTo>
                  <a:lnTo>
                    <a:pt x="2134" y="7866"/>
                  </a:lnTo>
                  <a:lnTo>
                    <a:pt x="2115" y="7853"/>
                  </a:lnTo>
                  <a:lnTo>
                    <a:pt x="2097" y="7840"/>
                  </a:lnTo>
                  <a:lnTo>
                    <a:pt x="2080" y="7826"/>
                  </a:lnTo>
                  <a:lnTo>
                    <a:pt x="2064" y="7811"/>
                  </a:lnTo>
                  <a:lnTo>
                    <a:pt x="2049" y="7796"/>
                  </a:lnTo>
                  <a:lnTo>
                    <a:pt x="2034" y="7778"/>
                  </a:lnTo>
                  <a:lnTo>
                    <a:pt x="2028" y="7767"/>
                  </a:lnTo>
                  <a:lnTo>
                    <a:pt x="2023" y="7756"/>
                  </a:lnTo>
                  <a:lnTo>
                    <a:pt x="2014" y="7735"/>
                  </a:lnTo>
                  <a:lnTo>
                    <a:pt x="2009" y="7712"/>
                  </a:lnTo>
                  <a:lnTo>
                    <a:pt x="2005" y="7689"/>
                  </a:lnTo>
                  <a:lnTo>
                    <a:pt x="2003" y="7666"/>
                  </a:lnTo>
                  <a:lnTo>
                    <a:pt x="2004" y="7642"/>
                  </a:lnTo>
                  <a:lnTo>
                    <a:pt x="2008" y="7619"/>
                  </a:lnTo>
                  <a:lnTo>
                    <a:pt x="2012" y="7597"/>
                  </a:lnTo>
                  <a:lnTo>
                    <a:pt x="2019" y="7575"/>
                  </a:lnTo>
                  <a:lnTo>
                    <a:pt x="2027" y="7553"/>
                  </a:lnTo>
                  <a:lnTo>
                    <a:pt x="2038" y="7533"/>
                  </a:lnTo>
                  <a:lnTo>
                    <a:pt x="2050" y="7512"/>
                  </a:lnTo>
                  <a:lnTo>
                    <a:pt x="2063" y="7492"/>
                  </a:lnTo>
                  <a:lnTo>
                    <a:pt x="2078" y="7475"/>
                  </a:lnTo>
                  <a:lnTo>
                    <a:pt x="2095" y="7459"/>
                  </a:lnTo>
                  <a:lnTo>
                    <a:pt x="2113" y="7443"/>
                  </a:lnTo>
                  <a:lnTo>
                    <a:pt x="2108" y="7424"/>
                  </a:lnTo>
                  <a:lnTo>
                    <a:pt x="2103" y="7404"/>
                  </a:lnTo>
                  <a:lnTo>
                    <a:pt x="2100" y="7385"/>
                  </a:lnTo>
                  <a:lnTo>
                    <a:pt x="2097" y="7365"/>
                  </a:lnTo>
                  <a:lnTo>
                    <a:pt x="2095" y="7346"/>
                  </a:lnTo>
                  <a:lnTo>
                    <a:pt x="2094" y="7326"/>
                  </a:lnTo>
                  <a:lnTo>
                    <a:pt x="2094" y="7306"/>
                  </a:lnTo>
                  <a:lnTo>
                    <a:pt x="2095" y="7286"/>
                  </a:lnTo>
                  <a:lnTo>
                    <a:pt x="2097" y="7266"/>
                  </a:lnTo>
                  <a:lnTo>
                    <a:pt x="2099" y="7247"/>
                  </a:lnTo>
                  <a:lnTo>
                    <a:pt x="2104" y="7228"/>
                  </a:lnTo>
                  <a:lnTo>
                    <a:pt x="2110" y="7210"/>
                  </a:lnTo>
                  <a:lnTo>
                    <a:pt x="2116" y="7191"/>
                  </a:lnTo>
                  <a:lnTo>
                    <a:pt x="2125" y="7174"/>
                  </a:lnTo>
                  <a:lnTo>
                    <a:pt x="2136" y="7156"/>
                  </a:lnTo>
                  <a:lnTo>
                    <a:pt x="2148" y="7140"/>
                  </a:lnTo>
                  <a:lnTo>
                    <a:pt x="2166" y="7119"/>
                  </a:lnTo>
                  <a:lnTo>
                    <a:pt x="2185" y="7099"/>
                  </a:lnTo>
                  <a:lnTo>
                    <a:pt x="2205" y="7079"/>
                  </a:lnTo>
                  <a:lnTo>
                    <a:pt x="2226" y="7061"/>
                  </a:lnTo>
                  <a:lnTo>
                    <a:pt x="2247" y="7042"/>
                  </a:lnTo>
                  <a:lnTo>
                    <a:pt x="2269" y="7025"/>
                  </a:lnTo>
                  <a:lnTo>
                    <a:pt x="2312" y="6990"/>
                  </a:lnTo>
                  <a:lnTo>
                    <a:pt x="2402" y="6923"/>
                  </a:lnTo>
                  <a:lnTo>
                    <a:pt x="2446" y="6889"/>
                  </a:lnTo>
                  <a:lnTo>
                    <a:pt x="2489" y="6853"/>
                  </a:lnTo>
                  <a:lnTo>
                    <a:pt x="2483" y="6824"/>
                  </a:lnTo>
                  <a:lnTo>
                    <a:pt x="2474" y="6794"/>
                  </a:lnTo>
                  <a:lnTo>
                    <a:pt x="2466" y="6764"/>
                  </a:lnTo>
                  <a:lnTo>
                    <a:pt x="2460" y="6734"/>
                  </a:lnTo>
                  <a:lnTo>
                    <a:pt x="2458" y="6718"/>
                  </a:lnTo>
                  <a:lnTo>
                    <a:pt x="2457" y="6703"/>
                  </a:lnTo>
                  <a:lnTo>
                    <a:pt x="2457" y="6688"/>
                  </a:lnTo>
                  <a:lnTo>
                    <a:pt x="2458" y="6674"/>
                  </a:lnTo>
                  <a:lnTo>
                    <a:pt x="2460" y="6659"/>
                  </a:lnTo>
                  <a:lnTo>
                    <a:pt x="2464" y="6644"/>
                  </a:lnTo>
                  <a:lnTo>
                    <a:pt x="2470" y="6630"/>
                  </a:lnTo>
                  <a:lnTo>
                    <a:pt x="2477" y="6616"/>
                  </a:lnTo>
                  <a:lnTo>
                    <a:pt x="2486" y="6602"/>
                  </a:lnTo>
                  <a:lnTo>
                    <a:pt x="2495" y="6590"/>
                  </a:lnTo>
                  <a:lnTo>
                    <a:pt x="2505" y="6579"/>
                  </a:lnTo>
                  <a:lnTo>
                    <a:pt x="2516" y="6569"/>
                  </a:lnTo>
                  <a:lnTo>
                    <a:pt x="2528" y="6561"/>
                  </a:lnTo>
                  <a:lnTo>
                    <a:pt x="2541" y="6552"/>
                  </a:lnTo>
                  <a:lnTo>
                    <a:pt x="2567" y="6537"/>
                  </a:lnTo>
                  <a:lnTo>
                    <a:pt x="2595" y="6522"/>
                  </a:lnTo>
                  <a:lnTo>
                    <a:pt x="2622" y="6508"/>
                  </a:lnTo>
                  <a:lnTo>
                    <a:pt x="2635" y="6499"/>
                  </a:lnTo>
                  <a:lnTo>
                    <a:pt x="2647" y="6491"/>
                  </a:lnTo>
                  <a:lnTo>
                    <a:pt x="2659" y="6481"/>
                  </a:lnTo>
                  <a:lnTo>
                    <a:pt x="2671" y="6472"/>
                  </a:lnTo>
                  <a:lnTo>
                    <a:pt x="2705" y="6440"/>
                  </a:lnTo>
                  <a:lnTo>
                    <a:pt x="2739" y="6406"/>
                  </a:lnTo>
                  <a:lnTo>
                    <a:pt x="2773" y="6374"/>
                  </a:lnTo>
                  <a:lnTo>
                    <a:pt x="2807" y="6339"/>
                  </a:lnTo>
                  <a:lnTo>
                    <a:pt x="2839" y="6305"/>
                  </a:lnTo>
                  <a:lnTo>
                    <a:pt x="2871" y="6269"/>
                  </a:lnTo>
                  <a:lnTo>
                    <a:pt x="2901" y="6234"/>
                  </a:lnTo>
                  <a:lnTo>
                    <a:pt x="2932" y="6197"/>
                  </a:lnTo>
                  <a:lnTo>
                    <a:pt x="2960" y="6159"/>
                  </a:lnTo>
                  <a:lnTo>
                    <a:pt x="2987" y="6119"/>
                  </a:lnTo>
                  <a:lnTo>
                    <a:pt x="3013" y="6080"/>
                  </a:lnTo>
                  <a:lnTo>
                    <a:pt x="3038" y="6040"/>
                  </a:lnTo>
                  <a:lnTo>
                    <a:pt x="3061" y="5999"/>
                  </a:lnTo>
                  <a:lnTo>
                    <a:pt x="3082" y="5956"/>
                  </a:lnTo>
                  <a:lnTo>
                    <a:pt x="3101" y="5913"/>
                  </a:lnTo>
                  <a:lnTo>
                    <a:pt x="3119" y="5868"/>
                  </a:lnTo>
                  <a:lnTo>
                    <a:pt x="3129" y="5837"/>
                  </a:lnTo>
                  <a:lnTo>
                    <a:pt x="3138" y="5805"/>
                  </a:lnTo>
                  <a:lnTo>
                    <a:pt x="3146" y="5774"/>
                  </a:lnTo>
                  <a:lnTo>
                    <a:pt x="3151" y="5742"/>
                  </a:lnTo>
                  <a:lnTo>
                    <a:pt x="3155" y="5710"/>
                  </a:lnTo>
                  <a:lnTo>
                    <a:pt x="3159" y="5678"/>
                  </a:lnTo>
                  <a:lnTo>
                    <a:pt x="3161" y="5646"/>
                  </a:lnTo>
                  <a:lnTo>
                    <a:pt x="3163" y="5613"/>
                  </a:lnTo>
                  <a:lnTo>
                    <a:pt x="3164" y="5548"/>
                  </a:lnTo>
                  <a:lnTo>
                    <a:pt x="3165" y="5481"/>
                  </a:lnTo>
                  <a:lnTo>
                    <a:pt x="3167" y="5416"/>
                  </a:lnTo>
                  <a:lnTo>
                    <a:pt x="3169" y="5384"/>
                  </a:lnTo>
                  <a:lnTo>
                    <a:pt x="3172" y="5352"/>
                  </a:lnTo>
                  <a:lnTo>
                    <a:pt x="3125" y="5337"/>
                  </a:lnTo>
                  <a:lnTo>
                    <a:pt x="3077" y="5321"/>
                  </a:lnTo>
                  <a:lnTo>
                    <a:pt x="3053" y="5312"/>
                  </a:lnTo>
                  <a:lnTo>
                    <a:pt x="3030" y="5303"/>
                  </a:lnTo>
                  <a:lnTo>
                    <a:pt x="3008" y="5292"/>
                  </a:lnTo>
                  <a:lnTo>
                    <a:pt x="2985" y="5281"/>
                  </a:lnTo>
                  <a:lnTo>
                    <a:pt x="2963" y="5269"/>
                  </a:lnTo>
                  <a:lnTo>
                    <a:pt x="2942" y="5256"/>
                  </a:lnTo>
                  <a:lnTo>
                    <a:pt x="2923" y="5242"/>
                  </a:lnTo>
                  <a:lnTo>
                    <a:pt x="2903" y="5226"/>
                  </a:lnTo>
                  <a:lnTo>
                    <a:pt x="2886" y="5210"/>
                  </a:lnTo>
                  <a:lnTo>
                    <a:pt x="2870" y="5191"/>
                  </a:lnTo>
                  <a:lnTo>
                    <a:pt x="2855" y="5171"/>
                  </a:lnTo>
                  <a:lnTo>
                    <a:pt x="2842" y="5149"/>
                  </a:lnTo>
                  <a:lnTo>
                    <a:pt x="2838" y="5137"/>
                  </a:lnTo>
                  <a:lnTo>
                    <a:pt x="2834" y="5126"/>
                  </a:lnTo>
                  <a:lnTo>
                    <a:pt x="2830" y="5114"/>
                  </a:lnTo>
                  <a:lnTo>
                    <a:pt x="2827" y="5102"/>
                  </a:lnTo>
                  <a:lnTo>
                    <a:pt x="2824" y="5079"/>
                  </a:lnTo>
                  <a:lnTo>
                    <a:pt x="2823" y="5055"/>
                  </a:lnTo>
                  <a:lnTo>
                    <a:pt x="2824" y="5031"/>
                  </a:lnTo>
                  <a:lnTo>
                    <a:pt x="2827" y="5009"/>
                  </a:lnTo>
                  <a:lnTo>
                    <a:pt x="2833" y="4986"/>
                  </a:lnTo>
                  <a:lnTo>
                    <a:pt x="2840" y="4963"/>
                  </a:lnTo>
                  <a:lnTo>
                    <a:pt x="2850" y="4942"/>
                  </a:lnTo>
                  <a:lnTo>
                    <a:pt x="2861" y="4921"/>
                  </a:lnTo>
                  <a:lnTo>
                    <a:pt x="2874" y="4901"/>
                  </a:lnTo>
                  <a:lnTo>
                    <a:pt x="2889" y="4881"/>
                  </a:lnTo>
                  <a:lnTo>
                    <a:pt x="2905" y="4864"/>
                  </a:lnTo>
                  <a:lnTo>
                    <a:pt x="2923" y="4848"/>
                  </a:lnTo>
                  <a:lnTo>
                    <a:pt x="2941" y="4833"/>
                  </a:lnTo>
                  <a:lnTo>
                    <a:pt x="2961" y="4819"/>
                  </a:lnTo>
                  <a:lnTo>
                    <a:pt x="2965" y="4798"/>
                  </a:lnTo>
                  <a:lnTo>
                    <a:pt x="2973" y="4776"/>
                  </a:lnTo>
                  <a:lnTo>
                    <a:pt x="2982" y="4755"/>
                  </a:lnTo>
                  <a:lnTo>
                    <a:pt x="2991" y="4736"/>
                  </a:lnTo>
                  <a:lnTo>
                    <a:pt x="3003" y="4717"/>
                  </a:lnTo>
                  <a:lnTo>
                    <a:pt x="3016" y="4700"/>
                  </a:lnTo>
                  <a:lnTo>
                    <a:pt x="3032" y="4683"/>
                  </a:lnTo>
                  <a:lnTo>
                    <a:pt x="3047" y="4666"/>
                  </a:lnTo>
                  <a:lnTo>
                    <a:pt x="3048" y="4643"/>
                  </a:lnTo>
                  <a:lnTo>
                    <a:pt x="3050" y="4622"/>
                  </a:lnTo>
                  <a:lnTo>
                    <a:pt x="3055" y="4576"/>
                  </a:lnTo>
                  <a:lnTo>
                    <a:pt x="3016" y="4565"/>
                  </a:lnTo>
                  <a:lnTo>
                    <a:pt x="2978" y="4553"/>
                  </a:lnTo>
                  <a:lnTo>
                    <a:pt x="2940" y="4541"/>
                  </a:lnTo>
                  <a:lnTo>
                    <a:pt x="2902" y="4527"/>
                  </a:lnTo>
                  <a:lnTo>
                    <a:pt x="2864" y="4513"/>
                  </a:lnTo>
                  <a:lnTo>
                    <a:pt x="2827" y="4498"/>
                  </a:lnTo>
                  <a:lnTo>
                    <a:pt x="2790" y="4481"/>
                  </a:lnTo>
                  <a:lnTo>
                    <a:pt x="2754" y="4465"/>
                  </a:lnTo>
                  <a:lnTo>
                    <a:pt x="2717" y="4448"/>
                  </a:lnTo>
                  <a:lnTo>
                    <a:pt x="2682" y="4429"/>
                  </a:lnTo>
                  <a:lnTo>
                    <a:pt x="2647" y="4410"/>
                  </a:lnTo>
                  <a:lnTo>
                    <a:pt x="2612" y="4390"/>
                  </a:lnTo>
                  <a:lnTo>
                    <a:pt x="2577" y="4369"/>
                  </a:lnTo>
                  <a:lnTo>
                    <a:pt x="2542" y="4349"/>
                  </a:lnTo>
                  <a:lnTo>
                    <a:pt x="2509" y="4327"/>
                  </a:lnTo>
                  <a:lnTo>
                    <a:pt x="2476" y="4304"/>
                  </a:lnTo>
                  <a:lnTo>
                    <a:pt x="2444" y="4280"/>
                  </a:lnTo>
                  <a:lnTo>
                    <a:pt x="2411" y="4256"/>
                  </a:lnTo>
                  <a:lnTo>
                    <a:pt x="2379" y="4231"/>
                  </a:lnTo>
                  <a:lnTo>
                    <a:pt x="2348" y="4206"/>
                  </a:lnTo>
                  <a:lnTo>
                    <a:pt x="2317" y="4180"/>
                  </a:lnTo>
                  <a:lnTo>
                    <a:pt x="2287" y="4153"/>
                  </a:lnTo>
                  <a:lnTo>
                    <a:pt x="2258" y="4126"/>
                  </a:lnTo>
                  <a:lnTo>
                    <a:pt x="2228" y="4099"/>
                  </a:lnTo>
                  <a:lnTo>
                    <a:pt x="2200" y="4069"/>
                  </a:lnTo>
                  <a:lnTo>
                    <a:pt x="2173" y="4041"/>
                  </a:lnTo>
                  <a:lnTo>
                    <a:pt x="2146" y="4011"/>
                  </a:lnTo>
                  <a:lnTo>
                    <a:pt x="2119" y="3980"/>
                  </a:lnTo>
                  <a:lnTo>
                    <a:pt x="2094" y="3950"/>
                  </a:lnTo>
                  <a:lnTo>
                    <a:pt x="2069" y="3918"/>
                  </a:lnTo>
                  <a:lnTo>
                    <a:pt x="2044" y="3887"/>
                  </a:lnTo>
                  <a:lnTo>
                    <a:pt x="2020" y="3854"/>
                  </a:lnTo>
                  <a:lnTo>
                    <a:pt x="1991" y="3861"/>
                  </a:lnTo>
                  <a:lnTo>
                    <a:pt x="1963" y="3866"/>
                  </a:lnTo>
                  <a:lnTo>
                    <a:pt x="1934" y="3871"/>
                  </a:lnTo>
                  <a:lnTo>
                    <a:pt x="1905" y="3874"/>
                  </a:lnTo>
                  <a:lnTo>
                    <a:pt x="1876" y="3876"/>
                  </a:lnTo>
                  <a:lnTo>
                    <a:pt x="1848" y="3877"/>
                  </a:lnTo>
                  <a:lnTo>
                    <a:pt x="1819" y="3876"/>
                  </a:lnTo>
                  <a:lnTo>
                    <a:pt x="1789" y="3875"/>
                  </a:lnTo>
                  <a:lnTo>
                    <a:pt x="1761" y="3873"/>
                  </a:lnTo>
                  <a:lnTo>
                    <a:pt x="1732" y="3868"/>
                  </a:lnTo>
                  <a:lnTo>
                    <a:pt x="1703" y="3863"/>
                  </a:lnTo>
                  <a:lnTo>
                    <a:pt x="1675" y="3858"/>
                  </a:lnTo>
                  <a:lnTo>
                    <a:pt x="1647" y="3850"/>
                  </a:lnTo>
                  <a:lnTo>
                    <a:pt x="1619" y="3841"/>
                  </a:lnTo>
                  <a:lnTo>
                    <a:pt x="1591" y="3831"/>
                  </a:lnTo>
                  <a:lnTo>
                    <a:pt x="1564" y="3822"/>
                  </a:lnTo>
                  <a:lnTo>
                    <a:pt x="1548" y="3814"/>
                  </a:lnTo>
                  <a:lnTo>
                    <a:pt x="1532" y="3805"/>
                  </a:lnTo>
                  <a:lnTo>
                    <a:pt x="1515" y="3797"/>
                  </a:lnTo>
                  <a:lnTo>
                    <a:pt x="1500" y="3787"/>
                  </a:lnTo>
                  <a:lnTo>
                    <a:pt x="1485" y="3777"/>
                  </a:lnTo>
                  <a:lnTo>
                    <a:pt x="1470" y="3766"/>
                  </a:lnTo>
                  <a:lnTo>
                    <a:pt x="1456" y="3754"/>
                  </a:lnTo>
                  <a:lnTo>
                    <a:pt x="1441" y="3742"/>
                  </a:lnTo>
                  <a:lnTo>
                    <a:pt x="1429" y="3729"/>
                  </a:lnTo>
                  <a:lnTo>
                    <a:pt x="1416" y="3716"/>
                  </a:lnTo>
                  <a:lnTo>
                    <a:pt x="1406" y="3702"/>
                  </a:lnTo>
                  <a:lnTo>
                    <a:pt x="1396" y="3687"/>
                  </a:lnTo>
                  <a:lnTo>
                    <a:pt x="1386" y="3672"/>
                  </a:lnTo>
                  <a:lnTo>
                    <a:pt x="1378" y="3655"/>
                  </a:lnTo>
                  <a:lnTo>
                    <a:pt x="1372" y="3638"/>
                  </a:lnTo>
                  <a:lnTo>
                    <a:pt x="1366" y="3619"/>
                  </a:lnTo>
                  <a:lnTo>
                    <a:pt x="1362" y="3599"/>
                  </a:lnTo>
                  <a:lnTo>
                    <a:pt x="1359" y="3577"/>
                  </a:lnTo>
                  <a:lnTo>
                    <a:pt x="1359" y="3556"/>
                  </a:lnTo>
                  <a:lnTo>
                    <a:pt x="1360" y="3536"/>
                  </a:lnTo>
                  <a:lnTo>
                    <a:pt x="1363" y="3514"/>
                  </a:lnTo>
                  <a:lnTo>
                    <a:pt x="1367" y="3493"/>
                  </a:lnTo>
                  <a:lnTo>
                    <a:pt x="1374" y="3474"/>
                  </a:lnTo>
                  <a:lnTo>
                    <a:pt x="1382" y="3454"/>
                  </a:lnTo>
                  <a:lnTo>
                    <a:pt x="1390" y="3435"/>
                  </a:lnTo>
                  <a:lnTo>
                    <a:pt x="1401" y="3416"/>
                  </a:lnTo>
                  <a:lnTo>
                    <a:pt x="1412" y="3398"/>
                  </a:lnTo>
                  <a:lnTo>
                    <a:pt x="1425" y="3380"/>
                  </a:lnTo>
                  <a:lnTo>
                    <a:pt x="1439" y="3364"/>
                  </a:lnTo>
                  <a:lnTo>
                    <a:pt x="1454" y="3349"/>
                  </a:lnTo>
                  <a:lnTo>
                    <a:pt x="1470" y="3335"/>
                  </a:lnTo>
                  <a:lnTo>
                    <a:pt x="1486" y="3322"/>
                  </a:lnTo>
                  <a:lnTo>
                    <a:pt x="1497" y="3313"/>
                  </a:lnTo>
                  <a:lnTo>
                    <a:pt x="1507" y="3305"/>
                  </a:lnTo>
                  <a:lnTo>
                    <a:pt x="1529" y="3292"/>
                  </a:lnTo>
                  <a:lnTo>
                    <a:pt x="1552" y="3279"/>
                  </a:lnTo>
                  <a:lnTo>
                    <a:pt x="1576" y="3268"/>
                  </a:lnTo>
                  <a:lnTo>
                    <a:pt x="1600" y="3259"/>
                  </a:lnTo>
                  <a:lnTo>
                    <a:pt x="1624" y="3249"/>
                  </a:lnTo>
                  <a:lnTo>
                    <a:pt x="1673" y="3230"/>
                  </a:lnTo>
                  <a:lnTo>
                    <a:pt x="1679" y="3224"/>
                  </a:lnTo>
                  <a:lnTo>
                    <a:pt x="1685" y="3218"/>
                  </a:lnTo>
                  <a:lnTo>
                    <a:pt x="1689" y="3211"/>
                  </a:lnTo>
                  <a:lnTo>
                    <a:pt x="1691" y="3204"/>
                  </a:lnTo>
                  <a:lnTo>
                    <a:pt x="1692" y="3197"/>
                  </a:lnTo>
                  <a:lnTo>
                    <a:pt x="1691" y="3189"/>
                  </a:lnTo>
                  <a:lnTo>
                    <a:pt x="1690" y="3181"/>
                  </a:lnTo>
                  <a:lnTo>
                    <a:pt x="1688" y="3174"/>
                  </a:lnTo>
                  <a:lnTo>
                    <a:pt x="1682" y="3159"/>
                  </a:lnTo>
                  <a:lnTo>
                    <a:pt x="1673" y="3143"/>
                  </a:lnTo>
                  <a:lnTo>
                    <a:pt x="1663" y="3129"/>
                  </a:lnTo>
                  <a:lnTo>
                    <a:pt x="1654" y="3117"/>
                  </a:lnTo>
                  <a:lnTo>
                    <a:pt x="1640" y="3101"/>
                  </a:lnTo>
                  <a:lnTo>
                    <a:pt x="1625" y="3085"/>
                  </a:lnTo>
                  <a:lnTo>
                    <a:pt x="1596" y="3055"/>
                  </a:lnTo>
                  <a:lnTo>
                    <a:pt x="1564" y="3026"/>
                  </a:lnTo>
                  <a:lnTo>
                    <a:pt x="1532" y="3000"/>
                  </a:lnTo>
                  <a:lnTo>
                    <a:pt x="1497" y="2975"/>
                  </a:lnTo>
                  <a:lnTo>
                    <a:pt x="1462" y="2951"/>
                  </a:lnTo>
                  <a:lnTo>
                    <a:pt x="1426" y="2928"/>
                  </a:lnTo>
                  <a:lnTo>
                    <a:pt x="1389" y="2908"/>
                  </a:lnTo>
                  <a:lnTo>
                    <a:pt x="1352" y="2887"/>
                  </a:lnTo>
                  <a:lnTo>
                    <a:pt x="1314" y="2867"/>
                  </a:lnTo>
                  <a:lnTo>
                    <a:pt x="1237" y="2829"/>
                  </a:lnTo>
                  <a:lnTo>
                    <a:pt x="1160" y="2793"/>
                  </a:lnTo>
                  <a:lnTo>
                    <a:pt x="1084" y="2756"/>
                  </a:lnTo>
                  <a:lnTo>
                    <a:pt x="1029" y="2727"/>
                  </a:lnTo>
                  <a:lnTo>
                    <a:pt x="977" y="2697"/>
                  </a:lnTo>
                  <a:lnTo>
                    <a:pt x="925" y="2664"/>
                  </a:lnTo>
                  <a:lnTo>
                    <a:pt x="874" y="2630"/>
                  </a:lnTo>
                  <a:lnTo>
                    <a:pt x="823" y="2596"/>
                  </a:lnTo>
                  <a:lnTo>
                    <a:pt x="774" y="2560"/>
                  </a:lnTo>
                  <a:lnTo>
                    <a:pt x="725" y="2522"/>
                  </a:lnTo>
                  <a:lnTo>
                    <a:pt x="678" y="2484"/>
                  </a:lnTo>
                  <a:lnTo>
                    <a:pt x="632" y="2443"/>
                  </a:lnTo>
                  <a:lnTo>
                    <a:pt x="586" y="2402"/>
                  </a:lnTo>
                  <a:lnTo>
                    <a:pt x="541" y="2360"/>
                  </a:lnTo>
                  <a:lnTo>
                    <a:pt x="498" y="2317"/>
                  </a:lnTo>
                  <a:lnTo>
                    <a:pt x="456" y="2273"/>
                  </a:lnTo>
                  <a:lnTo>
                    <a:pt x="414" y="2227"/>
                  </a:lnTo>
                  <a:lnTo>
                    <a:pt x="374" y="2181"/>
                  </a:lnTo>
                  <a:lnTo>
                    <a:pt x="335" y="2135"/>
                  </a:lnTo>
                  <a:lnTo>
                    <a:pt x="301" y="2090"/>
                  </a:lnTo>
                  <a:lnTo>
                    <a:pt x="267" y="2046"/>
                  </a:lnTo>
                  <a:lnTo>
                    <a:pt x="236" y="1999"/>
                  </a:lnTo>
                  <a:lnTo>
                    <a:pt x="206" y="1952"/>
                  </a:lnTo>
                  <a:lnTo>
                    <a:pt x="176" y="1903"/>
                  </a:lnTo>
                  <a:lnTo>
                    <a:pt x="148" y="1854"/>
                  </a:lnTo>
                  <a:lnTo>
                    <a:pt x="123" y="1804"/>
                  </a:lnTo>
                  <a:lnTo>
                    <a:pt x="99" y="1753"/>
                  </a:lnTo>
                  <a:lnTo>
                    <a:pt x="77" y="1701"/>
                  </a:lnTo>
                  <a:lnTo>
                    <a:pt x="58" y="1649"/>
                  </a:lnTo>
                  <a:lnTo>
                    <a:pt x="49" y="1623"/>
                  </a:lnTo>
                  <a:lnTo>
                    <a:pt x="41" y="1596"/>
                  </a:lnTo>
                  <a:lnTo>
                    <a:pt x="34" y="1568"/>
                  </a:lnTo>
                  <a:lnTo>
                    <a:pt x="27" y="1541"/>
                  </a:lnTo>
                  <a:lnTo>
                    <a:pt x="21" y="1514"/>
                  </a:lnTo>
                  <a:lnTo>
                    <a:pt x="16" y="1487"/>
                  </a:lnTo>
                  <a:lnTo>
                    <a:pt x="11" y="1459"/>
                  </a:lnTo>
                  <a:lnTo>
                    <a:pt x="8" y="1431"/>
                  </a:lnTo>
                  <a:lnTo>
                    <a:pt x="4" y="1403"/>
                  </a:lnTo>
                  <a:lnTo>
                    <a:pt x="2" y="1375"/>
                  </a:lnTo>
                  <a:lnTo>
                    <a:pt x="1" y="1347"/>
                  </a:lnTo>
                  <a:lnTo>
                    <a:pt x="0" y="1318"/>
                  </a:lnTo>
                  <a:lnTo>
                    <a:pt x="1" y="1286"/>
                  </a:lnTo>
                  <a:lnTo>
                    <a:pt x="4" y="1252"/>
                  </a:lnTo>
                  <a:lnTo>
                    <a:pt x="8" y="1217"/>
                  </a:lnTo>
                  <a:lnTo>
                    <a:pt x="12" y="1184"/>
                  </a:lnTo>
                  <a:lnTo>
                    <a:pt x="19" y="1150"/>
                  </a:lnTo>
                  <a:lnTo>
                    <a:pt x="26" y="1116"/>
                  </a:lnTo>
                  <a:lnTo>
                    <a:pt x="35" y="1084"/>
                  </a:lnTo>
                  <a:lnTo>
                    <a:pt x="47" y="1051"/>
                  </a:lnTo>
                  <a:lnTo>
                    <a:pt x="60" y="1021"/>
                  </a:lnTo>
                  <a:lnTo>
                    <a:pt x="75" y="990"/>
                  </a:lnTo>
                  <a:lnTo>
                    <a:pt x="83" y="976"/>
                  </a:lnTo>
                  <a:lnTo>
                    <a:pt x="92" y="962"/>
                  </a:lnTo>
                  <a:lnTo>
                    <a:pt x="101" y="948"/>
                  </a:lnTo>
                  <a:lnTo>
                    <a:pt x="112" y="935"/>
                  </a:lnTo>
                  <a:lnTo>
                    <a:pt x="123" y="923"/>
                  </a:lnTo>
                  <a:lnTo>
                    <a:pt x="134" y="910"/>
                  </a:lnTo>
                  <a:lnTo>
                    <a:pt x="146" y="899"/>
                  </a:lnTo>
                  <a:lnTo>
                    <a:pt x="159" y="887"/>
                  </a:lnTo>
                  <a:lnTo>
                    <a:pt x="172" y="877"/>
                  </a:lnTo>
                  <a:lnTo>
                    <a:pt x="186" y="867"/>
                  </a:lnTo>
                  <a:lnTo>
                    <a:pt x="201" y="858"/>
                  </a:lnTo>
                  <a:lnTo>
                    <a:pt x="217" y="849"/>
                  </a:lnTo>
                  <a:lnTo>
                    <a:pt x="215" y="829"/>
                  </a:lnTo>
                  <a:lnTo>
                    <a:pt x="214" y="811"/>
                  </a:lnTo>
                  <a:lnTo>
                    <a:pt x="215" y="791"/>
                  </a:lnTo>
                  <a:lnTo>
                    <a:pt x="217" y="772"/>
                  </a:lnTo>
                  <a:lnTo>
                    <a:pt x="221" y="753"/>
                  </a:lnTo>
                  <a:lnTo>
                    <a:pt x="225" y="735"/>
                  </a:lnTo>
                  <a:lnTo>
                    <a:pt x="231" y="716"/>
                  </a:lnTo>
                  <a:lnTo>
                    <a:pt x="237" y="698"/>
                  </a:lnTo>
                  <a:lnTo>
                    <a:pt x="245" y="680"/>
                  </a:lnTo>
                  <a:lnTo>
                    <a:pt x="253" y="663"/>
                  </a:lnTo>
                  <a:lnTo>
                    <a:pt x="263" y="647"/>
                  </a:lnTo>
                  <a:lnTo>
                    <a:pt x="274" y="631"/>
                  </a:lnTo>
                  <a:lnTo>
                    <a:pt x="286" y="616"/>
                  </a:lnTo>
                  <a:lnTo>
                    <a:pt x="299" y="601"/>
                  </a:lnTo>
                  <a:lnTo>
                    <a:pt x="312" y="588"/>
                  </a:lnTo>
                  <a:lnTo>
                    <a:pt x="327" y="575"/>
                  </a:lnTo>
                  <a:lnTo>
                    <a:pt x="353" y="554"/>
                  </a:lnTo>
                  <a:lnTo>
                    <a:pt x="381" y="536"/>
                  </a:lnTo>
                  <a:lnTo>
                    <a:pt x="409" y="519"/>
                  </a:lnTo>
                  <a:lnTo>
                    <a:pt x="438" y="505"/>
                  </a:lnTo>
                  <a:lnTo>
                    <a:pt x="469" y="493"/>
                  </a:lnTo>
                  <a:lnTo>
                    <a:pt x="500" y="484"/>
                  </a:lnTo>
                  <a:lnTo>
                    <a:pt x="532" y="475"/>
                  </a:lnTo>
                  <a:lnTo>
                    <a:pt x="564" y="468"/>
                  </a:lnTo>
                  <a:lnTo>
                    <a:pt x="597" y="464"/>
                  </a:lnTo>
                  <a:lnTo>
                    <a:pt x="629" y="461"/>
                  </a:lnTo>
                  <a:lnTo>
                    <a:pt x="663" y="460"/>
                  </a:lnTo>
                  <a:lnTo>
                    <a:pt x="696" y="460"/>
                  </a:lnTo>
                  <a:lnTo>
                    <a:pt x="729" y="462"/>
                  </a:lnTo>
                  <a:lnTo>
                    <a:pt x="762" y="466"/>
                  </a:lnTo>
                  <a:lnTo>
                    <a:pt x="795" y="471"/>
                  </a:lnTo>
                  <a:lnTo>
                    <a:pt x="826" y="477"/>
                  </a:lnTo>
                  <a:lnTo>
                    <a:pt x="853" y="485"/>
                  </a:lnTo>
                  <a:lnTo>
                    <a:pt x="879" y="493"/>
                  </a:lnTo>
                  <a:lnTo>
                    <a:pt x="904" y="504"/>
                  </a:lnTo>
                  <a:lnTo>
                    <a:pt x="931" y="516"/>
                  </a:lnTo>
                  <a:lnTo>
                    <a:pt x="954" y="529"/>
                  </a:lnTo>
                  <a:lnTo>
                    <a:pt x="978" y="544"/>
                  </a:lnTo>
                  <a:lnTo>
                    <a:pt x="1000" y="561"/>
                  </a:lnTo>
                  <a:lnTo>
                    <a:pt x="1022" y="578"/>
                  </a:lnTo>
                  <a:lnTo>
                    <a:pt x="1041" y="598"/>
                  </a:lnTo>
                  <a:lnTo>
                    <a:pt x="1060" y="617"/>
                  </a:lnTo>
                  <a:lnTo>
                    <a:pt x="1077" y="639"/>
                  </a:lnTo>
                  <a:lnTo>
                    <a:pt x="1091" y="662"/>
                  </a:lnTo>
                  <a:lnTo>
                    <a:pt x="1104" y="687"/>
                  </a:lnTo>
                  <a:lnTo>
                    <a:pt x="1116" y="712"/>
                  </a:lnTo>
                  <a:lnTo>
                    <a:pt x="1125" y="738"/>
                  </a:lnTo>
                  <a:lnTo>
                    <a:pt x="1128" y="752"/>
                  </a:lnTo>
                  <a:lnTo>
                    <a:pt x="1131" y="766"/>
                  </a:lnTo>
                  <a:lnTo>
                    <a:pt x="1172" y="779"/>
                  </a:lnTo>
                  <a:lnTo>
                    <a:pt x="1211" y="793"/>
                  </a:lnTo>
                  <a:lnTo>
                    <a:pt x="1251" y="809"/>
                  </a:lnTo>
                  <a:lnTo>
                    <a:pt x="1290" y="825"/>
                  </a:lnTo>
                  <a:lnTo>
                    <a:pt x="1369" y="858"/>
                  </a:lnTo>
                  <a:lnTo>
                    <a:pt x="1446" y="892"/>
                  </a:lnTo>
                  <a:lnTo>
                    <a:pt x="1436" y="822"/>
                  </a:lnTo>
                  <a:lnTo>
                    <a:pt x="1427" y="750"/>
                  </a:lnTo>
                  <a:lnTo>
                    <a:pt x="1410" y="606"/>
                  </a:lnTo>
                  <a:lnTo>
                    <a:pt x="1388" y="608"/>
                  </a:lnTo>
                  <a:lnTo>
                    <a:pt x="1366" y="608"/>
                  </a:lnTo>
                  <a:lnTo>
                    <a:pt x="1345" y="605"/>
                  </a:lnTo>
                  <a:lnTo>
                    <a:pt x="1323" y="603"/>
                  </a:lnTo>
                  <a:lnTo>
                    <a:pt x="1301" y="599"/>
                  </a:lnTo>
                  <a:lnTo>
                    <a:pt x="1279" y="593"/>
                  </a:lnTo>
                  <a:lnTo>
                    <a:pt x="1259" y="586"/>
                  </a:lnTo>
                  <a:lnTo>
                    <a:pt x="1239" y="578"/>
                  </a:lnTo>
                  <a:lnTo>
                    <a:pt x="1220" y="568"/>
                  </a:lnTo>
                  <a:lnTo>
                    <a:pt x="1200" y="558"/>
                  </a:lnTo>
                  <a:lnTo>
                    <a:pt x="1183" y="546"/>
                  </a:lnTo>
                  <a:lnTo>
                    <a:pt x="1165" y="531"/>
                  </a:lnTo>
                  <a:lnTo>
                    <a:pt x="1149" y="517"/>
                  </a:lnTo>
                  <a:lnTo>
                    <a:pt x="1135" y="501"/>
                  </a:lnTo>
                  <a:lnTo>
                    <a:pt x="1121" y="484"/>
                  </a:lnTo>
                  <a:lnTo>
                    <a:pt x="1109" y="465"/>
                  </a:lnTo>
                  <a:lnTo>
                    <a:pt x="1102" y="453"/>
                  </a:lnTo>
                  <a:lnTo>
                    <a:pt x="1096" y="442"/>
                  </a:lnTo>
                  <a:lnTo>
                    <a:pt x="1084" y="418"/>
                  </a:lnTo>
                  <a:lnTo>
                    <a:pt x="1075" y="393"/>
                  </a:lnTo>
                  <a:lnTo>
                    <a:pt x="1069" y="367"/>
                  </a:lnTo>
                  <a:lnTo>
                    <a:pt x="1064" y="341"/>
                  </a:lnTo>
                  <a:lnTo>
                    <a:pt x="1062" y="315"/>
                  </a:lnTo>
                  <a:lnTo>
                    <a:pt x="1063" y="289"/>
                  </a:lnTo>
                  <a:lnTo>
                    <a:pt x="1065" y="263"/>
                  </a:lnTo>
                  <a:lnTo>
                    <a:pt x="1070" y="237"/>
                  </a:lnTo>
                  <a:lnTo>
                    <a:pt x="1076" y="211"/>
                  </a:lnTo>
                  <a:lnTo>
                    <a:pt x="1086" y="186"/>
                  </a:lnTo>
                  <a:lnTo>
                    <a:pt x="1097" y="162"/>
                  </a:lnTo>
                  <a:lnTo>
                    <a:pt x="1110" y="139"/>
                  </a:lnTo>
                  <a:lnTo>
                    <a:pt x="1125" y="118"/>
                  </a:lnTo>
                  <a:lnTo>
                    <a:pt x="1134" y="108"/>
                  </a:lnTo>
                  <a:lnTo>
                    <a:pt x="1142" y="98"/>
                  </a:lnTo>
                  <a:lnTo>
                    <a:pt x="1152" y="89"/>
                  </a:lnTo>
                  <a:lnTo>
                    <a:pt x="1162" y="79"/>
                  </a:lnTo>
                  <a:close/>
                  <a:moveTo>
                    <a:pt x="925" y="1586"/>
                  </a:moveTo>
                  <a:lnTo>
                    <a:pt x="925" y="1586"/>
                  </a:lnTo>
                  <a:lnTo>
                    <a:pt x="917" y="1609"/>
                  </a:lnTo>
                  <a:lnTo>
                    <a:pt x="912" y="1631"/>
                  </a:lnTo>
                  <a:lnTo>
                    <a:pt x="910" y="1654"/>
                  </a:lnTo>
                  <a:lnTo>
                    <a:pt x="909" y="1677"/>
                  </a:lnTo>
                  <a:lnTo>
                    <a:pt x="910" y="1700"/>
                  </a:lnTo>
                  <a:lnTo>
                    <a:pt x="913" y="1723"/>
                  </a:lnTo>
                  <a:lnTo>
                    <a:pt x="917" y="1746"/>
                  </a:lnTo>
                  <a:lnTo>
                    <a:pt x="924" y="1768"/>
                  </a:lnTo>
                  <a:lnTo>
                    <a:pt x="932" y="1790"/>
                  </a:lnTo>
                  <a:lnTo>
                    <a:pt x="940" y="1813"/>
                  </a:lnTo>
                  <a:lnTo>
                    <a:pt x="950" y="1834"/>
                  </a:lnTo>
                  <a:lnTo>
                    <a:pt x="961" y="1855"/>
                  </a:lnTo>
                  <a:lnTo>
                    <a:pt x="972" y="1876"/>
                  </a:lnTo>
                  <a:lnTo>
                    <a:pt x="984" y="1897"/>
                  </a:lnTo>
                  <a:lnTo>
                    <a:pt x="1009" y="1935"/>
                  </a:lnTo>
                  <a:lnTo>
                    <a:pt x="1039" y="1976"/>
                  </a:lnTo>
                  <a:lnTo>
                    <a:pt x="1071" y="2015"/>
                  </a:lnTo>
                  <a:lnTo>
                    <a:pt x="1104" y="2053"/>
                  </a:lnTo>
                  <a:lnTo>
                    <a:pt x="1139" y="2090"/>
                  </a:lnTo>
                  <a:lnTo>
                    <a:pt x="1176" y="2125"/>
                  </a:lnTo>
                  <a:lnTo>
                    <a:pt x="1213" y="2160"/>
                  </a:lnTo>
                  <a:lnTo>
                    <a:pt x="1252" y="2192"/>
                  </a:lnTo>
                  <a:lnTo>
                    <a:pt x="1291" y="2224"/>
                  </a:lnTo>
                  <a:lnTo>
                    <a:pt x="1332" y="2254"/>
                  </a:lnTo>
                  <a:lnTo>
                    <a:pt x="1373" y="2285"/>
                  </a:lnTo>
                  <a:lnTo>
                    <a:pt x="1415" y="2313"/>
                  </a:lnTo>
                  <a:lnTo>
                    <a:pt x="1458" y="2341"/>
                  </a:lnTo>
                  <a:lnTo>
                    <a:pt x="1501" y="2367"/>
                  </a:lnTo>
                  <a:lnTo>
                    <a:pt x="1545" y="2393"/>
                  </a:lnTo>
                  <a:lnTo>
                    <a:pt x="1589" y="2419"/>
                  </a:lnTo>
                  <a:lnTo>
                    <a:pt x="1634" y="2443"/>
                  </a:lnTo>
                  <a:lnTo>
                    <a:pt x="1540" y="1683"/>
                  </a:lnTo>
                  <a:lnTo>
                    <a:pt x="1517" y="1669"/>
                  </a:lnTo>
                  <a:lnTo>
                    <a:pt x="1496" y="1656"/>
                  </a:lnTo>
                  <a:lnTo>
                    <a:pt x="1474" y="1642"/>
                  </a:lnTo>
                  <a:lnTo>
                    <a:pt x="1452" y="1628"/>
                  </a:lnTo>
                  <a:lnTo>
                    <a:pt x="1411" y="1598"/>
                  </a:lnTo>
                  <a:lnTo>
                    <a:pt x="1370" y="1566"/>
                  </a:lnTo>
                  <a:lnTo>
                    <a:pt x="1328" y="1536"/>
                  </a:lnTo>
                  <a:lnTo>
                    <a:pt x="1287" y="1505"/>
                  </a:lnTo>
                  <a:lnTo>
                    <a:pt x="1265" y="1491"/>
                  </a:lnTo>
                  <a:lnTo>
                    <a:pt x="1244" y="1477"/>
                  </a:lnTo>
                  <a:lnTo>
                    <a:pt x="1221" y="1465"/>
                  </a:lnTo>
                  <a:lnTo>
                    <a:pt x="1198" y="1453"/>
                  </a:lnTo>
                  <a:lnTo>
                    <a:pt x="1188" y="1448"/>
                  </a:lnTo>
                  <a:lnTo>
                    <a:pt x="1177" y="1444"/>
                  </a:lnTo>
                  <a:lnTo>
                    <a:pt x="1167" y="1441"/>
                  </a:lnTo>
                  <a:lnTo>
                    <a:pt x="1157" y="1439"/>
                  </a:lnTo>
                  <a:lnTo>
                    <a:pt x="1147" y="1437"/>
                  </a:lnTo>
                  <a:lnTo>
                    <a:pt x="1136" y="1436"/>
                  </a:lnTo>
                  <a:lnTo>
                    <a:pt x="1126" y="1436"/>
                  </a:lnTo>
                  <a:lnTo>
                    <a:pt x="1115" y="1436"/>
                  </a:lnTo>
                  <a:lnTo>
                    <a:pt x="1096" y="1439"/>
                  </a:lnTo>
                  <a:lnTo>
                    <a:pt x="1075" y="1444"/>
                  </a:lnTo>
                  <a:lnTo>
                    <a:pt x="1056" y="1452"/>
                  </a:lnTo>
                  <a:lnTo>
                    <a:pt x="1037" y="1462"/>
                  </a:lnTo>
                  <a:lnTo>
                    <a:pt x="1019" y="1473"/>
                  </a:lnTo>
                  <a:lnTo>
                    <a:pt x="1002" y="1486"/>
                  </a:lnTo>
                  <a:lnTo>
                    <a:pt x="986" y="1500"/>
                  </a:lnTo>
                  <a:lnTo>
                    <a:pt x="971" y="1515"/>
                  </a:lnTo>
                  <a:lnTo>
                    <a:pt x="957" y="1533"/>
                  </a:lnTo>
                  <a:lnTo>
                    <a:pt x="945" y="1550"/>
                  </a:lnTo>
                  <a:lnTo>
                    <a:pt x="934" y="1567"/>
                  </a:lnTo>
                  <a:lnTo>
                    <a:pt x="925" y="1586"/>
                  </a:lnTo>
                  <a:close/>
                  <a:moveTo>
                    <a:pt x="6110" y="1456"/>
                  </a:moveTo>
                  <a:lnTo>
                    <a:pt x="6110" y="1456"/>
                  </a:lnTo>
                  <a:lnTo>
                    <a:pt x="6088" y="1468"/>
                  </a:lnTo>
                  <a:lnTo>
                    <a:pt x="6065" y="1481"/>
                  </a:lnTo>
                  <a:lnTo>
                    <a:pt x="6045" y="1494"/>
                  </a:lnTo>
                  <a:lnTo>
                    <a:pt x="6023" y="1509"/>
                  </a:lnTo>
                  <a:lnTo>
                    <a:pt x="5983" y="1538"/>
                  </a:lnTo>
                  <a:lnTo>
                    <a:pt x="5941" y="1568"/>
                  </a:lnTo>
                  <a:lnTo>
                    <a:pt x="5901" y="1599"/>
                  </a:lnTo>
                  <a:lnTo>
                    <a:pt x="5861" y="1629"/>
                  </a:lnTo>
                  <a:lnTo>
                    <a:pt x="5840" y="1643"/>
                  </a:lnTo>
                  <a:lnTo>
                    <a:pt x="5818" y="1658"/>
                  </a:lnTo>
                  <a:lnTo>
                    <a:pt x="5797" y="1671"/>
                  </a:lnTo>
                  <a:lnTo>
                    <a:pt x="5775" y="1683"/>
                  </a:lnTo>
                  <a:lnTo>
                    <a:pt x="5751" y="1873"/>
                  </a:lnTo>
                  <a:lnTo>
                    <a:pt x="5727" y="2063"/>
                  </a:lnTo>
                  <a:lnTo>
                    <a:pt x="5683" y="2443"/>
                  </a:lnTo>
                  <a:lnTo>
                    <a:pt x="5743" y="2410"/>
                  </a:lnTo>
                  <a:lnTo>
                    <a:pt x="5804" y="2374"/>
                  </a:lnTo>
                  <a:lnTo>
                    <a:pt x="5863" y="2337"/>
                  </a:lnTo>
                  <a:lnTo>
                    <a:pt x="5922" y="2298"/>
                  </a:lnTo>
                  <a:lnTo>
                    <a:pt x="5979" y="2258"/>
                  </a:lnTo>
                  <a:lnTo>
                    <a:pt x="6008" y="2236"/>
                  </a:lnTo>
                  <a:lnTo>
                    <a:pt x="6035" y="2214"/>
                  </a:lnTo>
                  <a:lnTo>
                    <a:pt x="6063" y="2192"/>
                  </a:lnTo>
                  <a:lnTo>
                    <a:pt x="6089" y="2169"/>
                  </a:lnTo>
                  <a:lnTo>
                    <a:pt x="6116" y="2147"/>
                  </a:lnTo>
                  <a:lnTo>
                    <a:pt x="6141" y="2123"/>
                  </a:lnTo>
                  <a:lnTo>
                    <a:pt x="6186" y="2078"/>
                  </a:lnTo>
                  <a:lnTo>
                    <a:pt x="6208" y="2055"/>
                  </a:lnTo>
                  <a:lnTo>
                    <a:pt x="6229" y="2033"/>
                  </a:lnTo>
                  <a:lnTo>
                    <a:pt x="6250" y="2009"/>
                  </a:lnTo>
                  <a:lnTo>
                    <a:pt x="6271" y="1984"/>
                  </a:lnTo>
                  <a:lnTo>
                    <a:pt x="6289" y="1959"/>
                  </a:lnTo>
                  <a:lnTo>
                    <a:pt x="6308" y="1933"/>
                  </a:lnTo>
                  <a:lnTo>
                    <a:pt x="6325" y="1906"/>
                  </a:lnTo>
                  <a:lnTo>
                    <a:pt x="6341" y="1879"/>
                  </a:lnTo>
                  <a:lnTo>
                    <a:pt x="6355" y="1851"/>
                  </a:lnTo>
                  <a:lnTo>
                    <a:pt x="6368" y="1823"/>
                  </a:lnTo>
                  <a:lnTo>
                    <a:pt x="6380" y="1793"/>
                  </a:lnTo>
                  <a:lnTo>
                    <a:pt x="6390" y="1764"/>
                  </a:lnTo>
                  <a:lnTo>
                    <a:pt x="6398" y="1734"/>
                  </a:lnTo>
                  <a:lnTo>
                    <a:pt x="6404" y="1702"/>
                  </a:lnTo>
                  <a:lnTo>
                    <a:pt x="6406" y="1688"/>
                  </a:lnTo>
                  <a:lnTo>
                    <a:pt x="6406" y="1674"/>
                  </a:lnTo>
                  <a:lnTo>
                    <a:pt x="6406" y="1659"/>
                  </a:lnTo>
                  <a:lnTo>
                    <a:pt x="6405" y="1644"/>
                  </a:lnTo>
                  <a:lnTo>
                    <a:pt x="6403" y="1630"/>
                  </a:lnTo>
                  <a:lnTo>
                    <a:pt x="6400" y="1616"/>
                  </a:lnTo>
                  <a:lnTo>
                    <a:pt x="6396" y="1602"/>
                  </a:lnTo>
                  <a:lnTo>
                    <a:pt x="6390" y="1589"/>
                  </a:lnTo>
                  <a:lnTo>
                    <a:pt x="6385" y="1575"/>
                  </a:lnTo>
                  <a:lnTo>
                    <a:pt x="6378" y="1562"/>
                  </a:lnTo>
                  <a:lnTo>
                    <a:pt x="6371" y="1550"/>
                  </a:lnTo>
                  <a:lnTo>
                    <a:pt x="6362" y="1537"/>
                  </a:lnTo>
                  <a:lnTo>
                    <a:pt x="6353" y="1525"/>
                  </a:lnTo>
                  <a:lnTo>
                    <a:pt x="6343" y="1514"/>
                  </a:lnTo>
                  <a:lnTo>
                    <a:pt x="6334" y="1503"/>
                  </a:lnTo>
                  <a:lnTo>
                    <a:pt x="6323" y="1493"/>
                  </a:lnTo>
                  <a:lnTo>
                    <a:pt x="6312" y="1484"/>
                  </a:lnTo>
                  <a:lnTo>
                    <a:pt x="6300" y="1475"/>
                  </a:lnTo>
                  <a:lnTo>
                    <a:pt x="6288" y="1467"/>
                  </a:lnTo>
                  <a:lnTo>
                    <a:pt x="6276" y="1460"/>
                  </a:lnTo>
                  <a:lnTo>
                    <a:pt x="6263" y="1453"/>
                  </a:lnTo>
                  <a:lnTo>
                    <a:pt x="6250" y="1449"/>
                  </a:lnTo>
                  <a:lnTo>
                    <a:pt x="6236" y="1444"/>
                  </a:lnTo>
                  <a:lnTo>
                    <a:pt x="6223" y="1440"/>
                  </a:lnTo>
                  <a:lnTo>
                    <a:pt x="6209" y="1438"/>
                  </a:lnTo>
                  <a:lnTo>
                    <a:pt x="6195" y="1437"/>
                  </a:lnTo>
                  <a:lnTo>
                    <a:pt x="6180" y="1437"/>
                  </a:lnTo>
                  <a:lnTo>
                    <a:pt x="6166" y="1438"/>
                  </a:lnTo>
                  <a:lnTo>
                    <a:pt x="6152" y="1441"/>
                  </a:lnTo>
                  <a:lnTo>
                    <a:pt x="6138" y="1444"/>
                  </a:lnTo>
                  <a:lnTo>
                    <a:pt x="6124" y="1450"/>
                  </a:lnTo>
                  <a:lnTo>
                    <a:pt x="6110" y="1456"/>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14" name="组合 13"/>
          <p:cNvGrpSpPr/>
          <p:nvPr/>
        </p:nvGrpSpPr>
        <p:grpSpPr>
          <a:xfrm>
            <a:off x="4161870" y="2553171"/>
            <a:ext cx="1204026" cy="1204689"/>
            <a:chOff x="3267594" y="3058364"/>
            <a:chExt cx="964117" cy="964118"/>
          </a:xfrm>
        </p:grpSpPr>
        <p:sp>
          <p:nvSpPr>
            <p:cNvPr id="15" name="椭圆 14"/>
            <p:cNvSpPr/>
            <p:nvPr/>
          </p:nvSpPr>
          <p:spPr>
            <a:xfrm>
              <a:off x="3267594" y="3058364"/>
              <a:ext cx="964117" cy="964118"/>
            </a:xfrm>
            <a:prstGeom prst="ellips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latin typeface="Agency FB" panose="020B0503020202020204" pitchFamily="34" charset="0"/>
                <a:ea typeface="微软雅黑" panose="020B0503020204020204" charset="-122"/>
                <a:cs typeface="+mn-ea"/>
                <a:sym typeface="Agency FB" panose="020B0503020202020204" pitchFamily="34" charset="0"/>
              </a:endParaRPr>
            </a:p>
          </p:txBody>
        </p:sp>
        <p:sp>
          <p:nvSpPr>
            <p:cNvPr id="16" name="椭圆 15"/>
            <p:cNvSpPr/>
            <p:nvPr/>
          </p:nvSpPr>
          <p:spPr>
            <a:xfrm>
              <a:off x="3331837" y="3119847"/>
              <a:ext cx="826835" cy="826835"/>
            </a:xfrm>
            <a:prstGeom prst="ellips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17" name="KSO_Shape"/>
            <p:cNvSpPr/>
            <p:nvPr/>
          </p:nvSpPr>
          <p:spPr>
            <a:xfrm>
              <a:off x="3511462" y="3348996"/>
              <a:ext cx="440480" cy="368535"/>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up)">
                                      <p:cBhvr>
                                        <p:cTn id="14" dur="500"/>
                                        <p:tgtEl>
                                          <p:spTgt spid="11"/>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 calcmode="lin" valueType="num">
                                      <p:cBhvr>
                                        <p:cTn id="26" dur="500" fill="hold"/>
                                        <p:tgtEl>
                                          <p:spTgt spid="14"/>
                                        </p:tgtEl>
                                        <p:attrNameLst>
                                          <p:attrName>style.rotation</p:attrName>
                                        </p:attrNameLst>
                                      </p:cBhvr>
                                      <p:tavLst>
                                        <p:tav tm="0">
                                          <p:val>
                                            <p:fltVal val="360"/>
                                          </p:val>
                                        </p:tav>
                                        <p:tav tm="100000">
                                          <p:val>
                                            <p:fltVal val="0"/>
                                          </p:val>
                                        </p:tav>
                                      </p:tavLst>
                                    </p:anim>
                                    <p:animEffect transition="in" filter="fade">
                                      <p:cBhvr>
                                        <p:cTn id="27" dur="500"/>
                                        <p:tgtEl>
                                          <p:spTgt spid="14"/>
                                        </p:tgtEl>
                                      </p:cBhvr>
                                    </p:animEffect>
                                  </p:childTnLst>
                                </p:cTn>
                              </p:par>
                            </p:childTnLst>
                          </p:cTn>
                        </p:par>
                        <p:par>
                          <p:cTn id="28" fill="hold">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anim calcmode="lin" valueType="num">
                                      <p:cBhvr>
                                        <p:cTn id="36" dur="500" fill="hold"/>
                                        <p:tgtEl>
                                          <p:spTgt spid="6"/>
                                        </p:tgtEl>
                                        <p:attrNameLst>
                                          <p:attrName>ppt_x</p:attrName>
                                        </p:attrNameLst>
                                      </p:cBhvr>
                                      <p:tavLst>
                                        <p:tav tm="0">
                                          <p:val>
                                            <p:strVal val="#ppt_x"/>
                                          </p:val>
                                        </p:tav>
                                        <p:tav tm="100000">
                                          <p:val>
                                            <p:strVal val="#ppt_x"/>
                                          </p:val>
                                        </p:tav>
                                      </p:tavLst>
                                    </p:anim>
                                    <p:anim calcmode="lin" valueType="num">
                                      <p:cBhvr>
                                        <p:cTn id="37" dur="500" fill="hold"/>
                                        <p:tgtEl>
                                          <p:spTgt spid="6"/>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9" presetClass="entr" presetSubtype="0" decel="10000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 calcmode="lin" valueType="num">
                                      <p:cBhvr>
                                        <p:cTn id="43" dur="500" fill="hold"/>
                                        <p:tgtEl>
                                          <p:spTgt spid="10"/>
                                        </p:tgtEl>
                                        <p:attrNameLst>
                                          <p:attrName>style.rotation</p:attrName>
                                        </p:attrNameLst>
                                      </p:cBhvr>
                                      <p:tavLst>
                                        <p:tav tm="0">
                                          <p:val>
                                            <p:fltVal val="360"/>
                                          </p:val>
                                        </p:tav>
                                        <p:tav tm="100000">
                                          <p:val>
                                            <p:fltVal val="0"/>
                                          </p:val>
                                        </p:tav>
                                      </p:tavLst>
                                    </p:anim>
                                    <p:animEffect transition="in" filter="fade">
                                      <p:cBhvr>
                                        <p:cTn id="44" dur="500"/>
                                        <p:tgtEl>
                                          <p:spTgt spid="10"/>
                                        </p:tgtEl>
                                      </p:cBhvr>
                                    </p:animEffect>
                                  </p:childTnLst>
                                </p:cTn>
                              </p:par>
                            </p:childTnLst>
                          </p:cTn>
                        </p:par>
                        <p:par>
                          <p:cTn id="45" fill="hold">
                            <p:stCondLst>
                              <p:cond delay="3500"/>
                            </p:stCondLst>
                            <p:childTnLst>
                              <p:par>
                                <p:cTn id="46" presetID="22" presetClass="entr" presetSubtype="1"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up)">
                                      <p:cBhvr>
                                        <p:cTn id="48" dur="500"/>
                                        <p:tgtEl>
                                          <p:spTgt spid="8"/>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anim calcmode="lin" valueType="num">
                                      <p:cBhvr>
                                        <p:cTn id="53" dur="500" fill="hold"/>
                                        <p:tgtEl>
                                          <p:spTgt spid="4"/>
                                        </p:tgtEl>
                                        <p:attrNameLst>
                                          <p:attrName>ppt_x</p:attrName>
                                        </p:attrNameLst>
                                      </p:cBhvr>
                                      <p:tavLst>
                                        <p:tav tm="0">
                                          <p:val>
                                            <p:strVal val="#ppt_x"/>
                                          </p:val>
                                        </p:tav>
                                        <p:tav tm="100000">
                                          <p:val>
                                            <p:strVal val="#ppt_x"/>
                                          </p:val>
                                        </p:tav>
                                      </p:tavLst>
                                    </p:anim>
                                    <p:anim calcmode="lin" valueType="num">
                                      <p:cBhvr>
                                        <p:cTn id="54" dur="500" fill="hold"/>
                                        <p:tgtEl>
                                          <p:spTgt spid="4"/>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49" presetClass="entr" presetSubtype="0" decel="100000"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500" fill="hold"/>
                                        <p:tgtEl>
                                          <p:spTgt spid="13"/>
                                        </p:tgtEl>
                                        <p:attrNameLst>
                                          <p:attrName>ppt_w</p:attrName>
                                        </p:attrNameLst>
                                      </p:cBhvr>
                                      <p:tavLst>
                                        <p:tav tm="0">
                                          <p:val>
                                            <p:fltVal val="0"/>
                                          </p:val>
                                        </p:tav>
                                        <p:tav tm="100000">
                                          <p:val>
                                            <p:strVal val="#ppt_w"/>
                                          </p:val>
                                        </p:tav>
                                      </p:tavLst>
                                    </p:anim>
                                    <p:anim calcmode="lin" valueType="num">
                                      <p:cBhvr>
                                        <p:cTn id="59" dur="500" fill="hold"/>
                                        <p:tgtEl>
                                          <p:spTgt spid="13"/>
                                        </p:tgtEl>
                                        <p:attrNameLst>
                                          <p:attrName>ppt_h</p:attrName>
                                        </p:attrNameLst>
                                      </p:cBhvr>
                                      <p:tavLst>
                                        <p:tav tm="0">
                                          <p:val>
                                            <p:fltVal val="0"/>
                                          </p:val>
                                        </p:tav>
                                        <p:tav tm="100000">
                                          <p:val>
                                            <p:strVal val="#ppt_h"/>
                                          </p:val>
                                        </p:tav>
                                      </p:tavLst>
                                    </p:anim>
                                    <p:anim calcmode="lin" valueType="num">
                                      <p:cBhvr>
                                        <p:cTn id="60" dur="500" fill="hold"/>
                                        <p:tgtEl>
                                          <p:spTgt spid="13"/>
                                        </p:tgtEl>
                                        <p:attrNameLst>
                                          <p:attrName>style.rotation</p:attrName>
                                        </p:attrNameLst>
                                      </p:cBhvr>
                                      <p:tavLst>
                                        <p:tav tm="0">
                                          <p:val>
                                            <p:fltVal val="360"/>
                                          </p:val>
                                        </p:tav>
                                        <p:tav tm="100000">
                                          <p:val>
                                            <p:fltVal val="0"/>
                                          </p:val>
                                        </p:tav>
                                      </p:tavLst>
                                    </p:anim>
                                    <p:animEffect transition="in" filter="fade">
                                      <p:cBhvr>
                                        <p:cTn id="61" dur="500"/>
                                        <p:tgtEl>
                                          <p:spTgt spid="13"/>
                                        </p:tgtEl>
                                      </p:cBhvr>
                                    </p:animEffect>
                                  </p:childTnLst>
                                </p:cTn>
                              </p:par>
                            </p:childTnLst>
                          </p:cTn>
                        </p:par>
                        <p:par>
                          <p:cTn id="62" fill="hold">
                            <p:stCondLst>
                              <p:cond delay="5000"/>
                            </p:stCondLst>
                            <p:childTnLst>
                              <p:par>
                                <p:cTn id="63" presetID="42" presetClass="entr" presetSubtype="0" fill="hold" nodeType="after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fade">
                                      <p:cBhvr>
                                        <p:cTn id="65" dur="500"/>
                                        <p:tgtEl>
                                          <p:spTgt spid="5"/>
                                        </p:tgtEl>
                                      </p:cBhvr>
                                    </p:animEffect>
                                    <p:anim calcmode="lin" valueType="num">
                                      <p:cBhvr>
                                        <p:cTn id="66" dur="500" fill="hold"/>
                                        <p:tgtEl>
                                          <p:spTgt spid="5"/>
                                        </p:tgtEl>
                                        <p:attrNameLst>
                                          <p:attrName>ppt_x</p:attrName>
                                        </p:attrNameLst>
                                      </p:cBhvr>
                                      <p:tavLst>
                                        <p:tav tm="0">
                                          <p:val>
                                            <p:strVal val="#ppt_x"/>
                                          </p:val>
                                        </p:tav>
                                        <p:tav tm="100000">
                                          <p:val>
                                            <p:strVal val="#ppt_x"/>
                                          </p:val>
                                        </p:tav>
                                      </p:tavLst>
                                    </p:anim>
                                    <p:anim calcmode="lin" valueType="num">
                                      <p:cBhvr>
                                        <p:cTn id="67"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91549" y="1592266"/>
            <a:ext cx="4410914" cy="1063494"/>
            <a:chOff x="4695825" y="1592263"/>
            <a:chExt cx="4414935" cy="1063491"/>
          </a:xfrm>
        </p:grpSpPr>
        <p:grpSp>
          <p:nvGrpSpPr>
            <p:cNvPr id="3" name="组合 8"/>
            <p:cNvGrpSpPr/>
            <p:nvPr/>
          </p:nvGrpSpPr>
          <p:grpSpPr bwMode="auto">
            <a:xfrm>
              <a:off x="4695825" y="1592263"/>
              <a:ext cx="4414935" cy="993712"/>
              <a:chOff x="0" y="0"/>
              <a:chExt cx="4591582" cy="992717"/>
            </a:xfrm>
            <a:solidFill>
              <a:schemeClr val="accent5"/>
            </a:solidFill>
          </p:grpSpPr>
          <p:sp>
            <p:nvSpPr>
              <p:cNvPr id="6" name="矩形 6"/>
              <p:cNvSpPr>
                <a:spLocks noChangeArrowheads="1"/>
              </p:cNvSpPr>
              <p:nvPr/>
            </p:nvSpPr>
            <p:spPr bwMode="auto">
              <a:xfrm>
                <a:off x="0" y="0"/>
                <a:ext cx="3643952" cy="968991"/>
              </a:xfrm>
              <a:prstGeom prst="rect">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zh-CN"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7" name="直角三角形 7"/>
              <p:cNvSpPr>
                <a:spLocks noChangeArrowheads="1"/>
              </p:cNvSpPr>
              <p:nvPr/>
            </p:nvSpPr>
            <p:spPr bwMode="auto">
              <a:xfrm rot="5400000">
                <a:off x="3622591" y="23726"/>
                <a:ext cx="968991" cy="968991"/>
              </a:xfrm>
              <a:prstGeom prst="rtTriangle">
                <a:avLst/>
              </a:prstGeom>
              <a:solidFill>
                <a:schemeClr val="accent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zh-CN"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4" name="文本框 111"/>
            <p:cNvSpPr>
              <a:spLocks noChangeArrowheads="1"/>
            </p:cNvSpPr>
            <p:nvPr/>
          </p:nvSpPr>
          <p:spPr bwMode="auto">
            <a:xfrm>
              <a:off x="7381875" y="1724026"/>
              <a:ext cx="952500" cy="931728"/>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en-US" altLang="zh-CN" sz="3200" b="1" dirty="0">
                  <a:effectLst>
                    <a:innerShdw blurRad="114300" dist="127000" dir="16200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rPr>
                <a:t>01</a:t>
              </a:r>
              <a:endParaRPr lang="zh-CN" altLang="en-US" sz="3200" b="1" dirty="0">
                <a:effectLst>
                  <a:innerShdw blurRad="114300" dist="127000" dir="16200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endParaRPr>
            </a:p>
          </p:txBody>
        </p:sp>
        <p:sp>
          <p:nvSpPr>
            <p:cNvPr id="5" name="文本框 115"/>
            <p:cNvSpPr>
              <a:spLocks noChangeArrowheads="1"/>
            </p:cNvSpPr>
            <p:nvPr/>
          </p:nvSpPr>
          <p:spPr bwMode="auto">
            <a:xfrm>
              <a:off x="5168900" y="1629213"/>
              <a:ext cx="2689226" cy="861516"/>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rPr>
                <a:t>点击添加文字说明</a:t>
              </a:r>
              <a:endParaRPr lang="en-US" altLang="zh-CN"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a:p>
              <a:pPr algn="ctr"/>
              <a:r>
                <a:rPr lang="zh-CN" altLang="en-US"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rPr>
                <a:t>点击添加文字说明</a:t>
              </a:r>
              <a:endParaRPr lang="zh-CN" altLang="en-US"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8" name="组合 7"/>
          <p:cNvGrpSpPr/>
          <p:nvPr/>
        </p:nvGrpSpPr>
        <p:grpSpPr>
          <a:xfrm>
            <a:off x="4691549" y="2562233"/>
            <a:ext cx="5128525" cy="1044441"/>
            <a:chOff x="4695825" y="2562226"/>
            <a:chExt cx="5133200" cy="1044441"/>
          </a:xfrm>
        </p:grpSpPr>
        <p:grpSp>
          <p:nvGrpSpPr>
            <p:cNvPr id="9" name="组合 9"/>
            <p:cNvGrpSpPr/>
            <p:nvPr/>
          </p:nvGrpSpPr>
          <p:grpSpPr bwMode="auto">
            <a:xfrm>
              <a:off x="4695825" y="2562226"/>
              <a:ext cx="5133200" cy="992122"/>
              <a:chOff x="0" y="1"/>
              <a:chExt cx="5827747" cy="992755"/>
            </a:xfrm>
            <a:solidFill>
              <a:schemeClr val="accent3"/>
            </a:solidFill>
          </p:grpSpPr>
          <p:sp>
            <p:nvSpPr>
              <p:cNvPr id="12" name="矩形 10"/>
              <p:cNvSpPr>
                <a:spLocks noChangeArrowheads="1"/>
              </p:cNvSpPr>
              <p:nvPr/>
            </p:nvSpPr>
            <p:spPr bwMode="auto">
              <a:xfrm>
                <a:off x="0" y="1"/>
                <a:ext cx="4872252" cy="968991"/>
              </a:xfrm>
              <a:prstGeom prst="rect">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zh-CN"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3" name="直角三角形 11"/>
              <p:cNvSpPr>
                <a:spLocks noChangeArrowheads="1"/>
              </p:cNvSpPr>
              <p:nvPr/>
            </p:nvSpPr>
            <p:spPr bwMode="auto">
              <a:xfrm rot="5400000">
                <a:off x="4858756" y="23765"/>
                <a:ext cx="968991" cy="968991"/>
              </a:xfrm>
              <a:prstGeom prst="rtTriangle">
                <a:avLst/>
              </a:prstGeom>
              <a:solidFill>
                <a:schemeClr val="accent2"/>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zh-CN"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10" name="文本框 112"/>
            <p:cNvSpPr>
              <a:spLocks noChangeArrowheads="1"/>
            </p:cNvSpPr>
            <p:nvPr/>
          </p:nvSpPr>
          <p:spPr bwMode="auto">
            <a:xfrm>
              <a:off x="8116888" y="2674937"/>
              <a:ext cx="952500" cy="93173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en-US" altLang="zh-CN" sz="3200" b="1" dirty="0">
                  <a:effectLst>
                    <a:innerShdw blurRad="114300" dist="127000" dir="16200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rPr>
                <a:t>02</a:t>
              </a:r>
              <a:endParaRPr lang="zh-CN" altLang="en-US" sz="3200" b="1" dirty="0">
                <a:effectLst>
                  <a:innerShdw blurRad="114300" dist="127000" dir="16200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endParaRPr>
            </a:p>
          </p:txBody>
        </p:sp>
        <p:sp>
          <p:nvSpPr>
            <p:cNvPr id="11" name="文本框 116"/>
            <p:cNvSpPr>
              <a:spLocks noChangeArrowheads="1"/>
            </p:cNvSpPr>
            <p:nvPr/>
          </p:nvSpPr>
          <p:spPr bwMode="auto">
            <a:xfrm>
              <a:off x="5111750" y="2565097"/>
              <a:ext cx="2746375" cy="861518"/>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rPr>
                <a:t>点击添加文字说明</a:t>
              </a:r>
              <a:endParaRPr lang="en-US" altLang="zh-CN"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a:p>
              <a:pPr algn="ctr"/>
              <a:r>
                <a:rPr lang="zh-CN" altLang="en-US"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rPr>
                <a:t>点击添加文字说明</a:t>
              </a:r>
              <a:endParaRPr lang="zh-CN" altLang="en-US"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14" name="组合 13"/>
          <p:cNvGrpSpPr/>
          <p:nvPr/>
        </p:nvGrpSpPr>
        <p:grpSpPr>
          <a:xfrm>
            <a:off x="4691549" y="3500990"/>
            <a:ext cx="5868391" cy="1107391"/>
            <a:chOff x="4695825" y="3500989"/>
            <a:chExt cx="5873739" cy="1107390"/>
          </a:xfrm>
        </p:grpSpPr>
        <p:grpSp>
          <p:nvGrpSpPr>
            <p:cNvPr id="15" name="组合 12"/>
            <p:cNvGrpSpPr/>
            <p:nvPr/>
          </p:nvGrpSpPr>
          <p:grpSpPr bwMode="auto">
            <a:xfrm>
              <a:off x="4695825" y="3531171"/>
              <a:ext cx="5873739" cy="980503"/>
              <a:chOff x="0" y="3751"/>
              <a:chExt cx="5753402" cy="981706"/>
            </a:xfrm>
            <a:solidFill>
              <a:schemeClr val="accent4"/>
            </a:solidFill>
          </p:grpSpPr>
          <p:sp>
            <p:nvSpPr>
              <p:cNvPr id="18" name="矩形 13"/>
              <p:cNvSpPr>
                <a:spLocks noChangeArrowheads="1"/>
              </p:cNvSpPr>
              <p:nvPr/>
            </p:nvSpPr>
            <p:spPr bwMode="auto">
              <a:xfrm>
                <a:off x="0" y="3751"/>
                <a:ext cx="4872252" cy="968991"/>
              </a:xfrm>
              <a:prstGeom prst="rect">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zh-CN"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9" name="直角三角形 14"/>
              <p:cNvSpPr>
                <a:spLocks noChangeArrowheads="1"/>
              </p:cNvSpPr>
              <p:nvPr/>
            </p:nvSpPr>
            <p:spPr bwMode="auto">
              <a:xfrm rot="5400000">
                <a:off x="4820230" y="52284"/>
                <a:ext cx="972742" cy="893603"/>
              </a:xfrm>
              <a:prstGeom prst="rtTriangle">
                <a:avLst/>
              </a:prstGeom>
              <a:solidFill>
                <a:schemeClr val="accent3"/>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zh-CN"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16" name="文本框 113"/>
            <p:cNvSpPr>
              <a:spLocks noChangeArrowheads="1"/>
            </p:cNvSpPr>
            <p:nvPr/>
          </p:nvSpPr>
          <p:spPr bwMode="auto">
            <a:xfrm>
              <a:off x="8828089" y="3676650"/>
              <a:ext cx="952500" cy="93172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en-US" altLang="zh-CN" sz="3200" b="1" dirty="0">
                  <a:effectLst>
                    <a:innerShdw blurRad="114300" dist="127000" dir="16200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rPr>
                <a:t>03</a:t>
              </a:r>
              <a:endParaRPr lang="zh-CN" altLang="en-US" sz="3200" b="1" dirty="0">
                <a:effectLst>
                  <a:innerShdw blurRad="114300" dist="127000" dir="16200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endParaRPr>
            </a:p>
          </p:txBody>
        </p:sp>
        <p:sp>
          <p:nvSpPr>
            <p:cNvPr id="17" name="文本框 117"/>
            <p:cNvSpPr>
              <a:spLocks noChangeArrowheads="1"/>
            </p:cNvSpPr>
            <p:nvPr/>
          </p:nvSpPr>
          <p:spPr bwMode="auto">
            <a:xfrm>
              <a:off x="5111750" y="3500989"/>
              <a:ext cx="2889250" cy="861517"/>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rPr>
                <a:t>点击添加文字说明</a:t>
              </a:r>
              <a:endParaRPr lang="en-US" altLang="zh-CN"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a:p>
              <a:pPr algn="ctr"/>
              <a:r>
                <a:rPr lang="zh-CN" altLang="en-US"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rPr>
                <a:t>点击添加文字说明</a:t>
              </a:r>
              <a:endParaRPr lang="zh-CN" altLang="en-US"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20" name="组合 19"/>
          <p:cNvGrpSpPr/>
          <p:nvPr/>
        </p:nvGrpSpPr>
        <p:grpSpPr>
          <a:xfrm>
            <a:off x="4691553" y="4495803"/>
            <a:ext cx="6374341" cy="1082543"/>
            <a:chOff x="4695825" y="4495800"/>
            <a:chExt cx="6380151" cy="1082541"/>
          </a:xfrm>
        </p:grpSpPr>
        <p:grpSp>
          <p:nvGrpSpPr>
            <p:cNvPr id="21" name="组合 16"/>
            <p:cNvGrpSpPr/>
            <p:nvPr/>
          </p:nvGrpSpPr>
          <p:grpSpPr bwMode="auto">
            <a:xfrm>
              <a:off x="4695825" y="4495800"/>
              <a:ext cx="6380151" cy="1025525"/>
              <a:chOff x="0" y="0"/>
              <a:chExt cx="5642621" cy="993601"/>
            </a:xfrm>
            <a:solidFill>
              <a:srgbClr val="DE696A"/>
            </a:solidFill>
          </p:grpSpPr>
          <p:sp>
            <p:nvSpPr>
              <p:cNvPr id="24" name="矩形 17"/>
              <p:cNvSpPr>
                <a:spLocks noChangeArrowheads="1"/>
              </p:cNvSpPr>
              <p:nvPr/>
            </p:nvSpPr>
            <p:spPr bwMode="auto">
              <a:xfrm>
                <a:off x="0" y="0"/>
                <a:ext cx="4872252" cy="968991"/>
              </a:xfrm>
              <a:prstGeom prst="rect">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zh-CN"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5" name="直角三角形 18"/>
              <p:cNvSpPr>
                <a:spLocks noChangeArrowheads="1"/>
              </p:cNvSpPr>
              <p:nvPr/>
            </p:nvSpPr>
            <p:spPr bwMode="auto">
              <a:xfrm rot="5400000">
                <a:off x="4767321" y="118302"/>
                <a:ext cx="968989" cy="781610"/>
              </a:xfrm>
              <a:prstGeom prst="rtTriangle">
                <a:avLst/>
              </a:prstGeom>
              <a:solidFill>
                <a:schemeClr val="accent4"/>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zh-CN"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22" name="文本框 114"/>
            <p:cNvSpPr>
              <a:spLocks noChangeArrowheads="1"/>
            </p:cNvSpPr>
            <p:nvPr/>
          </p:nvSpPr>
          <p:spPr bwMode="auto">
            <a:xfrm>
              <a:off x="9423400" y="4646613"/>
              <a:ext cx="952500" cy="931728"/>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en-US" altLang="zh-CN" sz="3200" b="1" dirty="0">
                  <a:effectLst>
                    <a:innerShdw blurRad="114300" dist="127000" dir="16200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rPr>
                <a:t>04</a:t>
              </a:r>
              <a:endParaRPr lang="zh-CN" altLang="en-US" sz="3200" b="1" dirty="0">
                <a:effectLst>
                  <a:innerShdw blurRad="114300" dist="127000" dir="16200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endParaRPr>
            </a:p>
          </p:txBody>
        </p:sp>
        <p:sp>
          <p:nvSpPr>
            <p:cNvPr id="23" name="文本框 118"/>
            <p:cNvSpPr>
              <a:spLocks noChangeArrowheads="1"/>
            </p:cNvSpPr>
            <p:nvPr/>
          </p:nvSpPr>
          <p:spPr bwMode="auto">
            <a:xfrm>
              <a:off x="5122862" y="4583437"/>
              <a:ext cx="3076723" cy="861516"/>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rPr>
                <a:t>点击添加文字说明</a:t>
              </a:r>
              <a:endParaRPr lang="en-US" altLang="zh-CN"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a:p>
              <a:pPr algn="ctr"/>
              <a:r>
                <a:rPr lang="zh-CN" altLang="en-US"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rPr>
                <a:t>点击添加文字说明</a:t>
              </a:r>
              <a:endParaRPr lang="zh-CN" altLang="en-US"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26" name="Freeform 5"/>
          <p:cNvSpPr>
            <a:spLocks noEditPoints="1" noChangeArrowheads="1"/>
          </p:cNvSpPr>
          <p:nvPr/>
        </p:nvSpPr>
        <p:spPr bwMode="auto">
          <a:xfrm>
            <a:off x="3946105" y="3840167"/>
            <a:ext cx="388584" cy="484187"/>
          </a:xfrm>
          <a:custGeom>
            <a:avLst/>
            <a:gdLst>
              <a:gd name="T0" fmla="*/ 2147483646 w 160"/>
              <a:gd name="T1" fmla="*/ 0 h 200"/>
              <a:gd name="T2" fmla="*/ 2147483646 w 160"/>
              <a:gd name="T3" fmla="*/ 0 h 200"/>
              <a:gd name="T4" fmla="*/ 0 w 160"/>
              <a:gd name="T5" fmla="*/ 2147483646 h 200"/>
              <a:gd name="T6" fmla="*/ 0 w 160"/>
              <a:gd name="T7" fmla="*/ 2147483646 h 200"/>
              <a:gd name="T8" fmla="*/ 2147483646 w 160"/>
              <a:gd name="T9" fmla="*/ 2147483646 h 200"/>
              <a:gd name="T10" fmla="*/ 2147483646 w 160"/>
              <a:gd name="T11" fmla="*/ 2147483646 h 200"/>
              <a:gd name="T12" fmla="*/ 2147483646 w 160"/>
              <a:gd name="T13" fmla="*/ 2147483646 h 200"/>
              <a:gd name="T14" fmla="*/ 2147483646 w 160"/>
              <a:gd name="T15" fmla="*/ 2147483646 h 200"/>
              <a:gd name="T16" fmla="*/ 2147483646 w 160"/>
              <a:gd name="T17" fmla="*/ 0 h 200"/>
              <a:gd name="T18" fmla="*/ 2147483646 w 160"/>
              <a:gd name="T19" fmla="*/ 2147483646 h 200"/>
              <a:gd name="T20" fmla="*/ 2147483646 w 160"/>
              <a:gd name="T21" fmla="*/ 2147483646 h 200"/>
              <a:gd name="T22" fmla="*/ 2147483646 w 160"/>
              <a:gd name="T23" fmla="*/ 2147483646 h 200"/>
              <a:gd name="T24" fmla="*/ 2147483646 w 160"/>
              <a:gd name="T25" fmla="*/ 2147483646 h 200"/>
              <a:gd name="T26" fmla="*/ 2147483646 w 160"/>
              <a:gd name="T27" fmla="*/ 2147483646 h 200"/>
              <a:gd name="T28" fmla="*/ 2147483646 w 160"/>
              <a:gd name="T29" fmla="*/ 2147483646 h 200"/>
              <a:gd name="T30" fmla="*/ 2147483646 w 160"/>
              <a:gd name="T31" fmla="*/ 2147483646 h 200"/>
              <a:gd name="T32" fmla="*/ 2147483646 w 160"/>
              <a:gd name="T33" fmla="*/ 2147483646 h 200"/>
              <a:gd name="T34" fmla="*/ 2147483646 w 160"/>
              <a:gd name="T35" fmla="*/ 2147483646 h 200"/>
              <a:gd name="T36" fmla="*/ 2147483646 w 160"/>
              <a:gd name="T37" fmla="*/ 2147483646 h 2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0"/>
              <a:gd name="T58" fmla="*/ 0 h 200"/>
              <a:gd name="T59" fmla="*/ 160 w 160"/>
              <a:gd name="T60" fmla="*/ 200 h 2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0" h="200">
                <a:moveTo>
                  <a:pt x="143" y="0"/>
                </a:moveTo>
                <a:cubicBezTo>
                  <a:pt x="16" y="0"/>
                  <a:pt x="16" y="0"/>
                  <a:pt x="16" y="0"/>
                </a:cubicBezTo>
                <a:cubicBezTo>
                  <a:pt x="7" y="0"/>
                  <a:pt x="0" y="7"/>
                  <a:pt x="0" y="17"/>
                </a:cubicBezTo>
                <a:cubicBezTo>
                  <a:pt x="0" y="183"/>
                  <a:pt x="0" y="183"/>
                  <a:pt x="0" y="183"/>
                </a:cubicBezTo>
                <a:cubicBezTo>
                  <a:pt x="0" y="192"/>
                  <a:pt x="7" y="200"/>
                  <a:pt x="16" y="200"/>
                </a:cubicBezTo>
                <a:cubicBezTo>
                  <a:pt x="143" y="200"/>
                  <a:pt x="143" y="200"/>
                  <a:pt x="143" y="200"/>
                </a:cubicBezTo>
                <a:cubicBezTo>
                  <a:pt x="152" y="200"/>
                  <a:pt x="160" y="192"/>
                  <a:pt x="160" y="183"/>
                </a:cubicBezTo>
                <a:cubicBezTo>
                  <a:pt x="160" y="17"/>
                  <a:pt x="160" y="17"/>
                  <a:pt x="160" y="17"/>
                </a:cubicBezTo>
                <a:cubicBezTo>
                  <a:pt x="160" y="7"/>
                  <a:pt x="152" y="0"/>
                  <a:pt x="143" y="0"/>
                </a:cubicBezTo>
                <a:moveTo>
                  <a:pt x="78" y="193"/>
                </a:moveTo>
                <a:cubicBezTo>
                  <a:pt x="73" y="193"/>
                  <a:pt x="68" y="188"/>
                  <a:pt x="68" y="183"/>
                </a:cubicBezTo>
                <a:cubicBezTo>
                  <a:pt x="68" y="177"/>
                  <a:pt x="73" y="173"/>
                  <a:pt x="78" y="173"/>
                </a:cubicBezTo>
                <a:cubicBezTo>
                  <a:pt x="84" y="173"/>
                  <a:pt x="88" y="177"/>
                  <a:pt x="88" y="183"/>
                </a:cubicBezTo>
                <a:cubicBezTo>
                  <a:pt x="88" y="188"/>
                  <a:pt x="84" y="193"/>
                  <a:pt x="78" y="193"/>
                </a:cubicBezTo>
                <a:moveTo>
                  <a:pt x="148" y="164"/>
                </a:moveTo>
                <a:cubicBezTo>
                  <a:pt x="12" y="164"/>
                  <a:pt x="12" y="164"/>
                  <a:pt x="12" y="164"/>
                </a:cubicBezTo>
                <a:cubicBezTo>
                  <a:pt x="12" y="12"/>
                  <a:pt x="12" y="12"/>
                  <a:pt x="12" y="12"/>
                </a:cubicBezTo>
                <a:cubicBezTo>
                  <a:pt x="148" y="12"/>
                  <a:pt x="148" y="12"/>
                  <a:pt x="148" y="12"/>
                </a:cubicBezTo>
                <a:lnTo>
                  <a:pt x="148" y="164"/>
                </a:lnTo>
                <a:close/>
              </a:path>
            </a:pathLst>
          </a:custGeom>
          <a:solidFill>
            <a:schemeClr val="accent3"/>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27" name="Freeform 9"/>
          <p:cNvSpPr>
            <a:spLocks noEditPoints="1" noChangeArrowheads="1"/>
          </p:cNvSpPr>
          <p:nvPr/>
        </p:nvSpPr>
        <p:spPr bwMode="auto">
          <a:xfrm>
            <a:off x="3920728" y="4835526"/>
            <a:ext cx="436165" cy="484188"/>
          </a:xfrm>
          <a:custGeom>
            <a:avLst/>
            <a:gdLst>
              <a:gd name="T0" fmla="*/ 2147483646 w 180"/>
              <a:gd name="T1" fmla="*/ 2147483646 h 200"/>
              <a:gd name="T2" fmla="*/ 2147483646 w 180"/>
              <a:gd name="T3" fmla="*/ 2147483646 h 200"/>
              <a:gd name="T4" fmla="*/ 2147483646 w 180"/>
              <a:gd name="T5" fmla="*/ 2147483646 h 200"/>
              <a:gd name="T6" fmla="*/ 2147483646 w 180"/>
              <a:gd name="T7" fmla="*/ 2147483646 h 200"/>
              <a:gd name="T8" fmla="*/ 2147483646 w 180"/>
              <a:gd name="T9" fmla="*/ 2147483646 h 200"/>
              <a:gd name="T10" fmla="*/ 2147483646 w 180"/>
              <a:gd name="T11" fmla="*/ 2147483646 h 200"/>
              <a:gd name="T12" fmla="*/ 2147483646 w 180"/>
              <a:gd name="T13" fmla="*/ 2147483646 h 200"/>
              <a:gd name="T14" fmla="*/ 2147483646 w 180"/>
              <a:gd name="T15" fmla="*/ 2147483646 h 200"/>
              <a:gd name="T16" fmla="*/ 2147483646 w 180"/>
              <a:gd name="T17" fmla="*/ 2147483646 h 200"/>
              <a:gd name="T18" fmla="*/ 2147483646 w 180"/>
              <a:gd name="T19" fmla="*/ 2147483646 h 200"/>
              <a:gd name="T20" fmla="*/ 2147483646 w 180"/>
              <a:gd name="T21" fmla="*/ 2147483646 h 200"/>
              <a:gd name="T22" fmla="*/ 2147483646 w 180"/>
              <a:gd name="T23" fmla="*/ 2147483646 h 200"/>
              <a:gd name="T24" fmla="*/ 2147483646 w 180"/>
              <a:gd name="T25" fmla="*/ 2147483646 h 200"/>
              <a:gd name="T26" fmla="*/ 2147483646 w 180"/>
              <a:gd name="T27" fmla="*/ 2147483646 h 200"/>
              <a:gd name="T28" fmla="*/ 2147483646 w 180"/>
              <a:gd name="T29" fmla="*/ 2147483646 h 200"/>
              <a:gd name="T30" fmla="*/ 2147483646 w 180"/>
              <a:gd name="T31" fmla="*/ 2147483646 h 200"/>
              <a:gd name="T32" fmla="*/ 2147483646 w 180"/>
              <a:gd name="T33" fmla="*/ 2147483646 h 200"/>
              <a:gd name="T34" fmla="*/ 2147483646 w 180"/>
              <a:gd name="T35" fmla="*/ 2147483646 h 200"/>
              <a:gd name="T36" fmla="*/ 2147483646 w 180"/>
              <a:gd name="T37" fmla="*/ 2147483646 h 200"/>
              <a:gd name="T38" fmla="*/ 2147483646 w 180"/>
              <a:gd name="T39" fmla="*/ 2147483646 h 200"/>
              <a:gd name="T40" fmla="*/ 2147483646 w 180"/>
              <a:gd name="T41" fmla="*/ 2147483646 h 200"/>
              <a:gd name="T42" fmla="*/ 2147483646 w 180"/>
              <a:gd name="T43" fmla="*/ 2147483646 h 200"/>
              <a:gd name="T44" fmla="*/ 2147483646 w 180"/>
              <a:gd name="T45" fmla="*/ 2147483646 h 200"/>
              <a:gd name="T46" fmla="*/ 2147483646 w 180"/>
              <a:gd name="T47" fmla="*/ 2147483646 h 200"/>
              <a:gd name="T48" fmla="*/ 2147483646 w 180"/>
              <a:gd name="T49" fmla="*/ 2147483646 h 200"/>
              <a:gd name="T50" fmla="*/ 2147483646 w 180"/>
              <a:gd name="T51" fmla="*/ 2147483646 h 200"/>
              <a:gd name="T52" fmla="*/ 2147483646 w 180"/>
              <a:gd name="T53" fmla="*/ 2147483646 h 200"/>
              <a:gd name="T54" fmla="*/ 2147483646 w 180"/>
              <a:gd name="T55" fmla="*/ 2147483646 h 200"/>
              <a:gd name="T56" fmla="*/ 0 w 180"/>
              <a:gd name="T57" fmla="*/ 2147483646 h 200"/>
              <a:gd name="T58" fmla="*/ 0 w 180"/>
              <a:gd name="T59" fmla="*/ 2147483646 h 200"/>
              <a:gd name="T60" fmla="*/ 2147483646 w 180"/>
              <a:gd name="T61" fmla="*/ 0 h 200"/>
              <a:gd name="T62" fmla="*/ 2147483646 w 180"/>
              <a:gd name="T63" fmla="*/ 0 h 200"/>
              <a:gd name="T64" fmla="*/ 2147483646 w 180"/>
              <a:gd name="T65" fmla="*/ 2147483646 h 200"/>
              <a:gd name="T66" fmla="*/ 2147483646 w 180"/>
              <a:gd name="T67" fmla="*/ 2147483646 h 200"/>
              <a:gd name="T68" fmla="*/ 2147483646 w 180"/>
              <a:gd name="T69" fmla="*/ 2147483646 h 2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0"/>
              <a:gd name="T106" fmla="*/ 0 h 200"/>
              <a:gd name="T107" fmla="*/ 180 w 180"/>
              <a:gd name="T108" fmla="*/ 200 h 2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0" h="200">
                <a:moveTo>
                  <a:pt x="160" y="200"/>
                </a:moveTo>
                <a:cubicBezTo>
                  <a:pt x="52" y="200"/>
                  <a:pt x="52" y="200"/>
                  <a:pt x="52" y="200"/>
                </a:cubicBezTo>
                <a:cubicBezTo>
                  <a:pt x="40" y="200"/>
                  <a:pt x="32" y="191"/>
                  <a:pt x="32" y="180"/>
                </a:cubicBezTo>
                <a:cubicBezTo>
                  <a:pt x="32" y="48"/>
                  <a:pt x="32" y="48"/>
                  <a:pt x="32" y="48"/>
                </a:cubicBezTo>
                <a:cubicBezTo>
                  <a:pt x="32" y="37"/>
                  <a:pt x="40" y="28"/>
                  <a:pt x="52" y="28"/>
                </a:cubicBezTo>
                <a:cubicBezTo>
                  <a:pt x="160" y="28"/>
                  <a:pt x="160" y="28"/>
                  <a:pt x="160" y="28"/>
                </a:cubicBezTo>
                <a:cubicBezTo>
                  <a:pt x="171" y="28"/>
                  <a:pt x="180" y="37"/>
                  <a:pt x="180" y="48"/>
                </a:cubicBezTo>
                <a:cubicBezTo>
                  <a:pt x="180" y="180"/>
                  <a:pt x="180" y="180"/>
                  <a:pt x="180" y="180"/>
                </a:cubicBezTo>
                <a:cubicBezTo>
                  <a:pt x="180" y="191"/>
                  <a:pt x="171" y="200"/>
                  <a:pt x="160" y="200"/>
                </a:cubicBezTo>
                <a:close/>
                <a:moveTo>
                  <a:pt x="168" y="40"/>
                </a:moveTo>
                <a:cubicBezTo>
                  <a:pt x="44" y="40"/>
                  <a:pt x="44" y="40"/>
                  <a:pt x="44" y="40"/>
                </a:cubicBezTo>
                <a:cubicBezTo>
                  <a:pt x="44" y="172"/>
                  <a:pt x="44" y="172"/>
                  <a:pt x="44" y="172"/>
                </a:cubicBezTo>
                <a:cubicBezTo>
                  <a:pt x="168" y="172"/>
                  <a:pt x="168" y="172"/>
                  <a:pt x="168" y="172"/>
                </a:cubicBezTo>
                <a:lnTo>
                  <a:pt x="168" y="40"/>
                </a:lnTo>
                <a:close/>
                <a:moveTo>
                  <a:pt x="136" y="15"/>
                </a:moveTo>
                <a:cubicBezTo>
                  <a:pt x="148" y="15"/>
                  <a:pt x="148" y="15"/>
                  <a:pt x="148" y="15"/>
                </a:cubicBezTo>
                <a:cubicBezTo>
                  <a:pt x="148" y="24"/>
                  <a:pt x="148" y="24"/>
                  <a:pt x="148" y="24"/>
                </a:cubicBezTo>
                <a:cubicBezTo>
                  <a:pt x="136" y="24"/>
                  <a:pt x="136" y="24"/>
                  <a:pt x="136" y="24"/>
                </a:cubicBezTo>
                <a:lnTo>
                  <a:pt x="136" y="15"/>
                </a:lnTo>
                <a:close/>
                <a:moveTo>
                  <a:pt x="136" y="12"/>
                </a:moveTo>
                <a:cubicBezTo>
                  <a:pt x="12" y="12"/>
                  <a:pt x="12" y="12"/>
                  <a:pt x="12" y="12"/>
                </a:cubicBezTo>
                <a:cubicBezTo>
                  <a:pt x="12" y="144"/>
                  <a:pt x="12" y="144"/>
                  <a:pt x="12" y="144"/>
                </a:cubicBezTo>
                <a:cubicBezTo>
                  <a:pt x="16" y="144"/>
                  <a:pt x="16" y="144"/>
                  <a:pt x="16" y="144"/>
                </a:cubicBezTo>
                <a:cubicBezTo>
                  <a:pt x="20" y="144"/>
                  <a:pt x="20" y="144"/>
                  <a:pt x="20" y="144"/>
                </a:cubicBezTo>
                <a:cubicBezTo>
                  <a:pt x="28" y="144"/>
                  <a:pt x="28" y="144"/>
                  <a:pt x="28" y="144"/>
                </a:cubicBezTo>
                <a:cubicBezTo>
                  <a:pt x="28" y="172"/>
                  <a:pt x="28" y="172"/>
                  <a:pt x="28" y="172"/>
                </a:cubicBezTo>
                <a:cubicBezTo>
                  <a:pt x="16" y="172"/>
                  <a:pt x="16" y="172"/>
                  <a:pt x="16" y="172"/>
                </a:cubicBezTo>
                <a:cubicBezTo>
                  <a:pt x="16" y="171"/>
                  <a:pt x="16" y="171"/>
                  <a:pt x="16" y="171"/>
                </a:cubicBezTo>
                <a:cubicBezTo>
                  <a:pt x="6" y="169"/>
                  <a:pt x="0" y="161"/>
                  <a:pt x="0" y="152"/>
                </a:cubicBezTo>
                <a:cubicBezTo>
                  <a:pt x="0" y="20"/>
                  <a:pt x="0" y="20"/>
                  <a:pt x="0" y="20"/>
                </a:cubicBezTo>
                <a:cubicBezTo>
                  <a:pt x="0" y="9"/>
                  <a:pt x="8" y="0"/>
                  <a:pt x="20" y="0"/>
                </a:cubicBezTo>
                <a:cubicBezTo>
                  <a:pt x="128" y="0"/>
                  <a:pt x="128" y="0"/>
                  <a:pt x="128" y="0"/>
                </a:cubicBezTo>
                <a:cubicBezTo>
                  <a:pt x="137" y="0"/>
                  <a:pt x="145" y="6"/>
                  <a:pt x="147" y="15"/>
                </a:cubicBezTo>
                <a:cubicBezTo>
                  <a:pt x="136" y="15"/>
                  <a:pt x="136" y="15"/>
                  <a:pt x="136" y="15"/>
                </a:cubicBezTo>
                <a:lnTo>
                  <a:pt x="136" y="12"/>
                </a:lnTo>
                <a:close/>
              </a:path>
            </a:pathLst>
          </a:custGeom>
          <a:solidFill>
            <a:schemeClr val="accent4"/>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28" name="Freeform 13"/>
          <p:cNvSpPr>
            <a:spLocks noEditPoints="1" noChangeArrowheads="1"/>
          </p:cNvSpPr>
          <p:nvPr/>
        </p:nvSpPr>
        <p:spPr bwMode="auto">
          <a:xfrm>
            <a:off x="3906456" y="1881191"/>
            <a:ext cx="466300" cy="455612"/>
          </a:xfrm>
          <a:custGeom>
            <a:avLst/>
            <a:gdLst>
              <a:gd name="T0" fmla="*/ 2147483646 w 192"/>
              <a:gd name="T1" fmla="*/ 2147483646 h 188"/>
              <a:gd name="T2" fmla="*/ 2147483646 w 192"/>
              <a:gd name="T3" fmla="*/ 2147483646 h 188"/>
              <a:gd name="T4" fmla="*/ 2147483646 w 192"/>
              <a:gd name="T5" fmla="*/ 2147483646 h 188"/>
              <a:gd name="T6" fmla="*/ 2147483646 w 192"/>
              <a:gd name="T7" fmla="*/ 2147483646 h 188"/>
              <a:gd name="T8" fmla="*/ 2147483646 w 192"/>
              <a:gd name="T9" fmla="*/ 2147483646 h 188"/>
              <a:gd name="T10" fmla="*/ 2147483646 w 192"/>
              <a:gd name="T11" fmla="*/ 2147483646 h 188"/>
              <a:gd name="T12" fmla="*/ 2147483646 w 192"/>
              <a:gd name="T13" fmla="*/ 2147483646 h 188"/>
              <a:gd name="T14" fmla="*/ 2147483646 w 192"/>
              <a:gd name="T15" fmla="*/ 2147483646 h 188"/>
              <a:gd name="T16" fmla="*/ 2147483646 w 192"/>
              <a:gd name="T17" fmla="*/ 2147483646 h 188"/>
              <a:gd name="T18" fmla="*/ 2147483646 w 192"/>
              <a:gd name="T19" fmla="*/ 0 h 188"/>
              <a:gd name="T20" fmla="*/ 2147483646 w 192"/>
              <a:gd name="T21" fmla="*/ 0 h 188"/>
              <a:gd name="T22" fmla="*/ 0 w 192"/>
              <a:gd name="T23" fmla="*/ 2147483646 h 188"/>
              <a:gd name="T24" fmla="*/ 0 w 192"/>
              <a:gd name="T25" fmla="*/ 2147483646 h 188"/>
              <a:gd name="T26" fmla="*/ 2147483646 w 192"/>
              <a:gd name="T27" fmla="*/ 2147483646 h 188"/>
              <a:gd name="T28" fmla="*/ 2147483646 w 192"/>
              <a:gd name="T29" fmla="*/ 2147483646 h 188"/>
              <a:gd name="T30" fmla="*/ 2147483646 w 192"/>
              <a:gd name="T31" fmla="*/ 2147483646 h 188"/>
              <a:gd name="T32" fmla="*/ 2147483646 w 192"/>
              <a:gd name="T33" fmla="*/ 2147483646 h 188"/>
              <a:gd name="T34" fmla="*/ 2147483646 w 192"/>
              <a:gd name="T35" fmla="*/ 0 h 188"/>
              <a:gd name="T36" fmla="*/ 2147483646 w 192"/>
              <a:gd name="T37" fmla="*/ 2147483646 h 188"/>
              <a:gd name="T38" fmla="*/ 2147483646 w 192"/>
              <a:gd name="T39" fmla="*/ 2147483646 h 188"/>
              <a:gd name="T40" fmla="*/ 2147483646 w 192"/>
              <a:gd name="T41" fmla="*/ 2147483646 h 188"/>
              <a:gd name="T42" fmla="*/ 2147483646 w 192"/>
              <a:gd name="T43" fmla="*/ 2147483646 h 188"/>
              <a:gd name="T44" fmla="*/ 2147483646 w 192"/>
              <a:gd name="T45" fmla="*/ 2147483646 h 188"/>
              <a:gd name="T46" fmla="*/ 2147483646 w 192"/>
              <a:gd name="T47" fmla="*/ 2147483646 h 188"/>
              <a:gd name="T48" fmla="*/ 2147483646 w 192"/>
              <a:gd name="T49" fmla="*/ 2147483646 h 188"/>
              <a:gd name="T50" fmla="*/ 2147483646 w 192"/>
              <a:gd name="T51" fmla="*/ 2147483646 h 188"/>
              <a:gd name="T52" fmla="*/ 2147483646 w 192"/>
              <a:gd name="T53" fmla="*/ 2147483646 h 18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2"/>
              <a:gd name="T82" fmla="*/ 0 h 188"/>
              <a:gd name="T83" fmla="*/ 192 w 192"/>
              <a:gd name="T84" fmla="*/ 188 h 18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accent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29" name="Freeform 17"/>
          <p:cNvSpPr>
            <a:spLocks noEditPoints="1" noChangeArrowheads="1"/>
          </p:cNvSpPr>
          <p:nvPr/>
        </p:nvSpPr>
        <p:spPr bwMode="auto">
          <a:xfrm>
            <a:off x="4012717" y="2846391"/>
            <a:ext cx="255356" cy="484187"/>
          </a:xfrm>
          <a:custGeom>
            <a:avLst/>
            <a:gdLst>
              <a:gd name="T0" fmla="*/ 2147483646 w 104"/>
              <a:gd name="T1" fmla="*/ 0 h 200"/>
              <a:gd name="T2" fmla="*/ 2147483646 w 104"/>
              <a:gd name="T3" fmla="*/ 0 h 200"/>
              <a:gd name="T4" fmla="*/ 0 w 104"/>
              <a:gd name="T5" fmla="*/ 2147483646 h 200"/>
              <a:gd name="T6" fmla="*/ 0 w 104"/>
              <a:gd name="T7" fmla="*/ 2147483646 h 200"/>
              <a:gd name="T8" fmla="*/ 2147483646 w 104"/>
              <a:gd name="T9" fmla="*/ 2147483646 h 200"/>
              <a:gd name="T10" fmla="*/ 2147483646 w 104"/>
              <a:gd name="T11" fmla="*/ 2147483646 h 200"/>
              <a:gd name="T12" fmla="*/ 2147483646 w 104"/>
              <a:gd name="T13" fmla="*/ 2147483646 h 200"/>
              <a:gd name="T14" fmla="*/ 2147483646 w 104"/>
              <a:gd name="T15" fmla="*/ 2147483646 h 200"/>
              <a:gd name="T16" fmla="*/ 2147483646 w 104"/>
              <a:gd name="T17" fmla="*/ 0 h 200"/>
              <a:gd name="T18" fmla="*/ 2147483646 w 104"/>
              <a:gd name="T19" fmla="*/ 2147483646 h 200"/>
              <a:gd name="T20" fmla="*/ 2147483646 w 104"/>
              <a:gd name="T21" fmla="*/ 2147483646 h 200"/>
              <a:gd name="T22" fmla="*/ 2147483646 w 104"/>
              <a:gd name="T23" fmla="*/ 2147483646 h 200"/>
              <a:gd name="T24" fmla="*/ 2147483646 w 104"/>
              <a:gd name="T25" fmla="*/ 2147483646 h 200"/>
              <a:gd name="T26" fmla="*/ 2147483646 w 104"/>
              <a:gd name="T27" fmla="*/ 2147483646 h 200"/>
              <a:gd name="T28" fmla="*/ 2147483646 w 104"/>
              <a:gd name="T29" fmla="*/ 2147483646 h 200"/>
              <a:gd name="T30" fmla="*/ 2147483646 w 104"/>
              <a:gd name="T31" fmla="*/ 2147483646 h 200"/>
              <a:gd name="T32" fmla="*/ 2147483646 w 104"/>
              <a:gd name="T33" fmla="*/ 2147483646 h 200"/>
              <a:gd name="T34" fmla="*/ 2147483646 w 104"/>
              <a:gd name="T35" fmla="*/ 2147483646 h 200"/>
              <a:gd name="T36" fmla="*/ 2147483646 w 104"/>
              <a:gd name="T37" fmla="*/ 2147483646 h 200"/>
              <a:gd name="T38" fmla="*/ 2147483646 w 104"/>
              <a:gd name="T39" fmla="*/ 2147483646 h 200"/>
              <a:gd name="T40" fmla="*/ 2147483646 w 104"/>
              <a:gd name="T41" fmla="*/ 2147483646 h 200"/>
              <a:gd name="T42" fmla="*/ 2147483646 w 104"/>
              <a:gd name="T43" fmla="*/ 2147483646 h 200"/>
              <a:gd name="T44" fmla="*/ 2147483646 w 104"/>
              <a:gd name="T45" fmla="*/ 2147483646 h 200"/>
              <a:gd name="T46" fmla="*/ 2147483646 w 104"/>
              <a:gd name="T47" fmla="*/ 2147483646 h 200"/>
              <a:gd name="T48" fmla="*/ 2147483646 w 104"/>
              <a:gd name="T49" fmla="*/ 2147483646 h 200"/>
              <a:gd name="T50" fmla="*/ 2147483646 w 104"/>
              <a:gd name="T51" fmla="*/ 2147483646 h 2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4"/>
              <a:gd name="T79" fmla="*/ 0 h 200"/>
              <a:gd name="T80" fmla="*/ 104 w 104"/>
              <a:gd name="T81" fmla="*/ 200 h 20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4" h="200">
                <a:moveTo>
                  <a:pt x="87" y="0"/>
                </a:moveTo>
                <a:cubicBezTo>
                  <a:pt x="16" y="0"/>
                  <a:pt x="16" y="0"/>
                  <a:pt x="16" y="0"/>
                </a:cubicBezTo>
                <a:cubicBezTo>
                  <a:pt x="7" y="0"/>
                  <a:pt x="0" y="8"/>
                  <a:pt x="0" y="17"/>
                </a:cubicBezTo>
                <a:cubicBezTo>
                  <a:pt x="0" y="183"/>
                  <a:pt x="0" y="183"/>
                  <a:pt x="0" y="183"/>
                </a:cubicBezTo>
                <a:cubicBezTo>
                  <a:pt x="0" y="192"/>
                  <a:pt x="7" y="200"/>
                  <a:pt x="16" y="200"/>
                </a:cubicBezTo>
                <a:cubicBezTo>
                  <a:pt x="87" y="200"/>
                  <a:pt x="87" y="200"/>
                  <a:pt x="87" y="200"/>
                </a:cubicBezTo>
                <a:cubicBezTo>
                  <a:pt x="96" y="200"/>
                  <a:pt x="104" y="192"/>
                  <a:pt x="104" y="183"/>
                </a:cubicBezTo>
                <a:cubicBezTo>
                  <a:pt x="104" y="17"/>
                  <a:pt x="104" y="17"/>
                  <a:pt x="104" y="17"/>
                </a:cubicBezTo>
                <a:cubicBezTo>
                  <a:pt x="104" y="8"/>
                  <a:pt x="96" y="0"/>
                  <a:pt x="87" y="0"/>
                </a:cubicBezTo>
                <a:moveTo>
                  <a:pt x="43" y="13"/>
                </a:moveTo>
                <a:cubicBezTo>
                  <a:pt x="63" y="13"/>
                  <a:pt x="63" y="13"/>
                  <a:pt x="63" y="13"/>
                </a:cubicBezTo>
                <a:cubicBezTo>
                  <a:pt x="65" y="13"/>
                  <a:pt x="66" y="15"/>
                  <a:pt x="66" y="17"/>
                </a:cubicBezTo>
                <a:cubicBezTo>
                  <a:pt x="66" y="19"/>
                  <a:pt x="65" y="20"/>
                  <a:pt x="63" y="20"/>
                </a:cubicBezTo>
                <a:cubicBezTo>
                  <a:pt x="43" y="20"/>
                  <a:pt x="43" y="20"/>
                  <a:pt x="43" y="20"/>
                </a:cubicBezTo>
                <a:cubicBezTo>
                  <a:pt x="41" y="20"/>
                  <a:pt x="40" y="19"/>
                  <a:pt x="40" y="17"/>
                </a:cubicBezTo>
                <a:cubicBezTo>
                  <a:pt x="40" y="15"/>
                  <a:pt x="41" y="13"/>
                  <a:pt x="43" y="13"/>
                </a:cubicBezTo>
                <a:moveTo>
                  <a:pt x="53" y="193"/>
                </a:moveTo>
                <a:cubicBezTo>
                  <a:pt x="47" y="193"/>
                  <a:pt x="43" y="189"/>
                  <a:pt x="43" y="183"/>
                </a:cubicBezTo>
                <a:cubicBezTo>
                  <a:pt x="43" y="178"/>
                  <a:pt x="47" y="173"/>
                  <a:pt x="53" y="173"/>
                </a:cubicBezTo>
                <a:cubicBezTo>
                  <a:pt x="58" y="173"/>
                  <a:pt x="63" y="178"/>
                  <a:pt x="63" y="183"/>
                </a:cubicBezTo>
                <a:cubicBezTo>
                  <a:pt x="63" y="189"/>
                  <a:pt x="58" y="193"/>
                  <a:pt x="53" y="193"/>
                </a:cubicBezTo>
                <a:moveTo>
                  <a:pt x="96" y="164"/>
                </a:moveTo>
                <a:cubicBezTo>
                  <a:pt x="8" y="164"/>
                  <a:pt x="8" y="164"/>
                  <a:pt x="8" y="164"/>
                </a:cubicBezTo>
                <a:cubicBezTo>
                  <a:pt x="8" y="32"/>
                  <a:pt x="8" y="32"/>
                  <a:pt x="8" y="32"/>
                </a:cubicBezTo>
                <a:cubicBezTo>
                  <a:pt x="96" y="32"/>
                  <a:pt x="96" y="32"/>
                  <a:pt x="96" y="32"/>
                </a:cubicBezTo>
                <a:lnTo>
                  <a:pt x="96" y="164"/>
                </a:lnTo>
                <a:close/>
              </a:path>
            </a:pathLst>
          </a:custGeom>
          <a:solidFill>
            <a:schemeClr val="accent2"/>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30" name="TextBox 29"/>
          <p:cNvSpPr>
            <a:spLocks noChangeArrowheads="1"/>
          </p:cNvSpPr>
          <p:nvPr/>
        </p:nvSpPr>
        <p:spPr bwMode="auto">
          <a:xfrm>
            <a:off x="1138790" y="1692276"/>
            <a:ext cx="2521826" cy="70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7" tIns="45689" rIns="91377" bIns="456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r>
              <a:rPr lang="zh-CN" altLang="en-US" sz="1500" dirty="0">
                <a:solidFill>
                  <a:srgbClr val="3F3F3F"/>
                </a:solidFill>
                <a:latin typeface="Agency FB" panose="020B0503020202020204" pitchFamily="34" charset="0"/>
                <a:ea typeface="微软雅黑" panose="020B0503020204020204" charset="-122"/>
                <a:cs typeface="+mn-ea"/>
                <a:sym typeface="Agency FB" panose="020B0503020202020204" pitchFamily="34" charset="0"/>
              </a:rPr>
              <a:t>点击添加文字说明</a:t>
            </a:r>
            <a:endParaRPr lang="zh-CN" altLang="en-US" sz="1500" dirty="0">
              <a:solidFill>
                <a:srgbClr val="3F3F3F"/>
              </a:solidFill>
              <a:latin typeface="Agency FB" panose="020B0503020202020204" pitchFamily="34" charset="0"/>
              <a:ea typeface="微软雅黑" panose="020B0503020204020204" charset="-122"/>
              <a:cs typeface="+mn-ea"/>
              <a:sym typeface="Agency FB" panose="020B0503020202020204" pitchFamily="34" charset="0"/>
            </a:endParaRPr>
          </a:p>
          <a:p>
            <a:pPr algn="ctr" eaLnBrk="1" hangingPunct="1">
              <a:lnSpc>
                <a:spcPct val="140000"/>
              </a:lnSpc>
              <a:spcBef>
                <a:spcPct val="0"/>
              </a:spcBef>
              <a:buFont typeface="Arial" panose="020B0604020202020204" pitchFamily="34" charset="0"/>
              <a:buNone/>
            </a:pPr>
            <a:r>
              <a:rPr lang="zh-CN" altLang="en-US" sz="1500" dirty="0">
                <a:solidFill>
                  <a:srgbClr val="3F3F3F"/>
                </a:solidFill>
                <a:latin typeface="Agency FB" panose="020B0503020202020204" pitchFamily="34" charset="0"/>
                <a:ea typeface="微软雅黑" panose="020B0503020204020204" charset="-122"/>
                <a:cs typeface="+mn-ea"/>
                <a:sym typeface="Agency FB" panose="020B0503020202020204" pitchFamily="34" charset="0"/>
              </a:rPr>
              <a:t>点击添加文字说明</a:t>
            </a:r>
            <a:endParaRPr lang="zh-CN" altLang="en-US" sz="1900"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31" name="TextBox 29"/>
          <p:cNvSpPr>
            <a:spLocks noChangeArrowheads="1"/>
          </p:cNvSpPr>
          <p:nvPr/>
        </p:nvSpPr>
        <p:spPr bwMode="auto">
          <a:xfrm>
            <a:off x="1138790" y="2670178"/>
            <a:ext cx="2521826" cy="70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7" tIns="45689" rIns="91377" bIns="456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r>
              <a:rPr lang="zh-CN" altLang="en-US" sz="1500" dirty="0">
                <a:solidFill>
                  <a:srgbClr val="3F3F3F"/>
                </a:solidFill>
                <a:latin typeface="Agency FB" panose="020B0503020202020204" pitchFamily="34" charset="0"/>
                <a:ea typeface="微软雅黑" panose="020B0503020204020204" charset="-122"/>
                <a:cs typeface="+mn-ea"/>
                <a:sym typeface="Agency FB" panose="020B0503020202020204" pitchFamily="34" charset="0"/>
              </a:rPr>
              <a:t>点击添加文字说明</a:t>
            </a:r>
            <a:endParaRPr lang="zh-CN" altLang="en-US" sz="1500" dirty="0">
              <a:solidFill>
                <a:srgbClr val="3F3F3F"/>
              </a:solidFill>
              <a:latin typeface="Agency FB" panose="020B0503020202020204" pitchFamily="34" charset="0"/>
              <a:ea typeface="微软雅黑" panose="020B0503020204020204" charset="-122"/>
              <a:cs typeface="+mn-ea"/>
              <a:sym typeface="Agency FB" panose="020B0503020202020204" pitchFamily="34" charset="0"/>
            </a:endParaRPr>
          </a:p>
          <a:p>
            <a:pPr algn="ctr" eaLnBrk="1" hangingPunct="1">
              <a:lnSpc>
                <a:spcPct val="140000"/>
              </a:lnSpc>
              <a:spcBef>
                <a:spcPct val="0"/>
              </a:spcBef>
              <a:buFont typeface="Arial" panose="020B0604020202020204" pitchFamily="34" charset="0"/>
              <a:buNone/>
            </a:pPr>
            <a:r>
              <a:rPr lang="zh-CN" altLang="en-US" sz="1500" dirty="0">
                <a:solidFill>
                  <a:srgbClr val="3F3F3F"/>
                </a:solidFill>
                <a:latin typeface="Agency FB" panose="020B0503020202020204" pitchFamily="34" charset="0"/>
                <a:ea typeface="微软雅黑" panose="020B0503020204020204" charset="-122"/>
                <a:cs typeface="+mn-ea"/>
                <a:sym typeface="Agency FB" panose="020B0503020202020204" pitchFamily="34" charset="0"/>
              </a:rPr>
              <a:t>点击添加文字说明</a:t>
            </a:r>
            <a:endParaRPr lang="zh-CN" altLang="en-US" sz="1900"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32" name="TextBox 29"/>
          <p:cNvSpPr>
            <a:spLocks noChangeArrowheads="1"/>
          </p:cNvSpPr>
          <p:nvPr/>
        </p:nvSpPr>
        <p:spPr bwMode="auto">
          <a:xfrm>
            <a:off x="1138790" y="3648078"/>
            <a:ext cx="2521826" cy="70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7" tIns="45689" rIns="91377" bIns="456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r>
              <a:rPr lang="zh-CN" altLang="en-US" sz="1500">
                <a:solidFill>
                  <a:srgbClr val="3F3F3F"/>
                </a:solidFill>
                <a:latin typeface="Agency FB" panose="020B0503020202020204" pitchFamily="34" charset="0"/>
                <a:ea typeface="微软雅黑" panose="020B0503020204020204" charset="-122"/>
                <a:cs typeface="+mn-ea"/>
                <a:sym typeface="Agency FB" panose="020B0503020202020204" pitchFamily="34" charset="0"/>
              </a:rPr>
              <a:t>点击添加文字说明</a:t>
            </a:r>
            <a:endParaRPr lang="zh-CN" altLang="en-US" sz="1500">
              <a:solidFill>
                <a:srgbClr val="3F3F3F"/>
              </a:solidFill>
              <a:latin typeface="Agency FB" panose="020B0503020202020204" pitchFamily="34" charset="0"/>
              <a:ea typeface="微软雅黑" panose="020B0503020204020204" charset="-122"/>
              <a:cs typeface="+mn-ea"/>
              <a:sym typeface="Agency FB" panose="020B0503020202020204" pitchFamily="34" charset="0"/>
            </a:endParaRPr>
          </a:p>
          <a:p>
            <a:pPr algn="ctr" eaLnBrk="1" hangingPunct="1">
              <a:lnSpc>
                <a:spcPct val="140000"/>
              </a:lnSpc>
              <a:spcBef>
                <a:spcPct val="0"/>
              </a:spcBef>
              <a:buFont typeface="Arial" panose="020B0604020202020204" pitchFamily="34" charset="0"/>
              <a:buNone/>
            </a:pPr>
            <a:r>
              <a:rPr lang="zh-CN" altLang="en-US" sz="1500">
                <a:solidFill>
                  <a:srgbClr val="3F3F3F"/>
                </a:solidFill>
                <a:latin typeface="Agency FB" panose="020B0503020202020204" pitchFamily="34" charset="0"/>
                <a:ea typeface="微软雅黑" panose="020B0503020204020204" charset="-122"/>
                <a:cs typeface="+mn-ea"/>
                <a:sym typeface="Agency FB" panose="020B0503020202020204" pitchFamily="34" charset="0"/>
              </a:rPr>
              <a:t>点击添加文字说明</a:t>
            </a:r>
            <a:endParaRPr lang="zh-CN" altLang="en-US" sz="1900">
              <a:latin typeface="Agency FB" panose="020B0503020202020204" pitchFamily="34" charset="0"/>
              <a:ea typeface="微软雅黑" panose="020B0503020204020204" charset="-122"/>
              <a:cs typeface="+mn-ea"/>
              <a:sym typeface="Agency FB" panose="020B0503020202020204" pitchFamily="34" charset="0"/>
            </a:endParaRPr>
          </a:p>
        </p:txBody>
      </p:sp>
      <p:sp>
        <p:nvSpPr>
          <p:cNvPr id="33" name="TextBox 29"/>
          <p:cNvSpPr>
            <a:spLocks noChangeArrowheads="1"/>
          </p:cNvSpPr>
          <p:nvPr/>
        </p:nvSpPr>
        <p:spPr bwMode="auto">
          <a:xfrm>
            <a:off x="1138790" y="4625977"/>
            <a:ext cx="2521826" cy="70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7" tIns="45689" rIns="91377" bIns="456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r>
              <a:rPr lang="zh-CN" altLang="en-US" sz="1500">
                <a:solidFill>
                  <a:srgbClr val="3F3F3F"/>
                </a:solidFill>
                <a:latin typeface="Agency FB" panose="020B0503020202020204" pitchFamily="34" charset="0"/>
                <a:ea typeface="微软雅黑" panose="020B0503020204020204" charset="-122"/>
                <a:cs typeface="+mn-ea"/>
                <a:sym typeface="Agency FB" panose="020B0503020202020204" pitchFamily="34" charset="0"/>
              </a:rPr>
              <a:t>点击添加文字说明</a:t>
            </a:r>
            <a:endParaRPr lang="zh-CN" altLang="en-US" sz="1500">
              <a:solidFill>
                <a:srgbClr val="3F3F3F"/>
              </a:solidFill>
              <a:latin typeface="Agency FB" panose="020B0503020202020204" pitchFamily="34" charset="0"/>
              <a:ea typeface="微软雅黑" panose="020B0503020204020204" charset="-122"/>
              <a:cs typeface="+mn-ea"/>
              <a:sym typeface="Agency FB" panose="020B0503020202020204" pitchFamily="34" charset="0"/>
            </a:endParaRPr>
          </a:p>
          <a:p>
            <a:pPr algn="ctr" eaLnBrk="1" hangingPunct="1">
              <a:lnSpc>
                <a:spcPct val="140000"/>
              </a:lnSpc>
              <a:spcBef>
                <a:spcPct val="0"/>
              </a:spcBef>
              <a:buFont typeface="Arial" panose="020B0604020202020204" pitchFamily="34" charset="0"/>
              <a:buNone/>
            </a:pPr>
            <a:r>
              <a:rPr lang="zh-CN" altLang="en-US" sz="1500">
                <a:solidFill>
                  <a:srgbClr val="3F3F3F"/>
                </a:solidFill>
                <a:latin typeface="Agency FB" panose="020B0503020202020204" pitchFamily="34" charset="0"/>
                <a:ea typeface="微软雅黑" panose="020B0503020204020204" charset="-122"/>
                <a:cs typeface="+mn-ea"/>
                <a:sym typeface="Agency FB" panose="020B0503020202020204" pitchFamily="34" charset="0"/>
              </a:rPr>
              <a:t>点击添加文字说明</a:t>
            </a:r>
            <a:endParaRPr lang="zh-CN" altLang="en-US" sz="1900">
              <a:latin typeface="Agency FB" panose="020B0503020202020204" pitchFamily="34" charset="0"/>
              <a:ea typeface="微软雅黑" panose="020B0503020204020204" charset="-122"/>
              <a:cs typeface="+mn-ea"/>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right)">
                                      <p:cBhvr>
                                        <p:cTn id="11" dur="500"/>
                                        <p:tgtEl>
                                          <p:spTgt spid="30"/>
                                        </p:tgtEl>
                                      </p:cBhvr>
                                    </p:animEffect>
                                  </p:childTnLst>
                                </p:cTn>
                              </p:par>
                              <p:par>
                                <p:cTn id="12" presetID="22" presetClass="entr" presetSubtype="8"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randombar(horizontal)">
                                      <p:cBhvr>
                                        <p:cTn id="18" dur="500"/>
                                        <p:tgtEl>
                                          <p:spTgt spid="29"/>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right)">
                                      <p:cBhvr>
                                        <p:cTn id="22" dur="500"/>
                                        <p:tgtEl>
                                          <p:spTgt spid="31"/>
                                        </p:tgtEl>
                                      </p:cBhvr>
                                    </p:animEffect>
                                  </p:childTnLst>
                                </p:cTn>
                              </p:par>
                              <p:par>
                                <p:cTn id="23" presetID="22" presetClass="entr" presetSubtype="8"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p:stCondLst>
                              <p:cond delay="2000"/>
                            </p:stCondLst>
                            <p:childTnLst>
                              <p:par>
                                <p:cTn id="27" presetID="14" presetClass="entr" presetSubtype="1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randombar(horizontal)">
                                      <p:cBhvr>
                                        <p:cTn id="29" dur="500"/>
                                        <p:tgtEl>
                                          <p:spTgt spid="26"/>
                                        </p:tgtEl>
                                      </p:cBhvr>
                                    </p:animEffec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right)">
                                      <p:cBhvr>
                                        <p:cTn id="33" dur="500"/>
                                        <p:tgtEl>
                                          <p:spTgt spid="32"/>
                                        </p:tgtEl>
                                      </p:cBhvr>
                                    </p:animEffect>
                                  </p:childTnLst>
                                </p:cTn>
                              </p:par>
                              <p:par>
                                <p:cTn id="34" presetID="22" presetClass="entr" presetSubtype="8"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3000"/>
                            </p:stCondLst>
                            <p:childTnLst>
                              <p:par>
                                <p:cTn id="38" presetID="14" presetClass="entr" presetSubtype="1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randombar(horizontal)">
                                      <p:cBhvr>
                                        <p:cTn id="40" dur="500"/>
                                        <p:tgtEl>
                                          <p:spTgt spid="27"/>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right)">
                                      <p:cBhvr>
                                        <p:cTn id="44" dur="500"/>
                                        <p:tgtEl>
                                          <p:spTgt spid="33"/>
                                        </p:tgtEl>
                                      </p:cBhvr>
                                    </p:animEffect>
                                  </p:childTnLst>
                                </p:cTn>
                              </p:par>
                              <p:par>
                                <p:cTn id="45" presetID="22" presetClass="entr" presetSubtype="8"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p:bldP spid="31" grpId="0"/>
      <p:bldP spid="32" grpId="0"/>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9" name="组合 138"/>
          <p:cNvGrpSpPr/>
          <p:nvPr/>
        </p:nvGrpSpPr>
        <p:grpSpPr>
          <a:xfrm>
            <a:off x="5812360" y="2817254"/>
            <a:ext cx="4096059" cy="2263780"/>
            <a:chOff x="4642250" y="3532937"/>
            <a:chExt cx="3521356" cy="1793717"/>
          </a:xfrm>
          <a:solidFill>
            <a:schemeClr val="tx2"/>
          </a:solidFill>
        </p:grpSpPr>
        <p:grpSp>
          <p:nvGrpSpPr>
            <p:cNvPr id="185" name="组合 184"/>
            <p:cNvGrpSpPr/>
            <p:nvPr/>
          </p:nvGrpSpPr>
          <p:grpSpPr>
            <a:xfrm>
              <a:off x="4642250" y="3532937"/>
              <a:ext cx="1117309" cy="1793717"/>
              <a:chOff x="4642250" y="3532937"/>
              <a:chExt cx="1117309" cy="1793717"/>
            </a:xfrm>
            <a:grpFill/>
          </p:grpSpPr>
          <p:grpSp>
            <p:nvGrpSpPr>
              <p:cNvPr id="193" name="组合 192"/>
              <p:cNvGrpSpPr/>
              <p:nvPr/>
            </p:nvGrpSpPr>
            <p:grpSpPr>
              <a:xfrm>
                <a:off x="4642250" y="3532937"/>
                <a:ext cx="1114677" cy="1184763"/>
                <a:chOff x="4642250" y="3532937"/>
                <a:chExt cx="1114677" cy="1184763"/>
              </a:xfrm>
              <a:grpFill/>
            </p:grpSpPr>
            <p:sp>
              <p:nvSpPr>
                <p:cNvPr id="198" name="Freeform 13"/>
                <p:cNvSpPr/>
                <p:nvPr/>
              </p:nvSpPr>
              <p:spPr bwMode="auto">
                <a:xfrm>
                  <a:off x="4642250" y="3536640"/>
                  <a:ext cx="1113294" cy="1181060"/>
                </a:xfrm>
                <a:custGeom>
                  <a:avLst/>
                  <a:gdLst>
                    <a:gd name="T0" fmla="*/ 1228 w 3892"/>
                    <a:gd name="T1" fmla="*/ 4126 h 4126"/>
                    <a:gd name="T2" fmla="*/ 3892 w 3892"/>
                    <a:gd name="T3" fmla="*/ 2000 h 4126"/>
                    <a:gd name="T4" fmla="*/ 3892 w 3892"/>
                    <a:gd name="T5" fmla="*/ 0 h 4126"/>
                    <a:gd name="T6" fmla="*/ 0 w 3892"/>
                    <a:gd name="T7" fmla="*/ 3130 h 4126"/>
                    <a:gd name="T8" fmla="*/ 1228 w 3892"/>
                    <a:gd name="T9" fmla="*/ 4126 h 4126"/>
                  </a:gdLst>
                  <a:ahLst/>
                  <a:cxnLst>
                    <a:cxn ang="0">
                      <a:pos x="T0" y="T1"/>
                    </a:cxn>
                    <a:cxn ang="0">
                      <a:pos x="T2" y="T3"/>
                    </a:cxn>
                    <a:cxn ang="0">
                      <a:pos x="T4" y="T5"/>
                    </a:cxn>
                    <a:cxn ang="0">
                      <a:pos x="T6" y="T7"/>
                    </a:cxn>
                    <a:cxn ang="0">
                      <a:pos x="T8" y="T9"/>
                    </a:cxn>
                  </a:cxnLst>
                  <a:rect l="0" t="0" r="r" b="b"/>
                  <a:pathLst>
                    <a:path w="3892" h="4126">
                      <a:moveTo>
                        <a:pt x="1228" y="4126"/>
                      </a:moveTo>
                      <a:lnTo>
                        <a:pt x="3892" y="2000"/>
                      </a:lnTo>
                      <a:lnTo>
                        <a:pt x="3892" y="0"/>
                      </a:lnTo>
                      <a:lnTo>
                        <a:pt x="0" y="3130"/>
                      </a:lnTo>
                      <a:lnTo>
                        <a:pt x="1228" y="4126"/>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99" name="Freeform 13"/>
                <p:cNvSpPr/>
                <p:nvPr/>
              </p:nvSpPr>
              <p:spPr bwMode="auto">
                <a:xfrm>
                  <a:off x="4643633" y="3532937"/>
                  <a:ext cx="1113294" cy="1181060"/>
                </a:xfrm>
                <a:custGeom>
                  <a:avLst/>
                  <a:gdLst>
                    <a:gd name="T0" fmla="*/ 1228 w 3892"/>
                    <a:gd name="T1" fmla="*/ 4126 h 4126"/>
                    <a:gd name="T2" fmla="*/ 3892 w 3892"/>
                    <a:gd name="T3" fmla="*/ 2000 h 4126"/>
                    <a:gd name="T4" fmla="*/ 3892 w 3892"/>
                    <a:gd name="T5" fmla="*/ 0 h 4126"/>
                    <a:gd name="T6" fmla="*/ 0 w 3892"/>
                    <a:gd name="T7" fmla="*/ 3130 h 4126"/>
                    <a:gd name="T8" fmla="*/ 1228 w 3892"/>
                    <a:gd name="T9" fmla="*/ 4126 h 4126"/>
                  </a:gdLst>
                  <a:ahLst/>
                  <a:cxnLst>
                    <a:cxn ang="0">
                      <a:pos x="T0" y="T1"/>
                    </a:cxn>
                    <a:cxn ang="0">
                      <a:pos x="T2" y="T3"/>
                    </a:cxn>
                    <a:cxn ang="0">
                      <a:pos x="T4" y="T5"/>
                    </a:cxn>
                    <a:cxn ang="0">
                      <a:pos x="T6" y="T7"/>
                    </a:cxn>
                    <a:cxn ang="0">
                      <a:pos x="T8" y="T9"/>
                    </a:cxn>
                  </a:cxnLst>
                  <a:rect l="0" t="0" r="r" b="b"/>
                  <a:pathLst>
                    <a:path w="3892" h="4126">
                      <a:moveTo>
                        <a:pt x="1228" y="4126"/>
                      </a:moveTo>
                      <a:lnTo>
                        <a:pt x="3892" y="2000"/>
                      </a:lnTo>
                      <a:lnTo>
                        <a:pt x="3892" y="0"/>
                      </a:lnTo>
                      <a:lnTo>
                        <a:pt x="0" y="3130"/>
                      </a:lnTo>
                      <a:lnTo>
                        <a:pt x="1228" y="4126"/>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194" name="组合 193"/>
              <p:cNvGrpSpPr/>
              <p:nvPr/>
            </p:nvGrpSpPr>
            <p:grpSpPr>
              <a:xfrm>
                <a:off x="4642250" y="4142828"/>
                <a:ext cx="1117309" cy="1183826"/>
                <a:chOff x="4397375" y="4189413"/>
                <a:chExt cx="1282546" cy="1358900"/>
              </a:xfrm>
              <a:grpFill/>
            </p:grpSpPr>
            <p:sp>
              <p:nvSpPr>
                <p:cNvPr id="196" name="Freeform 14"/>
                <p:cNvSpPr/>
                <p:nvPr/>
              </p:nvSpPr>
              <p:spPr bwMode="auto">
                <a:xfrm>
                  <a:off x="4397375" y="4192588"/>
                  <a:ext cx="1277937" cy="1355725"/>
                </a:xfrm>
                <a:custGeom>
                  <a:avLst/>
                  <a:gdLst>
                    <a:gd name="T0" fmla="*/ 1228 w 3892"/>
                    <a:gd name="T1" fmla="*/ 0 h 4126"/>
                    <a:gd name="T2" fmla="*/ 3892 w 3892"/>
                    <a:gd name="T3" fmla="*/ 2126 h 4126"/>
                    <a:gd name="T4" fmla="*/ 3892 w 3892"/>
                    <a:gd name="T5" fmla="*/ 4126 h 4126"/>
                    <a:gd name="T6" fmla="*/ 0 w 3892"/>
                    <a:gd name="T7" fmla="*/ 986 h 4126"/>
                    <a:gd name="T8" fmla="*/ 1228 w 3892"/>
                    <a:gd name="T9" fmla="*/ 0 h 4126"/>
                  </a:gdLst>
                  <a:ahLst/>
                  <a:cxnLst>
                    <a:cxn ang="0">
                      <a:pos x="T0" y="T1"/>
                    </a:cxn>
                    <a:cxn ang="0">
                      <a:pos x="T2" y="T3"/>
                    </a:cxn>
                    <a:cxn ang="0">
                      <a:pos x="T4" y="T5"/>
                    </a:cxn>
                    <a:cxn ang="0">
                      <a:pos x="T6" y="T7"/>
                    </a:cxn>
                    <a:cxn ang="0">
                      <a:pos x="T8" y="T9"/>
                    </a:cxn>
                  </a:cxnLst>
                  <a:rect l="0" t="0" r="r" b="b"/>
                  <a:pathLst>
                    <a:path w="3892" h="4126">
                      <a:moveTo>
                        <a:pt x="1228" y="0"/>
                      </a:moveTo>
                      <a:lnTo>
                        <a:pt x="3892" y="2126"/>
                      </a:lnTo>
                      <a:lnTo>
                        <a:pt x="3892" y="4126"/>
                      </a:lnTo>
                      <a:lnTo>
                        <a:pt x="0" y="986"/>
                      </a:lnTo>
                      <a:lnTo>
                        <a:pt x="1228" y="0"/>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97" name="Freeform 14"/>
                <p:cNvSpPr/>
                <p:nvPr/>
              </p:nvSpPr>
              <p:spPr bwMode="auto">
                <a:xfrm>
                  <a:off x="4401984" y="4189413"/>
                  <a:ext cx="1277937" cy="1355725"/>
                </a:xfrm>
                <a:custGeom>
                  <a:avLst/>
                  <a:gdLst>
                    <a:gd name="T0" fmla="*/ 1228 w 3892"/>
                    <a:gd name="T1" fmla="*/ 0 h 4126"/>
                    <a:gd name="T2" fmla="*/ 3892 w 3892"/>
                    <a:gd name="T3" fmla="*/ 2126 h 4126"/>
                    <a:gd name="T4" fmla="*/ 3892 w 3892"/>
                    <a:gd name="T5" fmla="*/ 4126 h 4126"/>
                    <a:gd name="T6" fmla="*/ 0 w 3892"/>
                    <a:gd name="T7" fmla="*/ 986 h 4126"/>
                    <a:gd name="T8" fmla="*/ 1228 w 3892"/>
                    <a:gd name="T9" fmla="*/ 0 h 4126"/>
                  </a:gdLst>
                  <a:ahLst/>
                  <a:cxnLst>
                    <a:cxn ang="0">
                      <a:pos x="T0" y="T1"/>
                    </a:cxn>
                    <a:cxn ang="0">
                      <a:pos x="T2" y="T3"/>
                    </a:cxn>
                    <a:cxn ang="0">
                      <a:pos x="T4" y="T5"/>
                    </a:cxn>
                    <a:cxn ang="0">
                      <a:pos x="T6" y="T7"/>
                    </a:cxn>
                    <a:cxn ang="0">
                      <a:pos x="T8" y="T9"/>
                    </a:cxn>
                  </a:cxnLst>
                  <a:rect l="0" t="0" r="r" b="b"/>
                  <a:pathLst>
                    <a:path w="3892" h="4126">
                      <a:moveTo>
                        <a:pt x="1228" y="0"/>
                      </a:moveTo>
                      <a:lnTo>
                        <a:pt x="3892" y="2126"/>
                      </a:lnTo>
                      <a:lnTo>
                        <a:pt x="3892" y="4126"/>
                      </a:lnTo>
                      <a:lnTo>
                        <a:pt x="0" y="986"/>
                      </a:lnTo>
                      <a:lnTo>
                        <a:pt x="1228" y="0"/>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195" name="Freeform 2135"/>
              <p:cNvSpPr>
                <a:spLocks noEditPoints="1"/>
              </p:cNvSpPr>
              <p:nvPr/>
            </p:nvSpPr>
            <p:spPr bwMode="auto">
              <a:xfrm rot="3066069">
                <a:off x="4878317" y="4394157"/>
                <a:ext cx="188172" cy="134856"/>
              </a:xfrm>
              <a:custGeom>
                <a:avLst/>
                <a:gdLst>
                  <a:gd name="T0" fmla="*/ 865 w 2035"/>
                  <a:gd name="T1" fmla="*/ 895 h 1291"/>
                  <a:gd name="T2" fmla="*/ 649 w 2035"/>
                  <a:gd name="T3" fmla="*/ 1236 h 1291"/>
                  <a:gd name="T4" fmla="*/ 208 w 2035"/>
                  <a:gd name="T5" fmla="*/ 1217 h 1291"/>
                  <a:gd name="T6" fmla="*/ 13 w 2035"/>
                  <a:gd name="T7" fmla="*/ 854 h 1291"/>
                  <a:gd name="T8" fmla="*/ 14 w 2035"/>
                  <a:gd name="T9" fmla="*/ 433 h 1291"/>
                  <a:gd name="T10" fmla="*/ 205 w 2035"/>
                  <a:gd name="T11" fmla="*/ 64 h 1291"/>
                  <a:gd name="T12" fmla="*/ 597 w 2035"/>
                  <a:gd name="T13" fmla="*/ 28 h 1291"/>
                  <a:gd name="T14" fmla="*/ 816 w 2035"/>
                  <a:gd name="T15" fmla="*/ 250 h 1291"/>
                  <a:gd name="T16" fmla="*/ 646 w 2035"/>
                  <a:gd name="T17" fmla="*/ 635 h 1291"/>
                  <a:gd name="T18" fmla="*/ 563 w 2035"/>
                  <a:gd name="T19" fmla="*/ 226 h 1291"/>
                  <a:gd name="T20" fmla="*/ 281 w 2035"/>
                  <a:gd name="T21" fmla="*/ 289 h 1291"/>
                  <a:gd name="T22" fmla="*/ 256 w 2035"/>
                  <a:gd name="T23" fmla="*/ 907 h 1291"/>
                  <a:gd name="T24" fmla="*/ 441 w 2035"/>
                  <a:gd name="T25" fmla="*/ 1116 h 1291"/>
                  <a:gd name="T26" fmla="*/ 628 w 2035"/>
                  <a:gd name="T27" fmla="*/ 904 h 1291"/>
                  <a:gd name="T28" fmla="*/ 1447 w 2035"/>
                  <a:gd name="T29" fmla="*/ 1068 h 1291"/>
                  <a:gd name="T30" fmla="*/ 1999 w 2035"/>
                  <a:gd name="T31" fmla="*/ 1096 h 1291"/>
                  <a:gd name="T32" fmla="*/ 2007 w 2035"/>
                  <a:gd name="T33" fmla="*/ 1242 h 1291"/>
                  <a:gd name="T34" fmla="*/ 1288 w 2035"/>
                  <a:gd name="T35" fmla="*/ 1272 h 1291"/>
                  <a:gd name="T36" fmla="*/ 1151 w 2035"/>
                  <a:gd name="T37" fmla="*/ 1152 h 1291"/>
                  <a:gd name="T38" fmla="*/ 1225 w 2035"/>
                  <a:gd name="T39" fmla="*/ 989 h 1291"/>
                  <a:gd name="T40" fmla="*/ 1563 w 2035"/>
                  <a:gd name="T41" fmla="*/ 674 h 1291"/>
                  <a:gd name="T42" fmla="*/ 1753 w 2035"/>
                  <a:gd name="T43" fmla="*/ 470 h 1291"/>
                  <a:gd name="T44" fmla="*/ 1751 w 2035"/>
                  <a:gd name="T45" fmla="*/ 268 h 1291"/>
                  <a:gd name="T46" fmla="*/ 1581 w 2035"/>
                  <a:gd name="T47" fmla="*/ 176 h 1291"/>
                  <a:gd name="T48" fmla="*/ 1374 w 2035"/>
                  <a:gd name="T49" fmla="*/ 346 h 1291"/>
                  <a:gd name="T50" fmla="*/ 1254 w 2035"/>
                  <a:gd name="T51" fmla="*/ 465 h 1291"/>
                  <a:gd name="T52" fmla="*/ 1155 w 2035"/>
                  <a:gd name="T53" fmla="*/ 360 h 1291"/>
                  <a:gd name="T54" fmla="*/ 1261 w 2035"/>
                  <a:gd name="T55" fmla="*/ 118 h 1291"/>
                  <a:gd name="T56" fmla="*/ 1586 w 2035"/>
                  <a:gd name="T57" fmla="*/ 1 h 1291"/>
                  <a:gd name="T58" fmla="*/ 1917 w 2035"/>
                  <a:gd name="T59" fmla="*/ 119 h 1291"/>
                  <a:gd name="T60" fmla="*/ 2013 w 2035"/>
                  <a:gd name="T61" fmla="*/ 361 h 1291"/>
                  <a:gd name="T62" fmla="*/ 1852 w 2035"/>
                  <a:gd name="T63" fmla="*/ 692 h 1291"/>
                  <a:gd name="T64" fmla="*/ 1490 w 2035"/>
                  <a:gd name="T65" fmla="*/ 1013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35" h="1291">
                    <a:moveTo>
                      <a:pt x="882" y="652"/>
                    </a:moveTo>
                    <a:cubicBezTo>
                      <a:pt x="882" y="747"/>
                      <a:pt x="876" y="827"/>
                      <a:pt x="865" y="895"/>
                    </a:cubicBezTo>
                    <a:cubicBezTo>
                      <a:pt x="853" y="963"/>
                      <a:pt x="832" y="1024"/>
                      <a:pt x="801" y="1079"/>
                    </a:cubicBezTo>
                    <a:cubicBezTo>
                      <a:pt x="762" y="1147"/>
                      <a:pt x="712" y="1199"/>
                      <a:pt x="649" y="1236"/>
                    </a:cubicBezTo>
                    <a:cubicBezTo>
                      <a:pt x="587" y="1273"/>
                      <a:pt x="519" y="1291"/>
                      <a:pt x="443" y="1291"/>
                    </a:cubicBezTo>
                    <a:cubicBezTo>
                      <a:pt x="356" y="1291"/>
                      <a:pt x="277" y="1267"/>
                      <a:pt x="208" y="1217"/>
                    </a:cubicBezTo>
                    <a:cubicBezTo>
                      <a:pt x="139" y="1168"/>
                      <a:pt x="87" y="1100"/>
                      <a:pt x="52" y="1012"/>
                    </a:cubicBezTo>
                    <a:cubicBezTo>
                      <a:pt x="34" y="965"/>
                      <a:pt x="21" y="912"/>
                      <a:pt x="13" y="854"/>
                    </a:cubicBezTo>
                    <a:cubicBezTo>
                      <a:pt x="4" y="797"/>
                      <a:pt x="0" y="734"/>
                      <a:pt x="0" y="667"/>
                    </a:cubicBezTo>
                    <a:cubicBezTo>
                      <a:pt x="0" y="580"/>
                      <a:pt x="5" y="502"/>
                      <a:pt x="14" y="433"/>
                    </a:cubicBezTo>
                    <a:cubicBezTo>
                      <a:pt x="23" y="363"/>
                      <a:pt x="37" y="304"/>
                      <a:pt x="57" y="254"/>
                    </a:cubicBezTo>
                    <a:cubicBezTo>
                      <a:pt x="91" y="171"/>
                      <a:pt x="140" y="108"/>
                      <a:pt x="205" y="64"/>
                    </a:cubicBezTo>
                    <a:cubicBezTo>
                      <a:pt x="269" y="21"/>
                      <a:pt x="346" y="0"/>
                      <a:pt x="436" y="0"/>
                    </a:cubicBezTo>
                    <a:cubicBezTo>
                      <a:pt x="495" y="0"/>
                      <a:pt x="549" y="9"/>
                      <a:pt x="597" y="28"/>
                    </a:cubicBezTo>
                    <a:cubicBezTo>
                      <a:pt x="645" y="48"/>
                      <a:pt x="687" y="76"/>
                      <a:pt x="724" y="113"/>
                    </a:cubicBezTo>
                    <a:cubicBezTo>
                      <a:pt x="760" y="150"/>
                      <a:pt x="791" y="196"/>
                      <a:pt x="816" y="250"/>
                    </a:cubicBezTo>
                    <a:cubicBezTo>
                      <a:pt x="860" y="345"/>
                      <a:pt x="882" y="479"/>
                      <a:pt x="882" y="652"/>
                    </a:cubicBezTo>
                    <a:close/>
                    <a:moveTo>
                      <a:pt x="646" y="635"/>
                    </a:moveTo>
                    <a:cubicBezTo>
                      <a:pt x="646" y="530"/>
                      <a:pt x="640" y="444"/>
                      <a:pt x="627" y="377"/>
                    </a:cubicBezTo>
                    <a:cubicBezTo>
                      <a:pt x="614" y="310"/>
                      <a:pt x="593" y="260"/>
                      <a:pt x="563" y="226"/>
                    </a:cubicBezTo>
                    <a:cubicBezTo>
                      <a:pt x="533" y="191"/>
                      <a:pt x="492" y="174"/>
                      <a:pt x="439" y="174"/>
                    </a:cubicBezTo>
                    <a:cubicBezTo>
                      <a:pt x="363" y="174"/>
                      <a:pt x="311" y="213"/>
                      <a:pt x="281" y="289"/>
                    </a:cubicBezTo>
                    <a:cubicBezTo>
                      <a:pt x="252" y="365"/>
                      <a:pt x="237" y="483"/>
                      <a:pt x="237" y="642"/>
                    </a:cubicBezTo>
                    <a:cubicBezTo>
                      <a:pt x="237" y="750"/>
                      <a:pt x="243" y="838"/>
                      <a:pt x="256" y="907"/>
                    </a:cubicBezTo>
                    <a:cubicBezTo>
                      <a:pt x="268" y="976"/>
                      <a:pt x="290" y="1028"/>
                      <a:pt x="320" y="1063"/>
                    </a:cubicBezTo>
                    <a:cubicBezTo>
                      <a:pt x="350" y="1099"/>
                      <a:pt x="390" y="1116"/>
                      <a:pt x="441" y="1116"/>
                    </a:cubicBezTo>
                    <a:cubicBezTo>
                      <a:pt x="494" y="1116"/>
                      <a:pt x="535" y="1098"/>
                      <a:pt x="565" y="1061"/>
                    </a:cubicBezTo>
                    <a:cubicBezTo>
                      <a:pt x="595" y="1025"/>
                      <a:pt x="616" y="972"/>
                      <a:pt x="628" y="904"/>
                    </a:cubicBezTo>
                    <a:cubicBezTo>
                      <a:pt x="640" y="835"/>
                      <a:pt x="646" y="746"/>
                      <a:pt x="646" y="635"/>
                    </a:cubicBezTo>
                    <a:close/>
                    <a:moveTo>
                      <a:pt x="1447" y="1068"/>
                    </a:moveTo>
                    <a:lnTo>
                      <a:pt x="1897" y="1068"/>
                    </a:lnTo>
                    <a:cubicBezTo>
                      <a:pt x="1942" y="1068"/>
                      <a:pt x="1976" y="1078"/>
                      <a:pt x="1999" y="1096"/>
                    </a:cubicBezTo>
                    <a:cubicBezTo>
                      <a:pt x="2023" y="1114"/>
                      <a:pt x="2035" y="1139"/>
                      <a:pt x="2035" y="1171"/>
                    </a:cubicBezTo>
                    <a:cubicBezTo>
                      <a:pt x="2035" y="1199"/>
                      <a:pt x="2026" y="1223"/>
                      <a:pt x="2007" y="1242"/>
                    </a:cubicBezTo>
                    <a:cubicBezTo>
                      <a:pt x="1988" y="1262"/>
                      <a:pt x="1960" y="1272"/>
                      <a:pt x="1922" y="1272"/>
                    </a:cubicBezTo>
                    <a:lnTo>
                      <a:pt x="1288" y="1272"/>
                    </a:lnTo>
                    <a:cubicBezTo>
                      <a:pt x="1245" y="1272"/>
                      <a:pt x="1211" y="1260"/>
                      <a:pt x="1187" y="1236"/>
                    </a:cubicBezTo>
                    <a:cubicBezTo>
                      <a:pt x="1163" y="1212"/>
                      <a:pt x="1151" y="1184"/>
                      <a:pt x="1151" y="1152"/>
                    </a:cubicBezTo>
                    <a:cubicBezTo>
                      <a:pt x="1151" y="1131"/>
                      <a:pt x="1159" y="1104"/>
                      <a:pt x="1174" y="1070"/>
                    </a:cubicBezTo>
                    <a:cubicBezTo>
                      <a:pt x="1190" y="1036"/>
                      <a:pt x="1207" y="1009"/>
                      <a:pt x="1225" y="989"/>
                    </a:cubicBezTo>
                    <a:cubicBezTo>
                      <a:pt x="1302" y="910"/>
                      <a:pt x="1370" y="842"/>
                      <a:pt x="1432" y="786"/>
                    </a:cubicBezTo>
                    <a:cubicBezTo>
                      <a:pt x="1493" y="729"/>
                      <a:pt x="1537" y="692"/>
                      <a:pt x="1563" y="674"/>
                    </a:cubicBezTo>
                    <a:cubicBezTo>
                      <a:pt x="1611" y="641"/>
                      <a:pt x="1650" y="607"/>
                      <a:pt x="1681" y="574"/>
                    </a:cubicBezTo>
                    <a:cubicBezTo>
                      <a:pt x="1713" y="540"/>
                      <a:pt x="1736" y="506"/>
                      <a:pt x="1753" y="470"/>
                    </a:cubicBezTo>
                    <a:cubicBezTo>
                      <a:pt x="1769" y="435"/>
                      <a:pt x="1777" y="401"/>
                      <a:pt x="1777" y="366"/>
                    </a:cubicBezTo>
                    <a:cubicBezTo>
                      <a:pt x="1777" y="330"/>
                      <a:pt x="1768" y="297"/>
                      <a:pt x="1751" y="268"/>
                    </a:cubicBezTo>
                    <a:cubicBezTo>
                      <a:pt x="1733" y="239"/>
                      <a:pt x="1710" y="216"/>
                      <a:pt x="1679" y="200"/>
                    </a:cubicBezTo>
                    <a:cubicBezTo>
                      <a:pt x="1649" y="184"/>
                      <a:pt x="1616" y="176"/>
                      <a:pt x="1581" y="176"/>
                    </a:cubicBezTo>
                    <a:cubicBezTo>
                      <a:pt x="1506" y="176"/>
                      <a:pt x="1446" y="209"/>
                      <a:pt x="1404" y="275"/>
                    </a:cubicBezTo>
                    <a:cubicBezTo>
                      <a:pt x="1398" y="284"/>
                      <a:pt x="1388" y="307"/>
                      <a:pt x="1374" y="346"/>
                    </a:cubicBezTo>
                    <a:cubicBezTo>
                      <a:pt x="1361" y="384"/>
                      <a:pt x="1346" y="414"/>
                      <a:pt x="1329" y="435"/>
                    </a:cubicBezTo>
                    <a:cubicBezTo>
                      <a:pt x="1312" y="455"/>
                      <a:pt x="1287" y="465"/>
                      <a:pt x="1254" y="465"/>
                    </a:cubicBezTo>
                    <a:cubicBezTo>
                      <a:pt x="1226" y="465"/>
                      <a:pt x="1202" y="456"/>
                      <a:pt x="1183" y="437"/>
                    </a:cubicBezTo>
                    <a:cubicBezTo>
                      <a:pt x="1164" y="418"/>
                      <a:pt x="1155" y="392"/>
                      <a:pt x="1155" y="360"/>
                    </a:cubicBezTo>
                    <a:cubicBezTo>
                      <a:pt x="1155" y="320"/>
                      <a:pt x="1163" y="279"/>
                      <a:pt x="1181" y="236"/>
                    </a:cubicBezTo>
                    <a:cubicBezTo>
                      <a:pt x="1199" y="192"/>
                      <a:pt x="1226" y="154"/>
                      <a:pt x="1261" y="118"/>
                    </a:cubicBezTo>
                    <a:cubicBezTo>
                      <a:pt x="1296" y="83"/>
                      <a:pt x="1341" y="55"/>
                      <a:pt x="1395" y="34"/>
                    </a:cubicBezTo>
                    <a:cubicBezTo>
                      <a:pt x="1449" y="12"/>
                      <a:pt x="1513" y="1"/>
                      <a:pt x="1586" y="1"/>
                    </a:cubicBezTo>
                    <a:cubicBezTo>
                      <a:pt x="1674" y="1"/>
                      <a:pt x="1749" y="15"/>
                      <a:pt x="1811" y="43"/>
                    </a:cubicBezTo>
                    <a:cubicBezTo>
                      <a:pt x="1851" y="61"/>
                      <a:pt x="1886" y="86"/>
                      <a:pt x="1917" y="119"/>
                    </a:cubicBezTo>
                    <a:cubicBezTo>
                      <a:pt x="1947" y="151"/>
                      <a:pt x="1971" y="188"/>
                      <a:pt x="1988" y="230"/>
                    </a:cubicBezTo>
                    <a:cubicBezTo>
                      <a:pt x="2005" y="272"/>
                      <a:pt x="2013" y="316"/>
                      <a:pt x="2013" y="361"/>
                    </a:cubicBezTo>
                    <a:cubicBezTo>
                      <a:pt x="2013" y="433"/>
                      <a:pt x="1996" y="497"/>
                      <a:pt x="1960" y="555"/>
                    </a:cubicBezTo>
                    <a:cubicBezTo>
                      <a:pt x="1925" y="614"/>
                      <a:pt x="1889" y="660"/>
                      <a:pt x="1852" y="692"/>
                    </a:cubicBezTo>
                    <a:cubicBezTo>
                      <a:pt x="1815" y="725"/>
                      <a:pt x="1754" y="777"/>
                      <a:pt x="1668" y="848"/>
                    </a:cubicBezTo>
                    <a:cubicBezTo>
                      <a:pt x="1581" y="919"/>
                      <a:pt x="1522" y="973"/>
                      <a:pt x="1490" y="1013"/>
                    </a:cubicBezTo>
                    <a:cubicBezTo>
                      <a:pt x="1476" y="1028"/>
                      <a:pt x="1462" y="1047"/>
                      <a:pt x="1447" y="1068"/>
                    </a:cubicBez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effectLst>
                    <a:innerShdw blurRad="114300">
                      <a:prstClr val="black"/>
                    </a:innerShdw>
                  </a:effectLst>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186" name="组合 185"/>
            <p:cNvGrpSpPr/>
            <p:nvPr/>
          </p:nvGrpSpPr>
          <p:grpSpPr>
            <a:xfrm>
              <a:off x="5867571" y="4203747"/>
              <a:ext cx="2296035" cy="413385"/>
              <a:chOff x="5652120" y="3929732"/>
              <a:chExt cx="2296035" cy="413385"/>
            </a:xfrm>
            <a:grpFill/>
          </p:grpSpPr>
          <p:sp>
            <p:nvSpPr>
              <p:cNvPr id="187" name="Freeform 2135"/>
              <p:cNvSpPr>
                <a:spLocks noEditPoints="1"/>
              </p:cNvSpPr>
              <p:nvPr/>
            </p:nvSpPr>
            <p:spPr bwMode="auto">
              <a:xfrm>
                <a:off x="5652120" y="4032318"/>
                <a:ext cx="490062" cy="310799"/>
              </a:xfrm>
              <a:custGeom>
                <a:avLst/>
                <a:gdLst>
                  <a:gd name="T0" fmla="*/ 865 w 2035"/>
                  <a:gd name="T1" fmla="*/ 895 h 1291"/>
                  <a:gd name="T2" fmla="*/ 649 w 2035"/>
                  <a:gd name="T3" fmla="*/ 1236 h 1291"/>
                  <a:gd name="T4" fmla="*/ 208 w 2035"/>
                  <a:gd name="T5" fmla="*/ 1217 h 1291"/>
                  <a:gd name="T6" fmla="*/ 13 w 2035"/>
                  <a:gd name="T7" fmla="*/ 854 h 1291"/>
                  <a:gd name="T8" fmla="*/ 14 w 2035"/>
                  <a:gd name="T9" fmla="*/ 433 h 1291"/>
                  <a:gd name="T10" fmla="*/ 205 w 2035"/>
                  <a:gd name="T11" fmla="*/ 64 h 1291"/>
                  <a:gd name="T12" fmla="*/ 597 w 2035"/>
                  <a:gd name="T13" fmla="*/ 28 h 1291"/>
                  <a:gd name="T14" fmla="*/ 816 w 2035"/>
                  <a:gd name="T15" fmla="*/ 250 h 1291"/>
                  <a:gd name="T16" fmla="*/ 646 w 2035"/>
                  <a:gd name="T17" fmla="*/ 635 h 1291"/>
                  <a:gd name="T18" fmla="*/ 563 w 2035"/>
                  <a:gd name="T19" fmla="*/ 226 h 1291"/>
                  <a:gd name="T20" fmla="*/ 281 w 2035"/>
                  <a:gd name="T21" fmla="*/ 289 h 1291"/>
                  <a:gd name="T22" fmla="*/ 256 w 2035"/>
                  <a:gd name="T23" fmla="*/ 907 h 1291"/>
                  <a:gd name="T24" fmla="*/ 441 w 2035"/>
                  <a:gd name="T25" fmla="*/ 1116 h 1291"/>
                  <a:gd name="T26" fmla="*/ 628 w 2035"/>
                  <a:gd name="T27" fmla="*/ 904 h 1291"/>
                  <a:gd name="T28" fmla="*/ 1447 w 2035"/>
                  <a:gd name="T29" fmla="*/ 1068 h 1291"/>
                  <a:gd name="T30" fmla="*/ 1999 w 2035"/>
                  <a:gd name="T31" fmla="*/ 1096 h 1291"/>
                  <a:gd name="T32" fmla="*/ 2007 w 2035"/>
                  <a:gd name="T33" fmla="*/ 1242 h 1291"/>
                  <a:gd name="T34" fmla="*/ 1288 w 2035"/>
                  <a:gd name="T35" fmla="*/ 1272 h 1291"/>
                  <a:gd name="T36" fmla="*/ 1151 w 2035"/>
                  <a:gd name="T37" fmla="*/ 1152 h 1291"/>
                  <a:gd name="T38" fmla="*/ 1225 w 2035"/>
                  <a:gd name="T39" fmla="*/ 989 h 1291"/>
                  <a:gd name="T40" fmla="*/ 1563 w 2035"/>
                  <a:gd name="T41" fmla="*/ 674 h 1291"/>
                  <a:gd name="T42" fmla="*/ 1753 w 2035"/>
                  <a:gd name="T43" fmla="*/ 470 h 1291"/>
                  <a:gd name="T44" fmla="*/ 1751 w 2035"/>
                  <a:gd name="T45" fmla="*/ 268 h 1291"/>
                  <a:gd name="T46" fmla="*/ 1581 w 2035"/>
                  <a:gd name="T47" fmla="*/ 176 h 1291"/>
                  <a:gd name="T48" fmla="*/ 1374 w 2035"/>
                  <a:gd name="T49" fmla="*/ 346 h 1291"/>
                  <a:gd name="T50" fmla="*/ 1254 w 2035"/>
                  <a:gd name="T51" fmla="*/ 465 h 1291"/>
                  <a:gd name="T52" fmla="*/ 1155 w 2035"/>
                  <a:gd name="T53" fmla="*/ 360 h 1291"/>
                  <a:gd name="T54" fmla="*/ 1261 w 2035"/>
                  <a:gd name="T55" fmla="*/ 118 h 1291"/>
                  <a:gd name="T56" fmla="*/ 1586 w 2035"/>
                  <a:gd name="T57" fmla="*/ 1 h 1291"/>
                  <a:gd name="T58" fmla="*/ 1917 w 2035"/>
                  <a:gd name="T59" fmla="*/ 119 h 1291"/>
                  <a:gd name="T60" fmla="*/ 2013 w 2035"/>
                  <a:gd name="T61" fmla="*/ 361 h 1291"/>
                  <a:gd name="T62" fmla="*/ 1852 w 2035"/>
                  <a:gd name="T63" fmla="*/ 692 h 1291"/>
                  <a:gd name="T64" fmla="*/ 1490 w 2035"/>
                  <a:gd name="T65" fmla="*/ 1013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35" h="1291">
                    <a:moveTo>
                      <a:pt x="882" y="652"/>
                    </a:moveTo>
                    <a:cubicBezTo>
                      <a:pt x="882" y="747"/>
                      <a:pt x="876" y="827"/>
                      <a:pt x="865" y="895"/>
                    </a:cubicBezTo>
                    <a:cubicBezTo>
                      <a:pt x="853" y="963"/>
                      <a:pt x="832" y="1024"/>
                      <a:pt x="801" y="1079"/>
                    </a:cubicBezTo>
                    <a:cubicBezTo>
                      <a:pt x="762" y="1147"/>
                      <a:pt x="712" y="1199"/>
                      <a:pt x="649" y="1236"/>
                    </a:cubicBezTo>
                    <a:cubicBezTo>
                      <a:pt x="587" y="1273"/>
                      <a:pt x="519" y="1291"/>
                      <a:pt x="443" y="1291"/>
                    </a:cubicBezTo>
                    <a:cubicBezTo>
                      <a:pt x="356" y="1291"/>
                      <a:pt x="277" y="1267"/>
                      <a:pt x="208" y="1217"/>
                    </a:cubicBezTo>
                    <a:cubicBezTo>
                      <a:pt x="139" y="1168"/>
                      <a:pt x="87" y="1100"/>
                      <a:pt x="52" y="1012"/>
                    </a:cubicBezTo>
                    <a:cubicBezTo>
                      <a:pt x="34" y="965"/>
                      <a:pt x="21" y="912"/>
                      <a:pt x="13" y="854"/>
                    </a:cubicBezTo>
                    <a:cubicBezTo>
                      <a:pt x="4" y="797"/>
                      <a:pt x="0" y="734"/>
                      <a:pt x="0" y="667"/>
                    </a:cubicBezTo>
                    <a:cubicBezTo>
                      <a:pt x="0" y="580"/>
                      <a:pt x="5" y="502"/>
                      <a:pt x="14" y="433"/>
                    </a:cubicBezTo>
                    <a:cubicBezTo>
                      <a:pt x="23" y="363"/>
                      <a:pt x="37" y="304"/>
                      <a:pt x="57" y="254"/>
                    </a:cubicBezTo>
                    <a:cubicBezTo>
                      <a:pt x="91" y="171"/>
                      <a:pt x="140" y="108"/>
                      <a:pt x="205" y="64"/>
                    </a:cubicBezTo>
                    <a:cubicBezTo>
                      <a:pt x="269" y="21"/>
                      <a:pt x="346" y="0"/>
                      <a:pt x="436" y="0"/>
                    </a:cubicBezTo>
                    <a:cubicBezTo>
                      <a:pt x="495" y="0"/>
                      <a:pt x="549" y="9"/>
                      <a:pt x="597" y="28"/>
                    </a:cubicBezTo>
                    <a:cubicBezTo>
                      <a:pt x="645" y="48"/>
                      <a:pt x="687" y="76"/>
                      <a:pt x="724" y="113"/>
                    </a:cubicBezTo>
                    <a:cubicBezTo>
                      <a:pt x="760" y="150"/>
                      <a:pt x="791" y="196"/>
                      <a:pt x="816" y="250"/>
                    </a:cubicBezTo>
                    <a:cubicBezTo>
                      <a:pt x="860" y="345"/>
                      <a:pt x="882" y="479"/>
                      <a:pt x="882" y="652"/>
                    </a:cubicBezTo>
                    <a:close/>
                    <a:moveTo>
                      <a:pt x="646" y="635"/>
                    </a:moveTo>
                    <a:cubicBezTo>
                      <a:pt x="646" y="530"/>
                      <a:pt x="640" y="444"/>
                      <a:pt x="627" y="377"/>
                    </a:cubicBezTo>
                    <a:cubicBezTo>
                      <a:pt x="614" y="310"/>
                      <a:pt x="593" y="260"/>
                      <a:pt x="563" y="226"/>
                    </a:cubicBezTo>
                    <a:cubicBezTo>
                      <a:pt x="533" y="191"/>
                      <a:pt x="492" y="174"/>
                      <a:pt x="439" y="174"/>
                    </a:cubicBezTo>
                    <a:cubicBezTo>
                      <a:pt x="363" y="174"/>
                      <a:pt x="311" y="213"/>
                      <a:pt x="281" y="289"/>
                    </a:cubicBezTo>
                    <a:cubicBezTo>
                      <a:pt x="252" y="365"/>
                      <a:pt x="237" y="483"/>
                      <a:pt x="237" y="642"/>
                    </a:cubicBezTo>
                    <a:cubicBezTo>
                      <a:pt x="237" y="750"/>
                      <a:pt x="243" y="838"/>
                      <a:pt x="256" y="907"/>
                    </a:cubicBezTo>
                    <a:cubicBezTo>
                      <a:pt x="268" y="976"/>
                      <a:pt x="290" y="1028"/>
                      <a:pt x="320" y="1063"/>
                    </a:cubicBezTo>
                    <a:cubicBezTo>
                      <a:pt x="350" y="1099"/>
                      <a:pt x="390" y="1116"/>
                      <a:pt x="441" y="1116"/>
                    </a:cubicBezTo>
                    <a:cubicBezTo>
                      <a:pt x="494" y="1116"/>
                      <a:pt x="535" y="1098"/>
                      <a:pt x="565" y="1061"/>
                    </a:cubicBezTo>
                    <a:cubicBezTo>
                      <a:pt x="595" y="1025"/>
                      <a:pt x="616" y="972"/>
                      <a:pt x="628" y="904"/>
                    </a:cubicBezTo>
                    <a:cubicBezTo>
                      <a:pt x="640" y="835"/>
                      <a:pt x="646" y="746"/>
                      <a:pt x="646" y="635"/>
                    </a:cubicBezTo>
                    <a:close/>
                    <a:moveTo>
                      <a:pt x="1447" y="1068"/>
                    </a:moveTo>
                    <a:lnTo>
                      <a:pt x="1897" y="1068"/>
                    </a:lnTo>
                    <a:cubicBezTo>
                      <a:pt x="1942" y="1068"/>
                      <a:pt x="1976" y="1078"/>
                      <a:pt x="1999" y="1096"/>
                    </a:cubicBezTo>
                    <a:cubicBezTo>
                      <a:pt x="2023" y="1114"/>
                      <a:pt x="2035" y="1139"/>
                      <a:pt x="2035" y="1171"/>
                    </a:cubicBezTo>
                    <a:cubicBezTo>
                      <a:pt x="2035" y="1199"/>
                      <a:pt x="2026" y="1223"/>
                      <a:pt x="2007" y="1242"/>
                    </a:cubicBezTo>
                    <a:cubicBezTo>
                      <a:pt x="1988" y="1262"/>
                      <a:pt x="1960" y="1272"/>
                      <a:pt x="1922" y="1272"/>
                    </a:cubicBezTo>
                    <a:lnTo>
                      <a:pt x="1288" y="1272"/>
                    </a:lnTo>
                    <a:cubicBezTo>
                      <a:pt x="1245" y="1272"/>
                      <a:pt x="1211" y="1260"/>
                      <a:pt x="1187" y="1236"/>
                    </a:cubicBezTo>
                    <a:cubicBezTo>
                      <a:pt x="1163" y="1212"/>
                      <a:pt x="1151" y="1184"/>
                      <a:pt x="1151" y="1152"/>
                    </a:cubicBezTo>
                    <a:cubicBezTo>
                      <a:pt x="1151" y="1131"/>
                      <a:pt x="1159" y="1104"/>
                      <a:pt x="1174" y="1070"/>
                    </a:cubicBezTo>
                    <a:cubicBezTo>
                      <a:pt x="1190" y="1036"/>
                      <a:pt x="1207" y="1009"/>
                      <a:pt x="1225" y="989"/>
                    </a:cubicBezTo>
                    <a:cubicBezTo>
                      <a:pt x="1302" y="910"/>
                      <a:pt x="1370" y="842"/>
                      <a:pt x="1432" y="786"/>
                    </a:cubicBezTo>
                    <a:cubicBezTo>
                      <a:pt x="1493" y="729"/>
                      <a:pt x="1537" y="692"/>
                      <a:pt x="1563" y="674"/>
                    </a:cubicBezTo>
                    <a:cubicBezTo>
                      <a:pt x="1611" y="641"/>
                      <a:pt x="1650" y="607"/>
                      <a:pt x="1681" y="574"/>
                    </a:cubicBezTo>
                    <a:cubicBezTo>
                      <a:pt x="1713" y="540"/>
                      <a:pt x="1736" y="506"/>
                      <a:pt x="1753" y="470"/>
                    </a:cubicBezTo>
                    <a:cubicBezTo>
                      <a:pt x="1769" y="435"/>
                      <a:pt x="1777" y="401"/>
                      <a:pt x="1777" y="366"/>
                    </a:cubicBezTo>
                    <a:cubicBezTo>
                      <a:pt x="1777" y="330"/>
                      <a:pt x="1768" y="297"/>
                      <a:pt x="1751" y="268"/>
                    </a:cubicBezTo>
                    <a:cubicBezTo>
                      <a:pt x="1733" y="239"/>
                      <a:pt x="1710" y="216"/>
                      <a:pt x="1679" y="200"/>
                    </a:cubicBezTo>
                    <a:cubicBezTo>
                      <a:pt x="1649" y="184"/>
                      <a:pt x="1616" y="176"/>
                      <a:pt x="1581" y="176"/>
                    </a:cubicBezTo>
                    <a:cubicBezTo>
                      <a:pt x="1506" y="176"/>
                      <a:pt x="1446" y="209"/>
                      <a:pt x="1404" y="275"/>
                    </a:cubicBezTo>
                    <a:cubicBezTo>
                      <a:pt x="1398" y="284"/>
                      <a:pt x="1388" y="307"/>
                      <a:pt x="1374" y="346"/>
                    </a:cubicBezTo>
                    <a:cubicBezTo>
                      <a:pt x="1361" y="384"/>
                      <a:pt x="1346" y="414"/>
                      <a:pt x="1329" y="435"/>
                    </a:cubicBezTo>
                    <a:cubicBezTo>
                      <a:pt x="1312" y="455"/>
                      <a:pt x="1287" y="465"/>
                      <a:pt x="1254" y="465"/>
                    </a:cubicBezTo>
                    <a:cubicBezTo>
                      <a:pt x="1226" y="465"/>
                      <a:pt x="1202" y="456"/>
                      <a:pt x="1183" y="437"/>
                    </a:cubicBezTo>
                    <a:cubicBezTo>
                      <a:pt x="1164" y="418"/>
                      <a:pt x="1155" y="392"/>
                      <a:pt x="1155" y="360"/>
                    </a:cubicBezTo>
                    <a:cubicBezTo>
                      <a:pt x="1155" y="320"/>
                      <a:pt x="1163" y="279"/>
                      <a:pt x="1181" y="236"/>
                    </a:cubicBezTo>
                    <a:cubicBezTo>
                      <a:pt x="1199" y="192"/>
                      <a:pt x="1226" y="154"/>
                      <a:pt x="1261" y="118"/>
                    </a:cubicBezTo>
                    <a:cubicBezTo>
                      <a:pt x="1296" y="83"/>
                      <a:pt x="1341" y="55"/>
                      <a:pt x="1395" y="34"/>
                    </a:cubicBezTo>
                    <a:cubicBezTo>
                      <a:pt x="1449" y="12"/>
                      <a:pt x="1513" y="1"/>
                      <a:pt x="1586" y="1"/>
                    </a:cubicBezTo>
                    <a:cubicBezTo>
                      <a:pt x="1674" y="1"/>
                      <a:pt x="1749" y="15"/>
                      <a:pt x="1811" y="43"/>
                    </a:cubicBezTo>
                    <a:cubicBezTo>
                      <a:pt x="1851" y="61"/>
                      <a:pt x="1886" y="86"/>
                      <a:pt x="1917" y="119"/>
                    </a:cubicBezTo>
                    <a:cubicBezTo>
                      <a:pt x="1947" y="151"/>
                      <a:pt x="1971" y="188"/>
                      <a:pt x="1988" y="230"/>
                    </a:cubicBezTo>
                    <a:cubicBezTo>
                      <a:pt x="2005" y="272"/>
                      <a:pt x="2013" y="316"/>
                      <a:pt x="2013" y="361"/>
                    </a:cubicBezTo>
                    <a:cubicBezTo>
                      <a:pt x="2013" y="433"/>
                      <a:pt x="1996" y="497"/>
                      <a:pt x="1960" y="555"/>
                    </a:cubicBezTo>
                    <a:cubicBezTo>
                      <a:pt x="1925" y="614"/>
                      <a:pt x="1889" y="660"/>
                      <a:pt x="1852" y="692"/>
                    </a:cubicBezTo>
                    <a:cubicBezTo>
                      <a:pt x="1815" y="725"/>
                      <a:pt x="1754" y="777"/>
                      <a:pt x="1668" y="848"/>
                    </a:cubicBezTo>
                    <a:cubicBezTo>
                      <a:pt x="1581" y="919"/>
                      <a:pt x="1522" y="973"/>
                      <a:pt x="1490" y="1013"/>
                    </a:cubicBezTo>
                    <a:cubicBezTo>
                      <a:pt x="1476" y="1028"/>
                      <a:pt x="1462" y="1047"/>
                      <a:pt x="1447" y="1068"/>
                    </a:cubicBezTo>
                    <a:close/>
                  </a:path>
                </a:pathLst>
              </a:cu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nvGrpSpPr>
              <p:cNvPr id="188" name="组合 187"/>
              <p:cNvGrpSpPr/>
              <p:nvPr/>
            </p:nvGrpSpPr>
            <p:grpSpPr>
              <a:xfrm>
                <a:off x="6319581" y="3929732"/>
                <a:ext cx="1628574" cy="360040"/>
                <a:chOff x="5940152" y="4487133"/>
                <a:chExt cx="1628574" cy="360040"/>
              </a:xfrm>
              <a:grpFill/>
            </p:grpSpPr>
            <p:grpSp>
              <p:nvGrpSpPr>
                <p:cNvPr id="189" name="组合 188"/>
                <p:cNvGrpSpPr/>
                <p:nvPr/>
              </p:nvGrpSpPr>
              <p:grpSpPr>
                <a:xfrm>
                  <a:off x="5940152" y="4685371"/>
                  <a:ext cx="103599" cy="161802"/>
                  <a:chOff x="6128509" y="5590964"/>
                  <a:chExt cx="103599" cy="161802"/>
                </a:xfrm>
                <a:grpFill/>
              </p:grpSpPr>
              <p:sp>
                <p:nvSpPr>
                  <p:cNvPr id="191" name="Freeform 2139"/>
                  <p:cNvSpPr/>
                  <p:nvPr/>
                </p:nvSpPr>
                <p:spPr bwMode="auto">
                  <a:xfrm>
                    <a:off x="6128509" y="5590964"/>
                    <a:ext cx="103599" cy="103599"/>
                  </a:xfrm>
                  <a:custGeom>
                    <a:avLst/>
                    <a:gdLst>
                      <a:gd name="T0" fmla="*/ 6 w 431"/>
                      <a:gd name="T1" fmla="*/ 0 h 431"/>
                      <a:gd name="T2" fmla="*/ 0 w 431"/>
                      <a:gd name="T3" fmla="*/ 197 h 431"/>
                      <a:gd name="T4" fmla="*/ 302 w 431"/>
                      <a:gd name="T5" fmla="*/ 431 h 431"/>
                      <a:gd name="T6" fmla="*/ 431 w 431"/>
                      <a:gd name="T7" fmla="*/ 333 h 431"/>
                      <a:gd name="T8" fmla="*/ 6 w 431"/>
                      <a:gd name="T9" fmla="*/ 0 h 431"/>
                    </a:gdLst>
                    <a:ahLst/>
                    <a:cxnLst>
                      <a:cxn ang="0">
                        <a:pos x="T0" y="T1"/>
                      </a:cxn>
                      <a:cxn ang="0">
                        <a:pos x="T2" y="T3"/>
                      </a:cxn>
                      <a:cxn ang="0">
                        <a:pos x="T4" y="T5"/>
                      </a:cxn>
                      <a:cxn ang="0">
                        <a:pos x="T6" y="T7"/>
                      </a:cxn>
                      <a:cxn ang="0">
                        <a:pos x="T8" y="T9"/>
                      </a:cxn>
                    </a:cxnLst>
                    <a:rect l="0" t="0" r="r" b="b"/>
                    <a:pathLst>
                      <a:path w="431" h="431">
                        <a:moveTo>
                          <a:pt x="6" y="0"/>
                        </a:moveTo>
                        <a:lnTo>
                          <a:pt x="0" y="197"/>
                        </a:lnTo>
                        <a:lnTo>
                          <a:pt x="302" y="431"/>
                        </a:lnTo>
                        <a:lnTo>
                          <a:pt x="431" y="333"/>
                        </a:lnTo>
                        <a:lnTo>
                          <a:pt x="6" y="0"/>
                        </a:lnTo>
                        <a:close/>
                      </a:path>
                    </a:pathLst>
                  </a:custGeom>
                  <a:solidFill>
                    <a:srgbClr val="2399A5"/>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92" name="Freeform 2140"/>
                  <p:cNvSpPr/>
                  <p:nvPr/>
                </p:nvSpPr>
                <p:spPr bwMode="auto">
                  <a:xfrm>
                    <a:off x="6128509" y="5643346"/>
                    <a:ext cx="103599" cy="109420"/>
                  </a:xfrm>
                  <a:custGeom>
                    <a:avLst/>
                    <a:gdLst>
                      <a:gd name="T0" fmla="*/ 284 w 431"/>
                      <a:gd name="T1" fmla="*/ 0 h 454"/>
                      <a:gd name="T2" fmla="*/ 0 w 431"/>
                      <a:gd name="T3" fmla="*/ 250 h 454"/>
                      <a:gd name="T4" fmla="*/ 0 w 431"/>
                      <a:gd name="T5" fmla="*/ 454 h 454"/>
                      <a:gd name="T6" fmla="*/ 431 w 431"/>
                      <a:gd name="T7" fmla="*/ 115 h 454"/>
                      <a:gd name="T8" fmla="*/ 284 w 431"/>
                      <a:gd name="T9" fmla="*/ 0 h 454"/>
                    </a:gdLst>
                    <a:ahLst/>
                    <a:cxnLst>
                      <a:cxn ang="0">
                        <a:pos x="T0" y="T1"/>
                      </a:cxn>
                      <a:cxn ang="0">
                        <a:pos x="T2" y="T3"/>
                      </a:cxn>
                      <a:cxn ang="0">
                        <a:pos x="T4" y="T5"/>
                      </a:cxn>
                      <a:cxn ang="0">
                        <a:pos x="T6" y="T7"/>
                      </a:cxn>
                      <a:cxn ang="0">
                        <a:pos x="T8" y="T9"/>
                      </a:cxn>
                    </a:cxnLst>
                    <a:rect l="0" t="0" r="r" b="b"/>
                    <a:pathLst>
                      <a:path w="431" h="454">
                        <a:moveTo>
                          <a:pt x="284" y="0"/>
                        </a:moveTo>
                        <a:lnTo>
                          <a:pt x="0" y="250"/>
                        </a:lnTo>
                        <a:lnTo>
                          <a:pt x="0" y="454"/>
                        </a:lnTo>
                        <a:lnTo>
                          <a:pt x="431" y="115"/>
                        </a:lnTo>
                        <a:lnTo>
                          <a:pt x="284" y="0"/>
                        </a:lnTo>
                        <a:close/>
                      </a:path>
                    </a:pathLst>
                  </a:custGeom>
                  <a:solidFill>
                    <a:schemeClr val="accent2"/>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190" name="Text Box 16"/>
                <p:cNvSpPr txBox="1">
                  <a:spLocks noChangeArrowheads="1"/>
                </p:cNvSpPr>
                <p:nvPr/>
              </p:nvSpPr>
              <p:spPr bwMode="auto">
                <a:xfrm>
                  <a:off x="6100783" y="4487133"/>
                  <a:ext cx="1467943" cy="359757"/>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00" dirty="0">
                      <a:solidFill>
                        <a:schemeClr val="tx1"/>
                      </a:solidFill>
                      <a:latin typeface="Agency FB" panose="020B0503020202020204" pitchFamily="34" charset="0"/>
                      <a:ea typeface="微软雅黑" panose="020B0503020204020204" charset="-122"/>
                      <a:sym typeface="Agency FB" panose="020B0503020202020204" pitchFamily="34" charset="0"/>
                    </a:rPr>
                    <a:t>要点详细内容</a:t>
                  </a:r>
                  <a:r>
                    <a:rPr lang="en-US" altLang="zh-CN" sz="1800" dirty="0">
                      <a:solidFill>
                        <a:schemeClr val="tx1"/>
                      </a:solidFill>
                      <a:latin typeface="Agency FB" panose="020B0503020202020204" pitchFamily="34" charset="0"/>
                      <a:ea typeface="微软雅黑" panose="020B0503020204020204" charset="-122"/>
                      <a:sym typeface="Agency FB" panose="020B0503020202020204" pitchFamily="34" charset="0"/>
                    </a:rPr>
                    <a:t>2</a:t>
                  </a:r>
                  <a:endParaRPr lang="zh-CN" altLang="en-US" sz="1800" dirty="0">
                    <a:solidFill>
                      <a:schemeClr val="tx1"/>
                    </a:solidFill>
                    <a:latin typeface="Agency FB" panose="020B0503020202020204" pitchFamily="34" charset="0"/>
                    <a:ea typeface="微软雅黑" panose="020B0503020204020204" charset="-122"/>
                    <a:sym typeface="Agency FB" panose="020B0503020202020204" pitchFamily="34" charset="0"/>
                  </a:endParaRPr>
                </a:p>
              </p:txBody>
            </p:sp>
          </p:grpSp>
        </p:grpSp>
      </p:grpSp>
      <p:grpSp>
        <p:nvGrpSpPr>
          <p:cNvPr id="140" name="组合 139"/>
          <p:cNvGrpSpPr/>
          <p:nvPr/>
        </p:nvGrpSpPr>
        <p:grpSpPr>
          <a:xfrm>
            <a:off x="4665369" y="4053827"/>
            <a:ext cx="2087678" cy="2687540"/>
            <a:chOff x="3656190" y="4512742"/>
            <a:chExt cx="1794763" cy="2129486"/>
          </a:xfrm>
        </p:grpSpPr>
        <p:grpSp>
          <p:nvGrpSpPr>
            <p:cNvPr id="170" name="组合 169"/>
            <p:cNvGrpSpPr/>
            <p:nvPr/>
          </p:nvGrpSpPr>
          <p:grpSpPr>
            <a:xfrm>
              <a:off x="3656190" y="4512742"/>
              <a:ext cx="1794763" cy="1115402"/>
              <a:chOff x="3265488" y="4614032"/>
              <a:chExt cx="2060188" cy="1280357"/>
            </a:xfrm>
          </p:grpSpPr>
          <p:grpSp>
            <p:nvGrpSpPr>
              <p:cNvPr id="177" name="组合 176"/>
              <p:cNvGrpSpPr/>
              <p:nvPr/>
            </p:nvGrpSpPr>
            <p:grpSpPr>
              <a:xfrm>
                <a:off x="3265488" y="4614032"/>
                <a:ext cx="2060188" cy="1280357"/>
                <a:chOff x="3265488" y="4614032"/>
                <a:chExt cx="2060188" cy="1280357"/>
              </a:xfrm>
            </p:grpSpPr>
            <p:grpSp>
              <p:nvGrpSpPr>
                <p:cNvPr id="179" name="组合 178"/>
                <p:cNvGrpSpPr/>
                <p:nvPr/>
              </p:nvGrpSpPr>
              <p:grpSpPr>
                <a:xfrm>
                  <a:off x="3968750" y="4616451"/>
                  <a:ext cx="1356926" cy="1277938"/>
                  <a:chOff x="3968750" y="4616451"/>
                  <a:chExt cx="1356926" cy="1277938"/>
                </a:xfrm>
              </p:grpSpPr>
              <p:sp>
                <p:nvSpPr>
                  <p:cNvPr id="183" name="Freeform 9"/>
                  <p:cNvSpPr/>
                  <p:nvPr/>
                </p:nvSpPr>
                <p:spPr bwMode="auto">
                  <a:xfrm>
                    <a:off x="3968750" y="4616451"/>
                    <a:ext cx="1355725" cy="1277938"/>
                  </a:xfrm>
                  <a:custGeom>
                    <a:avLst/>
                    <a:gdLst>
                      <a:gd name="T0" fmla="*/ 0 w 4126"/>
                      <a:gd name="T1" fmla="*/ 1228 h 3892"/>
                      <a:gd name="T2" fmla="*/ 2126 w 4126"/>
                      <a:gd name="T3" fmla="*/ 3892 h 3892"/>
                      <a:gd name="T4" fmla="*/ 4126 w 4126"/>
                      <a:gd name="T5" fmla="*/ 3892 h 3892"/>
                      <a:gd name="T6" fmla="*/ 996 w 4126"/>
                      <a:gd name="T7" fmla="*/ 0 h 3892"/>
                      <a:gd name="T8" fmla="*/ 0 w 4126"/>
                      <a:gd name="T9" fmla="*/ 1228 h 3892"/>
                    </a:gdLst>
                    <a:ahLst/>
                    <a:cxnLst>
                      <a:cxn ang="0">
                        <a:pos x="T0" y="T1"/>
                      </a:cxn>
                      <a:cxn ang="0">
                        <a:pos x="T2" y="T3"/>
                      </a:cxn>
                      <a:cxn ang="0">
                        <a:pos x="T4" y="T5"/>
                      </a:cxn>
                      <a:cxn ang="0">
                        <a:pos x="T6" y="T7"/>
                      </a:cxn>
                      <a:cxn ang="0">
                        <a:pos x="T8" y="T9"/>
                      </a:cxn>
                    </a:cxnLst>
                    <a:rect l="0" t="0" r="r" b="b"/>
                    <a:pathLst>
                      <a:path w="4126" h="3892">
                        <a:moveTo>
                          <a:pt x="0" y="1228"/>
                        </a:moveTo>
                        <a:lnTo>
                          <a:pt x="2126" y="3892"/>
                        </a:lnTo>
                        <a:lnTo>
                          <a:pt x="4126" y="3892"/>
                        </a:lnTo>
                        <a:lnTo>
                          <a:pt x="996" y="0"/>
                        </a:lnTo>
                        <a:lnTo>
                          <a:pt x="0" y="1228"/>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84" name="Freeform 9"/>
                  <p:cNvSpPr/>
                  <p:nvPr/>
                </p:nvSpPr>
                <p:spPr bwMode="auto">
                  <a:xfrm>
                    <a:off x="3969951" y="4616451"/>
                    <a:ext cx="1355725" cy="1277938"/>
                  </a:xfrm>
                  <a:custGeom>
                    <a:avLst/>
                    <a:gdLst>
                      <a:gd name="T0" fmla="*/ 0 w 4126"/>
                      <a:gd name="T1" fmla="*/ 1228 h 3892"/>
                      <a:gd name="T2" fmla="*/ 2126 w 4126"/>
                      <a:gd name="T3" fmla="*/ 3892 h 3892"/>
                      <a:gd name="T4" fmla="*/ 4126 w 4126"/>
                      <a:gd name="T5" fmla="*/ 3892 h 3892"/>
                      <a:gd name="T6" fmla="*/ 996 w 4126"/>
                      <a:gd name="T7" fmla="*/ 0 h 3892"/>
                      <a:gd name="T8" fmla="*/ 0 w 4126"/>
                      <a:gd name="T9" fmla="*/ 1228 h 3892"/>
                    </a:gdLst>
                    <a:ahLst/>
                    <a:cxnLst>
                      <a:cxn ang="0">
                        <a:pos x="T0" y="T1"/>
                      </a:cxn>
                      <a:cxn ang="0">
                        <a:pos x="T2" y="T3"/>
                      </a:cxn>
                      <a:cxn ang="0">
                        <a:pos x="T4" y="T5"/>
                      </a:cxn>
                      <a:cxn ang="0">
                        <a:pos x="T6" y="T7"/>
                      </a:cxn>
                      <a:cxn ang="0">
                        <a:pos x="T8" y="T9"/>
                      </a:cxn>
                    </a:cxnLst>
                    <a:rect l="0" t="0" r="r" b="b"/>
                    <a:pathLst>
                      <a:path w="4126" h="3892">
                        <a:moveTo>
                          <a:pt x="0" y="1228"/>
                        </a:moveTo>
                        <a:lnTo>
                          <a:pt x="2126" y="3892"/>
                        </a:lnTo>
                        <a:lnTo>
                          <a:pt x="4126" y="3892"/>
                        </a:lnTo>
                        <a:lnTo>
                          <a:pt x="996" y="0"/>
                        </a:lnTo>
                        <a:lnTo>
                          <a:pt x="0" y="1228"/>
                        </a:ln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180" name="组合 179"/>
                <p:cNvGrpSpPr/>
                <p:nvPr/>
              </p:nvGrpSpPr>
              <p:grpSpPr>
                <a:xfrm>
                  <a:off x="3265488" y="4614032"/>
                  <a:ext cx="1355094" cy="1278769"/>
                  <a:chOff x="3265488" y="4614032"/>
                  <a:chExt cx="1355094" cy="1278769"/>
                </a:xfrm>
              </p:grpSpPr>
              <p:sp>
                <p:nvSpPr>
                  <p:cNvPr id="181" name="Freeform 10"/>
                  <p:cNvSpPr/>
                  <p:nvPr/>
                </p:nvSpPr>
                <p:spPr bwMode="auto">
                  <a:xfrm>
                    <a:off x="3265488" y="4614863"/>
                    <a:ext cx="1354137" cy="1277938"/>
                  </a:xfrm>
                  <a:custGeom>
                    <a:avLst/>
                    <a:gdLst>
                      <a:gd name="T0" fmla="*/ 4126 w 4126"/>
                      <a:gd name="T1" fmla="*/ 1228 h 3892"/>
                      <a:gd name="T2" fmla="*/ 2000 w 4126"/>
                      <a:gd name="T3" fmla="*/ 3892 h 3892"/>
                      <a:gd name="T4" fmla="*/ 0 w 4126"/>
                      <a:gd name="T5" fmla="*/ 3892 h 3892"/>
                      <a:gd name="T6" fmla="*/ 3140 w 4126"/>
                      <a:gd name="T7" fmla="*/ 0 h 3892"/>
                      <a:gd name="T8" fmla="*/ 4126 w 4126"/>
                      <a:gd name="T9" fmla="*/ 1228 h 3892"/>
                    </a:gdLst>
                    <a:ahLst/>
                    <a:cxnLst>
                      <a:cxn ang="0">
                        <a:pos x="T0" y="T1"/>
                      </a:cxn>
                      <a:cxn ang="0">
                        <a:pos x="T2" y="T3"/>
                      </a:cxn>
                      <a:cxn ang="0">
                        <a:pos x="T4" y="T5"/>
                      </a:cxn>
                      <a:cxn ang="0">
                        <a:pos x="T6" y="T7"/>
                      </a:cxn>
                      <a:cxn ang="0">
                        <a:pos x="T8" y="T9"/>
                      </a:cxn>
                    </a:cxnLst>
                    <a:rect l="0" t="0" r="r" b="b"/>
                    <a:pathLst>
                      <a:path w="4126" h="3892">
                        <a:moveTo>
                          <a:pt x="4126" y="1228"/>
                        </a:moveTo>
                        <a:lnTo>
                          <a:pt x="2000" y="3892"/>
                        </a:lnTo>
                        <a:lnTo>
                          <a:pt x="0" y="3892"/>
                        </a:lnTo>
                        <a:lnTo>
                          <a:pt x="3140" y="0"/>
                        </a:lnTo>
                        <a:lnTo>
                          <a:pt x="4126" y="1228"/>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82" name="Freeform 10"/>
                  <p:cNvSpPr/>
                  <p:nvPr/>
                </p:nvSpPr>
                <p:spPr bwMode="auto">
                  <a:xfrm>
                    <a:off x="3266445" y="4614032"/>
                    <a:ext cx="1354137" cy="1277938"/>
                  </a:xfrm>
                  <a:custGeom>
                    <a:avLst/>
                    <a:gdLst>
                      <a:gd name="T0" fmla="*/ 4126 w 4126"/>
                      <a:gd name="T1" fmla="*/ 1228 h 3892"/>
                      <a:gd name="T2" fmla="*/ 2000 w 4126"/>
                      <a:gd name="T3" fmla="*/ 3892 h 3892"/>
                      <a:gd name="T4" fmla="*/ 0 w 4126"/>
                      <a:gd name="T5" fmla="*/ 3892 h 3892"/>
                      <a:gd name="T6" fmla="*/ 3140 w 4126"/>
                      <a:gd name="T7" fmla="*/ 0 h 3892"/>
                      <a:gd name="T8" fmla="*/ 4126 w 4126"/>
                      <a:gd name="T9" fmla="*/ 1228 h 3892"/>
                    </a:gdLst>
                    <a:ahLst/>
                    <a:cxnLst>
                      <a:cxn ang="0">
                        <a:pos x="T0" y="T1"/>
                      </a:cxn>
                      <a:cxn ang="0">
                        <a:pos x="T2" y="T3"/>
                      </a:cxn>
                      <a:cxn ang="0">
                        <a:pos x="T4" y="T5"/>
                      </a:cxn>
                      <a:cxn ang="0">
                        <a:pos x="T6" y="T7"/>
                      </a:cxn>
                      <a:cxn ang="0">
                        <a:pos x="T8" y="T9"/>
                      </a:cxn>
                    </a:cxnLst>
                    <a:rect l="0" t="0" r="r" b="b"/>
                    <a:pathLst>
                      <a:path w="4126" h="3892">
                        <a:moveTo>
                          <a:pt x="4126" y="1228"/>
                        </a:moveTo>
                        <a:lnTo>
                          <a:pt x="2000" y="3892"/>
                        </a:lnTo>
                        <a:lnTo>
                          <a:pt x="0" y="3892"/>
                        </a:lnTo>
                        <a:lnTo>
                          <a:pt x="3140" y="0"/>
                        </a:lnTo>
                        <a:lnTo>
                          <a:pt x="4126" y="1228"/>
                        </a:ln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sp>
            <p:nvSpPr>
              <p:cNvPr id="178" name="Freeform 2137"/>
              <p:cNvSpPr>
                <a:spLocks noEditPoints="1"/>
              </p:cNvSpPr>
              <p:nvPr/>
            </p:nvSpPr>
            <p:spPr bwMode="auto">
              <a:xfrm rot="18947262">
                <a:off x="4188601" y="4922548"/>
                <a:ext cx="216000" cy="154800"/>
              </a:xfrm>
              <a:custGeom>
                <a:avLst/>
                <a:gdLst>
                  <a:gd name="T0" fmla="*/ 865 w 2022"/>
                  <a:gd name="T1" fmla="*/ 896 h 1294"/>
                  <a:gd name="T2" fmla="*/ 650 w 2022"/>
                  <a:gd name="T3" fmla="*/ 1237 h 1294"/>
                  <a:gd name="T4" fmla="*/ 209 w 2022"/>
                  <a:gd name="T5" fmla="*/ 1218 h 1294"/>
                  <a:gd name="T6" fmla="*/ 13 w 2022"/>
                  <a:gd name="T7" fmla="*/ 855 h 1294"/>
                  <a:gd name="T8" fmla="*/ 14 w 2022"/>
                  <a:gd name="T9" fmla="*/ 434 h 1294"/>
                  <a:gd name="T10" fmla="*/ 205 w 2022"/>
                  <a:gd name="T11" fmla="*/ 65 h 1294"/>
                  <a:gd name="T12" fmla="*/ 597 w 2022"/>
                  <a:gd name="T13" fmla="*/ 29 h 1294"/>
                  <a:gd name="T14" fmla="*/ 817 w 2022"/>
                  <a:gd name="T15" fmla="*/ 251 h 1294"/>
                  <a:gd name="T16" fmla="*/ 646 w 2022"/>
                  <a:gd name="T17" fmla="*/ 636 h 1294"/>
                  <a:gd name="T18" fmla="*/ 564 w 2022"/>
                  <a:gd name="T19" fmla="*/ 226 h 1294"/>
                  <a:gd name="T20" fmla="*/ 282 w 2022"/>
                  <a:gd name="T21" fmla="*/ 290 h 1294"/>
                  <a:gd name="T22" fmla="*/ 256 w 2022"/>
                  <a:gd name="T23" fmla="*/ 908 h 1294"/>
                  <a:gd name="T24" fmla="*/ 441 w 2022"/>
                  <a:gd name="T25" fmla="*/ 1117 h 1294"/>
                  <a:gd name="T26" fmla="*/ 628 w 2022"/>
                  <a:gd name="T27" fmla="*/ 905 h 1294"/>
                  <a:gd name="T28" fmla="*/ 1537 w 2022"/>
                  <a:gd name="T29" fmla="*/ 510 h 1294"/>
                  <a:gd name="T30" fmla="*/ 1731 w 2022"/>
                  <a:gd name="T31" fmla="*/ 330 h 1294"/>
                  <a:gd name="T32" fmla="*/ 1562 w 2022"/>
                  <a:gd name="T33" fmla="*/ 168 h 1294"/>
                  <a:gd name="T34" fmla="*/ 1422 w 2022"/>
                  <a:gd name="T35" fmla="*/ 222 h 1294"/>
                  <a:gd name="T36" fmla="*/ 1352 w 2022"/>
                  <a:gd name="T37" fmla="*/ 355 h 1294"/>
                  <a:gd name="T38" fmla="*/ 1269 w 2022"/>
                  <a:gd name="T39" fmla="*/ 394 h 1294"/>
                  <a:gd name="T40" fmla="*/ 1177 w 2022"/>
                  <a:gd name="T41" fmla="*/ 291 h 1294"/>
                  <a:gd name="T42" fmla="*/ 1284 w 2022"/>
                  <a:gd name="T43" fmla="*/ 103 h 1294"/>
                  <a:gd name="T44" fmla="*/ 1586 w 2022"/>
                  <a:gd name="T45" fmla="*/ 4 h 1294"/>
                  <a:gd name="T46" fmla="*/ 1858 w 2022"/>
                  <a:gd name="T47" fmla="*/ 93 h 1294"/>
                  <a:gd name="T48" fmla="*/ 1961 w 2022"/>
                  <a:gd name="T49" fmla="*/ 315 h 1294"/>
                  <a:gd name="T50" fmla="*/ 1816 w 2022"/>
                  <a:gd name="T51" fmla="*/ 582 h 1294"/>
                  <a:gd name="T52" fmla="*/ 1999 w 2022"/>
                  <a:gd name="T53" fmla="*/ 768 h 1294"/>
                  <a:gd name="T54" fmla="*/ 1991 w 2022"/>
                  <a:gd name="T55" fmla="*/ 1042 h 1294"/>
                  <a:gd name="T56" fmla="*/ 1753 w 2022"/>
                  <a:gd name="T57" fmla="*/ 1261 h 1294"/>
                  <a:gd name="T58" fmla="*/ 1382 w 2022"/>
                  <a:gd name="T59" fmla="*/ 1257 h 1294"/>
                  <a:gd name="T60" fmla="*/ 1167 w 2022"/>
                  <a:gd name="T61" fmla="*/ 1049 h 1294"/>
                  <a:gd name="T62" fmla="*/ 1172 w 2022"/>
                  <a:gd name="T63" fmla="*/ 870 h 1294"/>
                  <a:gd name="T64" fmla="*/ 1299 w 2022"/>
                  <a:gd name="T65" fmla="*/ 854 h 1294"/>
                  <a:gd name="T66" fmla="*/ 1425 w 2022"/>
                  <a:gd name="T67" fmla="*/ 1066 h 1294"/>
                  <a:gd name="T68" fmla="*/ 1672 w 2022"/>
                  <a:gd name="T69" fmla="*/ 1098 h 1294"/>
                  <a:gd name="T70" fmla="*/ 1786 w 2022"/>
                  <a:gd name="T71" fmla="*/ 900 h 1294"/>
                  <a:gd name="T72" fmla="*/ 1578 w 2022"/>
                  <a:gd name="T73" fmla="*/ 685 h 1294"/>
                  <a:gd name="T74" fmla="*/ 1478 w 2022"/>
                  <a:gd name="T75" fmla="*/ 692 h 1294"/>
                  <a:gd name="T76" fmla="*/ 1379 w 2022"/>
                  <a:gd name="T77" fmla="*/ 602 h 1294"/>
                  <a:gd name="T78" fmla="*/ 1502 w 2022"/>
                  <a:gd name="T79" fmla="*/ 510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22" h="1294">
                    <a:moveTo>
                      <a:pt x="882" y="653"/>
                    </a:moveTo>
                    <a:cubicBezTo>
                      <a:pt x="882" y="747"/>
                      <a:pt x="876" y="828"/>
                      <a:pt x="865" y="896"/>
                    </a:cubicBezTo>
                    <a:cubicBezTo>
                      <a:pt x="853" y="964"/>
                      <a:pt x="832" y="1025"/>
                      <a:pt x="801" y="1080"/>
                    </a:cubicBezTo>
                    <a:cubicBezTo>
                      <a:pt x="762" y="1148"/>
                      <a:pt x="712" y="1200"/>
                      <a:pt x="650" y="1237"/>
                    </a:cubicBezTo>
                    <a:cubicBezTo>
                      <a:pt x="588" y="1273"/>
                      <a:pt x="519" y="1292"/>
                      <a:pt x="443" y="1292"/>
                    </a:cubicBezTo>
                    <a:cubicBezTo>
                      <a:pt x="356" y="1292"/>
                      <a:pt x="278" y="1267"/>
                      <a:pt x="209" y="1218"/>
                    </a:cubicBezTo>
                    <a:cubicBezTo>
                      <a:pt x="139" y="1169"/>
                      <a:pt x="87" y="1100"/>
                      <a:pt x="52" y="1013"/>
                    </a:cubicBezTo>
                    <a:cubicBezTo>
                      <a:pt x="34" y="965"/>
                      <a:pt x="21" y="912"/>
                      <a:pt x="13" y="855"/>
                    </a:cubicBezTo>
                    <a:cubicBezTo>
                      <a:pt x="4" y="797"/>
                      <a:pt x="0" y="735"/>
                      <a:pt x="0" y="668"/>
                    </a:cubicBezTo>
                    <a:cubicBezTo>
                      <a:pt x="0" y="581"/>
                      <a:pt x="5" y="503"/>
                      <a:pt x="14" y="434"/>
                    </a:cubicBezTo>
                    <a:cubicBezTo>
                      <a:pt x="23" y="364"/>
                      <a:pt x="38" y="304"/>
                      <a:pt x="57" y="254"/>
                    </a:cubicBezTo>
                    <a:cubicBezTo>
                      <a:pt x="91" y="172"/>
                      <a:pt x="140" y="109"/>
                      <a:pt x="205" y="65"/>
                    </a:cubicBezTo>
                    <a:cubicBezTo>
                      <a:pt x="270" y="22"/>
                      <a:pt x="347" y="0"/>
                      <a:pt x="436" y="0"/>
                    </a:cubicBezTo>
                    <a:cubicBezTo>
                      <a:pt x="495" y="0"/>
                      <a:pt x="549" y="10"/>
                      <a:pt x="597" y="29"/>
                    </a:cubicBezTo>
                    <a:cubicBezTo>
                      <a:pt x="645" y="48"/>
                      <a:pt x="688" y="76"/>
                      <a:pt x="724" y="113"/>
                    </a:cubicBezTo>
                    <a:cubicBezTo>
                      <a:pt x="761" y="150"/>
                      <a:pt x="791" y="196"/>
                      <a:pt x="817" y="251"/>
                    </a:cubicBezTo>
                    <a:cubicBezTo>
                      <a:pt x="861" y="346"/>
                      <a:pt x="882" y="480"/>
                      <a:pt x="882" y="653"/>
                    </a:cubicBezTo>
                    <a:close/>
                    <a:moveTo>
                      <a:pt x="646" y="636"/>
                    </a:moveTo>
                    <a:cubicBezTo>
                      <a:pt x="646" y="531"/>
                      <a:pt x="640" y="445"/>
                      <a:pt x="627" y="378"/>
                    </a:cubicBezTo>
                    <a:cubicBezTo>
                      <a:pt x="615" y="311"/>
                      <a:pt x="593" y="260"/>
                      <a:pt x="564" y="226"/>
                    </a:cubicBezTo>
                    <a:cubicBezTo>
                      <a:pt x="534" y="192"/>
                      <a:pt x="492" y="175"/>
                      <a:pt x="440" y="175"/>
                    </a:cubicBezTo>
                    <a:cubicBezTo>
                      <a:pt x="364" y="175"/>
                      <a:pt x="311" y="213"/>
                      <a:pt x="282" y="290"/>
                    </a:cubicBezTo>
                    <a:cubicBezTo>
                      <a:pt x="252" y="366"/>
                      <a:pt x="237" y="484"/>
                      <a:pt x="237" y="643"/>
                    </a:cubicBezTo>
                    <a:cubicBezTo>
                      <a:pt x="237" y="750"/>
                      <a:pt x="243" y="839"/>
                      <a:pt x="256" y="908"/>
                    </a:cubicBezTo>
                    <a:cubicBezTo>
                      <a:pt x="269" y="977"/>
                      <a:pt x="290" y="1029"/>
                      <a:pt x="320" y="1064"/>
                    </a:cubicBezTo>
                    <a:cubicBezTo>
                      <a:pt x="350" y="1099"/>
                      <a:pt x="390" y="1117"/>
                      <a:pt x="441" y="1117"/>
                    </a:cubicBezTo>
                    <a:cubicBezTo>
                      <a:pt x="494" y="1117"/>
                      <a:pt x="535" y="1099"/>
                      <a:pt x="565" y="1062"/>
                    </a:cubicBezTo>
                    <a:cubicBezTo>
                      <a:pt x="595" y="1025"/>
                      <a:pt x="616" y="973"/>
                      <a:pt x="628" y="905"/>
                    </a:cubicBezTo>
                    <a:cubicBezTo>
                      <a:pt x="640" y="836"/>
                      <a:pt x="646" y="747"/>
                      <a:pt x="646" y="636"/>
                    </a:cubicBezTo>
                    <a:close/>
                    <a:moveTo>
                      <a:pt x="1537" y="510"/>
                    </a:moveTo>
                    <a:cubicBezTo>
                      <a:pt x="1590" y="510"/>
                      <a:pt x="1635" y="494"/>
                      <a:pt x="1674" y="464"/>
                    </a:cubicBezTo>
                    <a:cubicBezTo>
                      <a:pt x="1712" y="433"/>
                      <a:pt x="1731" y="388"/>
                      <a:pt x="1731" y="330"/>
                    </a:cubicBezTo>
                    <a:cubicBezTo>
                      <a:pt x="1731" y="286"/>
                      <a:pt x="1716" y="248"/>
                      <a:pt x="1685" y="216"/>
                    </a:cubicBezTo>
                    <a:cubicBezTo>
                      <a:pt x="1655" y="184"/>
                      <a:pt x="1614" y="168"/>
                      <a:pt x="1562" y="168"/>
                    </a:cubicBezTo>
                    <a:cubicBezTo>
                      <a:pt x="1527" y="168"/>
                      <a:pt x="1498" y="173"/>
                      <a:pt x="1476" y="183"/>
                    </a:cubicBezTo>
                    <a:cubicBezTo>
                      <a:pt x="1453" y="193"/>
                      <a:pt x="1435" y="206"/>
                      <a:pt x="1422" y="222"/>
                    </a:cubicBezTo>
                    <a:cubicBezTo>
                      <a:pt x="1409" y="238"/>
                      <a:pt x="1396" y="258"/>
                      <a:pt x="1384" y="284"/>
                    </a:cubicBezTo>
                    <a:cubicBezTo>
                      <a:pt x="1372" y="309"/>
                      <a:pt x="1362" y="333"/>
                      <a:pt x="1352" y="355"/>
                    </a:cubicBezTo>
                    <a:cubicBezTo>
                      <a:pt x="1346" y="367"/>
                      <a:pt x="1336" y="377"/>
                      <a:pt x="1321" y="383"/>
                    </a:cubicBezTo>
                    <a:cubicBezTo>
                      <a:pt x="1306" y="390"/>
                      <a:pt x="1289" y="394"/>
                      <a:pt x="1269" y="394"/>
                    </a:cubicBezTo>
                    <a:cubicBezTo>
                      <a:pt x="1246" y="394"/>
                      <a:pt x="1225" y="384"/>
                      <a:pt x="1206" y="366"/>
                    </a:cubicBezTo>
                    <a:cubicBezTo>
                      <a:pt x="1187" y="347"/>
                      <a:pt x="1177" y="322"/>
                      <a:pt x="1177" y="291"/>
                    </a:cubicBezTo>
                    <a:cubicBezTo>
                      <a:pt x="1177" y="262"/>
                      <a:pt x="1186" y="230"/>
                      <a:pt x="1204" y="197"/>
                    </a:cubicBezTo>
                    <a:cubicBezTo>
                      <a:pt x="1222" y="164"/>
                      <a:pt x="1249" y="133"/>
                      <a:pt x="1284" y="103"/>
                    </a:cubicBezTo>
                    <a:cubicBezTo>
                      <a:pt x="1318" y="73"/>
                      <a:pt x="1361" y="49"/>
                      <a:pt x="1413" y="31"/>
                    </a:cubicBezTo>
                    <a:cubicBezTo>
                      <a:pt x="1465" y="13"/>
                      <a:pt x="1523" y="4"/>
                      <a:pt x="1586" y="4"/>
                    </a:cubicBezTo>
                    <a:cubicBezTo>
                      <a:pt x="1642" y="4"/>
                      <a:pt x="1693" y="11"/>
                      <a:pt x="1739" y="27"/>
                    </a:cubicBezTo>
                    <a:cubicBezTo>
                      <a:pt x="1785" y="42"/>
                      <a:pt x="1825" y="64"/>
                      <a:pt x="1858" y="93"/>
                    </a:cubicBezTo>
                    <a:cubicBezTo>
                      <a:pt x="1892" y="121"/>
                      <a:pt x="1918" y="155"/>
                      <a:pt x="1935" y="192"/>
                    </a:cubicBezTo>
                    <a:cubicBezTo>
                      <a:pt x="1952" y="230"/>
                      <a:pt x="1961" y="271"/>
                      <a:pt x="1961" y="315"/>
                    </a:cubicBezTo>
                    <a:cubicBezTo>
                      <a:pt x="1961" y="372"/>
                      <a:pt x="1948" y="421"/>
                      <a:pt x="1923" y="462"/>
                    </a:cubicBezTo>
                    <a:cubicBezTo>
                      <a:pt x="1898" y="503"/>
                      <a:pt x="1863" y="543"/>
                      <a:pt x="1816" y="582"/>
                    </a:cubicBezTo>
                    <a:cubicBezTo>
                      <a:pt x="1861" y="606"/>
                      <a:pt x="1899" y="634"/>
                      <a:pt x="1929" y="665"/>
                    </a:cubicBezTo>
                    <a:cubicBezTo>
                      <a:pt x="1960" y="696"/>
                      <a:pt x="1983" y="730"/>
                      <a:pt x="1999" y="768"/>
                    </a:cubicBezTo>
                    <a:cubicBezTo>
                      <a:pt x="2014" y="805"/>
                      <a:pt x="2022" y="846"/>
                      <a:pt x="2022" y="890"/>
                    </a:cubicBezTo>
                    <a:cubicBezTo>
                      <a:pt x="2022" y="942"/>
                      <a:pt x="2011" y="993"/>
                      <a:pt x="1991" y="1042"/>
                    </a:cubicBezTo>
                    <a:cubicBezTo>
                      <a:pt x="1970" y="1090"/>
                      <a:pt x="1939" y="1134"/>
                      <a:pt x="1898" y="1172"/>
                    </a:cubicBezTo>
                    <a:cubicBezTo>
                      <a:pt x="1857" y="1210"/>
                      <a:pt x="1809" y="1240"/>
                      <a:pt x="1753" y="1261"/>
                    </a:cubicBezTo>
                    <a:cubicBezTo>
                      <a:pt x="1697" y="1283"/>
                      <a:pt x="1635" y="1294"/>
                      <a:pt x="1567" y="1294"/>
                    </a:cubicBezTo>
                    <a:cubicBezTo>
                      <a:pt x="1498" y="1294"/>
                      <a:pt x="1437" y="1281"/>
                      <a:pt x="1382" y="1257"/>
                    </a:cubicBezTo>
                    <a:cubicBezTo>
                      <a:pt x="1327" y="1232"/>
                      <a:pt x="1283" y="1201"/>
                      <a:pt x="1247" y="1164"/>
                    </a:cubicBezTo>
                    <a:cubicBezTo>
                      <a:pt x="1212" y="1127"/>
                      <a:pt x="1185" y="1089"/>
                      <a:pt x="1167" y="1049"/>
                    </a:cubicBezTo>
                    <a:cubicBezTo>
                      <a:pt x="1149" y="1009"/>
                      <a:pt x="1140" y="977"/>
                      <a:pt x="1140" y="951"/>
                    </a:cubicBezTo>
                    <a:cubicBezTo>
                      <a:pt x="1140" y="918"/>
                      <a:pt x="1151" y="891"/>
                      <a:pt x="1172" y="870"/>
                    </a:cubicBezTo>
                    <a:cubicBezTo>
                      <a:pt x="1194" y="850"/>
                      <a:pt x="1221" y="840"/>
                      <a:pt x="1253" y="840"/>
                    </a:cubicBezTo>
                    <a:cubicBezTo>
                      <a:pt x="1269" y="840"/>
                      <a:pt x="1284" y="845"/>
                      <a:pt x="1299" y="854"/>
                    </a:cubicBezTo>
                    <a:cubicBezTo>
                      <a:pt x="1314" y="864"/>
                      <a:pt x="1324" y="875"/>
                      <a:pt x="1329" y="888"/>
                    </a:cubicBezTo>
                    <a:cubicBezTo>
                      <a:pt x="1359" y="968"/>
                      <a:pt x="1391" y="1027"/>
                      <a:pt x="1425" y="1066"/>
                    </a:cubicBezTo>
                    <a:cubicBezTo>
                      <a:pt x="1459" y="1105"/>
                      <a:pt x="1507" y="1124"/>
                      <a:pt x="1569" y="1124"/>
                    </a:cubicBezTo>
                    <a:cubicBezTo>
                      <a:pt x="1605" y="1124"/>
                      <a:pt x="1639" y="1115"/>
                      <a:pt x="1672" y="1098"/>
                    </a:cubicBezTo>
                    <a:cubicBezTo>
                      <a:pt x="1705" y="1080"/>
                      <a:pt x="1732" y="1054"/>
                      <a:pt x="1754" y="1020"/>
                    </a:cubicBezTo>
                    <a:cubicBezTo>
                      <a:pt x="1775" y="985"/>
                      <a:pt x="1786" y="946"/>
                      <a:pt x="1786" y="900"/>
                    </a:cubicBezTo>
                    <a:cubicBezTo>
                      <a:pt x="1786" y="833"/>
                      <a:pt x="1768" y="780"/>
                      <a:pt x="1731" y="742"/>
                    </a:cubicBezTo>
                    <a:cubicBezTo>
                      <a:pt x="1694" y="704"/>
                      <a:pt x="1643" y="685"/>
                      <a:pt x="1578" y="685"/>
                    </a:cubicBezTo>
                    <a:cubicBezTo>
                      <a:pt x="1566" y="685"/>
                      <a:pt x="1548" y="686"/>
                      <a:pt x="1524" y="688"/>
                    </a:cubicBezTo>
                    <a:cubicBezTo>
                      <a:pt x="1500" y="691"/>
                      <a:pt x="1485" y="692"/>
                      <a:pt x="1478" y="692"/>
                    </a:cubicBezTo>
                    <a:cubicBezTo>
                      <a:pt x="1446" y="692"/>
                      <a:pt x="1422" y="684"/>
                      <a:pt x="1404" y="668"/>
                    </a:cubicBezTo>
                    <a:cubicBezTo>
                      <a:pt x="1387" y="652"/>
                      <a:pt x="1379" y="630"/>
                      <a:pt x="1379" y="602"/>
                    </a:cubicBezTo>
                    <a:cubicBezTo>
                      <a:pt x="1379" y="575"/>
                      <a:pt x="1389" y="552"/>
                      <a:pt x="1410" y="535"/>
                    </a:cubicBezTo>
                    <a:cubicBezTo>
                      <a:pt x="1430" y="519"/>
                      <a:pt x="1461" y="510"/>
                      <a:pt x="1502" y="510"/>
                    </a:cubicBezTo>
                    <a:lnTo>
                      <a:pt x="1537" y="510"/>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effectLst>
                    <a:innerShdw blurRad="114300">
                      <a:prstClr val="black"/>
                    </a:innerShdw>
                  </a:effectLst>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171" name="组合 170"/>
            <p:cNvGrpSpPr/>
            <p:nvPr/>
          </p:nvGrpSpPr>
          <p:grpSpPr>
            <a:xfrm>
              <a:off x="3743335" y="5719239"/>
              <a:ext cx="1467943" cy="922989"/>
              <a:chOff x="3743335" y="5719239"/>
              <a:chExt cx="1467943" cy="922989"/>
            </a:xfrm>
          </p:grpSpPr>
          <p:sp>
            <p:nvSpPr>
              <p:cNvPr id="172" name="Freeform 2137"/>
              <p:cNvSpPr>
                <a:spLocks noEditPoints="1"/>
              </p:cNvSpPr>
              <p:nvPr/>
            </p:nvSpPr>
            <p:spPr bwMode="auto">
              <a:xfrm>
                <a:off x="4335235" y="5719239"/>
                <a:ext cx="486570" cy="311964"/>
              </a:xfrm>
              <a:custGeom>
                <a:avLst/>
                <a:gdLst>
                  <a:gd name="T0" fmla="*/ 865 w 2022"/>
                  <a:gd name="T1" fmla="*/ 896 h 1294"/>
                  <a:gd name="T2" fmla="*/ 650 w 2022"/>
                  <a:gd name="T3" fmla="*/ 1237 h 1294"/>
                  <a:gd name="T4" fmla="*/ 209 w 2022"/>
                  <a:gd name="T5" fmla="*/ 1218 h 1294"/>
                  <a:gd name="T6" fmla="*/ 13 w 2022"/>
                  <a:gd name="T7" fmla="*/ 855 h 1294"/>
                  <a:gd name="T8" fmla="*/ 14 w 2022"/>
                  <a:gd name="T9" fmla="*/ 434 h 1294"/>
                  <a:gd name="T10" fmla="*/ 205 w 2022"/>
                  <a:gd name="T11" fmla="*/ 65 h 1294"/>
                  <a:gd name="T12" fmla="*/ 597 w 2022"/>
                  <a:gd name="T13" fmla="*/ 29 h 1294"/>
                  <a:gd name="T14" fmla="*/ 817 w 2022"/>
                  <a:gd name="T15" fmla="*/ 251 h 1294"/>
                  <a:gd name="T16" fmla="*/ 646 w 2022"/>
                  <a:gd name="T17" fmla="*/ 636 h 1294"/>
                  <a:gd name="T18" fmla="*/ 564 w 2022"/>
                  <a:gd name="T19" fmla="*/ 226 h 1294"/>
                  <a:gd name="T20" fmla="*/ 282 w 2022"/>
                  <a:gd name="T21" fmla="*/ 290 h 1294"/>
                  <a:gd name="T22" fmla="*/ 256 w 2022"/>
                  <a:gd name="T23" fmla="*/ 908 h 1294"/>
                  <a:gd name="T24" fmla="*/ 441 w 2022"/>
                  <a:gd name="T25" fmla="*/ 1117 h 1294"/>
                  <a:gd name="T26" fmla="*/ 628 w 2022"/>
                  <a:gd name="T27" fmla="*/ 905 h 1294"/>
                  <a:gd name="T28" fmla="*/ 1537 w 2022"/>
                  <a:gd name="T29" fmla="*/ 510 h 1294"/>
                  <a:gd name="T30" fmla="*/ 1731 w 2022"/>
                  <a:gd name="T31" fmla="*/ 330 h 1294"/>
                  <a:gd name="T32" fmla="*/ 1562 w 2022"/>
                  <a:gd name="T33" fmla="*/ 168 h 1294"/>
                  <a:gd name="T34" fmla="*/ 1422 w 2022"/>
                  <a:gd name="T35" fmla="*/ 222 h 1294"/>
                  <a:gd name="T36" fmla="*/ 1352 w 2022"/>
                  <a:gd name="T37" fmla="*/ 355 h 1294"/>
                  <a:gd name="T38" fmla="*/ 1269 w 2022"/>
                  <a:gd name="T39" fmla="*/ 394 h 1294"/>
                  <a:gd name="T40" fmla="*/ 1177 w 2022"/>
                  <a:gd name="T41" fmla="*/ 291 h 1294"/>
                  <a:gd name="T42" fmla="*/ 1284 w 2022"/>
                  <a:gd name="T43" fmla="*/ 103 h 1294"/>
                  <a:gd name="T44" fmla="*/ 1586 w 2022"/>
                  <a:gd name="T45" fmla="*/ 4 h 1294"/>
                  <a:gd name="T46" fmla="*/ 1858 w 2022"/>
                  <a:gd name="T47" fmla="*/ 93 h 1294"/>
                  <a:gd name="T48" fmla="*/ 1961 w 2022"/>
                  <a:gd name="T49" fmla="*/ 315 h 1294"/>
                  <a:gd name="T50" fmla="*/ 1816 w 2022"/>
                  <a:gd name="T51" fmla="*/ 582 h 1294"/>
                  <a:gd name="T52" fmla="*/ 1999 w 2022"/>
                  <a:gd name="T53" fmla="*/ 768 h 1294"/>
                  <a:gd name="T54" fmla="*/ 1991 w 2022"/>
                  <a:gd name="T55" fmla="*/ 1042 h 1294"/>
                  <a:gd name="T56" fmla="*/ 1753 w 2022"/>
                  <a:gd name="T57" fmla="*/ 1261 h 1294"/>
                  <a:gd name="T58" fmla="*/ 1382 w 2022"/>
                  <a:gd name="T59" fmla="*/ 1257 h 1294"/>
                  <a:gd name="T60" fmla="*/ 1167 w 2022"/>
                  <a:gd name="T61" fmla="*/ 1049 h 1294"/>
                  <a:gd name="T62" fmla="*/ 1172 w 2022"/>
                  <a:gd name="T63" fmla="*/ 870 h 1294"/>
                  <a:gd name="T64" fmla="*/ 1299 w 2022"/>
                  <a:gd name="T65" fmla="*/ 854 h 1294"/>
                  <a:gd name="T66" fmla="*/ 1425 w 2022"/>
                  <a:gd name="T67" fmla="*/ 1066 h 1294"/>
                  <a:gd name="T68" fmla="*/ 1672 w 2022"/>
                  <a:gd name="T69" fmla="*/ 1098 h 1294"/>
                  <a:gd name="T70" fmla="*/ 1786 w 2022"/>
                  <a:gd name="T71" fmla="*/ 900 h 1294"/>
                  <a:gd name="T72" fmla="*/ 1578 w 2022"/>
                  <a:gd name="T73" fmla="*/ 685 h 1294"/>
                  <a:gd name="T74" fmla="*/ 1478 w 2022"/>
                  <a:gd name="T75" fmla="*/ 692 h 1294"/>
                  <a:gd name="T76" fmla="*/ 1379 w 2022"/>
                  <a:gd name="T77" fmla="*/ 602 h 1294"/>
                  <a:gd name="T78" fmla="*/ 1502 w 2022"/>
                  <a:gd name="T79" fmla="*/ 510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22" h="1294">
                    <a:moveTo>
                      <a:pt x="882" y="653"/>
                    </a:moveTo>
                    <a:cubicBezTo>
                      <a:pt x="882" y="747"/>
                      <a:pt x="876" y="828"/>
                      <a:pt x="865" y="896"/>
                    </a:cubicBezTo>
                    <a:cubicBezTo>
                      <a:pt x="853" y="964"/>
                      <a:pt x="832" y="1025"/>
                      <a:pt x="801" y="1080"/>
                    </a:cubicBezTo>
                    <a:cubicBezTo>
                      <a:pt x="762" y="1148"/>
                      <a:pt x="712" y="1200"/>
                      <a:pt x="650" y="1237"/>
                    </a:cubicBezTo>
                    <a:cubicBezTo>
                      <a:pt x="588" y="1273"/>
                      <a:pt x="519" y="1292"/>
                      <a:pt x="443" y="1292"/>
                    </a:cubicBezTo>
                    <a:cubicBezTo>
                      <a:pt x="356" y="1292"/>
                      <a:pt x="278" y="1267"/>
                      <a:pt x="209" y="1218"/>
                    </a:cubicBezTo>
                    <a:cubicBezTo>
                      <a:pt x="139" y="1169"/>
                      <a:pt x="87" y="1100"/>
                      <a:pt x="52" y="1013"/>
                    </a:cubicBezTo>
                    <a:cubicBezTo>
                      <a:pt x="34" y="965"/>
                      <a:pt x="21" y="912"/>
                      <a:pt x="13" y="855"/>
                    </a:cubicBezTo>
                    <a:cubicBezTo>
                      <a:pt x="4" y="797"/>
                      <a:pt x="0" y="735"/>
                      <a:pt x="0" y="668"/>
                    </a:cubicBezTo>
                    <a:cubicBezTo>
                      <a:pt x="0" y="581"/>
                      <a:pt x="5" y="503"/>
                      <a:pt x="14" y="434"/>
                    </a:cubicBezTo>
                    <a:cubicBezTo>
                      <a:pt x="23" y="364"/>
                      <a:pt x="38" y="304"/>
                      <a:pt x="57" y="254"/>
                    </a:cubicBezTo>
                    <a:cubicBezTo>
                      <a:pt x="91" y="172"/>
                      <a:pt x="140" y="109"/>
                      <a:pt x="205" y="65"/>
                    </a:cubicBezTo>
                    <a:cubicBezTo>
                      <a:pt x="270" y="22"/>
                      <a:pt x="347" y="0"/>
                      <a:pt x="436" y="0"/>
                    </a:cubicBezTo>
                    <a:cubicBezTo>
                      <a:pt x="495" y="0"/>
                      <a:pt x="549" y="10"/>
                      <a:pt x="597" y="29"/>
                    </a:cubicBezTo>
                    <a:cubicBezTo>
                      <a:pt x="645" y="48"/>
                      <a:pt x="688" y="76"/>
                      <a:pt x="724" y="113"/>
                    </a:cubicBezTo>
                    <a:cubicBezTo>
                      <a:pt x="761" y="150"/>
                      <a:pt x="791" y="196"/>
                      <a:pt x="817" y="251"/>
                    </a:cubicBezTo>
                    <a:cubicBezTo>
                      <a:pt x="861" y="346"/>
                      <a:pt x="882" y="480"/>
                      <a:pt x="882" y="653"/>
                    </a:cubicBezTo>
                    <a:close/>
                    <a:moveTo>
                      <a:pt x="646" y="636"/>
                    </a:moveTo>
                    <a:cubicBezTo>
                      <a:pt x="646" y="531"/>
                      <a:pt x="640" y="445"/>
                      <a:pt x="627" y="378"/>
                    </a:cubicBezTo>
                    <a:cubicBezTo>
                      <a:pt x="615" y="311"/>
                      <a:pt x="593" y="260"/>
                      <a:pt x="564" y="226"/>
                    </a:cubicBezTo>
                    <a:cubicBezTo>
                      <a:pt x="534" y="192"/>
                      <a:pt x="492" y="175"/>
                      <a:pt x="440" y="175"/>
                    </a:cubicBezTo>
                    <a:cubicBezTo>
                      <a:pt x="364" y="175"/>
                      <a:pt x="311" y="213"/>
                      <a:pt x="282" y="290"/>
                    </a:cubicBezTo>
                    <a:cubicBezTo>
                      <a:pt x="252" y="366"/>
                      <a:pt x="237" y="484"/>
                      <a:pt x="237" y="643"/>
                    </a:cubicBezTo>
                    <a:cubicBezTo>
                      <a:pt x="237" y="750"/>
                      <a:pt x="243" y="839"/>
                      <a:pt x="256" y="908"/>
                    </a:cubicBezTo>
                    <a:cubicBezTo>
                      <a:pt x="269" y="977"/>
                      <a:pt x="290" y="1029"/>
                      <a:pt x="320" y="1064"/>
                    </a:cubicBezTo>
                    <a:cubicBezTo>
                      <a:pt x="350" y="1099"/>
                      <a:pt x="390" y="1117"/>
                      <a:pt x="441" y="1117"/>
                    </a:cubicBezTo>
                    <a:cubicBezTo>
                      <a:pt x="494" y="1117"/>
                      <a:pt x="535" y="1099"/>
                      <a:pt x="565" y="1062"/>
                    </a:cubicBezTo>
                    <a:cubicBezTo>
                      <a:pt x="595" y="1025"/>
                      <a:pt x="616" y="973"/>
                      <a:pt x="628" y="905"/>
                    </a:cubicBezTo>
                    <a:cubicBezTo>
                      <a:pt x="640" y="836"/>
                      <a:pt x="646" y="747"/>
                      <a:pt x="646" y="636"/>
                    </a:cubicBezTo>
                    <a:close/>
                    <a:moveTo>
                      <a:pt x="1537" y="510"/>
                    </a:moveTo>
                    <a:cubicBezTo>
                      <a:pt x="1590" y="510"/>
                      <a:pt x="1635" y="494"/>
                      <a:pt x="1674" y="464"/>
                    </a:cubicBezTo>
                    <a:cubicBezTo>
                      <a:pt x="1712" y="433"/>
                      <a:pt x="1731" y="388"/>
                      <a:pt x="1731" y="330"/>
                    </a:cubicBezTo>
                    <a:cubicBezTo>
                      <a:pt x="1731" y="286"/>
                      <a:pt x="1716" y="248"/>
                      <a:pt x="1685" y="216"/>
                    </a:cubicBezTo>
                    <a:cubicBezTo>
                      <a:pt x="1655" y="184"/>
                      <a:pt x="1614" y="168"/>
                      <a:pt x="1562" y="168"/>
                    </a:cubicBezTo>
                    <a:cubicBezTo>
                      <a:pt x="1527" y="168"/>
                      <a:pt x="1498" y="173"/>
                      <a:pt x="1476" y="183"/>
                    </a:cubicBezTo>
                    <a:cubicBezTo>
                      <a:pt x="1453" y="193"/>
                      <a:pt x="1435" y="206"/>
                      <a:pt x="1422" y="222"/>
                    </a:cubicBezTo>
                    <a:cubicBezTo>
                      <a:pt x="1409" y="238"/>
                      <a:pt x="1396" y="258"/>
                      <a:pt x="1384" y="284"/>
                    </a:cubicBezTo>
                    <a:cubicBezTo>
                      <a:pt x="1372" y="309"/>
                      <a:pt x="1362" y="333"/>
                      <a:pt x="1352" y="355"/>
                    </a:cubicBezTo>
                    <a:cubicBezTo>
                      <a:pt x="1346" y="367"/>
                      <a:pt x="1336" y="377"/>
                      <a:pt x="1321" y="383"/>
                    </a:cubicBezTo>
                    <a:cubicBezTo>
                      <a:pt x="1306" y="390"/>
                      <a:pt x="1289" y="394"/>
                      <a:pt x="1269" y="394"/>
                    </a:cubicBezTo>
                    <a:cubicBezTo>
                      <a:pt x="1246" y="394"/>
                      <a:pt x="1225" y="384"/>
                      <a:pt x="1206" y="366"/>
                    </a:cubicBezTo>
                    <a:cubicBezTo>
                      <a:pt x="1187" y="347"/>
                      <a:pt x="1177" y="322"/>
                      <a:pt x="1177" y="291"/>
                    </a:cubicBezTo>
                    <a:cubicBezTo>
                      <a:pt x="1177" y="262"/>
                      <a:pt x="1186" y="230"/>
                      <a:pt x="1204" y="197"/>
                    </a:cubicBezTo>
                    <a:cubicBezTo>
                      <a:pt x="1222" y="164"/>
                      <a:pt x="1249" y="133"/>
                      <a:pt x="1284" y="103"/>
                    </a:cubicBezTo>
                    <a:cubicBezTo>
                      <a:pt x="1318" y="73"/>
                      <a:pt x="1361" y="49"/>
                      <a:pt x="1413" y="31"/>
                    </a:cubicBezTo>
                    <a:cubicBezTo>
                      <a:pt x="1465" y="13"/>
                      <a:pt x="1523" y="4"/>
                      <a:pt x="1586" y="4"/>
                    </a:cubicBezTo>
                    <a:cubicBezTo>
                      <a:pt x="1642" y="4"/>
                      <a:pt x="1693" y="11"/>
                      <a:pt x="1739" y="27"/>
                    </a:cubicBezTo>
                    <a:cubicBezTo>
                      <a:pt x="1785" y="42"/>
                      <a:pt x="1825" y="64"/>
                      <a:pt x="1858" y="93"/>
                    </a:cubicBezTo>
                    <a:cubicBezTo>
                      <a:pt x="1892" y="121"/>
                      <a:pt x="1918" y="155"/>
                      <a:pt x="1935" y="192"/>
                    </a:cubicBezTo>
                    <a:cubicBezTo>
                      <a:pt x="1952" y="230"/>
                      <a:pt x="1961" y="271"/>
                      <a:pt x="1961" y="315"/>
                    </a:cubicBezTo>
                    <a:cubicBezTo>
                      <a:pt x="1961" y="372"/>
                      <a:pt x="1948" y="421"/>
                      <a:pt x="1923" y="462"/>
                    </a:cubicBezTo>
                    <a:cubicBezTo>
                      <a:pt x="1898" y="503"/>
                      <a:pt x="1863" y="543"/>
                      <a:pt x="1816" y="582"/>
                    </a:cubicBezTo>
                    <a:cubicBezTo>
                      <a:pt x="1861" y="606"/>
                      <a:pt x="1899" y="634"/>
                      <a:pt x="1929" y="665"/>
                    </a:cubicBezTo>
                    <a:cubicBezTo>
                      <a:pt x="1960" y="696"/>
                      <a:pt x="1983" y="730"/>
                      <a:pt x="1999" y="768"/>
                    </a:cubicBezTo>
                    <a:cubicBezTo>
                      <a:pt x="2014" y="805"/>
                      <a:pt x="2022" y="846"/>
                      <a:pt x="2022" y="890"/>
                    </a:cubicBezTo>
                    <a:cubicBezTo>
                      <a:pt x="2022" y="942"/>
                      <a:pt x="2011" y="993"/>
                      <a:pt x="1991" y="1042"/>
                    </a:cubicBezTo>
                    <a:cubicBezTo>
                      <a:pt x="1970" y="1090"/>
                      <a:pt x="1939" y="1134"/>
                      <a:pt x="1898" y="1172"/>
                    </a:cubicBezTo>
                    <a:cubicBezTo>
                      <a:pt x="1857" y="1210"/>
                      <a:pt x="1809" y="1240"/>
                      <a:pt x="1753" y="1261"/>
                    </a:cubicBezTo>
                    <a:cubicBezTo>
                      <a:pt x="1697" y="1283"/>
                      <a:pt x="1635" y="1294"/>
                      <a:pt x="1567" y="1294"/>
                    </a:cubicBezTo>
                    <a:cubicBezTo>
                      <a:pt x="1498" y="1294"/>
                      <a:pt x="1437" y="1281"/>
                      <a:pt x="1382" y="1257"/>
                    </a:cubicBezTo>
                    <a:cubicBezTo>
                      <a:pt x="1327" y="1232"/>
                      <a:pt x="1283" y="1201"/>
                      <a:pt x="1247" y="1164"/>
                    </a:cubicBezTo>
                    <a:cubicBezTo>
                      <a:pt x="1212" y="1127"/>
                      <a:pt x="1185" y="1089"/>
                      <a:pt x="1167" y="1049"/>
                    </a:cubicBezTo>
                    <a:cubicBezTo>
                      <a:pt x="1149" y="1009"/>
                      <a:pt x="1140" y="977"/>
                      <a:pt x="1140" y="951"/>
                    </a:cubicBezTo>
                    <a:cubicBezTo>
                      <a:pt x="1140" y="918"/>
                      <a:pt x="1151" y="891"/>
                      <a:pt x="1172" y="870"/>
                    </a:cubicBezTo>
                    <a:cubicBezTo>
                      <a:pt x="1194" y="850"/>
                      <a:pt x="1221" y="840"/>
                      <a:pt x="1253" y="840"/>
                    </a:cubicBezTo>
                    <a:cubicBezTo>
                      <a:pt x="1269" y="840"/>
                      <a:pt x="1284" y="845"/>
                      <a:pt x="1299" y="854"/>
                    </a:cubicBezTo>
                    <a:cubicBezTo>
                      <a:pt x="1314" y="864"/>
                      <a:pt x="1324" y="875"/>
                      <a:pt x="1329" y="888"/>
                    </a:cubicBezTo>
                    <a:cubicBezTo>
                      <a:pt x="1359" y="968"/>
                      <a:pt x="1391" y="1027"/>
                      <a:pt x="1425" y="1066"/>
                    </a:cubicBezTo>
                    <a:cubicBezTo>
                      <a:pt x="1459" y="1105"/>
                      <a:pt x="1507" y="1124"/>
                      <a:pt x="1569" y="1124"/>
                    </a:cubicBezTo>
                    <a:cubicBezTo>
                      <a:pt x="1605" y="1124"/>
                      <a:pt x="1639" y="1115"/>
                      <a:pt x="1672" y="1098"/>
                    </a:cubicBezTo>
                    <a:cubicBezTo>
                      <a:pt x="1705" y="1080"/>
                      <a:pt x="1732" y="1054"/>
                      <a:pt x="1754" y="1020"/>
                    </a:cubicBezTo>
                    <a:cubicBezTo>
                      <a:pt x="1775" y="985"/>
                      <a:pt x="1786" y="946"/>
                      <a:pt x="1786" y="900"/>
                    </a:cubicBezTo>
                    <a:cubicBezTo>
                      <a:pt x="1786" y="833"/>
                      <a:pt x="1768" y="780"/>
                      <a:pt x="1731" y="742"/>
                    </a:cubicBezTo>
                    <a:cubicBezTo>
                      <a:pt x="1694" y="704"/>
                      <a:pt x="1643" y="685"/>
                      <a:pt x="1578" y="685"/>
                    </a:cubicBezTo>
                    <a:cubicBezTo>
                      <a:pt x="1566" y="685"/>
                      <a:pt x="1548" y="686"/>
                      <a:pt x="1524" y="688"/>
                    </a:cubicBezTo>
                    <a:cubicBezTo>
                      <a:pt x="1500" y="691"/>
                      <a:pt x="1485" y="692"/>
                      <a:pt x="1478" y="692"/>
                    </a:cubicBezTo>
                    <a:cubicBezTo>
                      <a:pt x="1446" y="692"/>
                      <a:pt x="1422" y="684"/>
                      <a:pt x="1404" y="668"/>
                    </a:cubicBezTo>
                    <a:cubicBezTo>
                      <a:pt x="1387" y="652"/>
                      <a:pt x="1379" y="630"/>
                      <a:pt x="1379" y="602"/>
                    </a:cubicBezTo>
                    <a:cubicBezTo>
                      <a:pt x="1379" y="575"/>
                      <a:pt x="1389" y="552"/>
                      <a:pt x="1410" y="535"/>
                    </a:cubicBezTo>
                    <a:cubicBezTo>
                      <a:pt x="1430" y="519"/>
                      <a:pt x="1461" y="510"/>
                      <a:pt x="1502" y="510"/>
                    </a:cubicBezTo>
                    <a:lnTo>
                      <a:pt x="1537" y="510"/>
                    </a:lnTo>
                    <a:close/>
                  </a:path>
                </a:pathLst>
              </a:custGeom>
              <a:solidFill>
                <a:schemeClr val="accent3"/>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nvGrpSpPr>
              <p:cNvPr id="173" name="组合 172"/>
              <p:cNvGrpSpPr/>
              <p:nvPr/>
            </p:nvGrpSpPr>
            <p:grpSpPr>
              <a:xfrm rot="5400000">
                <a:off x="4514226" y="6134508"/>
                <a:ext cx="101271" cy="157146"/>
                <a:chOff x="2723018" y="5478130"/>
                <a:chExt cx="101271" cy="157146"/>
              </a:xfrm>
            </p:grpSpPr>
            <p:sp>
              <p:nvSpPr>
                <p:cNvPr id="175" name="Freeform 2145"/>
                <p:cNvSpPr/>
                <p:nvPr/>
              </p:nvSpPr>
              <p:spPr bwMode="auto">
                <a:xfrm>
                  <a:off x="2723018" y="5478130"/>
                  <a:ext cx="101271" cy="104764"/>
                </a:xfrm>
                <a:custGeom>
                  <a:avLst/>
                  <a:gdLst>
                    <a:gd name="T0" fmla="*/ 0 w 418"/>
                    <a:gd name="T1" fmla="*/ 0 h 433"/>
                    <a:gd name="T2" fmla="*/ 6 w 418"/>
                    <a:gd name="T3" fmla="*/ 210 h 433"/>
                    <a:gd name="T4" fmla="*/ 274 w 418"/>
                    <a:gd name="T5" fmla="*/ 433 h 433"/>
                    <a:gd name="T6" fmla="*/ 418 w 418"/>
                    <a:gd name="T7" fmla="*/ 315 h 433"/>
                    <a:gd name="T8" fmla="*/ 0 w 418"/>
                    <a:gd name="T9" fmla="*/ 0 h 433"/>
                  </a:gdLst>
                  <a:ahLst/>
                  <a:cxnLst>
                    <a:cxn ang="0">
                      <a:pos x="T0" y="T1"/>
                    </a:cxn>
                    <a:cxn ang="0">
                      <a:pos x="T2" y="T3"/>
                    </a:cxn>
                    <a:cxn ang="0">
                      <a:pos x="T4" y="T5"/>
                    </a:cxn>
                    <a:cxn ang="0">
                      <a:pos x="T6" y="T7"/>
                    </a:cxn>
                    <a:cxn ang="0">
                      <a:pos x="T8" y="T9"/>
                    </a:cxn>
                  </a:cxnLst>
                  <a:rect l="0" t="0" r="r" b="b"/>
                  <a:pathLst>
                    <a:path w="418" h="433">
                      <a:moveTo>
                        <a:pt x="0" y="0"/>
                      </a:moveTo>
                      <a:lnTo>
                        <a:pt x="6" y="210"/>
                      </a:lnTo>
                      <a:lnTo>
                        <a:pt x="274" y="433"/>
                      </a:lnTo>
                      <a:lnTo>
                        <a:pt x="418" y="315"/>
                      </a:lnTo>
                      <a:lnTo>
                        <a:pt x="0" y="0"/>
                      </a:lnTo>
                      <a:close/>
                    </a:path>
                  </a:pathLst>
                </a:custGeom>
                <a:solidFill>
                  <a:schemeClr val="accent3"/>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76" name="Freeform 2146"/>
                <p:cNvSpPr/>
                <p:nvPr/>
              </p:nvSpPr>
              <p:spPr bwMode="auto">
                <a:xfrm>
                  <a:off x="2723018" y="5528184"/>
                  <a:ext cx="101271" cy="107092"/>
                </a:xfrm>
                <a:custGeom>
                  <a:avLst/>
                  <a:gdLst>
                    <a:gd name="T0" fmla="*/ 275 w 418"/>
                    <a:gd name="T1" fmla="*/ 0 h 446"/>
                    <a:gd name="T2" fmla="*/ 0 w 418"/>
                    <a:gd name="T3" fmla="*/ 243 h 446"/>
                    <a:gd name="T4" fmla="*/ 6 w 418"/>
                    <a:gd name="T5" fmla="*/ 446 h 446"/>
                    <a:gd name="T6" fmla="*/ 418 w 418"/>
                    <a:gd name="T7" fmla="*/ 108 h 446"/>
                    <a:gd name="T8" fmla="*/ 275 w 418"/>
                    <a:gd name="T9" fmla="*/ 0 h 446"/>
                  </a:gdLst>
                  <a:ahLst/>
                  <a:cxnLst>
                    <a:cxn ang="0">
                      <a:pos x="T0" y="T1"/>
                    </a:cxn>
                    <a:cxn ang="0">
                      <a:pos x="T2" y="T3"/>
                    </a:cxn>
                    <a:cxn ang="0">
                      <a:pos x="T4" y="T5"/>
                    </a:cxn>
                    <a:cxn ang="0">
                      <a:pos x="T6" y="T7"/>
                    </a:cxn>
                    <a:cxn ang="0">
                      <a:pos x="T8" y="T9"/>
                    </a:cxn>
                  </a:cxnLst>
                  <a:rect l="0" t="0" r="r" b="b"/>
                  <a:pathLst>
                    <a:path w="418" h="446">
                      <a:moveTo>
                        <a:pt x="275" y="0"/>
                      </a:moveTo>
                      <a:lnTo>
                        <a:pt x="0" y="243"/>
                      </a:lnTo>
                      <a:lnTo>
                        <a:pt x="6" y="446"/>
                      </a:lnTo>
                      <a:lnTo>
                        <a:pt x="418" y="108"/>
                      </a:lnTo>
                      <a:lnTo>
                        <a:pt x="275" y="0"/>
                      </a:lnTo>
                      <a:close/>
                    </a:path>
                  </a:pathLst>
                </a:custGeom>
                <a:solidFill>
                  <a:schemeClr val="accent3"/>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174" name="Text Box 16"/>
              <p:cNvSpPr txBox="1">
                <a:spLocks noChangeArrowheads="1"/>
              </p:cNvSpPr>
              <p:nvPr/>
            </p:nvSpPr>
            <p:spPr bwMode="auto">
              <a:xfrm>
                <a:off x="3743335" y="6282471"/>
                <a:ext cx="1467943" cy="359757"/>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00" dirty="0">
                    <a:solidFill>
                      <a:schemeClr val="tx1"/>
                    </a:solidFill>
                    <a:latin typeface="Agency FB" panose="020B0503020202020204" pitchFamily="34" charset="0"/>
                    <a:ea typeface="微软雅黑" panose="020B0503020204020204" charset="-122"/>
                    <a:sym typeface="Agency FB" panose="020B0503020202020204" pitchFamily="34" charset="0"/>
                  </a:rPr>
                  <a:t>要点详细内容</a:t>
                </a:r>
                <a:r>
                  <a:rPr lang="en-US" altLang="zh-CN" sz="1800" dirty="0">
                    <a:solidFill>
                      <a:schemeClr val="tx1"/>
                    </a:solidFill>
                    <a:latin typeface="Agency FB" panose="020B0503020202020204" pitchFamily="34" charset="0"/>
                    <a:ea typeface="微软雅黑" panose="020B0503020204020204" charset="-122"/>
                    <a:sym typeface="Agency FB" panose="020B0503020202020204" pitchFamily="34" charset="0"/>
                  </a:rPr>
                  <a:t>3</a:t>
                </a:r>
                <a:endParaRPr lang="zh-CN" altLang="en-US" sz="1800" dirty="0">
                  <a:solidFill>
                    <a:schemeClr val="tx1"/>
                  </a:solidFill>
                  <a:latin typeface="Agency FB" panose="020B0503020202020204" pitchFamily="34" charset="0"/>
                  <a:ea typeface="微软雅黑" panose="020B0503020204020204" charset="-122"/>
                  <a:sym typeface="Agency FB" panose="020B0503020202020204" pitchFamily="34" charset="0"/>
                </a:endParaRPr>
              </a:p>
            </p:txBody>
          </p:sp>
        </p:grpSp>
      </p:grpSp>
      <p:grpSp>
        <p:nvGrpSpPr>
          <p:cNvPr id="141" name="组合 140"/>
          <p:cNvGrpSpPr/>
          <p:nvPr/>
        </p:nvGrpSpPr>
        <p:grpSpPr>
          <a:xfrm>
            <a:off x="1206933" y="2821928"/>
            <a:ext cx="4415126" cy="2259109"/>
            <a:chOff x="682995" y="3536640"/>
            <a:chExt cx="3795655" cy="1790016"/>
          </a:xfrm>
        </p:grpSpPr>
        <p:grpSp>
          <p:nvGrpSpPr>
            <p:cNvPr id="157" name="组合 156"/>
            <p:cNvGrpSpPr/>
            <p:nvPr/>
          </p:nvGrpSpPr>
          <p:grpSpPr>
            <a:xfrm>
              <a:off x="3356085" y="3536640"/>
              <a:ext cx="1122565" cy="1790016"/>
              <a:chOff x="2921000" y="3493576"/>
              <a:chExt cx="1288579" cy="2054738"/>
            </a:xfrm>
          </p:grpSpPr>
          <p:grpSp>
            <p:nvGrpSpPr>
              <p:cNvPr id="165" name="组合 164"/>
              <p:cNvGrpSpPr/>
              <p:nvPr/>
            </p:nvGrpSpPr>
            <p:grpSpPr>
              <a:xfrm>
                <a:off x="2921000" y="3493576"/>
                <a:ext cx="1288579" cy="2054738"/>
                <a:chOff x="2921000" y="3493576"/>
                <a:chExt cx="1288579" cy="2054738"/>
              </a:xfrm>
            </p:grpSpPr>
            <p:sp>
              <p:nvSpPr>
                <p:cNvPr id="167" name="Freeform 12"/>
                <p:cNvSpPr/>
                <p:nvPr/>
              </p:nvSpPr>
              <p:spPr bwMode="auto">
                <a:xfrm>
                  <a:off x="2921000" y="4194176"/>
                  <a:ext cx="1277937" cy="1354138"/>
                </a:xfrm>
                <a:custGeom>
                  <a:avLst/>
                  <a:gdLst>
                    <a:gd name="T0" fmla="*/ 2664 w 3892"/>
                    <a:gd name="T1" fmla="*/ 0 h 4126"/>
                    <a:gd name="T2" fmla="*/ 0 w 3892"/>
                    <a:gd name="T3" fmla="*/ 2126 h 4126"/>
                    <a:gd name="T4" fmla="*/ 0 w 3892"/>
                    <a:gd name="T5" fmla="*/ 4126 h 4126"/>
                    <a:gd name="T6" fmla="*/ 3892 w 3892"/>
                    <a:gd name="T7" fmla="*/ 985 h 4126"/>
                    <a:gd name="T8" fmla="*/ 2664 w 3892"/>
                    <a:gd name="T9" fmla="*/ 0 h 4126"/>
                  </a:gdLst>
                  <a:ahLst/>
                  <a:cxnLst>
                    <a:cxn ang="0">
                      <a:pos x="T0" y="T1"/>
                    </a:cxn>
                    <a:cxn ang="0">
                      <a:pos x="T2" y="T3"/>
                    </a:cxn>
                    <a:cxn ang="0">
                      <a:pos x="T4" y="T5"/>
                    </a:cxn>
                    <a:cxn ang="0">
                      <a:pos x="T6" y="T7"/>
                    </a:cxn>
                    <a:cxn ang="0">
                      <a:pos x="T8" y="T9"/>
                    </a:cxn>
                  </a:cxnLst>
                  <a:rect l="0" t="0" r="r" b="b"/>
                  <a:pathLst>
                    <a:path w="3892" h="4126">
                      <a:moveTo>
                        <a:pt x="2664" y="0"/>
                      </a:moveTo>
                      <a:lnTo>
                        <a:pt x="0" y="2126"/>
                      </a:lnTo>
                      <a:lnTo>
                        <a:pt x="0" y="4126"/>
                      </a:lnTo>
                      <a:lnTo>
                        <a:pt x="3892" y="985"/>
                      </a:lnTo>
                      <a:lnTo>
                        <a:pt x="2664" y="0"/>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68" name="Freeform 12"/>
                <p:cNvSpPr/>
                <p:nvPr/>
              </p:nvSpPr>
              <p:spPr bwMode="auto">
                <a:xfrm>
                  <a:off x="2923090" y="4193632"/>
                  <a:ext cx="1277937" cy="1354138"/>
                </a:xfrm>
                <a:custGeom>
                  <a:avLst/>
                  <a:gdLst>
                    <a:gd name="T0" fmla="*/ 2664 w 3892"/>
                    <a:gd name="T1" fmla="*/ 0 h 4126"/>
                    <a:gd name="T2" fmla="*/ 0 w 3892"/>
                    <a:gd name="T3" fmla="*/ 2126 h 4126"/>
                    <a:gd name="T4" fmla="*/ 0 w 3892"/>
                    <a:gd name="T5" fmla="*/ 4126 h 4126"/>
                    <a:gd name="T6" fmla="*/ 3892 w 3892"/>
                    <a:gd name="T7" fmla="*/ 985 h 4126"/>
                    <a:gd name="T8" fmla="*/ 2664 w 3892"/>
                    <a:gd name="T9" fmla="*/ 0 h 4126"/>
                  </a:gdLst>
                  <a:ahLst/>
                  <a:cxnLst>
                    <a:cxn ang="0">
                      <a:pos x="T0" y="T1"/>
                    </a:cxn>
                    <a:cxn ang="0">
                      <a:pos x="T2" y="T3"/>
                    </a:cxn>
                    <a:cxn ang="0">
                      <a:pos x="T4" y="T5"/>
                    </a:cxn>
                    <a:cxn ang="0">
                      <a:pos x="T6" y="T7"/>
                    </a:cxn>
                    <a:cxn ang="0">
                      <a:pos x="T8" y="T9"/>
                    </a:cxn>
                  </a:cxnLst>
                  <a:rect l="0" t="0" r="r" b="b"/>
                  <a:pathLst>
                    <a:path w="3892" h="4126">
                      <a:moveTo>
                        <a:pt x="2664" y="0"/>
                      </a:moveTo>
                      <a:lnTo>
                        <a:pt x="0" y="2126"/>
                      </a:lnTo>
                      <a:lnTo>
                        <a:pt x="0" y="4126"/>
                      </a:lnTo>
                      <a:lnTo>
                        <a:pt x="3892" y="985"/>
                      </a:lnTo>
                      <a:lnTo>
                        <a:pt x="2664" y="0"/>
                      </a:ln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69" name="Freeform 11"/>
                <p:cNvSpPr/>
                <p:nvPr/>
              </p:nvSpPr>
              <p:spPr bwMode="auto">
                <a:xfrm>
                  <a:off x="2931642" y="3493576"/>
                  <a:ext cx="1277937" cy="1355725"/>
                </a:xfrm>
                <a:custGeom>
                  <a:avLst/>
                  <a:gdLst>
                    <a:gd name="T0" fmla="*/ 2664 w 3892"/>
                    <a:gd name="T1" fmla="*/ 4126 h 4126"/>
                    <a:gd name="T2" fmla="*/ 0 w 3892"/>
                    <a:gd name="T3" fmla="*/ 2000 h 4126"/>
                    <a:gd name="T4" fmla="*/ 0 w 3892"/>
                    <a:gd name="T5" fmla="*/ 0 h 4126"/>
                    <a:gd name="T6" fmla="*/ 3892 w 3892"/>
                    <a:gd name="T7" fmla="*/ 3131 h 4126"/>
                    <a:gd name="T8" fmla="*/ 2664 w 3892"/>
                    <a:gd name="T9" fmla="*/ 4126 h 4126"/>
                  </a:gdLst>
                  <a:ahLst/>
                  <a:cxnLst>
                    <a:cxn ang="0">
                      <a:pos x="T0" y="T1"/>
                    </a:cxn>
                    <a:cxn ang="0">
                      <a:pos x="T2" y="T3"/>
                    </a:cxn>
                    <a:cxn ang="0">
                      <a:pos x="T4" y="T5"/>
                    </a:cxn>
                    <a:cxn ang="0">
                      <a:pos x="T6" y="T7"/>
                    </a:cxn>
                    <a:cxn ang="0">
                      <a:pos x="T8" y="T9"/>
                    </a:cxn>
                  </a:cxnLst>
                  <a:rect l="0" t="0" r="r" b="b"/>
                  <a:pathLst>
                    <a:path w="3892" h="4126">
                      <a:moveTo>
                        <a:pt x="2664" y="4126"/>
                      </a:moveTo>
                      <a:lnTo>
                        <a:pt x="0" y="2000"/>
                      </a:lnTo>
                      <a:lnTo>
                        <a:pt x="0" y="0"/>
                      </a:lnTo>
                      <a:lnTo>
                        <a:pt x="3892" y="3131"/>
                      </a:lnTo>
                      <a:lnTo>
                        <a:pt x="2664" y="4126"/>
                      </a:ln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166" name="Freeform 2138"/>
              <p:cNvSpPr>
                <a:spLocks noEditPoints="1"/>
              </p:cNvSpPr>
              <p:nvPr/>
            </p:nvSpPr>
            <p:spPr bwMode="auto">
              <a:xfrm rot="2285087">
                <a:off x="3704156" y="4399026"/>
                <a:ext cx="216000" cy="154800"/>
              </a:xfrm>
              <a:custGeom>
                <a:avLst/>
                <a:gdLst>
                  <a:gd name="T0" fmla="*/ 882 w 2070"/>
                  <a:gd name="T1" fmla="*/ 660 h 1301"/>
                  <a:gd name="T2" fmla="*/ 864 w 2070"/>
                  <a:gd name="T3" fmla="*/ 903 h 1301"/>
                  <a:gd name="T4" fmla="*/ 801 w 2070"/>
                  <a:gd name="T5" fmla="*/ 1087 h 1301"/>
                  <a:gd name="T6" fmla="*/ 649 w 2070"/>
                  <a:gd name="T7" fmla="*/ 1244 h 1301"/>
                  <a:gd name="T8" fmla="*/ 442 w 2070"/>
                  <a:gd name="T9" fmla="*/ 1299 h 1301"/>
                  <a:gd name="T10" fmla="*/ 208 w 2070"/>
                  <a:gd name="T11" fmla="*/ 1225 h 1301"/>
                  <a:gd name="T12" fmla="*/ 51 w 2070"/>
                  <a:gd name="T13" fmla="*/ 1020 h 1301"/>
                  <a:gd name="T14" fmla="*/ 12 w 2070"/>
                  <a:gd name="T15" fmla="*/ 862 h 1301"/>
                  <a:gd name="T16" fmla="*/ 0 w 2070"/>
                  <a:gd name="T17" fmla="*/ 674 h 1301"/>
                  <a:gd name="T18" fmla="*/ 14 w 2070"/>
                  <a:gd name="T19" fmla="*/ 440 h 1301"/>
                  <a:gd name="T20" fmla="*/ 56 w 2070"/>
                  <a:gd name="T21" fmla="*/ 261 h 1301"/>
                  <a:gd name="T22" fmla="*/ 204 w 2070"/>
                  <a:gd name="T23" fmla="*/ 72 h 1301"/>
                  <a:gd name="T24" fmla="*/ 435 w 2070"/>
                  <a:gd name="T25" fmla="*/ 7 h 1301"/>
                  <a:gd name="T26" fmla="*/ 596 w 2070"/>
                  <a:gd name="T27" fmla="*/ 36 h 1301"/>
                  <a:gd name="T28" fmla="*/ 723 w 2070"/>
                  <a:gd name="T29" fmla="*/ 120 h 1301"/>
                  <a:gd name="T30" fmla="*/ 816 w 2070"/>
                  <a:gd name="T31" fmla="*/ 258 h 1301"/>
                  <a:gd name="T32" fmla="*/ 882 w 2070"/>
                  <a:gd name="T33" fmla="*/ 660 h 1301"/>
                  <a:gd name="T34" fmla="*/ 646 w 2070"/>
                  <a:gd name="T35" fmla="*/ 643 h 1301"/>
                  <a:gd name="T36" fmla="*/ 627 w 2070"/>
                  <a:gd name="T37" fmla="*/ 385 h 1301"/>
                  <a:gd name="T38" fmla="*/ 563 w 2070"/>
                  <a:gd name="T39" fmla="*/ 233 h 1301"/>
                  <a:gd name="T40" fmla="*/ 439 w 2070"/>
                  <a:gd name="T41" fmla="*/ 182 h 1301"/>
                  <a:gd name="T42" fmla="*/ 281 w 2070"/>
                  <a:gd name="T43" fmla="*/ 297 h 1301"/>
                  <a:gd name="T44" fmla="*/ 237 w 2070"/>
                  <a:gd name="T45" fmla="*/ 649 h 1301"/>
                  <a:gd name="T46" fmla="*/ 255 w 2070"/>
                  <a:gd name="T47" fmla="*/ 915 h 1301"/>
                  <a:gd name="T48" fmla="*/ 319 w 2070"/>
                  <a:gd name="T49" fmla="*/ 1071 h 1301"/>
                  <a:gd name="T50" fmla="*/ 441 w 2070"/>
                  <a:gd name="T51" fmla="*/ 1124 h 1301"/>
                  <a:gd name="T52" fmla="*/ 565 w 2070"/>
                  <a:gd name="T53" fmla="*/ 1069 h 1301"/>
                  <a:gd name="T54" fmla="*/ 628 w 2070"/>
                  <a:gd name="T55" fmla="*/ 911 h 1301"/>
                  <a:gd name="T56" fmla="*/ 646 w 2070"/>
                  <a:gd name="T57" fmla="*/ 643 h 1301"/>
                  <a:gd name="T58" fmla="*/ 1671 w 2070"/>
                  <a:gd name="T59" fmla="*/ 1170 h 1301"/>
                  <a:gd name="T60" fmla="*/ 1671 w 2070"/>
                  <a:gd name="T61" fmla="*/ 1010 h 1301"/>
                  <a:gd name="T62" fmla="*/ 1239 w 2070"/>
                  <a:gd name="T63" fmla="*/ 1010 h 1301"/>
                  <a:gd name="T64" fmla="*/ 1116 w 2070"/>
                  <a:gd name="T65" fmla="*/ 972 h 1301"/>
                  <a:gd name="T66" fmla="*/ 1075 w 2070"/>
                  <a:gd name="T67" fmla="*/ 872 h 1301"/>
                  <a:gd name="T68" fmla="*/ 1081 w 2070"/>
                  <a:gd name="T69" fmla="*/ 838 h 1301"/>
                  <a:gd name="T70" fmla="*/ 1099 w 2070"/>
                  <a:gd name="T71" fmla="*/ 803 h 1301"/>
                  <a:gd name="T72" fmla="*/ 1124 w 2070"/>
                  <a:gd name="T73" fmla="*/ 768 h 1301"/>
                  <a:gd name="T74" fmla="*/ 1156 w 2070"/>
                  <a:gd name="T75" fmla="*/ 725 h 1301"/>
                  <a:gd name="T76" fmla="*/ 1612 w 2070"/>
                  <a:gd name="T77" fmla="*/ 115 h 1301"/>
                  <a:gd name="T78" fmla="*/ 1686 w 2070"/>
                  <a:gd name="T79" fmla="*/ 27 h 1301"/>
                  <a:gd name="T80" fmla="*/ 1755 w 2070"/>
                  <a:gd name="T81" fmla="*/ 0 h 1301"/>
                  <a:gd name="T82" fmla="*/ 1886 w 2070"/>
                  <a:gd name="T83" fmla="*/ 150 h 1301"/>
                  <a:gd name="T84" fmla="*/ 1886 w 2070"/>
                  <a:gd name="T85" fmla="*/ 817 h 1301"/>
                  <a:gd name="T86" fmla="*/ 1923 w 2070"/>
                  <a:gd name="T87" fmla="*/ 817 h 1301"/>
                  <a:gd name="T88" fmla="*/ 2030 w 2070"/>
                  <a:gd name="T89" fmla="*/ 835 h 1301"/>
                  <a:gd name="T90" fmla="*/ 2070 w 2070"/>
                  <a:gd name="T91" fmla="*/ 914 h 1301"/>
                  <a:gd name="T92" fmla="*/ 2037 w 2070"/>
                  <a:gd name="T93" fmla="*/ 987 h 1301"/>
                  <a:gd name="T94" fmla="*/ 1939 w 2070"/>
                  <a:gd name="T95" fmla="*/ 1010 h 1301"/>
                  <a:gd name="T96" fmla="*/ 1886 w 2070"/>
                  <a:gd name="T97" fmla="*/ 1010 h 1301"/>
                  <a:gd name="T98" fmla="*/ 1886 w 2070"/>
                  <a:gd name="T99" fmla="*/ 1170 h 1301"/>
                  <a:gd name="T100" fmla="*/ 1857 w 2070"/>
                  <a:gd name="T101" fmla="*/ 1268 h 1301"/>
                  <a:gd name="T102" fmla="*/ 1779 w 2070"/>
                  <a:gd name="T103" fmla="*/ 1301 h 1301"/>
                  <a:gd name="T104" fmla="*/ 1701 w 2070"/>
                  <a:gd name="T105" fmla="*/ 1267 h 1301"/>
                  <a:gd name="T106" fmla="*/ 1671 w 2070"/>
                  <a:gd name="T107" fmla="*/ 1170 h 1301"/>
                  <a:gd name="T108" fmla="*/ 1301 w 2070"/>
                  <a:gd name="T109" fmla="*/ 817 h 1301"/>
                  <a:gd name="T110" fmla="*/ 1671 w 2070"/>
                  <a:gd name="T111" fmla="*/ 817 h 1301"/>
                  <a:gd name="T112" fmla="*/ 1671 w 2070"/>
                  <a:gd name="T113" fmla="*/ 316 h 1301"/>
                  <a:gd name="T114" fmla="*/ 1301 w 2070"/>
                  <a:gd name="T115" fmla="*/ 817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0" h="1301">
                    <a:moveTo>
                      <a:pt x="882" y="660"/>
                    </a:moveTo>
                    <a:cubicBezTo>
                      <a:pt x="882" y="754"/>
                      <a:pt x="876" y="835"/>
                      <a:pt x="864" y="903"/>
                    </a:cubicBezTo>
                    <a:cubicBezTo>
                      <a:pt x="853" y="970"/>
                      <a:pt x="832" y="1032"/>
                      <a:pt x="801" y="1087"/>
                    </a:cubicBezTo>
                    <a:cubicBezTo>
                      <a:pt x="762" y="1155"/>
                      <a:pt x="711" y="1207"/>
                      <a:pt x="649" y="1244"/>
                    </a:cubicBezTo>
                    <a:cubicBezTo>
                      <a:pt x="587" y="1280"/>
                      <a:pt x="518" y="1299"/>
                      <a:pt x="442" y="1299"/>
                    </a:cubicBezTo>
                    <a:cubicBezTo>
                      <a:pt x="355" y="1299"/>
                      <a:pt x="277" y="1274"/>
                      <a:pt x="208" y="1225"/>
                    </a:cubicBezTo>
                    <a:cubicBezTo>
                      <a:pt x="138" y="1175"/>
                      <a:pt x="86" y="1107"/>
                      <a:pt x="51" y="1020"/>
                    </a:cubicBezTo>
                    <a:cubicBezTo>
                      <a:pt x="33" y="972"/>
                      <a:pt x="21" y="919"/>
                      <a:pt x="12" y="862"/>
                    </a:cubicBezTo>
                    <a:cubicBezTo>
                      <a:pt x="4" y="804"/>
                      <a:pt x="0" y="742"/>
                      <a:pt x="0" y="674"/>
                    </a:cubicBezTo>
                    <a:cubicBezTo>
                      <a:pt x="0" y="588"/>
                      <a:pt x="4" y="510"/>
                      <a:pt x="14" y="440"/>
                    </a:cubicBezTo>
                    <a:cubicBezTo>
                      <a:pt x="23" y="371"/>
                      <a:pt x="37" y="311"/>
                      <a:pt x="56" y="261"/>
                    </a:cubicBezTo>
                    <a:cubicBezTo>
                      <a:pt x="91" y="178"/>
                      <a:pt x="140" y="116"/>
                      <a:pt x="204" y="72"/>
                    </a:cubicBezTo>
                    <a:cubicBezTo>
                      <a:pt x="269" y="29"/>
                      <a:pt x="346" y="7"/>
                      <a:pt x="435" y="7"/>
                    </a:cubicBezTo>
                    <a:cubicBezTo>
                      <a:pt x="495" y="7"/>
                      <a:pt x="548" y="17"/>
                      <a:pt x="596" y="36"/>
                    </a:cubicBezTo>
                    <a:cubicBezTo>
                      <a:pt x="645" y="55"/>
                      <a:pt x="687" y="83"/>
                      <a:pt x="723" y="120"/>
                    </a:cubicBezTo>
                    <a:cubicBezTo>
                      <a:pt x="760" y="157"/>
                      <a:pt x="791" y="203"/>
                      <a:pt x="816" y="258"/>
                    </a:cubicBezTo>
                    <a:cubicBezTo>
                      <a:pt x="860" y="352"/>
                      <a:pt x="882" y="487"/>
                      <a:pt x="882" y="660"/>
                    </a:cubicBezTo>
                    <a:close/>
                    <a:moveTo>
                      <a:pt x="646" y="643"/>
                    </a:moveTo>
                    <a:cubicBezTo>
                      <a:pt x="646" y="538"/>
                      <a:pt x="639" y="452"/>
                      <a:pt x="627" y="385"/>
                    </a:cubicBezTo>
                    <a:cubicBezTo>
                      <a:pt x="614" y="318"/>
                      <a:pt x="593" y="267"/>
                      <a:pt x="563" y="233"/>
                    </a:cubicBezTo>
                    <a:cubicBezTo>
                      <a:pt x="533" y="199"/>
                      <a:pt x="492" y="182"/>
                      <a:pt x="439" y="182"/>
                    </a:cubicBezTo>
                    <a:cubicBezTo>
                      <a:pt x="363" y="182"/>
                      <a:pt x="310" y="220"/>
                      <a:pt x="281" y="297"/>
                    </a:cubicBezTo>
                    <a:cubicBezTo>
                      <a:pt x="251" y="373"/>
                      <a:pt x="237" y="490"/>
                      <a:pt x="237" y="649"/>
                    </a:cubicBezTo>
                    <a:cubicBezTo>
                      <a:pt x="237" y="757"/>
                      <a:pt x="243" y="846"/>
                      <a:pt x="255" y="915"/>
                    </a:cubicBezTo>
                    <a:cubicBezTo>
                      <a:pt x="268" y="984"/>
                      <a:pt x="290" y="1036"/>
                      <a:pt x="319" y="1071"/>
                    </a:cubicBezTo>
                    <a:cubicBezTo>
                      <a:pt x="349" y="1106"/>
                      <a:pt x="390" y="1124"/>
                      <a:pt x="441" y="1124"/>
                    </a:cubicBezTo>
                    <a:cubicBezTo>
                      <a:pt x="494" y="1124"/>
                      <a:pt x="535" y="1106"/>
                      <a:pt x="565" y="1069"/>
                    </a:cubicBezTo>
                    <a:cubicBezTo>
                      <a:pt x="594" y="1032"/>
                      <a:pt x="616" y="980"/>
                      <a:pt x="628" y="911"/>
                    </a:cubicBezTo>
                    <a:cubicBezTo>
                      <a:pt x="640" y="843"/>
                      <a:pt x="646" y="753"/>
                      <a:pt x="646" y="643"/>
                    </a:cubicBezTo>
                    <a:close/>
                    <a:moveTo>
                      <a:pt x="1671" y="1170"/>
                    </a:moveTo>
                    <a:lnTo>
                      <a:pt x="1671" y="1010"/>
                    </a:lnTo>
                    <a:lnTo>
                      <a:pt x="1239" y="1010"/>
                    </a:lnTo>
                    <a:cubicBezTo>
                      <a:pt x="1184" y="1010"/>
                      <a:pt x="1143" y="997"/>
                      <a:pt x="1116" y="972"/>
                    </a:cubicBezTo>
                    <a:cubicBezTo>
                      <a:pt x="1089" y="948"/>
                      <a:pt x="1075" y="914"/>
                      <a:pt x="1075" y="872"/>
                    </a:cubicBezTo>
                    <a:cubicBezTo>
                      <a:pt x="1075" y="861"/>
                      <a:pt x="1077" y="850"/>
                      <a:pt x="1081" y="838"/>
                    </a:cubicBezTo>
                    <a:cubicBezTo>
                      <a:pt x="1085" y="827"/>
                      <a:pt x="1091" y="815"/>
                      <a:pt x="1099" y="803"/>
                    </a:cubicBezTo>
                    <a:cubicBezTo>
                      <a:pt x="1107" y="791"/>
                      <a:pt x="1115" y="779"/>
                      <a:pt x="1124" y="768"/>
                    </a:cubicBezTo>
                    <a:cubicBezTo>
                      <a:pt x="1133" y="756"/>
                      <a:pt x="1143" y="742"/>
                      <a:pt x="1156" y="725"/>
                    </a:cubicBezTo>
                    <a:lnTo>
                      <a:pt x="1612" y="115"/>
                    </a:lnTo>
                    <a:cubicBezTo>
                      <a:pt x="1642" y="74"/>
                      <a:pt x="1667" y="45"/>
                      <a:pt x="1686" y="27"/>
                    </a:cubicBezTo>
                    <a:cubicBezTo>
                      <a:pt x="1705" y="9"/>
                      <a:pt x="1728" y="0"/>
                      <a:pt x="1755" y="0"/>
                    </a:cubicBezTo>
                    <a:cubicBezTo>
                      <a:pt x="1843" y="0"/>
                      <a:pt x="1886" y="50"/>
                      <a:pt x="1886" y="150"/>
                    </a:cubicBezTo>
                    <a:lnTo>
                      <a:pt x="1886" y="817"/>
                    </a:lnTo>
                    <a:lnTo>
                      <a:pt x="1923" y="817"/>
                    </a:lnTo>
                    <a:cubicBezTo>
                      <a:pt x="1967" y="817"/>
                      <a:pt x="2003" y="823"/>
                      <a:pt x="2030" y="835"/>
                    </a:cubicBezTo>
                    <a:cubicBezTo>
                      <a:pt x="2056" y="847"/>
                      <a:pt x="2070" y="873"/>
                      <a:pt x="2070" y="914"/>
                    </a:cubicBezTo>
                    <a:cubicBezTo>
                      <a:pt x="2070" y="947"/>
                      <a:pt x="2059" y="972"/>
                      <a:pt x="2037" y="987"/>
                    </a:cubicBezTo>
                    <a:cubicBezTo>
                      <a:pt x="2015" y="1002"/>
                      <a:pt x="1982" y="1010"/>
                      <a:pt x="1939" y="1010"/>
                    </a:cubicBezTo>
                    <a:lnTo>
                      <a:pt x="1886" y="1010"/>
                    </a:lnTo>
                    <a:lnTo>
                      <a:pt x="1886" y="1170"/>
                    </a:lnTo>
                    <a:cubicBezTo>
                      <a:pt x="1886" y="1214"/>
                      <a:pt x="1876" y="1247"/>
                      <a:pt x="1857" y="1268"/>
                    </a:cubicBezTo>
                    <a:cubicBezTo>
                      <a:pt x="1837" y="1290"/>
                      <a:pt x="1811" y="1301"/>
                      <a:pt x="1779" y="1301"/>
                    </a:cubicBezTo>
                    <a:cubicBezTo>
                      <a:pt x="1747" y="1301"/>
                      <a:pt x="1720" y="1289"/>
                      <a:pt x="1701" y="1267"/>
                    </a:cubicBezTo>
                    <a:cubicBezTo>
                      <a:pt x="1681" y="1245"/>
                      <a:pt x="1671" y="1213"/>
                      <a:pt x="1671" y="1170"/>
                    </a:cubicBezTo>
                    <a:close/>
                    <a:moveTo>
                      <a:pt x="1301" y="817"/>
                    </a:moveTo>
                    <a:lnTo>
                      <a:pt x="1671" y="817"/>
                    </a:lnTo>
                    <a:lnTo>
                      <a:pt x="1671" y="316"/>
                    </a:lnTo>
                    <a:lnTo>
                      <a:pt x="1301" y="817"/>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effectLst>
                    <a:innerShdw blurRad="114300">
                      <a:prstClr val="black"/>
                    </a:innerShdw>
                  </a:effectLst>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158" name="组合 157"/>
            <p:cNvGrpSpPr/>
            <p:nvPr/>
          </p:nvGrpSpPr>
          <p:grpSpPr>
            <a:xfrm>
              <a:off x="682995" y="4195386"/>
              <a:ext cx="2550438" cy="432824"/>
              <a:chOff x="682995" y="4195386"/>
              <a:chExt cx="2550438" cy="432824"/>
            </a:xfrm>
          </p:grpSpPr>
          <p:sp>
            <p:nvSpPr>
              <p:cNvPr id="159" name="Freeform 2138"/>
              <p:cNvSpPr>
                <a:spLocks noEditPoints="1"/>
              </p:cNvSpPr>
              <p:nvPr/>
            </p:nvSpPr>
            <p:spPr bwMode="auto">
              <a:xfrm>
                <a:off x="2735223" y="4315083"/>
                <a:ext cx="498210" cy="313127"/>
              </a:xfrm>
              <a:custGeom>
                <a:avLst/>
                <a:gdLst>
                  <a:gd name="T0" fmla="*/ 882 w 2070"/>
                  <a:gd name="T1" fmla="*/ 660 h 1301"/>
                  <a:gd name="T2" fmla="*/ 864 w 2070"/>
                  <a:gd name="T3" fmla="*/ 903 h 1301"/>
                  <a:gd name="T4" fmla="*/ 801 w 2070"/>
                  <a:gd name="T5" fmla="*/ 1087 h 1301"/>
                  <a:gd name="T6" fmla="*/ 649 w 2070"/>
                  <a:gd name="T7" fmla="*/ 1244 h 1301"/>
                  <a:gd name="T8" fmla="*/ 442 w 2070"/>
                  <a:gd name="T9" fmla="*/ 1299 h 1301"/>
                  <a:gd name="T10" fmla="*/ 208 w 2070"/>
                  <a:gd name="T11" fmla="*/ 1225 h 1301"/>
                  <a:gd name="T12" fmla="*/ 51 w 2070"/>
                  <a:gd name="T13" fmla="*/ 1020 h 1301"/>
                  <a:gd name="T14" fmla="*/ 12 w 2070"/>
                  <a:gd name="T15" fmla="*/ 862 h 1301"/>
                  <a:gd name="T16" fmla="*/ 0 w 2070"/>
                  <a:gd name="T17" fmla="*/ 674 h 1301"/>
                  <a:gd name="T18" fmla="*/ 14 w 2070"/>
                  <a:gd name="T19" fmla="*/ 440 h 1301"/>
                  <a:gd name="T20" fmla="*/ 56 w 2070"/>
                  <a:gd name="T21" fmla="*/ 261 h 1301"/>
                  <a:gd name="T22" fmla="*/ 204 w 2070"/>
                  <a:gd name="T23" fmla="*/ 72 h 1301"/>
                  <a:gd name="T24" fmla="*/ 435 w 2070"/>
                  <a:gd name="T25" fmla="*/ 7 h 1301"/>
                  <a:gd name="T26" fmla="*/ 596 w 2070"/>
                  <a:gd name="T27" fmla="*/ 36 h 1301"/>
                  <a:gd name="T28" fmla="*/ 723 w 2070"/>
                  <a:gd name="T29" fmla="*/ 120 h 1301"/>
                  <a:gd name="T30" fmla="*/ 816 w 2070"/>
                  <a:gd name="T31" fmla="*/ 258 h 1301"/>
                  <a:gd name="T32" fmla="*/ 882 w 2070"/>
                  <a:gd name="T33" fmla="*/ 660 h 1301"/>
                  <a:gd name="T34" fmla="*/ 646 w 2070"/>
                  <a:gd name="T35" fmla="*/ 643 h 1301"/>
                  <a:gd name="T36" fmla="*/ 627 w 2070"/>
                  <a:gd name="T37" fmla="*/ 385 h 1301"/>
                  <a:gd name="T38" fmla="*/ 563 w 2070"/>
                  <a:gd name="T39" fmla="*/ 233 h 1301"/>
                  <a:gd name="T40" fmla="*/ 439 w 2070"/>
                  <a:gd name="T41" fmla="*/ 182 h 1301"/>
                  <a:gd name="T42" fmla="*/ 281 w 2070"/>
                  <a:gd name="T43" fmla="*/ 297 h 1301"/>
                  <a:gd name="T44" fmla="*/ 237 w 2070"/>
                  <a:gd name="T45" fmla="*/ 649 h 1301"/>
                  <a:gd name="T46" fmla="*/ 255 w 2070"/>
                  <a:gd name="T47" fmla="*/ 915 h 1301"/>
                  <a:gd name="T48" fmla="*/ 319 w 2070"/>
                  <a:gd name="T49" fmla="*/ 1071 h 1301"/>
                  <a:gd name="T50" fmla="*/ 441 w 2070"/>
                  <a:gd name="T51" fmla="*/ 1124 h 1301"/>
                  <a:gd name="T52" fmla="*/ 565 w 2070"/>
                  <a:gd name="T53" fmla="*/ 1069 h 1301"/>
                  <a:gd name="T54" fmla="*/ 628 w 2070"/>
                  <a:gd name="T55" fmla="*/ 911 h 1301"/>
                  <a:gd name="T56" fmla="*/ 646 w 2070"/>
                  <a:gd name="T57" fmla="*/ 643 h 1301"/>
                  <a:gd name="T58" fmla="*/ 1671 w 2070"/>
                  <a:gd name="T59" fmla="*/ 1170 h 1301"/>
                  <a:gd name="T60" fmla="*/ 1671 w 2070"/>
                  <a:gd name="T61" fmla="*/ 1010 h 1301"/>
                  <a:gd name="T62" fmla="*/ 1239 w 2070"/>
                  <a:gd name="T63" fmla="*/ 1010 h 1301"/>
                  <a:gd name="T64" fmla="*/ 1116 w 2070"/>
                  <a:gd name="T65" fmla="*/ 972 h 1301"/>
                  <a:gd name="T66" fmla="*/ 1075 w 2070"/>
                  <a:gd name="T67" fmla="*/ 872 h 1301"/>
                  <a:gd name="T68" fmla="*/ 1081 w 2070"/>
                  <a:gd name="T69" fmla="*/ 838 h 1301"/>
                  <a:gd name="T70" fmla="*/ 1099 w 2070"/>
                  <a:gd name="T71" fmla="*/ 803 h 1301"/>
                  <a:gd name="T72" fmla="*/ 1124 w 2070"/>
                  <a:gd name="T73" fmla="*/ 768 h 1301"/>
                  <a:gd name="T74" fmla="*/ 1156 w 2070"/>
                  <a:gd name="T75" fmla="*/ 725 h 1301"/>
                  <a:gd name="T76" fmla="*/ 1612 w 2070"/>
                  <a:gd name="T77" fmla="*/ 115 h 1301"/>
                  <a:gd name="T78" fmla="*/ 1686 w 2070"/>
                  <a:gd name="T79" fmla="*/ 27 h 1301"/>
                  <a:gd name="T80" fmla="*/ 1755 w 2070"/>
                  <a:gd name="T81" fmla="*/ 0 h 1301"/>
                  <a:gd name="T82" fmla="*/ 1886 w 2070"/>
                  <a:gd name="T83" fmla="*/ 150 h 1301"/>
                  <a:gd name="T84" fmla="*/ 1886 w 2070"/>
                  <a:gd name="T85" fmla="*/ 817 h 1301"/>
                  <a:gd name="T86" fmla="*/ 1923 w 2070"/>
                  <a:gd name="T87" fmla="*/ 817 h 1301"/>
                  <a:gd name="T88" fmla="*/ 2030 w 2070"/>
                  <a:gd name="T89" fmla="*/ 835 h 1301"/>
                  <a:gd name="T90" fmla="*/ 2070 w 2070"/>
                  <a:gd name="T91" fmla="*/ 914 h 1301"/>
                  <a:gd name="T92" fmla="*/ 2037 w 2070"/>
                  <a:gd name="T93" fmla="*/ 987 h 1301"/>
                  <a:gd name="T94" fmla="*/ 1939 w 2070"/>
                  <a:gd name="T95" fmla="*/ 1010 h 1301"/>
                  <a:gd name="T96" fmla="*/ 1886 w 2070"/>
                  <a:gd name="T97" fmla="*/ 1010 h 1301"/>
                  <a:gd name="T98" fmla="*/ 1886 w 2070"/>
                  <a:gd name="T99" fmla="*/ 1170 h 1301"/>
                  <a:gd name="T100" fmla="*/ 1857 w 2070"/>
                  <a:gd name="T101" fmla="*/ 1268 h 1301"/>
                  <a:gd name="T102" fmla="*/ 1779 w 2070"/>
                  <a:gd name="T103" fmla="*/ 1301 h 1301"/>
                  <a:gd name="T104" fmla="*/ 1701 w 2070"/>
                  <a:gd name="T105" fmla="*/ 1267 h 1301"/>
                  <a:gd name="T106" fmla="*/ 1671 w 2070"/>
                  <a:gd name="T107" fmla="*/ 1170 h 1301"/>
                  <a:gd name="T108" fmla="*/ 1301 w 2070"/>
                  <a:gd name="T109" fmla="*/ 817 h 1301"/>
                  <a:gd name="T110" fmla="*/ 1671 w 2070"/>
                  <a:gd name="T111" fmla="*/ 817 h 1301"/>
                  <a:gd name="T112" fmla="*/ 1671 w 2070"/>
                  <a:gd name="T113" fmla="*/ 316 h 1301"/>
                  <a:gd name="T114" fmla="*/ 1301 w 2070"/>
                  <a:gd name="T115" fmla="*/ 817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0" h="1301">
                    <a:moveTo>
                      <a:pt x="882" y="660"/>
                    </a:moveTo>
                    <a:cubicBezTo>
                      <a:pt x="882" y="754"/>
                      <a:pt x="876" y="835"/>
                      <a:pt x="864" y="903"/>
                    </a:cubicBezTo>
                    <a:cubicBezTo>
                      <a:pt x="853" y="970"/>
                      <a:pt x="832" y="1032"/>
                      <a:pt x="801" y="1087"/>
                    </a:cubicBezTo>
                    <a:cubicBezTo>
                      <a:pt x="762" y="1155"/>
                      <a:pt x="711" y="1207"/>
                      <a:pt x="649" y="1244"/>
                    </a:cubicBezTo>
                    <a:cubicBezTo>
                      <a:pt x="587" y="1280"/>
                      <a:pt x="518" y="1299"/>
                      <a:pt x="442" y="1299"/>
                    </a:cubicBezTo>
                    <a:cubicBezTo>
                      <a:pt x="355" y="1299"/>
                      <a:pt x="277" y="1274"/>
                      <a:pt x="208" y="1225"/>
                    </a:cubicBezTo>
                    <a:cubicBezTo>
                      <a:pt x="138" y="1175"/>
                      <a:pt x="86" y="1107"/>
                      <a:pt x="51" y="1020"/>
                    </a:cubicBezTo>
                    <a:cubicBezTo>
                      <a:pt x="33" y="972"/>
                      <a:pt x="21" y="919"/>
                      <a:pt x="12" y="862"/>
                    </a:cubicBezTo>
                    <a:cubicBezTo>
                      <a:pt x="4" y="804"/>
                      <a:pt x="0" y="742"/>
                      <a:pt x="0" y="674"/>
                    </a:cubicBezTo>
                    <a:cubicBezTo>
                      <a:pt x="0" y="588"/>
                      <a:pt x="4" y="510"/>
                      <a:pt x="14" y="440"/>
                    </a:cubicBezTo>
                    <a:cubicBezTo>
                      <a:pt x="23" y="371"/>
                      <a:pt x="37" y="311"/>
                      <a:pt x="56" y="261"/>
                    </a:cubicBezTo>
                    <a:cubicBezTo>
                      <a:pt x="91" y="178"/>
                      <a:pt x="140" y="116"/>
                      <a:pt x="204" y="72"/>
                    </a:cubicBezTo>
                    <a:cubicBezTo>
                      <a:pt x="269" y="29"/>
                      <a:pt x="346" y="7"/>
                      <a:pt x="435" y="7"/>
                    </a:cubicBezTo>
                    <a:cubicBezTo>
                      <a:pt x="495" y="7"/>
                      <a:pt x="548" y="17"/>
                      <a:pt x="596" y="36"/>
                    </a:cubicBezTo>
                    <a:cubicBezTo>
                      <a:pt x="645" y="55"/>
                      <a:pt x="687" y="83"/>
                      <a:pt x="723" y="120"/>
                    </a:cubicBezTo>
                    <a:cubicBezTo>
                      <a:pt x="760" y="157"/>
                      <a:pt x="791" y="203"/>
                      <a:pt x="816" y="258"/>
                    </a:cubicBezTo>
                    <a:cubicBezTo>
                      <a:pt x="860" y="352"/>
                      <a:pt x="882" y="487"/>
                      <a:pt x="882" y="660"/>
                    </a:cubicBezTo>
                    <a:close/>
                    <a:moveTo>
                      <a:pt x="646" y="643"/>
                    </a:moveTo>
                    <a:cubicBezTo>
                      <a:pt x="646" y="538"/>
                      <a:pt x="639" y="452"/>
                      <a:pt x="627" y="385"/>
                    </a:cubicBezTo>
                    <a:cubicBezTo>
                      <a:pt x="614" y="318"/>
                      <a:pt x="593" y="267"/>
                      <a:pt x="563" y="233"/>
                    </a:cubicBezTo>
                    <a:cubicBezTo>
                      <a:pt x="533" y="199"/>
                      <a:pt x="492" y="182"/>
                      <a:pt x="439" y="182"/>
                    </a:cubicBezTo>
                    <a:cubicBezTo>
                      <a:pt x="363" y="182"/>
                      <a:pt x="310" y="220"/>
                      <a:pt x="281" y="297"/>
                    </a:cubicBezTo>
                    <a:cubicBezTo>
                      <a:pt x="251" y="373"/>
                      <a:pt x="237" y="490"/>
                      <a:pt x="237" y="649"/>
                    </a:cubicBezTo>
                    <a:cubicBezTo>
                      <a:pt x="237" y="757"/>
                      <a:pt x="243" y="846"/>
                      <a:pt x="255" y="915"/>
                    </a:cubicBezTo>
                    <a:cubicBezTo>
                      <a:pt x="268" y="984"/>
                      <a:pt x="290" y="1036"/>
                      <a:pt x="319" y="1071"/>
                    </a:cubicBezTo>
                    <a:cubicBezTo>
                      <a:pt x="349" y="1106"/>
                      <a:pt x="390" y="1124"/>
                      <a:pt x="441" y="1124"/>
                    </a:cubicBezTo>
                    <a:cubicBezTo>
                      <a:pt x="494" y="1124"/>
                      <a:pt x="535" y="1106"/>
                      <a:pt x="565" y="1069"/>
                    </a:cubicBezTo>
                    <a:cubicBezTo>
                      <a:pt x="594" y="1032"/>
                      <a:pt x="616" y="980"/>
                      <a:pt x="628" y="911"/>
                    </a:cubicBezTo>
                    <a:cubicBezTo>
                      <a:pt x="640" y="843"/>
                      <a:pt x="646" y="753"/>
                      <a:pt x="646" y="643"/>
                    </a:cubicBezTo>
                    <a:close/>
                    <a:moveTo>
                      <a:pt x="1671" y="1170"/>
                    </a:moveTo>
                    <a:lnTo>
                      <a:pt x="1671" y="1010"/>
                    </a:lnTo>
                    <a:lnTo>
                      <a:pt x="1239" y="1010"/>
                    </a:lnTo>
                    <a:cubicBezTo>
                      <a:pt x="1184" y="1010"/>
                      <a:pt x="1143" y="997"/>
                      <a:pt x="1116" y="972"/>
                    </a:cubicBezTo>
                    <a:cubicBezTo>
                      <a:pt x="1089" y="948"/>
                      <a:pt x="1075" y="914"/>
                      <a:pt x="1075" y="872"/>
                    </a:cubicBezTo>
                    <a:cubicBezTo>
                      <a:pt x="1075" y="861"/>
                      <a:pt x="1077" y="850"/>
                      <a:pt x="1081" y="838"/>
                    </a:cubicBezTo>
                    <a:cubicBezTo>
                      <a:pt x="1085" y="827"/>
                      <a:pt x="1091" y="815"/>
                      <a:pt x="1099" y="803"/>
                    </a:cubicBezTo>
                    <a:cubicBezTo>
                      <a:pt x="1107" y="791"/>
                      <a:pt x="1115" y="779"/>
                      <a:pt x="1124" y="768"/>
                    </a:cubicBezTo>
                    <a:cubicBezTo>
                      <a:pt x="1133" y="756"/>
                      <a:pt x="1143" y="742"/>
                      <a:pt x="1156" y="725"/>
                    </a:cubicBezTo>
                    <a:lnTo>
                      <a:pt x="1612" y="115"/>
                    </a:lnTo>
                    <a:cubicBezTo>
                      <a:pt x="1642" y="74"/>
                      <a:pt x="1667" y="45"/>
                      <a:pt x="1686" y="27"/>
                    </a:cubicBezTo>
                    <a:cubicBezTo>
                      <a:pt x="1705" y="9"/>
                      <a:pt x="1728" y="0"/>
                      <a:pt x="1755" y="0"/>
                    </a:cubicBezTo>
                    <a:cubicBezTo>
                      <a:pt x="1843" y="0"/>
                      <a:pt x="1886" y="50"/>
                      <a:pt x="1886" y="150"/>
                    </a:cubicBezTo>
                    <a:lnTo>
                      <a:pt x="1886" y="817"/>
                    </a:lnTo>
                    <a:lnTo>
                      <a:pt x="1923" y="817"/>
                    </a:lnTo>
                    <a:cubicBezTo>
                      <a:pt x="1967" y="817"/>
                      <a:pt x="2003" y="823"/>
                      <a:pt x="2030" y="835"/>
                    </a:cubicBezTo>
                    <a:cubicBezTo>
                      <a:pt x="2056" y="847"/>
                      <a:pt x="2070" y="873"/>
                      <a:pt x="2070" y="914"/>
                    </a:cubicBezTo>
                    <a:cubicBezTo>
                      <a:pt x="2070" y="947"/>
                      <a:pt x="2059" y="972"/>
                      <a:pt x="2037" y="987"/>
                    </a:cubicBezTo>
                    <a:cubicBezTo>
                      <a:pt x="2015" y="1002"/>
                      <a:pt x="1982" y="1010"/>
                      <a:pt x="1939" y="1010"/>
                    </a:cubicBezTo>
                    <a:lnTo>
                      <a:pt x="1886" y="1010"/>
                    </a:lnTo>
                    <a:lnTo>
                      <a:pt x="1886" y="1170"/>
                    </a:lnTo>
                    <a:cubicBezTo>
                      <a:pt x="1886" y="1214"/>
                      <a:pt x="1876" y="1247"/>
                      <a:pt x="1857" y="1268"/>
                    </a:cubicBezTo>
                    <a:cubicBezTo>
                      <a:pt x="1837" y="1290"/>
                      <a:pt x="1811" y="1301"/>
                      <a:pt x="1779" y="1301"/>
                    </a:cubicBezTo>
                    <a:cubicBezTo>
                      <a:pt x="1747" y="1301"/>
                      <a:pt x="1720" y="1289"/>
                      <a:pt x="1701" y="1267"/>
                    </a:cubicBezTo>
                    <a:cubicBezTo>
                      <a:pt x="1681" y="1245"/>
                      <a:pt x="1671" y="1213"/>
                      <a:pt x="1671" y="1170"/>
                    </a:cubicBezTo>
                    <a:close/>
                    <a:moveTo>
                      <a:pt x="1301" y="817"/>
                    </a:moveTo>
                    <a:lnTo>
                      <a:pt x="1671" y="817"/>
                    </a:lnTo>
                    <a:lnTo>
                      <a:pt x="1671" y="316"/>
                    </a:lnTo>
                    <a:lnTo>
                      <a:pt x="1301" y="817"/>
                    </a:lnTo>
                    <a:close/>
                  </a:path>
                </a:pathLst>
              </a:custGeom>
              <a:solidFill>
                <a:schemeClr val="accent4"/>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nvGrpSpPr>
              <p:cNvPr id="160" name="组合 159"/>
              <p:cNvGrpSpPr/>
              <p:nvPr/>
            </p:nvGrpSpPr>
            <p:grpSpPr>
              <a:xfrm>
                <a:off x="682995" y="4195386"/>
                <a:ext cx="1845551" cy="359757"/>
                <a:chOff x="682995" y="4195386"/>
                <a:chExt cx="1845551" cy="359757"/>
              </a:xfrm>
            </p:grpSpPr>
            <p:grpSp>
              <p:nvGrpSpPr>
                <p:cNvPr id="161" name="组合 160"/>
                <p:cNvGrpSpPr/>
                <p:nvPr/>
              </p:nvGrpSpPr>
              <p:grpSpPr>
                <a:xfrm flipH="1">
                  <a:off x="2435423" y="4397393"/>
                  <a:ext cx="93123" cy="155981"/>
                  <a:chOff x="1489650" y="5383260"/>
                  <a:chExt cx="93123" cy="155981"/>
                </a:xfrm>
              </p:grpSpPr>
              <p:sp>
                <p:nvSpPr>
                  <p:cNvPr id="163" name="Freeform 2143"/>
                  <p:cNvSpPr/>
                  <p:nvPr/>
                </p:nvSpPr>
                <p:spPr bwMode="auto">
                  <a:xfrm>
                    <a:off x="1489650" y="5383260"/>
                    <a:ext cx="93123" cy="107092"/>
                  </a:xfrm>
                  <a:custGeom>
                    <a:avLst/>
                    <a:gdLst>
                      <a:gd name="T0" fmla="*/ 0 w 388"/>
                      <a:gd name="T1" fmla="*/ 0 h 441"/>
                      <a:gd name="T2" fmla="*/ 0 w 388"/>
                      <a:gd name="T3" fmla="*/ 197 h 441"/>
                      <a:gd name="T4" fmla="*/ 257 w 388"/>
                      <a:gd name="T5" fmla="*/ 441 h 441"/>
                      <a:gd name="T6" fmla="*/ 388 w 388"/>
                      <a:gd name="T7" fmla="*/ 332 h 441"/>
                      <a:gd name="T8" fmla="*/ 0 w 388"/>
                      <a:gd name="T9" fmla="*/ 0 h 441"/>
                    </a:gdLst>
                    <a:ahLst/>
                    <a:cxnLst>
                      <a:cxn ang="0">
                        <a:pos x="T0" y="T1"/>
                      </a:cxn>
                      <a:cxn ang="0">
                        <a:pos x="T2" y="T3"/>
                      </a:cxn>
                      <a:cxn ang="0">
                        <a:pos x="T4" y="T5"/>
                      </a:cxn>
                      <a:cxn ang="0">
                        <a:pos x="T6" y="T7"/>
                      </a:cxn>
                      <a:cxn ang="0">
                        <a:pos x="T8" y="T9"/>
                      </a:cxn>
                    </a:cxnLst>
                    <a:rect l="0" t="0" r="r" b="b"/>
                    <a:pathLst>
                      <a:path w="388" h="441">
                        <a:moveTo>
                          <a:pt x="0" y="0"/>
                        </a:moveTo>
                        <a:lnTo>
                          <a:pt x="0" y="197"/>
                        </a:lnTo>
                        <a:lnTo>
                          <a:pt x="257" y="441"/>
                        </a:lnTo>
                        <a:lnTo>
                          <a:pt x="388" y="332"/>
                        </a:lnTo>
                        <a:lnTo>
                          <a:pt x="0" y="0"/>
                        </a:lnTo>
                        <a:close/>
                      </a:path>
                    </a:pathLst>
                  </a:custGeom>
                  <a:solidFill>
                    <a:schemeClr val="accent4"/>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64" name="Freeform 2144"/>
                  <p:cNvSpPr/>
                  <p:nvPr/>
                </p:nvSpPr>
                <p:spPr bwMode="auto">
                  <a:xfrm>
                    <a:off x="1489650" y="5437970"/>
                    <a:ext cx="93123" cy="101271"/>
                  </a:xfrm>
                  <a:custGeom>
                    <a:avLst/>
                    <a:gdLst>
                      <a:gd name="T0" fmla="*/ 262 w 388"/>
                      <a:gd name="T1" fmla="*/ 0 h 423"/>
                      <a:gd name="T2" fmla="*/ 0 w 388"/>
                      <a:gd name="T3" fmla="*/ 214 h 423"/>
                      <a:gd name="T4" fmla="*/ 0 w 388"/>
                      <a:gd name="T5" fmla="*/ 423 h 423"/>
                      <a:gd name="T6" fmla="*/ 388 w 388"/>
                      <a:gd name="T7" fmla="*/ 109 h 423"/>
                      <a:gd name="T8" fmla="*/ 262 w 388"/>
                      <a:gd name="T9" fmla="*/ 0 h 423"/>
                    </a:gdLst>
                    <a:ahLst/>
                    <a:cxnLst>
                      <a:cxn ang="0">
                        <a:pos x="T0" y="T1"/>
                      </a:cxn>
                      <a:cxn ang="0">
                        <a:pos x="T2" y="T3"/>
                      </a:cxn>
                      <a:cxn ang="0">
                        <a:pos x="T4" y="T5"/>
                      </a:cxn>
                      <a:cxn ang="0">
                        <a:pos x="T6" y="T7"/>
                      </a:cxn>
                      <a:cxn ang="0">
                        <a:pos x="T8" y="T9"/>
                      </a:cxn>
                    </a:cxnLst>
                    <a:rect l="0" t="0" r="r" b="b"/>
                    <a:pathLst>
                      <a:path w="388" h="423">
                        <a:moveTo>
                          <a:pt x="262" y="0"/>
                        </a:moveTo>
                        <a:lnTo>
                          <a:pt x="0" y="214"/>
                        </a:lnTo>
                        <a:lnTo>
                          <a:pt x="0" y="423"/>
                        </a:lnTo>
                        <a:lnTo>
                          <a:pt x="388" y="109"/>
                        </a:lnTo>
                        <a:lnTo>
                          <a:pt x="262" y="0"/>
                        </a:lnTo>
                        <a:close/>
                      </a:path>
                    </a:pathLst>
                  </a:custGeom>
                  <a:solidFill>
                    <a:schemeClr val="accent4"/>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162" name="Text Box 16"/>
                <p:cNvSpPr txBox="1">
                  <a:spLocks noChangeArrowheads="1"/>
                </p:cNvSpPr>
                <p:nvPr/>
              </p:nvSpPr>
              <p:spPr bwMode="auto">
                <a:xfrm>
                  <a:off x="682995" y="4195386"/>
                  <a:ext cx="1467943" cy="359757"/>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00" dirty="0">
                      <a:solidFill>
                        <a:schemeClr val="tx1"/>
                      </a:solidFill>
                      <a:latin typeface="Agency FB" panose="020B0503020202020204" pitchFamily="34" charset="0"/>
                      <a:ea typeface="微软雅黑" panose="020B0503020204020204" charset="-122"/>
                      <a:sym typeface="Agency FB" panose="020B0503020202020204" pitchFamily="34" charset="0"/>
                    </a:rPr>
                    <a:t>要点详细内容</a:t>
                  </a:r>
                  <a:r>
                    <a:rPr lang="en-US" altLang="zh-CN" sz="1800" dirty="0">
                      <a:solidFill>
                        <a:schemeClr val="tx1"/>
                      </a:solidFill>
                      <a:latin typeface="Agency FB" panose="020B0503020202020204" pitchFamily="34" charset="0"/>
                      <a:ea typeface="微软雅黑" panose="020B0503020204020204" charset="-122"/>
                      <a:sym typeface="Agency FB" panose="020B0503020202020204" pitchFamily="34" charset="0"/>
                    </a:rPr>
                    <a:t>4</a:t>
                  </a:r>
                  <a:endParaRPr lang="zh-CN" sz="1800" dirty="0">
                    <a:solidFill>
                      <a:schemeClr val="tx1"/>
                    </a:solidFill>
                    <a:latin typeface="Agency FB" panose="020B0503020202020204" pitchFamily="34" charset="0"/>
                    <a:ea typeface="微软雅黑" panose="020B0503020204020204" charset="-122"/>
                    <a:sym typeface="Agency FB" panose="020B0503020202020204" pitchFamily="34" charset="0"/>
                  </a:endParaRPr>
                </a:p>
              </p:txBody>
            </p:sp>
          </p:grpSp>
        </p:grpSp>
      </p:grpSp>
      <p:grpSp>
        <p:nvGrpSpPr>
          <p:cNvPr id="142" name="组合 141"/>
          <p:cNvGrpSpPr/>
          <p:nvPr/>
        </p:nvGrpSpPr>
        <p:grpSpPr>
          <a:xfrm>
            <a:off x="4663762" y="1050267"/>
            <a:ext cx="2088069" cy="2798612"/>
            <a:chOff x="3439357" y="1858841"/>
            <a:chExt cx="1795099" cy="2217494"/>
          </a:xfrm>
        </p:grpSpPr>
        <p:grpSp>
          <p:nvGrpSpPr>
            <p:cNvPr id="143" name="组合 142"/>
            <p:cNvGrpSpPr/>
            <p:nvPr/>
          </p:nvGrpSpPr>
          <p:grpSpPr>
            <a:xfrm>
              <a:off x="3439357" y="2958818"/>
              <a:ext cx="1795099" cy="1117517"/>
              <a:chOff x="3263900" y="3144838"/>
              <a:chExt cx="2060575" cy="1282786"/>
            </a:xfrm>
          </p:grpSpPr>
          <p:grpSp>
            <p:nvGrpSpPr>
              <p:cNvPr id="150" name="组合 149"/>
              <p:cNvGrpSpPr/>
              <p:nvPr/>
            </p:nvGrpSpPr>
            <p:grpSpPr>
              <a:xfrm>
                <a:off x="3263900" y="3144838"/>
                <a:ext cx="2060575" cy="1282786"/>
                <a:chOff x="3263900" y="3144838"/>
                <a:chExt cx="2060575" cy="1282786"/>
              </a:xfrm>
            </p:grpSpPr>
            <p:grpSp>
              <p:nvGrpSpPr>
                <p:cNvPr id="152" name="组合 151"/>
                <p:cNvGrpSpPr/>
                <p:nvPr/>
              </p:nvGrpSpPr>
              <p:grpSpPr>
                <a:xfrm>
                  <a:off x="3263900" y="3146426"/>
                  <a:ext cx="1360133" cy="1281198"/>
                  <a:chOff x="3263900" y="3146426"/>
                  <a:chExt cx="1360133" cy="1281198"/>
                </a:xfrm>
              </p:grpSpPr>
              <p:sp>
                <p:nvSpPr>
                  <p:cNvPr id="155" name="Freeform 8"/>
                  <p:cNvSpPr/>
                  <p:nvPr/>
                </p:nvSpPr>
                <p:spPr bwMode="auto">
                  <a:xfrm>
                    <a:off x="3263900" y="3146426"/>
                    <a:ext cx="1355725" cy="1277938"/>
                  </a:xfrm>
                  <a:custGeom>
                    <a:avLst/>
                    <a:gdLst>
                      <a:gd name="T0" fmla="*/ 4127 w 4127"/>
                      <a:gd name="T1" fmla="*/ 2664 h 3892"/>
                      <a:gd name="T2" fmla="*/ 2000 w 4127"/>
                      <a:gd name="T3" fmla="*/ 0 h 3892"/>
                      <a:gd name="T4" fmla="*/ 0 w 4127"/>
                      <a:gd name="T5" fmla="*/ 0 h 3892"/>
                      <a:gd name="T6" fmla="*/ 3141 w 4127"/>
                      <a:gd name="T7" fmla="*/ 3892 h 3892"/>
                      <a:gd name="T8" fmla="*/ 4127 w 4127"/>
                      <a:gd name="T9" fmla="*/ 2664 h 3892"/>
                    </a:gdLst>
                    <a:ahLst/>
                    <a:cxnLst>
                      <a:cxn ang="0">
                        <a:pos x="T0" y="T1"/>
                      </a:cxn>
                      <a:cxn ang="0">
                        <a:pos x="T2" y="T3"/>
                      </a:cxn>
                      <a:cxn ang="0">
                        <a:pos x="T4" y="T5"/>
                      </a:cxn>
                      <a:cxn ang="0">
                        <a:pos x="T6" y="T7"/>
                      </a:cxn>
                      <a:cxn ang="0">
                        <a:pos x="T8" y="T9"/>
                      </a:cxn>
                    </a:cxnLst>
                    <a:rect l="0" t="0" r="r" b="b"/>
                    <a:pathLst>
                      <a:path w="4127" h="3892">
                        <a:moveTo>
                          <a:pt x="4127" y="2664"/>
                        </a:moveTo>
                        <a:lnTo>
                          <a:pt x="2000" y="0"/>
                        </a:lnTo>
                        <a:lnTo>
                          <a:pt x="0" y="0"/>
                        </a:lnTo>
                        <a:lnTo>
                          <a:pt x="3141" y="3892"/>
                        </a:lnTo>
                        <a:lnTo>
                          <a:pt x="4127" y="2664"/>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56" name="Freeform 8"/>
                  <p:cNvSpPr/>
                  <p:nvPr/>
                </p:nvSpPr>
                <p:spPr bwMode="auto">
                  <a:xfrm>
                    <a:off x="3268309" y="3149684"/>
                    <a:ext cx="1355724" cy="1277940"/>
                  </a:xfrm>
                  <a:custGeom>
                    <a:avLst/>
                    <a:gdLst>
                      <a:gd name="T0" fmla="*/ 4127 w 4127"/>
                      <a:gd name="T1" fmla="*/ 2664 h 3892"/>
                      <a:gd name="T2" fmla="*/ 2000 w 4127"/>
                      <a:gd name="T3" fmla="*/ 0 h 3892"/>
                      <a:gd name="T4" fmla="*/ 0 w 4127"/>
                      <a:gd name="T5" fmla="*/ 0 h 3892"/>
                      <a:gd name="T6" fmla="*/ 3141 w 4127"/>
                      <a:gd name="T7" fmla="*/ 3892 h 3892"/>
                      <a:gd name="T8" fmla="*/ 4127 w 4127"/>
                      <a:gd name="T9" fmla="*/ 2664 h 3892"/>
                    </a:gdLst>
                    <a:ahLst/>
                    <a:cxnLst>
                      <a:cxn ang="0">
                        <a:pos x="T0" y="T1"/>
                      </a:cxn>
                      <a:cxn ang="0">
                        <a:pos x="T2" y="T3"/>
                      </a:cxn>
                      <a:cxn ang="0">
                        <a:pos x="T4" y="T5"/>
                      </a:cxn>
                      <a:cxn ang="0">
                        <a:pos x="T6" y="T7"/>
                      </a:cxn>
                      <a:cxn ang="0">
                        <a:pos x="T8" y="T9"/>
                      </a:cxn>
                    </a:cxnLst>
                    <a:rect l="0" t="0" r="r" b="b"/>
                    <a:pathLst>
                      <a:path w="4127" h="3892">
                        <a:moveTo>
                          <a:pt x="4127" y="2664"/>
                        </a:moveTo>
                        <a:lnTo>
                          <a:pt x="2000" y="0"/>
                        </a:lnTo>
                        <a:lnTo>
                          <a:pt x="0" y="0"/>
                        </a:lnTo>
                        <a:lnTo>
                          <a:pt x="3141" y="3892"/>
                        </a:lnTo>
                        <a:lnTo>
                          <a:pt x="4127" y="2664"/>
                        </a:ln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153" name="Freeform 7"/>
                <p:cNvSpPr/>
                <p:nvPr/>
              </p:nvSpPr>
              <p:spPr bwMode="auto">
                <a:xfrm>
                  <a:off x="3968750" y="3144838"/>
                  <a:ext cx="1355725" cy="1277938"/>
                </a:xfrm>
                <a:custGeom>
                  <a:avLst/>
                  <a:gdLst>
                    <a:gd name="T0" fmla="*/ 0 w 4126"/>
                    <a:gd name="T1" fmla="*/ 2664 h 3892"/>
                    <a:gd name="T2" fmla="*/ 2126 w 4126"/>
                    <a:gd name="T3" fmla="*/ 0 h 3892"/>
                    <a:gd name="T4" fmla="*/ 4126 w 4126"/>
                    <a:gd name="T5" fmla="*/ 0 h 3892"/>
                    <a:gd name="T6" fmla="*/ 996 w 4126"/>
                    <a:gd name="T7" fmla="*/ 3892 h 3892"/>
                    <a:gd name="T8" fmla="*/ 0 w 4126"/>
                    <a:gd name="T9" fmla="*/ 2664 h 3892"/>
                  </a:gdLst>
                  <a:ahLst/>
                  <a:cxnLst>
                    <a:cxn ang="0">
                      <a:pos x="T0" y="T1"/>
                    </a:cxn>
                    <a:cxn ang="0">
                      <a:pos x="T2" y="T3"/>
                    </a:cxn>
                    <a:cxn ang="0">
                      <a:pos x="T4" y="T5"/>
                    </a:cxn>
                    <a:cxn ang="0">
                      <a:pos x="T6" y="T7"/>
                    </a:cxn>
                    <a:cxn ang="0">
                      <a:pos x="T8" y="T9"/>
                    </a:cxn>
                  </a:cxnLst>
                  <a:rect l="0" t="0" r="r" b="b"/>
                  <a:pathLst>
                    <a:path w="4126" h="3892">
                      <a:moveTo>
                        <a:pt x="0" y="2664"/>
                      </a:moveTo>
                      <a:lnTo>
                        <a:pt x="2126" y="0"/>
                      </a:lnTo>
                      <a:lnTo>
                        <a:pt x="4126" y="0"/>
                      </a:lnTo>
                      <a:lnTo>
                        <a:pt x="996" y="3892"/>
                      </a:lnTo>
                      <a:lnTo>
                        <a:pt x="0" y="2664"/>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54" name="Freeform 7"/>
                <p:cNvSpPr/>
                <p:nvPr/>
              </p:nvSpPr>
              <p:spPr bwMode="auto">
                <a:xfrm>
                  <a:off x="3968750" y="3146426"/>
                  <a:ext cx="1355725" cy="1277938"/>
                </a:xfrm>
                <a:custGeom>
                  <a:avLst/>
                  <a:gdLst>
                    <a:gd name="T0" fmla="*/ 0 w 4126"/>
                    <a:gd name="T1" fmla="*/ 2664 h 3892"/>
                    <a:gd name="T2" fmla="*/ 2126 w 4126"/>
                    <a:gd name="T3" fmla="*/ 0 h 3892"/>
                    <a:gd name="T4" fmla="*/ 4126 w 4126"/>
                    <a:gd name="T5" fmla="*/ 0 h 3892"/>
                    <a:gd name="T6" fmla="*/ 996 w 4126"/>
                    <a:gd name="T7" fmla="*/ 3892 h 3892"/>
                    <a:gd name="T8" fmla="*/ 0 w 4126"/>
                    <a:gd name="T9" fmla="*/ 2664 h 3892"/>
                  </a:gdLst>
                  <a:ahLst/>
                  <a:cxnLst>
                    <a:cxn ang="0">
                      <a:pos x="T0" y="T1"/>
                    </a:cxn>
                    <a:cxn ang="0">
                      <a:pos x="T2" y="T3"/>
                    </a:cxn>
                    <a:cxn ang="0">
                      <a:pos x="T4" y="T5"/>
                    </a:cxn>
                    <a:cxn ang="0">
                      <a:pos x="T6" y="T7"/>
                    </a:cxn>
                    <a:cxn ang="0">
                      <a:pos x="T8" y="T9"/>
                    </a:cxn>
                  </a:cxnLst>
                  <a:rect l="0" t="0" r="r" b="b"/>
                  <a:pathLst>
                    <a:path w="4126" h="3892">
                      <a:moveTo>
                        <a:pt x="0" y="2664"/>
                      </a:moveTo>
                      <a:lnTo>
                        <a:pt x="2126" y="0"/>
                      </a:lnTo>
                      <a:lnTo>
                        <a:pt x="4126" y="0"/>
                      </a:lnTo>
                      <a:lnTo>
                        <a:pt x="996" y="3892"/>
                      </a:lnTo>
                      <a:lnTo>
                        <a:pt x="0" y="2664"/>
                      </a:ln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151" name="Freeform 2136"/>
              <p:cNvSpPr>
                <a:spLocks noEditPoints="1"/>
              </p:cNvSpPr>
              <p:nvPr/>
            </p:nvSpPr>
            <p:spPr bwMode="auto">
              <a:xfrm rot="20362406">
                <a:off x="4222267" y="3965296"/>
                <a:ext cx="214766" cy="155982"/>
              </a:xfrm>
              <a:custGeom>
                <a:avLst/>
                <a:gdLst>
                  <a:gd name="T0" fmla="*/ 882 w 1786"/>
                  <a:gd name="T1" fmla="*/ 653 h 1294"/>
                  <a:gd name="T2" fmla="*/ 865 w 1786"/>
                  <a:gd name="T3" fmla="*/ 895 h 1294"/>
                  <a:gd name="T4" fmla="*/ 801 w 1786"/>
                  <a:gd name="T5" fmla="*/ 1080 h 1294"/>
                  <a:gd name="T6" fmla="*/ 650 w 1786"/>
                  <a:gd name="T7" fmla="*/ 1236 h 1294"/>
                  <a:gd name="T8" fmla="*/ 443 w 1786"/>
                  <a:gd name="T9" fmla="*/ 1292 h 1294"/>
                  <a:gd name="T10" fmla="*/ 209 w 1786"/>
                  <a:gd name="T11" fmla="*/ 1218 h 1294"/>
                  <a:gd name="T12" fmla="*/ 52 w 1786"/>
                  <a:gd name="T13" fmla="*/ 1013 h 1294"/>
                  <a:gd name="T14" fmla="*/ 13 w 1786"/>
                  <a:gd name="T15" fmla="*/ 855 h 1294"/>
                  <a:gd name="T16" fmla="*/ 0 w 1786"/>
                  <a:gd name="T17" fmla="*/ 667 h 1294"/>
                  <a:gd name="T18" fmla="*/ 14 w 1786"/>
                  <a:gd name="T19" fmla="*/ 433 h 1294"/>
                  <a:gd name="T20" fmla="*/ 57 w 1786"/>
                  <a:gd name="T21" fmla="*/ 254 h 1294"/>
                  <a:gd name="T22" fmla="*/ 205 w 1786"/>
                  <a:gd name="T23" fmla="*/ 65 h 1294"/>
                  <a:gd name="T24" fmla="*/ 436 w 1786"/>
                  <a:gd name="T25" fmla="*/ 0 h 1294"/>
                  <a:gd name="T26" fmla="*/ 597 w 1786"/>
                  <a:gd name="T27" fmla="*/ 29 h 1294"/>
                  <a:gd name="T28" fmla="*/ 724 w 1786"/>
                  <a:gd name="T29" fmla="*/ 113 h 1294"/>
                  <a:gd name="T30" fmla="*/ 817 w 1786"/>
                  <a:gd name="T31" fmla="*/ 250 h 1294"/>
                  <a:gd name="T32" fmla="*/ 882 w 1786"/>
                  <a:gd name="T33" fmla="*/ 653 h 1294"/>
                  <a:gd name="T34" fmla="*/ 646 w 1786"/>
                  <a:gd name="T35" fmla="*/ 636 h 1294"/>
                  <a:gd name="T36" fmla="*/ 627 w 1786"/>
                  <a:gd name="T37" fmla="*/ 378 h 1294"/>
                  <a:gd name="T38" fmla="*/ 564 w 1786"/>
                  <a:gd name="T39" fmla="*/ 226 h 1294"/>
                  <a:gd name="T40" fmla="*/ 440 w 1786"/>
                  <a:gd name="T41" fmla="*/ 175 h 1294"/>
                  <a:gd name="T42" fmla="*/ 282 w 1786"/>
                  <a:gd name="T43" fmla="*/ 290 h 1294"/>
                  <a:gd name="T44" fmla="*/ 237 w 1786"/>
                  <a:gd name="T45" fmla="*/ 642 h 1294"/>
                  <a:gd name="T46" fmla="*/ 256 w 1786"/>
                  <a:gd name="T47" fmla="*/ 908 h 1294"/>
                  <a:gd name="T48" fmla="*/ 320 w 1786"/>
                  <a:gd name="T49" fmla="*/ 1064 h 1294"/>
                  <a:gd name="T50" fmla="*/ 441 w 1786"/>
                  <a:gd name="T51" fmla="*/ 1117 h 1294"/>
                  <a:gd name="T52" fmla="*/ 565 w 1786"/>
                  <a:gd name="T53" fmla="*/ 1062 h 1294"/>
                  <a:gd name="T54" fmla="*/ 628 w 1786"/>
                  <a:gd name="T55" fmla="*/ 904 h 1294"/>
                  <a:gd name="T56" fmla="*/ 646 w 1786"/>
                  <a:gd name="T57" fmla="*/ 636 h 1294"/>
                  <a:gd name="T58" fmla="*/ 1552 w 1786"/>
                  <a:gd name="T59" fmla="*/ 1154 h 1294"/>
                  <a:gd name="T60" fmla="*/ 1552 w 1786"/>
                  <a:gd name="T61" fmla="*/ 370 h 1294"/>
                  <a:gd name="T62" fmla="*/ 1257 w 1786"/>
                  <a:gd name="T63" fmla="*/ 538 h 1294"/>
                  <a:gd name="T64" fmla="*/ 1193 w 1786"/>
                  <a:gd name="T65" fmla="*/ 509 h 1294"/>
                  <a:gd name="T66" fmla="*/ 1165 w 1786"/>
                  <a:gd name="T67" fmla="*/ 443 h 1294"/>
                  <a:gd name="T68" fmla="*/ 1192 w 1786"/>
                  <a:gd name="T69" fmla="*/ 378 h 1294"/>
                  <a:gd name="T70" fmla="*/ 1290 w 1786"/>
                  <a:gd name="T71" fmla="*/ 325 h 1294"/>
                  <a:gd name="T72" fmla="*/ 1456 w 1786"/>
                  <a:gd name="T73" fmla="*/ 221 h 1294"/>
                  <a:gd name="T74" fmla="*/ 1567 w 1786"/>
                  <a:gd name="T75" fmla="*/ 100 h 1294"/>
                  <a:gd name="T76" fmla="*/ 1630 w 1786"/>
                  <a:gd name="T77" fmla="*/ 17 h 1294"/>
                  <a:gd name="T78" fmla="*/ 1685 w 1786"/>
                  <a:gd name="T79" fmla="*/ 2 h 1294"/>
                  <a:gd name="T80" fmla="*/ 1758 w 1786"/>
                  <a:gd name="T81" fmla="*/ 37 h 1294"/>
                  <a:gd name="T82" fmla="*/ 1786 w 1786"/>
                  <a:gd name="T83" fmla="*/ 134 h 1294"/>
                  <a:gd name="T84" fmla="*/ 1786 w 1786"/>
                  <a:gd name="T85" fmla="*/ 1120 h 1294"/>
                  <a:gd name="T86" fmla="*/ 1668 w 1786"/>
                  <a:gd name="T87" fmla="*/ 1294 h 1294"/>
                  <a:gd name="T88" fmla="*/ 1583 w 1786"/>
                  <a:gd name="T89" fmla="*/ 1258 h 1294"/>
                  <a:gd name="T90" fmla="*/ 1552 w 1786"/>
                  <a:gd name="T91" fmla="*/ 115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6" h="1294">
                    <a:moveTo>
                      <a:pt x="882" y="653"/>
                    </a:moveTo>
                    <a:cubicBezTo>
                      <a:pt x="882" y="747"/>
                      <a:pt x="876" y="828"/>
                      <a:pt x="865" y="895"/>
                    </a:cubicBezTo>
                    <a:cubicBezTo>
                      <a:pt x="853" y="963"/>
                      <a:pt x="832" y="1025"/>
                      <a:pt x="801" y="1080"/>
                    </a:cubicBezTo>
                    <a:cubicBezTo>
                      <a:pt x="762" y="1148"/>
                      <a:pt x="712" y="1200"/>
                      <a:pt x="650" y="1236"/>
                    </a:cubicBezTo>
                    <a:cubicBezTo>
                      <a:pt x="588" y="1273"/>
                      <a:pt x="519" y="1292"/>
                      <a:pt x="443" y="1292"/>
                    </a:cubicBezTo>
                    <a:cubicBezTo>
                      <a:pt x="356" y="1292"/>
                      <a:pt x="278" y="1267"/>
                      <a:pt x="209" y="1218"/>
                    </a:cubicBezTo>
                    <a:cubicBezTo>
                      <a:pt x="139" y="1168"/>
                      <a:pt x="87" y="1100"/>
                      <a:pt x="52" y="1013"/>
                    </a:cubicBezTo>
                    <a:cubicBezTo>
                      <a:pt x="34" y="965"/>
                      <a:pt x="21" y="912"/>
                      <a:pt x="13" y="855"/>
                    </a:cubicBezTo>
                    <a:cubicBezTo>
                      <a:pt x="4" y="797"/>
                      <a:pt x="0" y="735"/>
                      <a:pt x="0" y="667"/>
                    </a:cubicBezTo>
                    <a:cubicBezTo>
                      <a:pt x="0" y="581"/>
                      <a:pt x="5" y="503"/>
                      <a:pt x="14" y="433"/>
                    </a:cubicBezTo>
                    <a:cubicBezTo>
                      <a:pt x="23" y="364"/>
                      <a:pt x="38" y="304"/>
                      <a:pt x="57" y="254"/>
                    </a:cubicBezTo>
                    <a:cubicBezTo>
                      <a:pt x="91" y="171"/>
                      <a:pt x="140" y="108"/>
                      <a:pt x="205" y="65"/>
                    </a:cubicBezTo>
                    <a:cubicBezTo>
                      <a:pt x="270" y="22"/>
                      <a:pt x="347" y="0"/>
                      <a:pt x="436" y="0"/>
                    </a:cubicBezTo>
                    <a:cubicBezTo>
                      <a:pt x="495" y="0"/>
                      <a:pt x="549" y="10"/>
                      <a:pt x="597" y="29"/>
                    </a:cubicBezTo>
                    <a:cubicBezTo>
                      <a:pt x="645" y="48"/>
                      <a:pt x="688" y="76"/>
                      <a:pt x="724" y="113"/>
                    </a:cubicBezTo>
                    <a:cubicBezTo>
                      <a:pt x="761" y="150"/>
                      <a:pt x="791" y="196"/>
                      <a:pt x="817" y="250"/>
                    </a:cubicBezTo>
                    <a:cubicBezTo>
                      <a:pt x="861" y="345"/>
                      <a:pt x="882" y="479"/>
                      <a:pt x="882" y="653"/>
                    </a:cubicBezTo>
                    <a:close/>
                    <a:moveTo>
                      <a:pt x="646" y="636"/>
                    </a:moveTo>
                    <a:cubicBezTo>
                      <a:pt x="646" y="531"/>
                      <a:pt x="640" y="444"/>
                      <a:pt x="627" y="378"/>
                    </a:cubicBezTo>
                    <a:cubicBezTo>
                      <a:pt x="615" y="311"/>
                      <a:pt x="593" y="260"/>
                      <a:pt x="564" y="226"/>
                    </a:cubicBezTo>
                    <a:cubicBezTo>
                      <a:pt x="534" y="192"/>
                      <a:pt x="492" y="175"/>
                      <a:pt x="440" y="175"/>
                    </a:cubicBezTo>
                    <a:cubicBezTo>
                      <a:pt x="364" y="175"/>
                      <a:pt x="311" y="213"/>
                      <a:pt x="282" y="290"/>
                    </a:cubicBezTo>
                    <a:cubicBezTo>
                      <a:pt x="252" y="366"/>
                      <a:pt x="237" y="483"/>
                      <a:pt x="237" y="642"/>
                    </a:cubicBezTo>
                    <a:cubicBezTo>
                      <a:pt x="237" y="750"/>
                      <a:pt x="243" y="839"/>
                      <a:pt x="256" y="908"/>
                    </a:cubicBezTo>
                    <a:cubicBezTo>
                      <a:pt x="269" y="977"/>
                      <a:pt x="290" y="1029"/>
                      <a:pt x="320" y="1064"/>
                    </a:cubicBezTo>
                    <a:cubicBezTo>
                      <a:pt x="350" y="1099"/>
                      <a:pt x="390" y="1117"/>
                      <a:pt x="441" y="1117"/>
                    </a:cubicBezTo>
                    <a:cubicBezTo>
                      <a:pt x="494" y="1117"/>
                      <a:pt x="535" y="1099"/>
                      <a:pt x="565" y="1062"/>
                    </a:cubicBezTo>
                    <a:cubicBezTo>
                      <a:pt x="595" y="1025"/>
                      <a:pt x="616" y="972"/>
                      <a:pt x="628" y="904"/>
                    </a:cubicBezTo>
                    <a:cubicBezTo>
                      <a:pt x="640" y="836"/>
                      <a:pt x="646" y="746"/>
                      <a:pt x="646" y="636"/>
                    </a:cubicBezTo>
                    <a:close/>
                    <a:moveTo>
                      <a:pt x="1552" y="1154"/>
                    </a:moveTo>
                    <a:lnTo>
                      <a:pt x="1552" y="370"/>
                    </a:lnTo>
                    <a:cubicBezTo>
                      <a:pt x="1406" y="482"/>
                      <a:pt x="1308" y="538"/>
                      <a:pt x="1257" y="538"/>
                    </a:cubicBezTo>
                    <a:cubicBezTo>
                      <a:pt x="1233" y="538"/>
                      <a:pt x="1212" y="529"/>
                      <a:pt x="1193" y="509"/>
                    </a:cubicBezTo>
                    <a:cubicBezTo>
                      <a:pt x="1174" y="490"/>
                      <a:pt x="1165" y="468"/>
                      <a:pt x="1165" y="443"/>
                    </a:cubicBezTo>
                    <a:cubicBezTo>
                      <a:pt x="1165" y="413"/>
                      <a:pt x="1174" y="392"/>
                      <a:pt x="1192" y="378"/>
                    </a:cubicBezTo>
                    <a:cubicBezTo>
                      <a:pt x="1211" y="364"/>
                      <a:pt x="1243" y="347"/>
                      <a:pt x="1290" y="325"/>
                    </a:cubicBezTo>
                    <a:cubicBezTo>
                      <a:pt x="1359" y="292"/>
                      <a:pt x="1415" y="258"/>
                      <a:pt x="1456" y="221"/>
                    </a:cubicBezTo>
                    <a:cubicBezTo>
                      <a:pt x="1498" y="185"/>
                      <a:pt x="1535" y="145"/>
                      <a:pt x="1567" y="100"/>
                    </a:cubicBezTo>
                    <a:cubicBezTo>
                      <a:pt x="1599" y="55"/>
                      <a:pt x="1620" y="28"/>
                      <a:pt x="1630" y="17"/>
                    </a:cubicBezTo>
                    <a:cubicBezTo>
                      <a:pt x="1640" y="7"/>
                      <a:pt x="1658" y="2"/>
                      <a:pt x="1685" y="2"/>
                    </a:cubicBezTo>
                    <a:cubicBezTo>
                      <a:pt x="1716" y="2"/>
                      <a:pt x="1740" y="14"/>
                      <a:pt x="1758" y="37"/>
                    </a:cubicBezTo>
                    <a:cubicBezTo>
                      <a:pt x="1777" y="61"/>
                      <a:pt x="1786" y="93"/>
                      <a:pt x="1786" y="134"/>
                    </a:cubicBezTo>
                    <a:lnTo>
                      <a:pt x="1786" y="1120"/>
                    </a:lnTo>
                    <a:cubicBezTo>
                      <a:pt x="1786" y="1236"/>
                      <a:pt x="1747" y="1294"/>
                      <a:pt x="1668" y="1294"/>
                    </a:cubicBezTo>
                    <a:cubicBezTo>
                      <a:pt x="1633" y="1294"/>
                      <a:pt x="1605" y="1282"/>
                      <a:pt x="1583" y="1258"/>
                    </a:cubicBezTo>
                    <a:cubicBezTo>
                      <a:pt x="1562" y="1235"/>
                      <a:pt x="1552" y="1200"/>
                      <a:pt x="1552" y="1154"/>
                    </a:cubicBez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effectLst>
                    <a:innerShdw blurRad="114300">
                      <a:prstClr val="black"/>
                    </a:innerShdw>
                  </a:effectLst>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144" name="组合 143"/>
            <p:cNvGrpSpPr/>
            <p:nvPr/>
          </p:nvGrpSpPr>
          <p:grpSpPr>
            <a:xfrm>
              <a:off x="3511544" y="1858841"/>
              <a:ext cx="1467943" cy="1016694"/>
              <a:chOff x="3511544" y="1858841"/>
              <a:chExt cx="1467943" cy="1016694"/>
            </a:xfrm>
          </p:grpSpPr>
          <p:sp>
            <p:nvSpPr>
              <p:cNvPr id="145" name="Freeform 2136"/>
              <p:cNvSpPr>
                <a:spLocks noEditPoints="1"/>
              </p:cNvSpPr>
              <p:nvPr/>
            </p:nvSpPr>
            <p:spPr bwMode="auto">
              <a:xfrm>
                <a:off x="4103948" y="2563571"/>
                <a:ext cx="429532" cy="311964"/>
              </a:xfrm>
              <a:custGeom>
                <a:avLst/>
                <a:gdLst>
                  <a:gd name="T0" fmla="*/ 882 w 1786"/>
                  <a:gd name="T1" fmla="*/ 653 h 1294"/>
                  <a:gd name="T2" fmla="*/ 865 w 1786"/>
                  <a:gd name="T3" fmla="*/ 895 h 1294"/>
                  <a:gd name="T4" fmla="*/ 801 w 1786"/>
                  <a:gd name="T5" fmla="*/ 1080 h 1294"/>
                  <a:gd name="T6" fmla="*/ 650 w 1786"/>
                  <a:gd name="T7" fmla="*/ 1236 h 1294"/>
                  <a:gd name="T8" fmla="*/ 443 w 1786"/>
                  <a:gd name="T9" fmla="*/ 1292 h 1294"/>
                  <a:gd name="T10" fmla="*/ 209 w 1786"/>
                  <a:gd name="T11" fmla="*/ 1218 h 1294"/>
                  <a:gd name="T12" fmla="*/ 52 w 1786"/>
                  <a:gd name="T13" fmla="*/ 1013 h 1294"/>
                  <a:gd name="T14" fmla="*/ 13 w 1786"/>
                  <a:gd name="T15" fmla="*/ 855 h 1294"/>
                  <a:gd name="T16" fmla="*/ 0 w 1786"/>
                  <a:gd name="T17" fmla="*/ 667 h 1294"/>
                  <a:gd name="T18" fmla="*/ 14 w 1786"/>
                  <a:gd name="T19" fmla="*/ 433 h 1294"/>
                  <a:gd name="T20" fmla="*/ 57 w 1786"/>
                  <a:gd name="T21" fmla="*/ 254 h 1294"/>
                  <a:gd name="T22" fmla="*/ 205 w 1786"/>
                  <a:gd name="T23" fmla="*/ 65 h 1294"/>
                  <a:gd name="T24" fmla="*/ 436 w 1786"/>
                  <a:gd name="T25" fmla="*/ 0 h 1294"/>
                  <a:gd name="T26" fmla="*/ 597 w 1786"/>
                  <a:gd name="T27" fmla="*/ 29 h 1294"/>
                  <a:gd name="T28" fmla="*/ 724 w 1786"/>
                  <a:gd name="T29" fmla="*/ 113 h 1294"/>
                  <a:gd name="T30" fmla="*/ 817 w 1786"/>
                  <a:gd name="T31" fmla="*/ 250 h 1294"/>
                  <a:gd name="T32" fmla="*/ 882 w 1786"/>
                  <a:gd name="T33" fmla="*/ 653 h 1294"/>
                  <a:gd name="T34" fmla="*/ 646 w 1786"/>
                  <a:gd name="T35" fmla="*/ 636 h 1294"/>
                  <a:gd name="T36" fmla="*/ 627 w 1786"/>
                  <a:gd name="T37" fmla="*/ 378 h 1294"/>
                  <a:gd name="T38" fmla="*/ 564 w 1786"/>
                  <a:gd name="T39" fmla="*/ 226 h 1294"/>
                  <a:gd name="T40" fmla="*/ 440 w 1786"/>
                  <a:gd name="T41" fmla="*/ 175 h 1294"/>
                  <a:gd name="T42" fmla="*/ 282 w 1786"/>
                  <a:gd name="T43" fmla="*/ 290 h 1294"/>
                  <a:gd name="T44" fmla="*/ 237 w 1786"/>
                  <a:gd name="T45" fmla="*/ 642 h 1294"/>
                  <a:gd name="T46" fmla="*/ 256 w 1786"/>
                  <a:gd name="T47" fmla="*/ 908 h 1294"/>
                  <a:gd name="T48" fmla="*/ 320 w 1786"/>
                  <a:gd name="T49" fmla="*/ 1064 h 1294"/>
                  <a:gd name="T50" fmla="*/ 441 w 1786"/>
                  <a:gd name="T51" fmla="*/ 1117 h 1294"/>
                  <a:gd name="T52" fmla="*/ 565 w 1786"/>
                  <a:gd name="T53" fmla="*/ 1062 h 1294"/>
                  <a:gd name="T54" fmla="*/ 628 w 1786"/>
                  <a:gd name="T55" fmla="*/ 904 h 1294"/>
                  <a:gd name="T56" fmla="*/ 646 w 1786"/>
                  <a:gd name="T57" fmla="*/ 636 h 1294"/>
                  <a:gd name="T58" fmla="*/ 1552 w 1786"/>
                  <a:gd name="T59" fmla="*/ 1154 h 1294"/>
                  <a:gd name="T60" fmla="*/ 1552 w 1786"/>
                  <a:gd name="T61" fmla="*/ 370 h 1294"/>
                  <a:gd name="T62" fmla="*/ 1257 w 1786"/>
                  <a:gd name="T63" fmla="*/ 538 h 1294"/>
                  <a:gd name="T64" fmla="*/ 1193 w 1786"/>
                  <a:gd name="T65" fmla="*/ 509 h 1294"/>
                  <a:gd name="T66" fmla="*/ 1165 w 1786"/>
                  <a:gd name="T67" fmla="*/ 443 h 1294"/>
                  <a:gd name="T68" fmla="*/ 1192 w 1786"/>
                  <a:gd name="T69" fmla="*/ 378 h 1294"/>
                  <a:gd name="T70" fmla="*/ 1290 w 1786"/>
                  <a:gd name="T71" fmla="*/ 325 h 1294"/>
                  <a:gd name="T72" fmla="*/ 1456 w 1786"/>
                  <a:gd name="T73" fmla="*/ 221 h 1294"/>
                  <a:gd name="T74" fmla="*/ 1567 w 1786"/>
                  <a:gd name="T75" fmla="*/ 100 h 1294"/>
                  <a:gd name="T76" fmla="*/ 1630 w 1786"/>
                  <a:gd name="T77" fmla="*/ 17 h 1294"/>
                  <a:gd name="T78" fmla="*/ 1685 w 1786"/>
                  <a:gd name="T79" fmla="*/ 2 h 1294"/>
                  <a:gd name="T80" fmla="*/ 1758 w 1786"/>
                  <a:gd name="T81" fmla="*/ 37 h 1294"/>
                  <a:gd name="T82" fmla="*/ 1786 w 1786"/>
                  <a:gd name="T83" fmla="*/ 134 h 1294"/>
                  <a:gd name="T84" fmla="*/ 1786 w 1786"/>
                  <a:gd name="T85" fmla="*/ 1120 h 1294"/>
                  <a:gd name="T86" fmla="*/ 1668 w 1786"/>
                  <a:gd name="T87" fmla="*/ 1294 h 1294"/>
                  <a:gd name="T88" fmla="*/ 1583 w 1786"/>
                  <a:gd name="T89" fmla="*/ 1258 h 1294"/>
                  <a:gd name="T90" fmla="*/ 1552 w 1786"/>
                  <a:gd name="T91" fmla="*/ 115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6" h="1294">
                    <a:moveTo>
                      <a:pt x="882" y="653"/>
                    </a:moveTo>
                    <a:cubicBezTo>
                      <a:pt x="882" y="747"/>
                      <a:pt x="876" y="828"/>
                      <a:pt x="865" y="895"/>
                    </a:cubicBezTo>
                    <a:cubicBezTo>
                      <a:pt x="853" y="963"/>
                      <a:pt x="832" y="1025"/>
                      <a:pt x="801" y="1080"/>
                    </a:cubicBezTo>
                    <a:cubicBezTo>
                      <a:pt x="762" y="1148"/>
                      <a:pt x="712" y="1200"/>
                      <a:pt x="650" y="1236"/>
                    </a:cubicBezTo>
                    <a:cubicBezTo>
                      <a:pt x="588" y="1273"/>
                      <a:pt x="519" y="1292"/>
                      <a:pt x="443" y="1292"/>
                    </a:cubicBezTo>
                    <a:cubicBezTo>
                      <a:pt x="356" y="1292"/>
                      <a:pt x="278" y="1267"/>
                      <a:pt x="209" y="1218"/>
                    </a:cubicBezTo>
                    <a:cubicBezTo>
                      <a:pt x="139" y="1168"/>
                      <a:pt x="87" y="1100"/>
                      <a:pt x="52" y="1013"/>
                    </a:cubicBezTo>
                    <a:cubicBezTo>
                      <a:pt x="34" y="965"/>
                      <a:pt x="21" y="912"/>
                      <a:pt x="13" y="855"/>
                    </a:cubicBezTo>
                    <a:cubicBezTo>
                      <a:pt x="4" y="797"/>
                      <a:pt x="0" y="735"/>
                      <a:pt x="0" y="667"/>
                    </a:cubicBezTo>
                    <a:cubicBezTo>
                      <a:pt x="0" y="581"/>
                      <a:pt x="5" y="503"/>
                      <a:pt x="14" y="433"/>
                    </a:cubicBezTo>
                    <a:cubicBezTo>
                      <a:pt x="23" y="364"/>
                      <a:pt x="38" y="304"/>
                      <a:pt x="57" y="254"/>
                    </a:cubicBezTo>
                    <a:cubicBezTo>
                      <a:pt x="91" y="171"/>
                      <a:pt x="140" y="108"/>
                      <a:pt x="205" y="65"/>
                    </a:cubicBezTo>
                    <a:cubicBezTo>
                      <a:pt x="270" y="22"/>
                      <a:pt x="347" y="0"/>
                      <a:pt x="436" y="0"/>
                    </a:cubicBezTo>
                    <a:cubicBezTo>
                      <a:pt x="495" y="0"/>
                      <a:pt x="549" y="10"/>
                      <a:pt x="597" y="29"/>
                    </a:cubicBezTo>
                    <a:cubicBezTo>
                      <a:pt x="645" y="48"/>
                      <a:pt x="688" y="76"/>
                      <a:pt x="724" y="113"/>
                    </a:cubicBezTo>
                    <a:cubicBezTo>
                      <a:pt x="761" y="150"/>
                      <a:pt x="791" y="196"/>
                      <a:pt x="817" y="250"/>
                    </a:cubicBezTo>
                    <a:cubicBezTo>
                      <a:pt x="861" y="345"/>
                      <a:pt x="882" y="479"/>
                      <a:pt x="882" y="653"/>
                    </a:cubicBezTo>
                    <a:close/>
                    <a:moveTo>
                      <a:pt x="646" y="636"/>
                    </a:moveTo>
                    <a:cubicBezTo>
                      <a:pt x="646" y="531"/>
                      <a:pt x="640" y="444"/>
                      <a:pt x="627" y="378"/>
                    </a:cubicBezTo>
                    <a:cubicBezTo>
                      <a:pt x="615" y="311"/>
                      <a:pt x="593" y="260"/>
                      <a:pt x="564" y="226"/>
                    </a:cubicBezTo>
                    <a:cubicBezTo>
                      <a:pt x="534" y="192"/>
                      <a:pt x="492" y="175"/>
                      <a:pt x="440" y="175"/>
                    </a:cubicBezTo>
                    <a:cubicBezTo>
                      <a:pt x="364" y="175"/>
                      <a:pt x="311" y="213"/>
                      <a:pt x="282" y="290"/>
                    </a:cubicBezTo>
                    <a:cubicBezTo>
                      <a:pt x="252" y="366"/>
                      <a:pt x="237" y="483"/>
                      <a:pt x="237" y="642"/>
                    </a:cubicBezTo>
                    <a:cubicBezTo>
                      <a:pt x="237" y="750"/>
                      <a:pt x="243" y="839"/>
                      <a:pt x="256" y="908"/>
                    </a:cubicBezTo>
                    <a:cubicBezTo>
                      <a:pt x="269" y="977"/>
                      <a:pt x="290" y="1029"/>
                      <a:pt x="320" y="1064"/>
                    </a:cubicBezTo>
                    <a:cubicBezTo>
                      <a:pt x="350" y="1099"/>
                      <a:pt x="390" y="1117"/>
                      <a:pt x="441" y="1117"/>
                    </a:cubicBezTo>
                    <a:cubicBezTo>
                      <a:pt x="494" y="1117"/>
                      <a:pt x="535" y="1099"/>
                      <a:pt x="565" y="1062"/>
                    </a:cubicBezTo>
                    <a:cubicBezTo>
                      <a:pt x="595" y="1025"/>
                      <a:pt x="616" y="972"/>
                      <a:pt x="628" y="904"/>
                    </a:cubicBezTo>
                    <a:cubicBezTo>
                      <a:pt x="640" y="836"/>
                      <a:pt x="646" y="746"/>
                      <a:pt x="646" y="636"/>
                    </a:cubicBezTo>
                    <a:close/>
                    <a:moveTo>
                      <a:pt x="1552" y="1154"/>
                    </a:moveTo>
                    <a:lnTo>
                      <a:pt x="1552" y="370"/>
                    </a:lnTo>
                    <a:cubicBezTo>
                      <a:pt x="1406" y="482"/>
                      <a:pt x="1308" y="538"/>
                      <a:pt x="1257" y="538"/>
                    </a:cubicBezTo>
                    <a:cubicBezTo>
                      <a:pt x="1233" y="538"/>
                      <a:pt x="1212" y="529"/>
                      <a:pt x="1193" y="509"/>
                    </a:cubicBezTo>
                    <a:cubicBezTo>
                      <a:pt x="1174" y="490"/>
                      <a:pt x="1165" y="468"/>
                      <a:pt x="1165" y="443"/>
                    </a:cubicBezTo>
                    <a:cubicBezTo>
                      <a:pt x="1165" y="413"/>
                      <a:pt x="1174" y="392"/>
                      <a:pt x="1192" y="378"/>
                    </a:cubicBezTo>
                    <a:cubicBezTo>
                      <a:pt x="1211" y="364"/>
                      <a:pt x="1243" y="347"/>
                      <a:pt x="1290" y="325"/>
                    </a:cubicBezTo>
                    <a:cubicBezTo>
                      <a:pt x="1359" y="292"/>
                      <a:pt x="1415" y="258"/>
                      <a:pt x="1456" y="221"/>
                    </a:cubicBezTo>
                    <a:cubicBezTo>
                      <a:pt x="1498" y="185"/>
                      <a:pt x="1535" y="145"/>
                      <a:pt x="1567" y="100"/>
                    </a:cubicBezTo>
                    <a:cubicBezTo>
                      <a:pt x="1599" y="55"/>
                      <a:pt x="1620" y="28"/>
                      <a:pt x="1630" y="17"/>
                    </a:cubicBezTo>
                    <a:cubicBezTo>
                      <a:pt x="1640" y="7"/>
                      <a:pt x="1658" y="2"/>
                      <a:pt x="1685" y="2"/>
                    </a:cubicBezTo>
                    <a:cubicBezTo>
                      <a:pt x="1716" y="2"/>
                      <a:pt x="1740" y="14"/>
                      <a:pt x="1758" y="37"/>
                    </a:cubicBezTo>
                    <a:cubicBezTo>
                      <a:pt x="1777" y="61"/>
                      <a:pt x="1786" y="93"/>
                      <a:pt x="1786" y="134"/>
                    </a:cubicBezTo>
                    <a:lnTo>
                      <a:pt x="1786" y="1120"/>
                    </a:lnTo>
                    <a:cubicBezTo>
                      <a:pt x="1786" y="1236"/>
                      <a:pt x="1747" y="1294"/>
                      <a:pt x="1668" y="1294"/>
                    </a:cubicBezTo>
                    <a:cubicBezTo>
                      <a:pt x="1633" y="1294"/>
                      <a:pt x="1605" y="1282"/>
                      <a:pt x="1583" y="1258"/>
                    </a:cubicBezTo>
                    <a:cubicBezTo>
                      <a:pt x="1562" y="1235"/>
                      <a:pt x="1552" y="1200"/>
                      <a:pt x="1552" y="1154"/>
                    </a:cubicBezTo>
                    <a:close/>
                  </a:path>
                </a:pathLst>
              </a:cu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nvGrpSpPr>
              <p:cNvPr id="146" name="组合 145"/>
              <p:cNvGrpSpPr/>
              <p:nvPr/>
            </p:nvGrpSpPr>
            <p:grpSpPr>
              <a:xfrm rot="5400000" flipH="1">
                <a:off x="4295283" y="2318615"/>
                <a:ext cx="102436" cy="162966"/>
                <a:chOff x="7824472" y="5117492"/>
                <a:chExt cx="102436" cy="162966"/>
              </a:xfrm>
            </p:grpSpPr>
            <p:sp>
              <p:nvSpPr>
                <p:cNvPr id="148" name="Freeform 2141"/>
                <p:cNvSpPr/>
                <p:nvPr/>
              </p:nvSpPr>
              <p:spPr bwMode="auto">
                <a:xfrm>
                  <a:off x="7824472" y="5117492"/>
                  <a:ext cx="102436" cy="105928"/>
                </a:xfrm>
                <a:custGeom>
                  <a:avLst/>
                  <a:gdLst>
                    <a:gd name="T0" fmla="*/ 6 w 425"/>
                    <a:gd name="T1" fmla="*/ 0 h 441"/>
                    <a:gd name="T2" fmla="*/ 0 w 425"/>
                    <a:gd name="T3" fmla="*/ 228 h 441"/>
                    <a:gd name="T4" fmla="*/ 293 w 425"/>
                    <a:gd name="T5" fmla="*/ 441 h 441"/>
                    <a:gd name="T6" fmla="*/ 425 w 425"/>
                    <a:gd name="T7" fmla="*/ 327 h 441"/>
                    <a:gd name="T8" fmla="*/ 6 w 425"/>
                    <a:gd name="T9" fmla="*/ 0 h 441"/>
                  </a:gdLst>
                  <a:ahLst/>
                  <a:cxnLst>
                    <a:cxn ang="0">
                      <a:pos x="T0" y="T1"/>
                    </a:cxn>
                    <a:cxn ang="0">
                      <a:pos x="T2" y="T3"/>
                    </a:cxn>
                    <a:cxn ang="0">
                      <a:pos x="T4" y="T5"/>
                    </a:cxn>
                    <a:cxn ang="0">
                      <a:pos x="T6" y="T7"/>
                    </a:cxn>
                    <a:cxn ang="0">
                      <a:pos x="T8" y="T9"/>
                    </a:cxn>
                  </a:cxnLst>
                  <a:rect l="0" t="0" r="r" b="b"/>
                  <a:pathLst>
                    <a:path w="425" h="441">
                      <a:moveTo>
                        <a:pt x="6" y="0"/>
                      </a:moveTo>
                      <a:lnTo>
                        <a:pt x="0" y="228"/>
                      </a:lnTo>
                      <a:lnTo>
                        <a:pt x="293" y="441"/>
                      </a:lnTo>
                      <a:lnTo>
                        <a:pt x="425" y="327"/>
                      </a:lnTo>
                      <a:lnTo>
                        <a:pt x="6" y="0"/>
                      </a:lnTo>
                      <a:close/>
                    </a:path>
                  </a:pathLst>
                </a:custGeom>
                <a:solidFill>
                  <a:schemeClr val="accent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49" name="Freeform 2142"/>
                <p:cNvSpPr/>
                <p:nvPr/>
              </p:nvSpPr>
              <p:spPr bwMode="auto">
                <a:xfrm>
                  <a:off x="7824472" y="5168710"/>
                  <a:ext cx="102436" cy="111748"/>
                </a:xfrm>
                <a:custGeom>
                  <a:avLst/>
                  <a:gdLst>
                    <a:gd name="T0" fmla="*/ 279 w 425"/>
                    <a:gd name="T1" fmla="*/ 0 h 465"/>
                    <a:gd name="T2" fmla="*/ 0 w 425"/>
                    <a:gd name="T3" fmla="*/ 249 h 465"/>
                    <a:gd name="T4" fmla="*/ 6 w 425"/>
                    <a:gd name="T5" fmla="*/ 465 h 465"/>
                    <a:gd name="T6" fmla="*/ 425 w 425"/>
                    <a:gd name="T7" fmla="*/ 114 h 465"/>
                    <a:gd name="T8" fmla="*/ 279 w 425"/>
                    <a:gd name="T9" fmla="*/ 0 h 465"/>
                  </a:gdLst>
                  <a:ahLst/>
                  <a:cxnLst>
                    <a:cxn ang="0">
                      <a:pos x="T0" y="T1"/>
                    </a:cxn>
                    <a:cxn ang="0">
                      <a:pos x="T2" y="T3"/>
                    </a:cxn>
                    <a:cxn ang="0">
                      <a:pos x="T4" y="T5"/>
                    </a:cxn>
                    <a:cxn ang="0">
                      <a:pos x="T6" y="T7"/>
                    </a:cxn>
                    <a:cxn ang="0">
                      <a:pos x="T8" y="T9"/>
                    </a:cxn>
                  </a:cxnLst>
                  <a:rect l="0" t="0" r="r" b="b"/>
                  <a:pathLst>
                    <a:path w="425" h="465">
                      <a:moveTo>
                        <a:pt x="279" y="0"/>
                      </a:moveTo>
                      <a:lnTo>
                        <a:pt x="0" y="249"/>
                      </a:lnTo>
                      <a:lnTo>
                        <a:pt x="6" y="465"/>
                      </a:lnTo>
                      <a:lnTo>
                        <a:pt x="425" y="114"/>
                      </a:lnTo>
                      <a:lnTo>
                        <a:pt x="279" y="0"/>
                      </a:lnTo>
                      <a:close/>
                    </a:path>
                  </a:pathLst>
                </a:custGeom>
                <a:solidFill>
                  <a:schemeClr val="accent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147" name="Text Box 16"/>
              <p:cNvSpPr txBox="1">
                <a:spLocks noChangeArrowheads="1"/>
              </p:cNvSpPr>
              <p:nvPr/>
            </p:nvSpPr>
            <p:spPr bwMode="auto">
              <a:xfrm flipH="1">
                <a:off x="3511544" y="1858841"/>
                <a:ext cx="1467943" cy="359757"/>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00" dirty="0">
                    <a:solidFill>
                      <a:schemeClr val="tx1"/>
                    </a:solidFill>
                    <a:latin typeface="Agency FB" panose="020B0503020202020204" pitchFamily="34" charset="0"/>
                    <a:ea typeface="微软雅黑" panose="020B0503020204020204" charset="-122"/>
                    <a:sym typeface="Agency FB" panose="020B0503020202020204" pitchFamily="34" charset="0"/>
                  </a:rPr>
                  <a:t>要点详细内容</a:t>
                </a:r>
                <a:r>
                  <a:rPr lang="en-US" altLang="zh-CN" sz="1800" dirty="0">
                    <a:solidFill>
                      <a:schemeClr val="tx1"/>
                    </a:solidFill>
                    <a:latin typeface="Agency FB" panose="020B0503020202020204" pitchFamily="34" charset="0"/>
                    <a:ea typeface="微软雅黑" panose="020B0503020204020204" charset="-122"/>
                    <a:sym typeface="Agency FB" panose="020B0503020202020204" pitchFamily="34" charset="0"/>
                  </a:rPr>
                  <a:t>1</a:t>
                </a:r>
                <a:endParaRPr lang="zh-CN" altLang="en-US" sz="1800" dirty="0">
                  <a:solidFill>
                    <a:schemeClr val="tx1"/>
                  </a:solidFill>
                  <a:latin typeface="Agency FB" panose="020B0503020202020204" pitchFamily="34" charset="0"/>
                  <a:ea typeface="微软雅黑" panose="020B0503020204020204" charset="-122"/>
                  <a:sym typeface="Agency FB" panose="020B0503020202020204" pitchFamily="34" charset="0"/>
                </a:endParaRPr>
              </a:p>
            </p:txBody>
          </p:sp>
        </p:grpSp>
      </p:grpSp>
      <p:sp>
        <p:nvSpPr>
          <p:cNvPr id="64" name="矩形 63"/>
          <p:cNvSpPr/>
          <p:nvPr/>
        </p:nvSpPr>
        <p:spPr>
          <a:xfrm>
            <a:off x="847174" y="4226912"/>
            <a:ext cx="2345953" cy="1421595"/>
          </a:xfrm>
          <a:prstGeom prst="rect">
            <a:avLst/>
          </a:prstGeom>
        </p:spPr>
        <p:txBody>
          <a:bodyPr wrap="square" lIns="91381" tIns="45691" rIns="91381" bIns="45691">
            <a:spAutoFit/>
          </a:bodyPr>
          <a:lstStyle/>
          <a:p>
            <a:pPr defTabSz="913765">
              <a:lnSpc>
                <a:spcPct val="120000"/>
              </a:lnSpc>
            </a:pPr>
            <a:r>
              <a:rPr lang="zh-CN" altLang="en-US" sz="1600" dirty="0">
                <a:solidFill>
                  <a:srgbClr val="000000"/>
                </a:solidFill>
                <a:latin typeface="Agency FB" panose="020B0503020202020204" pitchFamily="34" charset="0"/>
                <a:ea typeface="微软雅黑" panose="020B0503020204020204" charset="-122"/>
                <a:cs typeface="+mn-ea"/>
                <a:sym typeface="Agency FB" panose="020B0503020202020204" pitchFamily="34" charset="0"/>
              </a:rPr>
              <a:t>点击输入具体内容点击输入具体内容点击输入具体内容点击输入具体内容</a:t>
            </a:r>
            <a:endParaRPr lang="zh-CN" altLang="en-US" sz="1600" dirty="0">
              <a:solidFill>
                <a:srgbClr val="00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5" name="矩形 64"/>
          <p:cNvSpPr/>
          <p:nvPr/>
        </p:nvSpPr>
        <p:spPr>
          <a:xfrm>
            <a:off x="8199307" y="4304123"/>
            <a:ext cx="2345953" cy="1421595"/>
          </a:xfrm>
          <a:prstGeom prst="rect">
            <a:avLst/>
          </a:prstGeom>
        </p:spPr>
        <p:txBody>
          <a:bodyPr wrap="square" lIns="91381" tIns="45691" rIns="91381" bIns="45691">
            <a:spAutoFit/>
          </a:bodyPr>
          <a:lstStyle/>
          <a:p>
            <a:pPr defTabSz="913765">
              <a:lnSpc>
                <a:spcPct val="120000"/>
              </a:lnSpc>
            </a:pPr>
            <a:r>
              <a:rPr lang="zh-CN" altLang="en-US" sz="1600" dirty="0">
                <a:solidFill>
                  <a:srgbClr val="000000"/>
                </a:solidFill>
                <a:latin typeface="Agency FB" panose="020B0503020202020204" pitchFamily="34" charset="0"/>
                <a:ea typeface="微软雅黑" panose="020B0503020204020204" charset="-122"/>
                <a:cs typeface="+mn-ea"/>
                <a:sym typeface="Agency FB" panose="020B0503020202020204" pitchFamily="34" charset="0"/>
              </a:rPr>
              <a:t>点击输入具体内容点击输入具体内容点击输入具体内容点击输入具体内容</a:t>
            </a:r>
            <a:endParaRPr lang="zh-CN" altLang="en-US" sz="1600" dirty="0">
              <a:solidFill>
                <a:srgbClr val="00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6" name="矩形 65"/>
          <p:cNvSpPr/>
          <p:nvPr/>
        </p:nvSpPr>
        <p:spPr>
          <a:xfrm>
            <a:off x="7026330" y="1087209"/>
            <a:ext cx="2345953" cy="1274136"/>
          </a:xfrm>
          <a:prstGeom prst="rect">
            <a:avLst/>
          </a:prstGeom>
        </p:spPr>
        <p:txBody>
          <a:bodyPr wrap="square" lIns="91381" tIns="45691" rIns="91381" bIns="45691">
            <a:spAutoFit/>
          </a:bodyPr>
          <a:lstStyle/>
          <a:p>
            <a:pPr defTabSz="913765">
              <a:lnSpc>
                <a:spcPct val="120000"/>
              </a:lnSpc>
            </a:pPr>
            <a:r>
              <a:rPr lang="zh-CN" altLang="en-US" sz="1600" dirty="0">
                <a:solidFill>
                  <a:srgbClr val="000000"/>
                </a:solidFill>
                <a:latin typeface="Agency FB" panose="020B0503020202020204" pitchFamily="34" charset="0"/>
                <a:ea typeface="微软雅黑" panose="020B0503020204020204" charset="-122"/>
                <a:cs typeface="+mn-ea"/>
                <a:sym typeface="Agency FB" panose="020B0503020202020204" pitchFamily="34" charset="0"/>
              </a:rPr>
              <a:t>点击输入具体内容点击输入具体内容点击输入具体内容点击输入具体内容</a:t>
            </a:r>
            <a:endParaRPr lang="zh-CN" altLang="en-US" sz="1600" dirty="0">
              <a:solidFill>
                <a:srgbClr val="00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7" name="矩形 66"/>
          <p:cNvSpPr/>
          <p:nvPr/>
        </p:nvSpPr>
        <p:spPr>
          <a:xfrm>
            <a:off x="6510382" y="6089326"/>
            <a:ext cx="4266138" cy="727833"/>
          </a:xfrm>
          <a:prstGeom prst="rect">
            <a:avLst/>
          </a:prstGeom>
        </p:spPr>
        <p:txBody>
          <a:bodyPr wrap="square" lIns="91381" tIns="45691" rIns="91381" bIns="45691">
            <a:spAutoFit/>
          </a:bodyPr>
          <a:lstStyle/>
          <a:p>
            <a:pPr defTabSz="913765">
              <a:lnSpc>
                <a:spcPct val="120000"/>
              </a:lnSpc>
            </a:pPr>
            <a:r>
              <a:rPr lang="zh-CN" altLang="en-US" sz="1600" dirty="0">
                <a:solidFill>
                  <a:srgbClr val="000000"/>
                </a:solidFill>
                <a:latin typeface="Agency FB" panose="020B0503020202020204" pitchFamily="34" charset="0"/>
                <a:ea typeface="微软雅黑" panose="020B0503020204020204" charset="-122"/>
                <a:cs typeface="+mn-ea"/>
                <a:sym typeface="Agency FB" panose="020B0503020202020204" pitchFamily="34" charset="0"/>
              </a:rPr>
              <a:t>点击输入具体内容点击输入具体内容点击输入具体内容点击输入具体内容</a:t>
            </a:r>
            <a:endParaRPr lang="zh-CN" altLang="en-US" sz="1600" dirty="0">
              <a:solidFill>
                <a:srgbClr val="000000"/>
              </a:solidFill>
              <a:latin typeface="Agency FB" panose="020B0503020202020204" pitchFamily="34" charset="0"/>
              <a:ea typeface="微软雅黑" panose="020B0503020204020204" charset="-122"/>
              <a:cs typeface="+mn-ea"/>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wipe(down)">
                                      <p:cBhvr>
                                        <p:cTn id="7" dur="500"/>
                                        <p:tgtEl>
                                          <p:spTgt spid="142"/>
                                        </p:tgtEl>
                                      </p:cBhvr>
                                    </p:animEffect>
                                  </p:childTnLst>
                                </p:cTn>
                              </p:par>
                            </p:childTnLst>
                          </p:cTn>
                        </p:par>
                        <p:par>
                          <p:cTn id="8" fill="hold">
                            <p:stCondLst>
                              <p:cond delay="500"/>
                            </p:stCondLst>
                            <p:childTnLst>
                              <p:par>
                                <p:cTn id="9" presetID="52" presetClass="entr" presetSubtype="0"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Scale>
                                      <p:cBhvr>
                                        <p:cTn id="11" dur="25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250" decel="50000" fill="hold">
                                          <p:stCondLst>
                                            <p:cond delay="0"/>
                                          </p:stCondLst>
                                        </p:cTn>
                                        <p:tgtEl>
                                          <p:spTgt spid="66"/>
                                        </p:tgtEl>
                                        <p:attrNameLst>
                                          <p:attrName>ppt_x</p:attrName>
                                          <p:attrName>ppt_y</p:attrName>
                                        </p:attrNameLst>
                                      </p:cBhvr>
                                    </p:animMotion>
                                    <p:animEffect transition="in" filter="fade">
                                      <p:cBhvr>
                                        <p:cTn id="13" dur="250"/>
                                        <p:tgtEl>
                                          <p:spTgt spid="66"/>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39"/>
                                        </p:tgtEl>
                                        <p:attrNameLst>
                                          <p:attrName>style.visibility</p:attrName>
                                        </p:attrNameLst>
                                      </p:cBhvr>
                                      <p:to>
                                        <p:strVal val="visible"/>
                                      </p:to>
                                    </p:set>
                                    <p:animEffect transition="in" filter="wipe(left)">
                                      <p:cBhvr>
                                        <p:cTn id="17" dur="500"/>
                                        <p:tgtEl>
                                          <p:spTgt spid="139"/>
                                        </p:tgtEl>
                                      </p:cBhvr>
                                    </p:animEffect>
                                  </p:childTnLst>
                                </p:cTn>
                              </p:par>
                            </p:childTnLst>
                          </p:cTn>
                        </p:par>
                        <p:par>
                          <p:cTn id="18" fill="hold">
                            <p:stCondLst>
                              <p:cond delay="1500"/>
                            </p:stCondLst>
                            <p:childTnLst>
                              <p:par>
                                <p:cTn id="19" presetID="52" presetClass="entr" presetSubtype="0" fill="hold" grpId="0" nodeType="afterEffect">
                                  <p:stCondLst>
                                    <p:cond delay="0"/>
                                  </p:stCondLst>
                                  <p:childTnLst>
                                    <p:set>
                                      <p:cBhvr>
                                        <p:cTn id="20" dur="1" fill="hold">
                                          <p:stCondLst>
                                            <p:cond delay="0"/>
                                          </p:stCondLst>
                                        </p:cTn>
                                        <p:tgtEl>
                                          <p:spTgt spid="65"/>
                                        </p:tgtEl>
                                        <p:attrNameLst>
                                          <p:attrName>style.visibility</p:attrName>
                                        </p:attrNameLst>
                                      </p:cBhvr>
                                      <p:to>
                                        <p:strVal val="visible"/>
                                      </p:to>
                                    </p:set>
                                    <p:animScale>
                                      <p:cBhvr>
                                        <p:cTn id="21" dur="25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250" decel="50000" fill="hold">
                                          <p:stCondLst>
                                            <p:cond delay="0"/>
                                          </p:stCondLst>
                                        </p:cTn>
                                        <p:tgtEl>
                                          <p:spTgt spid="65"/>
                                        </p:tgtEl>
                                        <p:attrNameLst>
                                          <p:attrName>ppt_x</p:attrName>
                                          <p:attrName>ppt_y</p:attrName>
                                        </p:attrNameLst>
                                      </p:cBhvr>
                                    </p:animMotion>
                                    <p:animEffect transition="in" filter="fade">
                                      <p:cBhvr>
                                        <p:cTn id="23" dur="250"/>
                                        <p:tgtEl>
                                          <p:spTgt spid="65"/>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140"/>
                                        </p:tgtEl>
                                        <p:attrNameLst>
                                          <p:attrName>style.visibility</p:attrName>
                                        </p:attrNameLst>
                                      </p:cBhvr>
                                      <p:to>
                                        <p:strVal val="visible"/>
                                      </p:to>
                                    </p:set>
                                    <p:animEffect transition="in" filter="wipe(up)">
                                      <p:cBhvr>
                                        <p:cTn id="27" dur="500"/>
                                        <p:tgtEl>
                                          <p:spTgt spid="140"/>
                                        </p:tgtEl>
                                      </p:cBhvr>
                                    </p:animEffect>
                                  </p:childTnLst>
                                </p:cTn>
                              </p:par>
                            </p:childTnLst>
                          </p:cTn>
                        </p:par>
                        <p:par>
                          <p:cTn id="28" fill="hold">
                            <p:stCondLst>
                              <p:cond delay="2500"/>
                            </p:stCondLst>
                            <p:childTnLst>
                              <p:par>
                                <p:cTn id="29" presetID="52" presetClass="entr" presetSubtype="0" fill="hold" grpId="0" nodeType="afterEffect">
                                  <p:stCondLst>
                                    <p:cond delay="0"/>
                                  </p:stCondLst>
                                  <p:childTnLst>
                                    <p:set>
                                      <p:cBhvr>
                                        <p:cTn id="30" dur="1" fill="hold">
                                          <p:stCondLst>
                                            <p:cond delay="0"/>
                                          </p:stCondLst>
                                        </p:cTn>
                                        <p:tgtEl>
                                          <p:spTgt spid="67"/>
                                        </p:tgtEl>
                                        <p:attrNameLst>
                                          <p:attrName>style.visibility</p:attrName>
                                        </p:attrNameLst>
                                      </p:cBhvr>
                                      <p:to>
                                        <p:strVal val="visible"/>
                                      </p:to>
                                    </p:set>
                                    <p:animScale>
                                      <p:cBhvr>
                                        <p:cTn id="31" dur="25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250" decel="50000" fill="hold">
                                          <p:stCondLst>
                                            <p:cond delay="0"/>
                                          </p:stCondLst>
                                        </p:cTn>
                                        <p:tgtEl>
                                          <p:spTgt spid="67"/>
                                        </p:tgtEl>
                                        <p:attrNameLst>
                                          <p:attrName>ppt_x</p:attrName>
                                          <p:attrName>ppt_y</p:attrName>
                                        </p:attrNameLst>
                                      </p:cBhvr>
                                    </p:animMotion>
                                    <p:animEffect transition="in" filter="fade">
                                      <p:cBhvr>
                                        <p:cTn id="33" dur="250"/>
                                        <p:tgtEl>
                                          <p:spTgt spid="67"/>
                                        </p:tgtEl>
                                      </p:cBhvr>
                                    </p:animEffect>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141"/>
                                        </p:tgtEl>
                                        <p:attrNameLst>
                                          <p:attrName>style.visibility</p:attrName>
                                        </p:attrNameLst>
                                      </p:cBhvr>
                                      <p:to>
                                        <p:strVal val="visible"/>
                                      </p:to>
                                    </p:set>
                                    <p:animEffect transition="in" filter="wipe(right)">
                                      <p:cBhvr>
                                        <p:cTn id="37" dur="500"/>
                                        <p:tgtEl>
                                          <p:spTgt spid="141"/>
                                        </p:tgtEl>
                                      </p:cBhvr>
                                    </p:animEffect>
                                  </p:childTnLst>
                                </p:cTn>
                              </p:par>
                            </p:childTnLst>
                          </p:cTn>
                        </p:par>
                        <p:par>
                          <p:cTn id="38" fill="hold">
                            <p:stCondLst>
                              <p:cond delay="3500"/>
                            </p:stCondLst>
                            <p:childTnLst>
                              <p:par>
                                <p:cTn id="39" presetID="52" presetClass="entr" presetSubtype="0" fill="hold" grpId="0" nodeType="afterEffect">
                                  <p:stCondLst>
                                    <p:cond delay="0"/>
                                  </p:stCondLst>
                                  <p:childTnLst>
                                    <p:set>
                                      <p:cBhvr>
                                        <p:cTn id="40" dur="1" fill="hold">
                                          <p:stCondLst>
                                            <p:cond delay="0"/>
                                          </p:stCondLst>
                                        </p:cTn>
                                        <p:tgtEl>
                                          <p:spTgt spid="64"/>
                                        </p:tgtEl>
                                        <p:attrNameLst>
                                          <p:attrName>style.visibility</p:attrName>
                                        </p:attrNameLst>
                                      </p:cBhvr>
                                      <p:to>
                                        <p:strVal val="visible"/>
                                      </p:to>
                                    </p:set>
                                    <p:animScale>
                                      <p:cBhvr>
                                        <p:cTn id="41" dur="250" decel="50000" fill="hold">
                                          <p:stCondLst>
                                            <p:cond delay="0"/>
                                          </p:stCondLst>
                                        </p:cTn>
                                        <p:tgtEl>
                                          <p:spTgt spid="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250" decel="50000" fill="hold">
                                          <p:stCondLst>
                                            <p:cond delay="0"/>
                                          </p:stCondLst>
                                        </p:cTn>
                                        <p:tgtEl>
                                          <p:spTgt spid="64"/>
                                        </p:tgtEl>
                                        <p:attrNameLst>
                                          <p:attrName>ppt_x</p:attrName>
                                          <p:attrName>ppt_y</p:attrName>
                                        </p:attrNameLst>
                                      </p:cBhvr>
                                    </p:animMotion>
                                    <p:animEffect transition="in" filter="fade">
                                      <p:cBhvr>
                                        <p:cTn id="43" dur="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4019961" y="4387997"/>
            <a:ext cx="3754576" cy="635880"/>
          </a:xfrm>
          <a:prstGeom prst="rect">
            <a:avLst/>
          </a:prstGeom>
          <a:noFill/>
        </p:spPr>
        <p:txBody>
          <a:bodyPr wrap="square" lIns="0" tIns="0" rIns="0" bIns="0" rtlCol="0">
            <a:spAutoFit/>
          </a:bodyPr>
          <a:lstStyle/>
          <a:p>
            <a:r>
              <a:rPr lang="zh-CN" altLang="en-US" sz="4130" dirty="0">
                <a:solidFill>
                  <a:schemeClr val="bg1"/>
                </a:solidFill>
                <a:latin typeface="微软雅黑" panose="020B0503020204020204" charset="-122"/>
                <a:ea typeface="微软雅黑" panose="020B0503020204020204" charset="-122"/>
                <a:cs typeface="+mn-ea"/>
                <a:sym typeface="+mn-lt"/>
              </a:rPr>
              <a:t>请替换文字内容</a:t>
            </a:r>
            <a:endParaRPr lang="en-GB" altLang="zh-CN" sz="4130" dirty="0">
              <a:solidFill>
                <a:schemeClr val="bg1"/>
              </a:solidFill>
              <a:latin typeface="微软雅黑" panose="020B0503020204020204" charset="-122"/>
              <a:ea typeface="微软雅黑" panose="020B0503020204020204" charset="-122"/>
              <a:cs typeface="+mn-ea"/>
              <a:sym typeface="+mn-lt"/>
            </a:endParaRPr>
          </a:p>
        </p:txBody>
      </p:sp>
      <p:sp>
        <p:nvSpPr>
          <p:cNvPr id="3" name="TextBox 49"/>
          <p:cNvSpPr txBox="1"/>
          <p:nvPr/>
        </p:nvSpPr>
        <p:spPr>
          <a:xfrm>
            <a:off x="3486561" y="5204937"/>
            <a:ext cx="4914077" cy="369332"/>
          </a:xfrm>
          <a:prstGeom prst="rect">
            <a:avLst/>
          </a:prstGeom>
          <a:noFill/>
        </p:spPr>
        <p:txBody>
          <a:bodyPr wrap="square" lIns="0" tIns="0" rIns="0" bIns="0" rtlCol="0">
            <a:spAutoFit/>
          </a:bodyPr>
          <a:lstStyle/>
          <a:p>
            <a:pPr algn="ctr" eaLnBrk="0" hangingPunct="0"/>
            <a:r>
              <a:rPr lang="zh-CN" altLang="en-US" sz="1200" dirty="0">
                <a:solidFill>
                  <a:schemeClr val="bg1"/>
                </a:solidFill>
                <a:latin typeface="微软雅黑" panose="020B0503020204020204" charset="-122"/>
                <a:ea typeface="微软雅黑" panose="020B0503020204020204" charset="-122"/>
                <a:cs typeface="+mn-ea"/>
                <a:sym typeface="+mn-lt"/>
              </a:rPr>
              <a:t>请替换文字内容，点击添加相关标题文字，修改文字内容，也可以直接复制你的内容到此。</a:t>
            </a:r>
            <a:endParaRPr lang="zh-CN" altLang="en-US" sz="1200" dirty="0">
              <a:solidFill>
                <a:schemeClr val="bg1"/>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200"/>
                                        <p:tgtEl>
                                          <p:spTgt spid="2"/>
                                        </p:tgtEl>
                                      </p:cBhvr>
                                    </p:animEffect>
                                  </p:childTnLst>
                                </p:cTn>
                              </p:par>
                              <p:par>
                                <p:cTn id="8" presetID="36" presetClass="emph" presetSubtype="0" fill="hold" grpId="1" nodeType="withEffect">
                                  <p:stCondLst>
                                    <p:cond delay="0"/>
                                  </p:stCondLst>
                                  <p:iterate type="lt">
                                    <p:tmPct val="30000"/>
                                  </p:iterate>
                                  <p:childTnLst>
                                    <p:animScale>
                                      <p:cBhvr>
                                        <p:cTn id="9" dur="50" autoRev="1" fill="hold">
                                          <p:stCondLst>
                                            <p:cond delay="0"/>
                                          </p:stCondLst>
                                        </p:cTn>
                                        <p:tgtEl>
                                          <p:spTgt spid="2"/>
                                        </p:tgtEl>
                                      </p:cBhvr>
                                      <p:to x="80000" y="100000"/>
                                    </p:animScale>
                                    <p:anim by="(#ppt_w*0.10)" calcmode="lin" valueType="num">
                                      <p:cBhvr>
                                        <p:cTn id="10" dur="50" autoRev="1" fill="hold">
                                          <p:stCondLst>
                                            <p:cond delay="0"/>
                                          </p:stCondLst>
                                        </p:cTn>
                                        <p:tgtEl>
                                          <p:spTgt spid="2"/>
                                        </p:tgtEl>
                                        <p:attrNameLst>
                                          <p:attrName>ppt_x</p:attrName>
                                        </p:attrNameLst>
                                      </p:cBhvr>
                                    </p:anim>
                                    <p:anim by="(-#ppt_w*0.10)" calcmode="lin" valueType="num">
                                      <p:cBhvr>
                                        <p:cTn id="11" dur="50" autoRev="1" fill="hold">
                                          <p:stCondLst>
                                            <p:cond delay="0"/>
                                          </p:stCondLst>
                                        </p:cTn>
                                        <p:tgtEl>
                                          <p:spTgt spid="2"/>
                                        </p:tgtEl>
                                        <p:attrNameLst>
                                          <p:attrName>ppt_y</p:attrName>
                                        </p:attrNameLst>
                                      </p:cBhvr>
                                    </p:anim>
                                    <p:animRot by="-480000">
                                      <p:cBhvr>
                                        <p:cTn id="12" dur="50" autoRev="1" fill="hold">
                                          <p:stCondLst>
                                            <p:cond delay="0"/>
                                          </p:stCondLst>
                                        </p:cTn>
                                        <p:tgtEl>
                                          <p:spTgt spid="2"/>
                                        </p:tgtEl>
                                        <p:attrNameLst>
                                          <p:attrName>r</p:attrName>
                                        </p:attrNameLst>
                                      </p:cBhvr>
                                    </p:animRot>
                                  </p:childTnLst>
                                </p:cTn>
                              </p:par>
                            </p:childTnLst>
                          </p:cTn>
                        </p:par>
                        <p:par>
                          <p:cTn id="13" fill="hold">
                            <p:stCondLst>
                              <p:cond delay="56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3"/>
                                        </p:tgtEl>
                                        <p:attrNameLst>
                                          <p:attrName>style.visibility</p:attrName>
                                        </p:attrNameLst>
                                      </p:cBhvr>
                                      <p:to>
                                        <p:strVal val="visible"/>
                                      </p:to>
                                    </p:set>
                                    <p:animEffect transition="in" filter="wipe(left)">
                                      <p:cBhvr>
                                        <p:cTn id="16" dur="200"/>
                                        <p:tgtEl>
                                          <p:spTgt spid="3"/>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3"/>
                                        </p:tgtEl>
                                      </p:cBhvr>
                                      <p:to x="80000" y="100000"/>
                                    </p:animScale>
                                    <p:anim by="(#ppt_w*0.10)" calcmode="lin" valueType="num">
                                      <p:cBhvr>
                                        <p:cTn id="19" dur="50" autoRev="1" fill="hold">
                                          <p:stCondLst>
                                            <p:cond delay="0"/>
                                          </p:stCondLst>
                                        </p:cTn>
                                        <p:tgtEl>
                                          <p:spTgt spid="3"/>
                                        </p:tgtEl>
                                        <p:attrNameLst>
                                          <p:attrName>ppt_x</p:attrName>
                                        </p:attrNameLst>
                                      </p:cBhvr>
                                    </p:anim>
                                    <p:anim by="(-#ppt_w*0.10)" calcmode="lin" valueType="num">
                                      <p:cBhvr>
                                        <p:cTn id="20" dur="50" autoRev="1" fill="hold">
                                          <p:stCondLst>
                                            <p:cond delay="0"/>
                                          </p:stCondLst>
                                        </p:cTn>
                                        <p:tgtEl>
                                          <p:spTgt spid="3"/>
                                        </p:tgtEl>
                                        <p:attrNameLst>
                                          <p:attrName>ppt_y</p:attrName>
                                        </p:attrNameLst>
                                      </p:cBhvr>
                                    </p:anim>
                                    <p:animRot by="-480000">
                                      <p:cBhvr>
                                        <p:cTn id="21"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7966746" y="1130048"/>
            <a:ext cx="2483834" cy="2452750"/>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en-US" altLang="zh-CN" sz="3200" b="1" spc="300"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rPr>
              <a:t>72%</a:t>
            </a:r>
            <a:endParaRPr lang="en-US" altLang="zh-CN" sz="3200" b="1" spc="300"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endParaRPr>
          </a:p>
          <a:p>
            <a:pPr algn="ctr"/>
            <a:r>
              <a:rPr lang="zh-CN" altLang="en-US"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rPr>
              <a:t>您的内容打在这里，或者通过复制您的文本后，在此框中选择粘贴。</a:t>
            </a:r>
            <a:endParaRPr lang="zh-CN" altLang="en-US" sz="1600"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 name="Freeform 7"/>
          <p:cNvSpPr/>
          <p:nvPr/>
        </p:nvSpPr>
        <p:spPr bwMode="auto">
          <a:xfrm>
            <a:off x="7966746" y="3792659"/>
            <a:ext cx="2483834" cy="1556355"/>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en-US" altLang="zh-CN" sz="3200" b="1" spc="300"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rPr>
              <a:t>28%</a:t>
            </a:r>
            <a:endParaRPr lang="en-US" altLang="zh-CN" sz="3200" b="1" spc="300"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endParaRPr>
          </a:p>
          <a:p>
            <a:pPr algn="ctr"/>
            <a:endParaRPr lang="zh-CN" altLang="en-US"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cxnSp>
        <p:nvCxnSpPr>
          <p:cNvPr id="4" name="直接连接符 3"/>
          <p:cNvCxnSpPr>
            <a:stCxn id="2" idx="6"/>
          </p:cNvCxnSpPr>
          <p:nvPr/>
        </p:nvCxnSpPr>
        <p:spPr>
          <a:xfrm flipH="1">
            <a:off x="1491085" y="3582798"/>
            <a:ext cx="64756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a:stCxn id="3" idx="0"/>
          </p:cNvCxnSpPr>
          <p:nvPr/>
        </p:nvCxnSpPr>
        <p:spPr>
          <a:xfrm flipH="1">
            <a:off x="1491085" y="3792659"/>
            <a:ext cx="64756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13"/>
          <p:cNvSpPr txBox="1"/>
          <p:nvPr/>
        </p:nvSpPr>
        <p:spPr>
          <a:xfrm flipH="1">
            <a:off x="1491086" y="2095320"/>
            <a:ext cx="2784731" cy="430787"/>
          </a:xfrm>
          <a:prstGeom prst="rect">
            <a:avLst/>
          </a:prstGeom>
          <a:noFill/>
          <a:ln>
            <a:noFill/>
          </a:ln>
        </p:spPr>
        <p:txBody>
          <a:bodyPr wrap="square" lIns="91379" tIns="45690" rIns="91379" bIns="45690">
            <a:spAutoFit/>
          </a:bodyPr>
          <a:lstStyle>
            <a:defPPr>
              <a:defRPr lang="zh-CN"/>
            </a:defPPr>
            <a:lvl1pPr algn="ctr" eaLnBrk="0" hangingPunct="0">
              <a:defRPr sz="2200" b="1">
                <a:solidFill>
                  <a:srgbClr val="333333"/>
                </a:solidFill>
                <a:latin typeface="微软雅黑" panose="020B0503020204020204" charset="-122"/>
                <a:ea typeface="微软雅黑" panose="020B050302020402020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a:r>
              <a:rPr lang="zh-CN" altLang="en-US" dirty="0">
                <a:solidFill>
                  <a:schemeClr val="accent1"/>
                </a:solidFill>
                <a:latin typeface="Agency FB" panose="020B0503020202020204" pitchFamily="34" charset="0"/>
                <a:cs typeface="+mn-ea"/>
                <a:sym typeface="Agency FB" panose="020B0503020202020204" pitchFamily="34" charset="0"/>
              </a:rPr>
              <a:t>点击添加关键字</a:t>
            </a:r>
            <a:endParaRPr lang="zh-CN" altLang="en-US" dirty="0">
              <a:solidFill>
                <a:schemeClr val="accent1"/>
              </a:solidFill>
              <a:latin typeface="Agency FB" panose="020B0503020202020204" pitchFamily="34" charset="0"/>
              <a:cs typeface="+mn-ea"/>
              <a:sym typeface="Agency FB" panose="020B0503020202020204" pitchFamily="34" charset="0"/>
            </a:endParaRPr>
          </a:p>
        </p:txBody>
      </p:sp>
      <p:sp>
        <p:nvSpPr>
          <p:cNvPr id="7" name="TextBox 14"/>
          <p:cNvSpPr txBox="1"/>
          <p:nvPr/>
        </p:nvSpPr>
        <p:spPr>
          <a:xfrm>
            <a:off x="1491085" y="2505480"/>
            <a:ext cx="5971998" cy="1020418"/>
          </a:xfrm>
          <a:prstGeom prst="rect">
            <a:avLst/>
          </a:prstGeom>
          <a:noFill/>
        </p:spPr>
        <p:txBody>
          <a:bodyPr wrap="square" lIns="91385" tIns="45693" rIns="91385" bIns="45693" rtlCol="0">
            <a:spAutoFit/>
          </a:bodyPr>
          <a:lstStyle/>
          <a:p>
            <a:pPr>
              <a:lnSpc>
                <a:spcPct val="130000"/>
              </a:lnSpc>
            </a:pPr>
            <a:r>
              <a:rPr lang="zh-CN" altLang="en-US" sz="1600" dirty="0">
                <a:solidFill>
                  <a:schemeClr val="tx1">
                    <a:lumMod val="75000"/>
                    <a:lumOff val="25000"/>
                  </a:schemeClr>
                </a:solidFill>
                <a:latin typeface="Agency FB" panose="020B0503020202020204" pitchFamily="34" charset="0"/>
                <a:ea typeface="微软雅黑" panose="020B0503020204020204" charset="-122"/>
                <a:cs typeface="+mn-ea"/>
                <a:sym typeface="Agency FB" panose="020B0503020202020204" pitchFamily="34" charset="0"/>
              </a:rPr>
              <a:t>您的内容打在这里，或者通过复制您的文本后，在此框中选择粘贴，并选择只保留文字。您的内容打在这里，或者通过复制您的文本后您的内容打在这里。</a:t>
            </a:r>
            <a:endParaRPr lang="zh-CN" altLang="en-US" sz="1600" dirty="0">
              <a:solidFill>
                <a:schemeClr val="tx1">
                  <a:lumMod val="75000"/>
                  <a:lumOff val="25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8" name="TextBox 15"/>
          <p:cNvSpPr txBox="1"/>
          <p:nvPr/>
        </p:nvSpPr>
        <p:spPr>
          <a:xfrm flipH="1">
            <a:off x="1491086" y="4006507"/>
            <a:ext cx="2784731" cy="430787"/>
          </a:xfrm>
          <a:prstGeom prst="rect">
            <a:avLst/>
          </a:prstGeom>
          <a:noFill/>
          <a:ln>
            <a:noFill/>
          </a:ln>
        </p:spPr>
        <p:txBody>
          <a:bodyPr wrap="square" lIns="91379" tIns="45690" rIns="91379" bIns="45690">
            <a:spAutoFit/>
          </a:bodyPr>
          <a:lstStyle>
            <a:defPPr>
              <a:defRPr lang="zh-CN"/>
            </a:defPPr>
            <a:lvl1pPr eaLnBrk="0" hangingPunct="0">
              <a:defRPr sz="2200" b="1">
                <a:solidFill>
                  <a:srgbClr val="333333"/>
                </a:solidFill>
                <a:latin typeface="微软雅黑" panose="020B0503020204020204" charset="-122"/>
                <a:ea typeface="微软雅黑" panose="020B050302020402020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dirty="0">
                <a:solidFill>
                  <a:schemeClr val="accent2"/>
                </a:solidFill>
                <a:latin typeface="Agency FB" panose="020B0503020202020204" pitchFamily="34" charset="0"/>
                <a:cs typeface="+mn-ea"/>
                <a:sym typeface="Agency FB" panose="020B0503020202020204" pitchFamily="34" charset="0"/>
              </a:rPr>
              <a:t>点击添加关键字</a:t>
            </a:r>
            <a:endParaRPr lang="zh-CN" altLang="en-US" dirty="0">
              <a:solidFill>
                <a:schemeClr val="accent2"/>
              </a:solidFill>
              <a:latin typeface="Agency FB" panose="020B0503020202020204" pitchFamily="34" charset="0"/>
              <a:cs typeface="+mn-ea"/>
              <a:sym typeface="Agency FB" panose="020B0503020202020204" pitchFamily="34" charset="0"/>
            </a:endParaRPr>
          </a:p>
        </p:txBody>
      </p:sp>
      <p:sp>
        <p:nvSpPr>
          <p:cNvPr id="9" name="TextBox 16"/>
          <p:cNvSpPr txBox="1"/>
          <p:nvPr/>
        </p:nvSpPr>
        <p:spPr>
          <a:xfrm>
            <a:off x="1491085" y="4416666"/>
            <a:ext cx="5971998" cy="1020418"/>
          </a:xfrm>
          <a:prstGeom prst="rect">
            <a:avLst/>
          </a:prstGeom>
          <a:noFill/>
        </p:spPr>
        <p:txBody>
          <a:bodyPr wrap="square" lIns="91385" tIns="45693" rIns="91385" bIns="45693" rtlCol="0">
            <a:spAutoFit/>
          </a:bodyPr>
          <a:lstStyle/>
          <a:p>
            <a:pPr>
              <a:lnSpc>
                <a:spcPct val="130000"/>
              </a:lnSpc>
            </a:pPr>
            <a:r>
              <a:rPr lang="zh-CN" altLang="en-US" sz="1600" dirty="0">
                <a:solidFill>
                  <a:schemeClr val="tx1">
                    <a:lumMod val="75000"/>
                    <a:lumOff val="25000"/>
                  </a:schemeClr>
                </a:solidFill>
                <a:latin typeface="Agency FB" panose="020B0503020202020204" pitchFamily="34" charset="0"/>
                <a:ea typeface="微软雅黑" panose="020B0503020204020204" charset="-122"/>
                <a:cs typeface="+mn-ea"/>
                <a:sym typeface="Agency FB" panose="020B0503020202020204" pitchFamily="34" charset="0"/>
              </a:rPr>
              <a:t>您的内容打在这里，或者通过复制您的文本后，在此框中选择粘贴，并选择只保留文字。您的内容打在这里，或者通过复制您的文本后您的内容打在这里。</a:t>
            </a:r>
            <a:endParaRPr lang="zh-CN" altLang="en-US" sz="1600" dirty="0">
              <a:solidFill>
                <a:schemeClr val="tx1">
                  <a:lumMod val="75000"/>
                  <a:lumOff val="25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down)">
                                      <p:cBhvr>
                                        <p:cTn id="12" dur="500"/>
                                        <p:tgtEl>
                                          <p:spTgt spid="3"/>
                                        </p:tgtEl>
                                      </p:cBhvr>
                                    </p:animEffect>
                                  </p:childTnLst>
                                </p:cTn>
                              </p:par>
                              <p:par>
                                <p:cTn id="13" presetID="22" presetClass="entr" presetSubtype="2" fill="hold" nodeType="withEffect">
                                  <p:stCondLst>
                                    <p:cond delay="40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500"/>
                                        <p:tgtEl>
                                          <p:spTgt spid="4"/>
                                        </p:tgtEl>
                                      </p:cBhvr>
                                    </p:animEffect>
                                  </p:childTnLst>
                                </p:cTn>
                              </p:par>
                              <p:par>
                                <p:cTn id="16" presetID="22" presetClass="entr" presetSubtype="2" fill="hold" nodeType="withEffect">
                                  <p:stCondLst>
                                    <p:cond delay="40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par>
                                <p:cTn id="19" presetID="10" presetClass="entr" presetSubtype="0" fill="hold" grpId="0" nodeType="withEffect">
                                  <p:stCondLst>
                                    <p:cond delay="1000"/>
                                  </p:stCondLst>
                                  <p:iterate type="lt">
                                    <p:tmPct val="10000"/>
                                  </p:iterate>
                                  <p:childTnLst>
                                    <p:set>
                                      <p:cBhvr>
                                        <p:cTn id="20" dur="1" fill="hold">
                                          <p:stCondLst>
                                            <p:cond delay="0"/>
                                          </p:stCondLst>
                                        </p:cTn>
                                        <p:tgtEl>
                                          <p:spTgt spid="6"/>
                                        </p:tgtEl>
                                        <p:attrNameLst>
                                          <p:attrName>style.visibility</p:attrName>
                                        </p:attrNameLst>
                                      </p:cBhvr>
                                      <p:to>
                                        <p:strVal val="visible"/>
                                      </p:to>
                                    </p:set>
                                    <p:animEffect transition="in" filter="fade">
                                      <p:cBhvr>
                                        <p:cTn id="21" dur="100"/>
                                        <p:tgtEl>
                                          <p:spTgt spid="6"/>
                                        </p:tgtEl>
                                      </p:cBhvr>
                                    </p:animEffect>
                                  </p:childTnLst>
                                </p:cTn>
                              </p:par>
                              <p:par>
                                <p:cTn id="22" presetID="10" presetClass="entr" presetSubtype="0" fill="hold" grpId="0" nodeType="withEffect">
                                  <p:stCondLst>
                                    <p:cond delay="1000"/>
                                  </p:stCondLst>
                                  <p:iterate type="lt">
                                    <p:tmPct val="10000"/>
                                  </p:iterate>
                                  <p:childTnLst>
                                    <p:set>
                                      <p:cBhvr>
                                        <p:cTn id="23" dur="1" fill="hold">
                                          <p:stCondLst>
                                            <p:cond delay="0"/>
                                          </p:stCondLst>
                                        </p:cTn>
                                        <p:tgtEl>
                                          <p:spTgt spid="7"/>
                                        </p:tgtEl>
                                        <p:attrNameLst>
                                          <p:attrName>style.visibility</p:attrName>
                                        </p:attrNameLst>
                                      </p:cBhvr>
                                      <p:to>
                                        <p:strVal val="visible"/>
                                      </p:to>
                                    </p:set>
                                    <p:animEffect transition="in" filter="fade">
                                      <p:cBhvr>
                                        <p:cTn id="24" dur="100"/>
                                        <p:tgtEl>
                                          <p:spTgt spid="7"/>
                                        </p:tgtEl>
                                      </p:cBhvr>
                                    </p:animEffect>
                                  </p:childTnLst>
                                </p:cTn>
                              </p:par>
                              <p:par>
                                <p:cTn id="25" presetID="10" presetClass="entr" presetSubtype="0" fill="hold" grpId="0" nodeType="withEffect">
                                  <p:stCondLst>
                                    <p:cond delay="1000"/>
                                  </p:stCondLst>
                                  <p:iterate type="lt">
                                    <p:tmPct val="10000"/>
                                  </p:iterate>
                                  <p:childTnLst>
                                    <p:set>
                                      <p:cBhvr>
                                        <p:cTn id="26" dur="1" fill="hold">
                                          <p:stCondLst>
                                            <p:cond delay="0"/>
                                          </p:stCondLst>
                                        </p:cTn>
                                        <p:tgtEl>
                                          <p:spTgt spid="8"/>
                                        </p:tgtEl>
                                        <p:attrNameLst>
                                          <p:attrName>style.visibility</p:attrName>
                                        </p:attrNameLst>
                                      </p:cBhvr>
                                      <p:to>
                                        <p:strVal val="visible"/>
                                      </p:to>
                                    </p:set>
                                    <p:animEffect transition="in" filter="fade">
                                      <p:cBhvr>
                                        <p:cTn id="27" dur="100"/>
                                        <p:tgtEl>
                                          <p:spTgt spid="8"/>
                                        </p:tgtEl>
                                      </p:cBhvr>
                                    </p:animEffect>
                                  </p:childTnLst>
                                </p:cTn>
                              </p:par>
                              <p:par>
                                <p:cTn id="28" presetID="10" presetClass="entr" presetSubtype="0" fill="hold" grpId="0" nodeType="withEffect">
                                  <p:stCondLst>
                                    <p:cond delay="1000"/>
                                  </p:stCondLst>
                                  <p:iterate type="lt">
                                    <p:tmPct val="10000"/>
                                  </p:iterate>
                                  <p:childTnLst>
                                    <p:set>
                                      <p:cBhvr>
                                        <p:cTn id="29" dur="1" fill="hold">
                                          <p:stCondLst>
                                            <p:cond delay="0"/>
                                          </p:stCondLst>
                                        </p:cTn>
                                        <p:tgtEl>
                                          <p:spTgt spid="9"/>
                                        </p:tgtEl>
                                        <p:attrNameLst>
                                          <p:attrName>style.visibility</p:attrName>
                                        </p:attrNameLst>
                                      </p:cBhvr>
                                      <p:to>
                                        <p:strVal val="visible"/>
                                      </p:to>
                                    </p:set>
                                    <p:animEffect transition="in" filter="fade">
                                      <p:cBhvr>
                                        <p:cTn id="30"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p:bldP spid="7"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28521" y="3386237"/>
            <a:ext cx="5539222" cy="409480"/>
          </a:xfrm>
          <a:prstGeom prst="rect">
            <a:avLst/>
          </a:prstGeom>
          <a:solidFill>
            <a:schemeClr val="accent1"/>
          </a:solidFill>
          <a:ln w="25400" cap="flat" cmpd="sng" algn="ctr">
            <a:noFill/>
            <a:prstDash val="solid"/>
          </a:ln>
          <a:effectLst>
            <a:innerShdw blurRad="114300" dist="127000" dir="16200000">
              <a:prstClr val="black">
                <a:alpha val="40000"/>
              </a:prstClr>
            </a:innerShdw>
          </a:effectLst>
        </p:spPr>
        <p:txBody>
          <a:bodyPr lIns="91385" tIns="45693" rIns="91385" bIns="45693" anchor="ctr"/>
          <a:lstStyle/>
          <a:p>
            <a:pPr algn="ctr" defTabSz="913765">
              <a:defRPr/>
            </a:pPr>
            <a:endParaRPr lang="zh-CN" altLang="en-US">
              <a:sym typeface="Agency FB" panose="020B0503020202020204" pitchFamily="34" charset="0"/>
            </a:endParaRPr>
          </a:p>
        </p:txBody>
      </p:sp>
      <p:sp>
        <p:nvSpPr>
          <p:cNvPr id="4" name="矩形 3"/>
          <p:cNvSpPr/>
          <p:nvPr/>
        </p:nvSpPr>
        <p:spPr>
          <a:xfrm>
            <a:off x="3328521" y="3792540"/>
            <a:ext cx="5539222" cy="407894"/>
          </a:xfrm>
          <a:prstGeom prst="rect">
            <a:avLst/>
          </a:prstGeom>
          <a:solidFill>
            <a:schemeClr val="accent2">
              <a:alpha val="98000"/>
            </a:schemeClr>
          </a:solidFill>
          <a:ln w="25400" cap="flat" cmpd="sng" algn="ctr">
            <a:noFill/>
            <a:prstDash val="solid"/>
          </a:ln>
          <a:effectLst>
            <a:innerShdw blurRad="114300" dist="127000" dir="16200000">
              <a:prstClr val="black">
                <a:alpha val="40000"/>
              </a:prstClr>
            </a:innerShdw>
          </a:effectLst>
        </p:spPr>
        <p:txBody>
          <a:bodyPr lIns="91385" tIns="45693" rIns="91385" bIns="45693" anchor="ctr"/>
          <a:lstStyle/>
          <a:p>
            <a:pPr algn="ctr" defTabSz="913765">
              <a:defRPr/>
            </a:pPr>
            <a:endParaRPr lang="zh-CN" altLang="en-US">
              <a:sym typeface="Agency FB" panose="020B0503020202020204" pitchFamily="34" charset="0"/>
            </a:endParaRPr>
          </a:p>
        </p:txBody>
      </p:sp>
      <p:sp>
        <p:nvSpPr>
          <p:cNvPr id="5" name="等腰三角形 4"/>
          <p:cNvSpPr/>
          <p:nvPr/>
        </p:nvSpPr>
        <p:spPr>
          <a:xfrm>
            <a:off x="3542668" y="2306984"/>
            <a:ext cx="2517396" cy="1474447"/>
          </a:xfrm>
          <a:prstGeom prst="triangl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6" name="等腰三角形 5"/>
          <p:cNvSpPr/>
          <p:nvPr/>
        </p:nvSpPr>
        <p:spPr>
          <a:xfrm>
            <a:off x="6079097" y="2316509"/>
            <a:ext cx="2518982" cy="1476033"/>
          </a:xfrm>
          <a:prstGeom prst="triangle">
            <a:avLst/>
          </a:prstGeom>
          <a:solidFill>
            <a:schemeClr val="accent5"/>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7" name="等腰三角形 6"/>
          <p:cNvSpPr/>
          <p:nvPr/>
        </p:nvSpPr>
        <p:spPr>
          <a:xfrm rot="10800000">
            <a:off x="6079097" y="3795715"/>
            <a:ext cx="2518982" cy="1474447"/>
          </a:xfrm>
          <a:prstGeom prst="triangle">
            <a:avLst/>
          </a:prstGeom>
          <a:solidFill>
            <a:schemeClr val="accent6"/>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8" name="等腰三角形 7"/>
          <p:cNvSpPr/>
          <p:nvPr/>
        </p:nvSpPr>
        <p:spPr>
          <a:xfrm rot="10800000">
            <a:off x="3510940" y="3795715"/>
            <a:ext cx="2518982" cy="1474447"/>
          </a:xfrm>
          <a:prstGeom prst="triangle">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17" name="TextBox 16"/>
          <p:cNvSpPr txBox="1">
            <a:spLocks noChangeArrowheads="1"/>
          </p:cNvSpPr>
          <p:nvPr/>
        </p:nvSpPr>
        <p:spPr bwMode="auto">
          <a:xfrm flipH="1">
            <a:off x="1134498" y="1402320"/>
            <a:ext cx="2289202" cy="1569606"/>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rPr>
              <a:t>点击添加文本点击添加文本点击添加文本点击添加文本点击添加文本    </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endParaRPr>
          </a:p>
          <a:p>
            <a:pPr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rPr>
              <a:t>点击添加文本</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9" name="任意多边形 18"/>
          <p:cNvSpPr/>
          <p:nvPr/>
        </p:nvSpPr>
        <p:spPr>
          <a:xfrm>
            <a:off x="3723499" y="2419671"/>
            <a:ext cx="877203" cy="390435"/>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noFill/>
          <a:ln w="25400" cap="flat" cmpd="sng" algn="ctr">
            <a:solidFill>
              <a:sysClr val="windowText" lastClr="000000">
                <a:lumMod val="50000"/>
                <a:lumOff val="50000"/>
              </a:sysClr>
            </a:solidFill>
            <a:prstDash val="sysDot"/>
            <a:headEnd type="oval"/>
            <a:tailEnd type="triangle" w="med" len="med"/>
          </a:ln>
          <a:effectLst/>
        </p:spPr>
        <p:txBody>
          <a:bodyPr lIns="91385" tIns="45693" rIns="91385" bIns="45693" anchor="ctr"/>
          <a:lstStyle/>
          <a:p>
            <a:pPr algn="ctr" defTabSz="913765">
              <a:defRPr/>
            </a:pPr>
            <a:endParaRPr lang="zh-CN" altLang="en-US">
              <a:sym typeface="Agency FB" panose="020B0503020202020204" pitchFamily="34" charset="0"/>
            </a:endParaRPr>
          </a:p>
        </p:txBody>
      </p:sp>
      <p:cxnSp>
        <p:nvCxnSpPr>
          <p:cNvPr id="20" name="直接连接符 19"/>
          <p:cNvCxnSpPr/>
          <p:nvPr/>
        </p:nvCxnSpPr>
        <p:spPr>
          <a:xfrm>
            <a:off x="3618806" y="1453107"/>
            <a:ext cx="0" cy="1944238"/>
          </a:xfrm>
          <a:prstGeom prst="line">
            <a:avLst/>
          </a:prstGeom>
          <a:noFill/>
          <a:ln w="38100" cap="flat" cmpd="sng" algn="ctr">
            <a:solidFill>
              <a:schemeClr val="bg1">
                <a:lumMod val="50000"/>
              </a:schemeClr>
            </a:solidFill>
            <a:prstDash val="solid"/>
          </a:ln>
          <a:effectLst>
            <a:innerShdw blurRad="114300">
              <a:prstClr val="black"/>
            </a:innerShdw>
          </a:effectLst>
        </p:spPr>
      </p:cxnSp>
      <p:sp>
        <p:nvSpPr>
          <p:cNvPr id="21" name="TextBox 20"/>
          <p:cNvSpPr txBox="1">
            <a:spLocks noChangeArrowheads="1"/>
          </p:cNvSpPr>
          <p:nvPr/>
        </p:nvSpPr>
        <p:spPr bwMode="auto">
          <a:xfrm flipH="1">
            <a:off x="3737776" y="2113354"/>
            <a:ext cx="920031" cy="338476"/>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charset="-122"/>
                <a:cs typeface="+mn-ea"/>
                <a:sym typeface="Agency FB" panose="020B0503020202020204" pitchFamily="34" charset="0"/>
              </a:rPr>
              <a:t>第  一</a:t>
            </a:r>
            <a:endParaRPr lang="en-US" altLang="zh-CN" sz="1600"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charset="-122"/>
              <a:cs typeface="+mn-ea"/>
              <a:sym typeface="Agency FB" panose="020B0503020202020204" pitchFamily="34" charset="0"/>
            </a:endParaRPr>
          </a:p>
        </p:txBody>
      </p:sp>
      <p:sp>
        <p:nvSpPr>
          <p:cNvPr id="27" name="TextBox 26"/>
          <p:cNvSpPr txBox="1">
            <a:spLocks noChangeArrowheads="1"/>
          </p:cNvSpPr>
          <p:nvPr/>
        </p:nvSpPr>
        <p:spPr bwMode="auto">
          <a:xfrm flipH="1">
            <a:off x="1134498" y="4213133"/>
            <a:ext cx="2289199" cy="1569606"/>
          </a:xfrm>
          <a:prstGeom prst="rect">
            <a:avLst/>
          </a:prstGeom>
          <a:noFill/>
          <a:ln>
            <a:noFill/>
          </a:ln>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rPr>
              <a:t>点击添加文本点击添加文本点击添加文本点击添加文本点击添加文本    </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endParaRPr>
          </a:p>
          <a:p>
            <a:pPr lvl="0"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rPr>
              <a:t>点击添加文本</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endParaRPr>
          </a:p>
        </p:txBody>
      </p:sp>
      <p:cxnSp>
        <p:nvCxnSpPr>
          <p:cNvPr id="29" name="直接连接符 28"/>
          <p:cNvCxnSpPr/>
          <p:nvPr/>
        </p:nvCxnSpPr>
        <p:spPr>
          <a:xfrm>
            <a:off x="3617220" y="4221066"/>
            <a:ext cx="0" cy="1944238"/>
          </a:xfrm>
          <a:prstGeom prst="line">
            <a:avLst/>
          </a:prstGeom>
          <a:noFill/>
          <a:ln w="38100" cap="flat" cmpd="sng" algn="ctr">
            <a:solidFill>
              <a:schemeClr val="bg1">
                <a:lumMod val="50000"/>
              </a:schemeClr>
            </a:solidFill>
            <a:prstDash val="solid"/>
          </a:ln>
          <a:effectLst>
            <a:innerShdw blurRad="114300">
              <a:prstClr val="black"/>
            </a:innerShdw>
          </a:effectLst>
        </p:spPr>
      </p:cxnSp>
      <p:sp>
        <p:nvSpPr>
          <p:cNvPr id="30" name="任意多边形 29"/>
          <p:cNvSpPr/>
          <p:nvPr/>
        </p:nvSpPr>
        <p:spPr>
          <a:xfrm>
            <a:off x="3669568" y="4725774"/>
            <a:ext cx="931136" cy="388849"/>
          </a:xfrm>
          <a:custGeom>
            <a:avLst/>
            <a:gdLst>
              <a:gd name="connsiteX0" fmla="*/ 1187669 w 1187669"/>
              <a:gd name="connsiteY0" fmla="*/ 0 h 483476"/>
              <a:gd name="connsiteX1" fmla="*/ 1019504 w 1187669"/>
              <a:gd name="connsiteY1" fmla="*/ 462456 h 483476"/>
              <a:gd name="connsiteX2" fmla="*/ 0 w 1187669"/>
              <a:gd name="connsiteY2" fmla="*/ 483476 h 483476"/>
            </a:gdLst>
            <a:ahLst/>
            <a:cxnLst>
              <a:cxn ang="0">
                <a:pos x="connsiteX0" y="connsiteY0"/>
              </a:cxn>
              <a:cxn ang="0">
                <a:pos x="connsiteX1" y="connsiteY1"/>
              </a:cxn>
              <a:cxn ang="0">
                <a:pos x="connsiteX2" y="connsiteY2"/>
              </a:cxn>
            </a:cxnLst>
            <a:rect l="l" t="t" r="r" b="b"/>
            <a:pathLst>
              <a:path w="1187669" h="483476">
                <a:moveTo>
                  <a:pt x="1187669" y="0"/>
                </a:moveTo>
                <a:lnTo>
                  <a:pt x="1019504" y="462456"/>
                </a:lnTo>
                <a:lnTo>
                  <a:pt x="0" y="483476"/>
                </a:lnTo>
              </a:path>
            </a:pathLst>
          </a:custGeom>
          <a:noFill/>
          <a:ln w="25400" cap="flat" cmpd="sng" algn="ctr">
            <a:solidFill>
              <a:sysClr val="windowText" lastClr="000000">
                <a:lumMod val="50000"/>
                <a:lumOff val="50000"/>
              </a:sysClr>
            </a:solidFill>
            <a:prstDash val="sysDot"/>
            <a:headEnd type="oval"/>
            <a:tailEnd type="triangle" w="med" len="med"/>
          </a:ln>
          <a:effectLst/>
        </p:spPr>
        <p:txBody>
          <a:bodyPr lIns="91385" tIns="45693" rIns="91385" bIns="45693" anchor="ctr"/>
          <a:lstStyle/>
          <a:p>
            <a:pPr algn="ctr" defTabSz="913765">
              <a:defRPr/>
            </a:pPr>
            <a:endParaRPr lang="zh-CN" altLang="en-US">
              <a:sym typeface="Agency FB" panose="020B0503020202020204" pitchFamily="34" charset="0"/>
            </a:endParaRPr>
          </a:p>
        </p:txBody>
      </p:sp>
      <p:sp>
        <p:nvSpPr>
          <p:cNvPr id="31" name="TextBox 30"/>
          <p:cNvSpPr txBox="1">
            <a:spLocks noChangeArrowheads="1"/>
          </p:cNvSpPr>
          <p:nvPr/>
        </p:nvSpPr>
        <p:spPr bwMode="auto">
          <a:xfrm flipH="1">
            <a:off x="3799640" y="5071769"/>
            <a:ext cx="921618" cy="338476"/>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charset="-122"/>
                <a:cs typeface="+mn-ea"/>
                <a:sym typeface="Agency FB" panose="020B0503020202020204" pitchFamily="34" charset="0"/>
              </a:rPr>
              <a:t>第 二</a:t>
            </a:r>
            <a:endParaRPr lang="en-US" altLang="zh-CN" sz="1600"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charset="-122"/>
              <a:cs typeface="+mn-ea"/>
              <a:sym typeface="Agency FB" panose="020B0503020202020204" pitchFamily="34" charset="0"/>
            </a:endParaRPr>
          </a:p>
        </p:txBody>
      </p:sp>
      <p:cxnSp>
        <p:nvCxnSpPr>
          <p:cNvPr id="32" name="直接连接符 31"/>
          <p:cNvCxnSpPr/>
          <p:nvPr/>
        </p:nvCxnSpPr>
        <p:spPr>
          <a:xfrm>
            <a:off x="8560008" y="1446759"/>
            <a:ext cx="0" cy="1944238"/>
          </a:xfrm>
          <a:prstGeom prst="line">
            <a:avLst/>
          </a:prstGeom>
          <a:noFill/>
          <a:ln w="38100" cap="flat" cmpd="sng" algn="ctr">
            <a:solidFill>
              <a:schemeClr val="bg1">
                <a:lumMod val="50000"/>
              </a:schemeClr>
            </a:solidFill>
            <a:prstDash val="solid"/>
          </a:ln>
          <a:effectLst>
            <a:innerShdw blurRad="114300">
              <a:prstClr val="black"/>
            </a:innerShdw>
          </a:effectLst>
        </p:spPr>
      </p:cxnSp>
      <p:cxnSp>
        <p:nvCxnSpPr>
          <p:cNvPr id="40" name="直接连接符 39"/>
          <p:cNvCxnSpPr/>
          <p:nvPr/>
        </p:nvCxnSpPr>
        <p:spPr>
          <a:xfrm>
            <a:off x="8560008" y="4214718"/>
            <a:ext cx="0" cy="1942650"/>
          </a:xfrm>
          <a:prstGeom prst="line">
            <a:avLst/>
          </a:prstGeom>
          <a:noFill/>
          <a:ln w="38100" cap="flat" cmpd="sng" algn="ctr">
            <a:solidFill>
              <a:schemeClr val="bg1">
                <a:lumMod val="50000"/>
              </a:schemeClr>
            </a:solidFill>
            <a:prstDash val="solid"/>
          </a:ln>
          <a:effectLst>
            <a:innerShdw blurRad="114300">
              <a:prstClr val="black"/>
            </a:innerShdw>
          </a:effectLst>
        </p:spPr>
      </p:cxnSp>
      <p:sp>
        <p:nvSpPr>
          <p:cNvPr id="48" name="任意多边形 47"/>
          <p:cNvSpPr/>
          <p:nvPr/>
        </p:nvSpPr>
        <p:spPr>
          <a:xfrm flipH="1">
            <a:off x="7370315" y="4757516"/>
            <a:ext cx="1075485" cy="355518"/>
          </a:xfrm>
          <a:custGeom>
            <a:avLst/>
            <a:gdLst>
              <a:gd name="connsiteX0" fmla="*/ 1187669 w 1187669"/>
              <a:gd name="connsiteY0" fmla="*/ 0 h 483476"/>
              <a:gd name="connsiteX1" fmla="*/ 1019504 w 1187669"/>
              <a:gd name="connsiteY1" fmla="*/ 462456 h 483476"/>
              <a:gd name="connsiteX2" fmla="*/ 0 w 1187669"/>
              <a:gd name="connsiteY2" fmla="*/ 483476 h 483476"/>
            </a:gdLst>
            <a:ahLst/>
            <a:cxnLst>
              <a:cxn ang="0">
                <a:pos x="connsiteX0" y="connsiteY0"/>
              </a:cxn>
              <a:cxn ang="0">
                <a:pos x="connsiteX1" y="connsiteY1"/>
              </a:cxn>
              <a:cxn ang="0">
                <a:pos x="connsiteX2" y="connsiteY2"/>
              </a:cxn>
            </a:cxnLst>
            <a:rect l="l" t="t" r="r" b="b"/>
            <a:pathLst>
              <a:path w="1187669" h="483476">
                <a:moveTo>
                  <a:pt x="1187669" y="0"/>
                </a:moveTo>
                <a:lnTo>
                  <a:pt x="1019504" y="462456"/>
                </a:lnTo>
                <a:lnTo>
                  <a:pt x="0" y="483476"/>
                </a:lnTo>
              </a:path>
            </a:pathLst>
          </a:custGeom>
          <a:noFill/>
          <a:ln w="25400" cap="flat" cmpd="sng" algn="ctr">
            <a:solidFill>
              <a:sysClr val="windowText" lastClr="000000">
                <a:lumMod val="50000"/>
                <a:lumOff val="50000"/>
              </a:sysClr>
            </a:solidFill>
            <a:prstDash val="sysDot"/>
            <a:headEnd type="oval"/>
            <a:tailEnd type="triangle" w="med" len="med"/>
          </a:ln>
          <a:effectLst/>
        </p:spPr>
        <p:txBody>
          <a:bodyPr lIns="91385" tIns="45693" rIns="91385" bIns="45693" anchor="ctr"/>
          <a:lstStyle/>
          <a:p>
            <a:pPr algn="ctr" defTabSz="913765">
              <a:defRPr/>
            </a:pPr>
            <a:endParaRPr lang="zh-CN" altLang="en-US">
              <a:sym typeface="Agency FB" panose="020B0503020202020204" pitchFamily="34" charset="0"/>
            </a:endParaRPr>
          </a:p>
        </p:txBody>
      </p:sp>
      <p:sp>
        <p:nvSpPr>
          <p:cNvPr id="49" name="任意多边形 48"/>
          <p:cNvSpPr/>
          <p:nvPr/>
        </p:nvSpPr>
        <p:spPr>
          <a:xfrm flipH="1">
            <a:off x="7567009" y="2486331"/>
            <a:ext cx="850236" cy="323776"/>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noFill/>
          <a:ln w="25400" cap="flat" cmpd="sng" algn="ctr">
            <a:solidFill>
              <a:sysClr val="windowText" lastClr="000000">
                <a:lumMod val="50000"/>
                <a:lumOff val="50000"/>
              </a:sysClr>
            </a:solidFill>
            <a:prstDash val="sysDot"/>
            <a:headEnd type="oval"/>
            <a:tailEnd type="triangle" w="med" len="med"/>
          </a:ln>
          <a:effectLst/>
        </p:spPr>
        <p:txBody>
          <a:bodyPr lIns="91385" tIns="45693" rIns="91385" bIns="45693" anchor="ctr"/>
          <a:lstStyle/>
          <a:p>
            <a:pPr algn="ctr" defTabSz="913765">
              <a:defRPr/>
            </a:pPr>
            <a:endParaRPr lang="zh-CN" altLang="en-US">
              <a:sym typeface="Agency FB" panose="020B0503020202020204" pitchFamily="34" charset="0"/>
            </a:endParaRPr>
          </a:p>
        </p:txBody>
      </p:sp>
      <p:sp>
        <p:nvSpPr>
          <p:cNvPr id="50" name="TextBox 49"/>
          <p:cNvSpPr txBox="1">
            <a:spLocks noChangeArrowheads="1"/>
          </p:cNvSpPr>
          <p:nvPr/>
        </p:nvSpPr>
        <p:spPr bwMode="auto">
          <a:xfrm flipH="1">
            <a:off x="7574940" y="5144778"/>
            <a:ext cx="921618" cy="338476"/>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charset="-122"/>
                <a:cs typeface="+mn-ea"/>
                <a:sym typeface="Agency FB" panose="020B0503020202020204" pitchFamily="34" charset="0"/>
              </a:rPr>
              <a:t>第 三</a:t>
            </a:r>
            <a:endParaRPr lang="en-US" altLang="zh-CN" sz="1600"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charset="-122"/>
              <a:cs typeface="+mn-ea"/>
              <a:sym typeface="Agency FB" panose="020B0503020202020204" pitchFamily="34" charset="0"/>
            </a:endParaRPr>
          </a:p>
        </p:txBody>
      </p:sp>
      <p:sp>
        <p:nvSpPr>
          <p:cNvPr id="51" name="TextBox 50"/>
          <p:cNvSpPr txBox="1">
            <a:spLocks noChangeArrowheads="1"/>
          </p:cNvSpPr>
          <p:nvPr/>
        </p:nvSpPr>
        <p:spPr bwMode="auto">
          <a:xfrm flipH="1">
            <a:off x="7708186" y="2111768"/>
            <a:ext cx="921618" cy="338476"/>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charset="-122"/>
                <a:cs typeface="+mn-ea"/>
                <a:sym typeface="Agency FB" panose="020B0503020202020204" pitchFamily="34" charset="0"/>
              </a:rPr>
              <a:t>第 四</a:t>
            </a:r>
            <a:endParaRPr lang="en-US" altLang="zh-CN" sz="1600"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charset="-122"/>
              <a:cs typeface="+mn-ea"/>
              <a:sym typeface="Agency FB" panose="020B0503020202020204" pitchFamily="34" charset="0"/>
            </a:endParaRPr>
          </a:p>
        </p:txBody>
      </p:sp>
      <p:sp>
        <p:nvSpPr>
          <p:cNvPr id="52" name="TextBox 51"/>
          <p:cNvSpPr txBox="1">
            <a:spLocks noChangeArrowheads="1"/>
          </p:cNvSpPr>
          <p:nvPr/>
        </p:nvSpPr>
        <p:spPr bwMode="auto">
          <a:xfrm flipH="1">
            <a:off x="8629804" y="4311031"/>
            <a:ext cx="2289199" cy="1569606"/>
          </a:xfrm>
          <a:prstGeom prst="rect">
            <a:avLst/>
          </a:prstGeom>
          <a:noFill/>
          <a:ln>
            <a:noFill/>
          </a:ln>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rPr>
              <a:t>点击添加文本点击添加文本点击添加文本点击添加文本点击添加文本    </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endParaRPr>
          </a:p>
          <a:p>
            <a:pPr lvl="0"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rPr>
              <a:t>点击添加文本</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53" name="TextBox 52"/>
          <p:cNvSpPr txBox="1">
            <a:spLocks noChangeArrowheads="1"/>
          </p:cNvSpPr>
          <p:nvPr/>
        </p:nvSpPr>
        <p:spPr bwMode="auto">
          <a:xfrm flipH="1">
            <a:off x="8629804" y="1658140"/>
            <a:ext cx="2289199" cy="1569606"/>
          </a:xfrm>
          <a:prstGeom prst="rect">
            <a:avLst/>
          </a:prstGeom>
          <a:noFill/>
          <a:ln>
            <a:noFill/>
          </a:ln>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rPr>
              <a:t>点击添加文本点击添加文本点击添加文本点击添加文本点击添加文本    </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endParaRPr>
          </a:p>
          <a:p>
            <a:pPr lvl="0"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rPr>
              <a:t>点击添加文本</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right)">
                                      <p:cBhvr>
                                        <p:cTn id="18" dur="500"/>
                                        <p:tgtEl>
                                          <p:spTgt spid="19"/>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right)">
                                      <p:cBhvr>
                                        <p:cTn id="22" dur="500"/>
                                        <p:tgtEl>
                                          <p:spTgt spid="21"/>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right)">
                                      <p:cBhvr>
                                        <p:cTn id="26" dur="500"/>
                                        <p:tgtEl>
                                          <p:spTgt spid="20"/>
                                        </p:tgtEl>
                                      </p:cBhvr>
                                    </p:animEffect>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right)">
                                      <p:cBhvr>
                                        <p:cTn id="30" dur="500"/>
                                        <p:tgtEl>
                                          <p:spTgt spid="17"/>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down)">
                                      <p:cBhvr>
                                        <p:cTn id="34" dur="500"/>
                                        <p:tgtEl>
                                          <p:spTgt spid="6"/>
                                        </p:tgtEl>
                                      </p:cBhvr>
                                    </p:animEffect>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right)">
                                      <p:cBhvr>
                                        <p:cTn id="38" dur="500"/>
                                        <p:tgtEl>
                                          <p:spTgt spid="30"/>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right)">
                                      <p:cBhvr>
                                        <p:cTn id="42" dur="500"/>
                                        <p:tgtEl>
                                          <p:spTgt spid="31"/>
                                        </p:tgtEl>
                                      </p:cBhvr>
                                    </p:animEffect>
                                  </p:childTnLst>
                                </p:cTn>
                              </p:par>
                            </p:childTnLst>
                          </p:cTn>
                        </p:par>
                        <p:par>
                          <p:cTn id="43" fill="hold">
                            <p:stCondLst>
                              <p:cond delay="4500"/>
                            </p:stCondLst>
                            <p:childTnLst>
                              <p:par>
                                <p:cTn id="44" presetID="22" presetClass="entr" presetSubtype="2" fill="hold"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right)">
                                      <p:cBhvr>
                                        <p:cTn id="46" dur="500"/>
                                        <p:tgtEl>
                                          <p:spTgt spid="29"/>
                                        </p:tgtEl>
                                      </p:cBhvr>
                                    </p:animEffect>
                                  </p:childTnLst>
                                </p:cTn>
                              </p:par>
                            </p:childTnLst>
                          </p:cTn>
                        </p:par>
                        <p:par>
                          <p:cTn id="47" fill="hold">
                            <p:stCondLst>
                              <p:cond delay="5000"/>
                            </p:stCondLst>
                            <p:childTnLst>
                              <p:par>
                                <p:cTn id="48" presetID="22" presetClass="entr" presetSubtype="2"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right)">
                                      <p:cBhvr>
                                        <p:cTn id="50" dur="500"/>
                                        <p:tgtEl>
                                          <p:spTgt spid="27"/>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up)">
                                      <p:cBhvr>
                                        <p:cTn id="54" dur="500"/>
                                        <p:tgtEl>
                                          <p:spTgt spid="8"/>
                                        </p:tgtEl>
                                      </p:cBhvr>
                                    </p:animEffect>
                                  </p:childTnLst>
                                </p:cTn>
                              </p:par>
                            </p:childTnLst>
                          </p:cTn>
                        </p:par>
                        <p:par>
                          <p:cTn id="55" fill="hold">
                            <p:stCondLst>
                              <p:cond delay="6000"/>
                            </p:stCondLst>
                            <p:childTnLst>
                              <p:par>
                                <p:cTn id="56" presetID="22" presetClass="entr" presetSubtype="8" fill="hold" grpId="0"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wipe(left)">
                                      <p:cBhvr>
                                        <p:cTn id="58" dur="500"/>
                                        <p:tgtEl>
                                          <p:spTgt spid="48"/>
                                        </p:tgtEl>
                                      </p:cBhvr>
                                    </p:animEffect>
                                  </p:childTnLst>
                                </p:cTn>
                              </p:par>
                            </p:childTnLst>
                          </p:cTn>
                        </p:par>
                        <p:par>
                          <p:cTn id="59" fill="hold">
                            <p:stCondLst>
                              <p:cond delay="6500"/>
                            </p:stCondLst>
                            <p:childTnLst>
                              <p:par>
                                <p:cTn id="60" presetID="22" presetClass="entr" presetSubtype="8" fill="hold" grpId="0" nodeType="after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wipe(left)">
                                      <p:cBhvr>
                                        <p:cTn id="62" dur="500"/>
                                        <p:tgtEl>
                                          <p:spTgt spid="50"/>
                                        </p:tgtEl>
                                      </p:cBhvr>
                                    </p:animEffect>
                                  </p:childTnLst>
                                </p:cTn>
                              </p:par>
                            </p:childTnLst>
                          </p:cTn>
                        </p:par>
                        <p:par>
                          <p:cTn id="63" fill="hold">
                            <p:stCondLst>
                              <p:cond delay="7000"/>
                            </p:stCondLst>
                            <p:childTnLst>
                              <p:par>
                                <p:cTn id="64" presetID="22" presetClass="entr" presetSubtype="8" fill="hold" nodeType="after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wipe(left)">
                                      <p:cBhvr>
                                        <p:cTn id="66" dur="500"/>
                                        <p:tgtEl>
                                          <p:spTgt spid="40"/>
                                        </p:tgtEl>
                                      </p:cBhvr>
                                    </p:animEffect>
                                  </p:childTnLst>
                                </p:cTn>
                              </p:par>
                            </p:childTnLst>
                          </p:cTn>
                        </p:par>
                        <p:par>
                          <p:cTn id="67" fill="hold">
                            <p:stCondLst>
                              <p:cond delay="7500"/>
                            </p:stCondLst>
                            <p:childTnLst>
                              <p:par>
                                <p:cTn id="68" presetID="22" presetClass="entr" presetSubtype="8" fill="hold" grpId="0" nodeType="after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wipe(left)">
                                      <p:cBhvr>
                                        <p:cTn id="70" dur="500"/>
                                        <p:tgtEl>
                                          <p:spTgt spid="52"/>
                                        </p:tgtEl>
                                      </p:cBhvr>
                                    </p:animEffect>
                                  </p:childTnLst>
                                </p:cTn>
                              </p:par>
                            </p:childTnLst>
                          </p:cTn>
                        </p:par>
                        <p:par>
                          <p:cTn id="71" fill="hold">
                            <p:stCondLst>
                              <p:cond delay="8000"/>
                            </p:stCondLst>
                            <p:childTnLst>
                              <p:par>
                                <p:cTn id="72" presetID="22" presetClass="entr" presetSubtype="1" fill="hold" grpId="0" nodeType="after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wipe(up)">
                                      <p:cBhvr>
                                        <p:cTn id="74" dur="500"/>
                                        <p:tgtEl>
                                          <p:spTgt spid="7"/>
                                        </p:tgtEl>
                                      </p:cBhvr>
                                    </p:animEffect>
                                  </p:childTnLst>
                                </p:cTn>
                              </p:par>
                            </p:childTnLst>
                          </p:cTn>
                        </p:par>
                        <p:par>
                          <p:cTn id="75" fill="hold">
                            <p:stCondLst>
                              <p:cond delay="8500"/>
                            </p:stCondLst>
                            <p:childTnLst>
                              <p:par>
                                <p:cTn id="76" presetID="22" presetClass="entr" presetSubtype="8"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wipe(left)">
                                      <p:cBhvr>
                                        <p:cTn id="78" dur="500"/>
                                        <p:tgtEl>
                                          <p:spTgt spid="49"/>
                                        </p:tgtEl>
                                      </p:cBhvr>
                                    </p:animEffect>
                                  </p:childTnLst>
                                </p:cTn>
                              </p:par>
                            </p:childTnLst>
                          </p:cTn>
                        </p:par>
                        <p:par>
                          <p:cTn id="79" fill="hold">
                            <p:stCondLst>
                              <p:cond delay="9000"/>
                            </p:stCondLst>
                            <p:childTnLst>
                              <p:par>
                                <p:cTn id="80" presetID="22" presetClass="entr" presetSubtype="8" fill="hold" grpId="0" nodeType="afterEffect">
                                  <p:stCondLst>
                                    <p:cond delay="0"/>
                                  </p:stCondLst>
                                  <p:childTnLst>
                                    <p:set>
                                      <p:cBhvr>
                                        <p:cTn id="81" dur="1" fill="hold">
                                          <p:stCondLst>
                                            <p:cond delay="0"/>
                                          </p:stCondLst>
                                        </p:cTn>
                                        <p:tgtEl>
                                          <p:spTgt spid="51"/>
                                        </p:tgtEl>
                                        <p:attrNameLst>
                                          <p:attrName>style.visibility</p:attrName>
                                        </p:attrNameLst>
                                      </p:cBhvr>
                                      <p:to>
                                        <p:strVal val="visible"/>
                                      </p:to>
                                    </p:set>
                                    <p:animEffect transition="in" filter="wipe(left)">
                                      <p:cBhvr>
                                        <p:cTn id="82" dur="500"/>
                                        <p:tgtEl>
                                          <p:spTgt spid="51"/>
                                        </p:tgtEl>
                                      </p:cBhvr>
                                    </p:animEffect>
                                  </p:childTnLst>
                                </p:cTn>
                              </p:par>
                            </p:childTnLst>
                          </p:cTn>
                        </p:par>
                        <p:par>
                          <p:cTn id="83" fill="hold">
                            <p:stCondLst>
                              <p:cond delay="9500"/>
                            </p:stCondLst>
                            <p:childTnLst>
                              <p:par>
                                <p:cTn id="84" presetID="22" presetClass="entr" presetSubtype="8" fill="hold" nodeType="after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wipe(left)">
                                      <p:cBhvr>
                                        <p:cTn id="86" dur="500"/>
                                        <p:tgtEl>
                                          <p:spTgt spid="32"/>
                                        </p:tgtEl>
                                      </p:cBhvr>
                                    </p:animEffect>
                                  </p:childTnLst>
                                </p:cTn>
                              </p:par>
                            </p:childTnLst>
                          </p:cTn>
                        </p:par>
                        <p:par>
                          <p:cTn id="87" fill="hold">
                            <p:stCondLst>
                              <p:cond delay="10000"/>
                            </p:stCondLst>
                            <p:childTnLst>
                              <p:par>
                                <p:cTn id="88" presetID="22" presetClass="entr" presetSubtype="8" fill="hold" grpId="0" nodeType="afterEffect">
                                  <p:stCondLst>
                                    <p:cond delay="0"/>
                                  </p:stCondLst>
                                  <p:childTnLst>
                                    <p:set>
                                      <p:cBhvr>
                                        <p:cTn id="89" dur="1" fill="hold">
                                          <p:stCondLst>
                                            <p:cond delay="0"/>
                                          </p:stCondLst>
                                        </p:cTn>
                                        <p:tgtEl>
                                          <p:spTgt spid="53"/>
                                        </p:tgtEl>
                                        <p:attrNameLst>
                                          <p:attrName>style.visibility</p:attrName>
                                        </p:attrNameLst>
                                      </p:cBhvr>
                                      <p:to>
                                        <p:strVal val="visible"/>
                                      </p:to>
                                    </p:set>
                                    <p:animEffect transition="in" filter="wipe(left)">
                                      <p:cBhvr>
                                        <p:cTn id="9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7" grpId="0"/>
      <p:bldP spid="19" grpId="0" animBg="1"/>
      <p:bldP spid="21" grpId="0"/>
      <p:bldP spid="27" grpId="0"/>
      <p:bldP spid="30" grpId="0" animBg="1"/>
      <p:bldP spid="31" grpId="0"/>
      <p:bldP spid="48" grpId="0" animBg="1"/>
      <p:bldP spid="49" grpId="0" animBg="1"/>
      <p:bldP spid="50" grpId="0"/>
      <p:bldP spid="51" grpId="0"/>
      <p:bldP spid="52" grpId="0"/>
      <p:bldP spid="5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912520" y="1942289"/>
            <a:ext cx="3047576" cy="4078999"/>
            <a:chOff x="4142797" y="1278505"/>
            <a:chExt cx="3049957" cy="4079943"/>
          </a:xfrm>
        </p:grpSpPr>
        <p:sp>
          <p:nvSpPr>
            <p:cNvPr id="8" name="Freeform 4"/>
            <p:cNvSpPr/>
            <p:nvPr/>
          </p:nvSpPr>
          <p:spPr bwMode="auto">
            <a:xfrm>
              <a:off x="4142797" y="1278505"/>
              <a:ext cx="3049957" cy="4079943"/>
            </a:xfrm>
            <a:custGeom>
              <a:avLst/>
              <a:gdLst>
                <a:gd name="T0" fmla="*/ 2147483647 w 849"/>
                <a:gd name="T1" fmla="*/ 2147483647 h 1133"/>
                <a:gd name="T2" fmla="*/ 0 w 849"/>
                <a:gd name="T3" fmla="*/ 2147483647 h 1133"/>
                <a:gd name="T4" fmla="*/ 2147483647 w 849"/>
                <a:gd name="T5" fmla="*/ 0 h 1133"/>
                <a:gd name="T6" fmla="*/ 2147483647 w 849"/>
                <a:gd name="T7" fmla="*/ 0 h 1133"/>
                <a:gd name="T8" fmla="*/ 2147483647 w 849"/>
                <a:gd name="T9" fmla="*/ 2147483647 h 1133"/>
                <a:gd name="T10" fmla="*/ 2147483647 w 849"/>
                <a:gd name="T11" fmla="*/ 2147483647 h 1133"/>
                <a:gd name="T12" fmla="*/ 2147483647 w 849"/>
                <a:gd name="T13" fmla="*/ 2147483647 h 1133"/>
                <a:gd name="T14" fmla="*/ 2147483647 w 849"/>
                <a:gd name="T15" fmla="*/ 2147483647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566" y="1133"/>
                  </a:moveTo>
                  <a:cubicBezTo>
                    <a:pt x="254" y="1133"/>
                    <a:pt x="0" y="880"/>
                    <a:pt x="0" y="567"/>
                  </a:cubicBezTo>
                  <a:cubicBezTo>
                    <a:pt x="0" y="253"/>
                    <a:pt x="254" y="0"/>
                    <a:pt x="566" y="0"/>
                  </a:cubicBezTo>
                  <a:cubicBezTo>
                    <a:pt x="566" y="0"/>
                    <a:pt x="566" y="0"/>
                    <a:pt x="566" y="0"/>
                  </a:cubicBezTo>
                  <a:cubicBezTo>
                    <a:pt x="410" y="0"/>
                    <a:pt x="283" y="126"/>
                    <a:pt x="283" y="282"/>
                  </a:cubicBezTo>
                  <a:cubicBezTo>
                    <a:pt x="283" y="439"/>
                    <a:pt x="410" y="566"/>
                    <a:pt x="566" y="566"/>
                  </a:cubicBezTo>
                  <a:cubicBezTo>
                    <a:pt x="722" y="566"/>
                    <a:pt x="849" y="693"/>
                    <a:pt x="849" y="850"/>
                  </a:cubicBezTo>
                  <a:cubicBezTo>
                    <a:pt x="849" y="1006"/>
                    <a:pt x="722" y="1133"/>
                    <a:pt x="566" y="1133"/>
                  </a:cubicBez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en-GB" altLang="zh-CN" b="1">
                <a:latin typeface="Agency FB" panose="020B0503020202020204" pitchFamily="34" charset="0"/>
                <a:ea typeface="微软雅黑" panose="020B0503020204020204" charset="-122"/>
                <a:cs typeface="+mn-ea"/>
                <a:sym typeface="Agency FB" panose="020B0503020202020204" pitchFamily="34" charset="0"/>
              </a:endParaRPr>
            </a:p>
          </p:txBody>
        </p:sp>
        <p:sp>
          <p:nvSpPr>
            <p:cNvPr id="9" name="Rectangle 13"/>
            <p:cNvSpPr>
              <a:spLocks noChangeArrowheads="1"/>
            </p:cNvSpPr>
            <p:nvPr/>
          </p:nvSpPr>
          <p:spPr bwMode="gray">
            <a:xfrm>
              <a:off x="4873657" y="3719787"/>
              <a:ext cx="1655975" cy="82564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sz="2800" b="1" spc="300" dirty="0">
                  <a:ln>
                    <a:solidFill>
                      <a:schemeClr val="bg1"/>
                    </a:solidFill>
                  </a:ln>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rPr>
                <a:t>点击输入标题</a:t>
              </a:r>
              <a:endParaRPr lang="en-GB" altLang="zh-CN" sz="2800" b="1" spc="300" dirty="0">
                <a:ln>
                  <a:solidFill>
                    <a:schemeClr val="bg1"/>
                  </a:solidFill>
                </a:ln>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11" name="Line 6"/>
          <p:cNvSpPr>
            <a:spLocks noChangeShapeType="1"/>
          </p:cNvSpPr>
          <p:nvPr/>
        </p:nvSpPr>
        <p:spPr bwMode="auto">
          <a:xfrm>
            <a:off x="7001286" y="2256148"/>
            <a:ext cx="4124720" cy="0"/>
          </a:xfrm>
          <a:prstGeom prst="line">
            <a:avLst/>
          </a:prstGeom>
          <a:noFill/>
          <a:ln w="19050">
            <a:noFill/>
            <a:prstDash val="sysDot"/>
            <a:round/>
          </a:ln>
        </p:spPr>
        <p:txBody>
          <a:bodyPr lIns="91385" tIns="45693" rIns="91385" bIns="45693"/>
          <a:lstStyle/>
          <a:p>
            <a:endParaRPr lang="zh-CN" altLang="en-US">
              <a:sym typeface="Agency FB" panose="020B0503020202020204" pitchFamily="34" charset="0"/>
            </a:endParaRPr>
          </a:p>
        </p:txBody>
      </p:sp>
      <p:grpSp>
        <p:nvGrpSpPr>
          <p:cNvPr id="18" name="组合 17"/>
          <p:cNvGrpSpPr/>
          <p:nvPr/>
        </p:nvGrpSpPr>
        <p:grpSpPr>
          <a:xfrm>
            <a:off x="5015880" y="1896408"/>
            <a:ext cx="3047577" cy="4078998"/>
            <a:chOff x="5148781" y="1278505"/>
            <a:chExt cx="3049958" cy="4079943"/>
          </a:xfrm>
          <a:solidFill>
            <a:srgbClr val="2399A5"/>
          </a:solidFill>
        </p:grpSpPr>
        <p:sp>
          <p:nvSpPr>
            <p:cNvPr id="10" name="Freeform 5"/>
            <p:cNvSpPr/>
            <p:nvPr/>
          </p:nvSpPr>
          <p:spPr bwMode="auto">
            <a:xfrm>
              <a:off x="5148781" y="1278505"/>
              <a:ext cx="3049958" cy="4079943"/>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en-GB" altLang="zh-CN" b="1"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12" name="Rectangle 13"/>
            <p:cNvSpPr>
              <a:spLocks noChangeArrowheads="1"/>
            </p:cNvSpPr>
            <p:nvPr/>
          </p:nvSpPr>
          <p:spPr bwMode="gray">
            <a:xfrm>
              <a:off x="5603406" y="1998153"/>
              <a:ext cx="1698950" cy="7785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sz="2800" b="1" spc="300" dirty="0">
                  <a:ln>
                    <a:solidFill>
                      <a:schemeClr val="bg1"/>
                    </a:solidFill>
                  </a:ln>
                  <a:solidFill>
                    <a:schemeClr val="bg1">
                      <a:lumMod val="95000"/>
                    </a:schemeClr>
                  </a:solidFill>
                  <a:effectLst>
                    <a:innerShdw blurRad="114300" dist="127000" dir="16200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rPr>
                <a:t>点击输入标题</a:t>
              </a:r>
              <a:endParaRPr lang="en-GB" altLang="zh-CN" sz="2800" b="1" spc="300" dirty="0">
                <a:ln>
                  <a:solidFill>
                    <a:schemeClr val="bg1"/>
                  </a:solidFill>
                </a:ln>
                <a:solidFill>
                  <a:schemeClr val="bg1">
                    <a:lumMod val="95000"/>
                  </a:schemeClr>
                </a:solidFill>
                <a:effectLst>
                  <a:innerShdw blurRad="114300" dist="127000" dir="16200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15" name="TextBox 14"/>
          <p:cNvSpPr txBox="1">
            <a:spLocks noChangeArrowheads="1"/>
          </p:cNvSpPr>
          <p:nvPr/>
        </p:nvSpPr>
        <p:spPr bwMode="auto">
          <a:xfrm flipH="1">
            <a:off x="1114556" y="2664109"/>
            <a:ext cx="2289199" cy="1569606"/>
          </a:xfrm>
          <a:prstGeom prst="rect">
            <a:avLst/>
          </a:prstGeom>
          <a:noFill/>
          <a:ln>
            <a:noFill/>
          </a:ln>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rPr>
              <a:t>点击添加文本点击添加文本点击添加文本点击添加文本点击添加文本    </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endParaRPr>
          </a:p>
          <a:p>
            <a:pPr lvl="0"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rPr>
              <a:t>点击添加文本</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6" name="TextBox 15"/>
          <p:cNvSpPr txBox="1">
            <a:spLocks noChangeArrowheads="1"/>
          </p:cNvSpPr>
          <p:nvPr/>
        </p:nvSpPr>
        <p:spPr bwMode="auto">
          <a:xfrm flipH="1">
            <a:off x="9063646" y="2397339"/>
            <a:ext cx="2289199" cy="1569606"/>
          </a:xfrm>
          <a:prstGeom prst="rect">
            <a:avLst/>
          </a:prstGeom>
          <a:noFill/>
          <a:ln>
            <a:noFill/>
          </a:ln>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rPr>
              <a:t>点击添加文本点击添加文本点击添加文本点击添加文本点击添加文本    </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endParaRPr>
          </a:p>
          <a:p>
            <a:pPr lvl="0"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rPr>
              <a:t>点击添加文本</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charset="-122"/>
              <a:cs typeface="+mn-ea"/>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500"/>
                                        <p:tgtEl>
                                          <p:spTgt spid="1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bwMode="auto">
          <a:xfrm>
            <a:off x="4185635" y="1608353"/>
            <a:ext cx="1341806" cy="423408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C0C0C0"/>
          </a:solidFill>
          <a:ln>
            <a:noFill/>
          </a:ln>
        </p:spPr>
        <p:txBody>
          <a:bodyPr vert="horz" wrap="square" lIns="121990" tIns="60995" rIns="121990" bIns="60995" numCol="1" anchor="t" anchorCtr="0" compatLnSpc="1"/>
          <a:lstStyle/>
          <a:p>
            <a:endParaRPr lang="zh-CN" altLang="en-US">
              <a:sym typeface="Agency FB" panose="020B0503020202020204" pitchFamily="34" charset="0"/>
            </a:endParaRPr>
          </a:p>
        </p:txBody>
      </p:sp>
      <p:grpSp>
        <p:nvGrpSpPr>
          <p:cNvPr id="3" name="组合 2"/>
          <p:cNvGrpSpPr/>
          <p:nvPr/>
        </p:nvGrpSpPr>
        <p:grpSpPr>
          <a:xfrm>
            <a:off x="4185422" y="1290633"/>
            <a:ext cx="1534184" cy="1533342"/>
            <a:chOff x="2342140" y="893355"/>
            <a:chExt cx="1149740" cy="1149740"/>
          </a:xfrm>
        </p:grpSpPr>
        <p:grpSp>
          <p:nvGrpSpPr>
            <p:cNvPr id="4" name="组合 3"/>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gency FB" panose="020B0503020202020204" pitchFamily="34" charset="0"/>
                  <a:ea typeface="微软雅黑" panose="020B0503020204020204" charset="-122"/>
                  <a:sym typeface="Agency FB" panose="020B0503020202020204" pitchFamily="34" charset="0"/>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charset="-122"/>
                  <a:sym typeface="Agency FB" panose="020B0503020202020204" pitchFamily="34" charset="0"/>
                </a:endParaRPr>
              </a:p>
            </p:txBody>
          </p:sp>
        </p:grpSp>
        <p:sp>
          <p:nvSpPr>
            <p:cNvPr id="5"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2"/>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Agency FB" panose="020B0503020202020204" pitchFamily="34" charset="0"/>
                <a:ea typeface="微软雅黑" panose="020B0503020204020204" charset="-122"/>
                <a:sym typeface="Agency FB" panose="020B0503020202020204" pitchFamily="34" charset="0"/>
              </a:endParaRPr>
            </a:p>
          </p:txBody>
        </p:sp>
      </p:grpSp>
      <p:grpSp>
        <p:nvGrpSpPr>
          <p:cNvPr id="8" name="组合 7"/>
          <p:cNvGrpSpPr/>
          <p:nvPr/>
        </p:nvGrpSpPr>
        <p:grpSpPr>
          <a:xfrm>
            <a:off x="3509636" y="3048844"/>
            <a:ext cx="1534184" cy="1533342"/>
            <a:chOff x="1835696" y="2211710"/>
            <a:chExt cx="1149740" cy="1149740"/>
          </a:xfrm>
        </p:grpSpPr>
        <p:grpSp>
          <p:nvGrpSpPr>
            <p:cNvPr id="9" name="组合 8"/>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gency FB" panose="020B0503020202020204" pitchFamily="34" charset="0"/>
                  <a:ea typeface="微软雅黑" panose="020B0503020204020204" charset="-122"/>
                  <a:sym typeface="Agency FB" panose="020B0503020202020204" pitchFamily="34" charset="0"/>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gency FB" panose="020B0503020202020204" pitchFamily="34" charset="0"/>
                  <a:ea typeface="微软雅黑" panose="020B0503020204020204" charset="-122"/>
                  <a:sym typeface="Agency FB" panose="020B0503020202020204" pitchFamily="34" charset="0"/>
                </a:endParaRPr>
              </a:p>
            </p:txBody>
          </p:sp>
        </p:grpSp>
        <p:sp>
          <p:nvSpPr>
            <p:cNvPr id="10"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2"/>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latin typeface="Agency FB" panose="020B0503020202020204" pitchFamily="34" charset="0"/>
                <a:ea typeface="微软雅黑" panose="020B0503020204020204" charset="-122"/>
                <a:sym typeface="Agency FB" panose="020B0503020202020204" pitchFamily="34" charset="0"/>
              </a:endParaRPr>
            </a:p>
          </p:txBody>
        </p:sp>
      </p:grpSp>
      <p:grpSp>
        <p:nvGrpSpPr>
          <p:cNvPr id="13" name="组合 12"/>
          <p:cNvGrpSpPr/>
          <p:nvPr/>
        </p:nvGrpSpPr>
        <p:grpSpPr>
          <a:xfrm>
            <a:off x="4374407" y="4681406"/>
            <a:ext cx="1534184" cy="1533342"/>
            <a:chOff x="2483768" y="3435846"/>
            <a:chExt cx="1149740" cy="1149740"/>
          </a:xfrm>
        </p:grpSpPr>
        <p:grpSp>
          <p:nvGrpSpPr>
            <p:cNvPr id="14" name="组合 13"/>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gency FB" panose="020B0503020202020204" pitchFamily="34" charset="0"/>
                  <a:ea typeface="微软雅黑" panose="020B0503020204020204" charset="-122"/>
                  <a:sym typeface="Agency FB" panose="020B0503020202020204" pitchFamily="34" charset="0"/>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gency FB" panose="020B0503020202020204" pitchFamily="34" charset="0"/>
                  <a:ea typeface="微软雅黑" panose="020B0503020204020204" charset="-122"/>
                  <a:sym typeface="Agency FB" panose="020B0503020202020204" pitchFamily="34" charset="0"/>
                </a:endParaRPr>
              </a:p>
            </p:txBody>
          </p:sp>
        </p:grpSp>
        <p:sp>
          <p:nvSpPr>
            <p:cNvPr id="15"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Agency FB" panose="020B0503020202020204" pitchFamily="34" charset="0"/>
                <a:ea typeface="微软雅黑" panose="020B0503020204020204" charset="-122"/>
                <a:sym typeface="Agency FB" panose="020B0503020202020204" pitchFamily="34" charset="0"/>
              </a:endParaRPr>
            </a:p>
          </p:txBody>
        </p:sp>
      </p:grpSp>
      <p:sp>
        <p:nvSpPr>
          <p:cNvPr id="18" name="TextBox 17"/>
          <p:cNvSpPr txBox="1"/>
          <p:nvPr/>
        </p:nvSpPr>
        <p:spPr>
          <a:xfrm>
            <a:off x="1942743" y="1770795"/>
            <a:ext cx="1383569" cy="292388"/>
          </a:xfrm>
          <a:prstGeom prst="rect">
            <a:avLst/>
          </a:prstGeom>
          <a:noFill/>
        </p:spPr>
        <p:txBody>
          <a:bodyPr wrap="square" lIns="0" tIns="0" rIns="0" bIns="0" rtlCol="0">
            <a:spAutoFit/>
          </a:bodyPr>
          <a:lstStyle/>
          <a:p>
            <a:pPr algn="ctr"/>
            <a:r>
              <a:rPr lang="zh-CN" altLang="en-US" sz="1900" b="1" dirty="0">
                <a:solidFill>
                  <a:schemeClr val="tx1">
                    <a:lumMod val="75000"/>
                    <a:lumOff val="25000"/>
                  </a:schemeClr>
                </a:solidFill>
                <a:latin typeface="Agency FB" panose="020B0503020202020204" pitchFamily="34" charset="0"/>
                <a:ea typeface="微软雅黑" panose="020B0503020204020204" charset="-122"/>
                <a:sym typeface="Agency FB" panose="020B0503020202020204" pitchFamily="34" charset="0"/>
              </a:rPr>
              <a:t>填加标题</a:t>
            </a:r>
            <a:endParaRPr lang="zh-CN" altLang="en-US" sz="1900" b="1" dirty="0">
              <a:solidFill>
                <a:schemeClr val="tx1">
                  <a:lumMod val="75000"/>
                  <a:lumOff val="25000"/>
                </a:schemeClr>
              </a:solidFill>
              <a:latin typeface="Agency FB" panose="020B0503020202020204" pitchFamily="34" charset="0"/>
              <a:ea typeface="微软雅黑" panose="020B0503020204020204" charset="-122"/>
              <a:sym typeface="Agency FB" panose="020B0503020202020204" pitchFamily="34" charset="0"/>
            </a:endParaRPr>
          </a:p>
        </p:txBody>
      </p:sp>
      <p:sp>
        <p:nvSpPr>
          <p:cNvPr id="19" name="TextBox 18"/>
          <p:cNvSpPr txBox="1"/>
          <p:nvPr/>
        </p:nvSpPr>
        <p:spPr>
          <a:xfrm>
            <a:off x="1942736" y="2187920"/>
            <a:ext cx="1605675" cy="230832"/>
          </a:xfrm>
          <a:prstGeom prst="rect">
            <a:avLst/>
          </a:prstGeom>
          <a:noFill/>
        </p:spPr>
        <p:txBody>
          <a:bodyPr wrap="square" lIns="0" tIns="0" rIns="0" bIns="0" rtlCol="0">
            <a:spAutoFit/>
          </a:bodyPr>
          <a:lstStyle/>
          <a:p>
            <a:pPr algn="ctr"/>
            <a:r>
              <a:rPr lang="zh-CN" altLang="en-US" sz="1500" dirty="0">
                <a:solidFill>
                  <a:schemeClr val="tx1">
                    <a:lumMod val="75000"/>
                    <a:lumOff val="25000"/>
                  </a:schemeClr>
                </a:solidFill>
                <a:latin typeface="Agency FB" panose="020B0503020202020204" pitchFamily="34" charset="0"/>
                <a:ea typeface="微软雅黑" panose="020B0503020204020204" charset="-122"/>
                <a:sym typeface="Agency FB" panose="020B0503020202020204" pitchFamily="34" charset="0"/>
              </a:rPr>
              <a:t>点击输入说明文字</a:t>
            </a:r>
            <a:endParaRPr lang="zh-CN" altLang="en-US" sz="1500" dirty="0">
              <a:solidFill>
                <a:schemeClr val="tx1">
                  <a:lumMod val="75000"/>
                  <a:lumOff val="25000"/>
                </a:schemeClr>
              </a:solidFill>
              <a:latin typeface="Agency FB" panose="020B0503020202020204" pitchFamily="34" charset="0"/>
              <a:ea typeface="微软雅黑" panose="020B0503020204020204" charset="-122"/>
              <a:sym typeface="Agency FB" panose="020B0503020202020204" pitchFamily="34" charset="0"/>
            </a:endParaRPr>
          </a:p>
        </p:txBody>
      </p:sp>
      <p:sp>
        <p:nvSpPr>
          <p:cNvPr id="20" name="TextBox 19"/>
          <p:cNvSpPr txBox="1"/>
          <p:nvPr/>
        </p:nvSpPr>
        <p:spPr>
          <a:xfrm>
            <a:off x="1445035" y="3545329"/>
            <a:ext cx="1776477" cy="292388"/>
          </a:xfrm>
          <a:prstGeom prst="rect">
            <a:avLst/>
          </a:prstGeom>
          <a:noFill/>
        </p:spPr>
        <p:txBody>
          <a:bodyPr wrap="square" lIns="0" tIns="0" rIns="0" bIns="0" rtlCol="0">
            <a:spAutoFit/>
          </a:bodyPr>
          <a:lstStyle/>
          <a:p>
            <a:pPr algn="ctr"/>
            <a:r>
              <a:rPr lang="zh-CN" altLang="en-US" sz="1900" b="1" dirty="0">
                <a:solidFill>
                  <a:schemeClr val="tx1">
                    <a:lumMod val="75000"/>
                    <a:lumOff val="25000"/>
                  </a:schemeClr>
                </a:solidFill>
                <a:latin typeface="Agency FB" panose="020B0503020202020204" pitchFamily="34" charset="0"/>
                <a:ea typeface="微软雅黑" panose="020B0503020204020204" charset="-122"/>
                <a:sym typeface="Agency FB" panose="020B0503020202020204" pitchFamily="34" charset="0"/>
              </a:rPr>
              <a:t>填加标题</a:t>
            </a:r>
            <a:endParaRPr lang="zh-CN" altLang="en-US" sz="1900" b="1" dirty="0">
              <a:solidFill>
                <a:schemeClr val="tx1">
                  <a:lumMod val="75000"/>
                  <a:lumOff val="25000"/>
                </a:schemeClr>
              </a:solidFill>
              <a:latin typeface="Agency FB" panose="020B0503020202020204" pitchFamily="34" charset="0"/>
              <a:ea typeface="微软雅黑" panose="020B0503020204020204" charset="-122"/>
              <a:sym typeface="Agency FB" panose="020B0503020202020204" pitchFamily="34" charset="0"/>
            </a:endParaRPr>
          </a:p>
        </p:txBody>
      </p:sp>
      <p:sp>
        <p:nvSpPr>
          <p:cNvPr id="21" name="TextBox 20"/>
          <p:cNvSpPr txBox="1"/>
          <p:nvPr/>
        </p:nvSpPr>
        <p:spPr>
          <a:xfrm>
            <a:off x="1578330" y="3975356"/>
            <a:ext cx="1556556" cy="230832"/>
          </a:xfrm>
          <a:prstGeom prst="rect">
            <a:avLst/>
          </a:prstGeom>
          <a:noFill/>
        </p:spPr>
        <p:txBody>
          <a:bodyPr wrap="square" lIns="0" tIns="0" rIns="0" bIns="0" rtlCol="0">
            <a:spAutoFit/>
          </a:bodyPr>
          <a:lstStyle/>
          <a:p>
            <a:pPr algn="ctr"/>
            <a:r>
              <a:rPr lang="zh-CN" altLang="en-US" sz="1500" dirty="0">
                <a:solidFill>
                  <a:schemeClr val="tx1">
                    <a:lumMod val="75000"/>
                    <a:lumOff val="25000"/>
                  </a:schemeClr>
                </a:solidFill>
                <a:latin typeface="Agency FB" panose="020B0503020202020204" pitchFamily="34" charset="0"/>
                <a:ea typeface="微软雅黑" panose="020B0503020204020204" charset="-122"/>
                <a:sym typeface="Agency FB" panose="020B0503020202020204" pitchFamily="34" charset="0"/>
              </a:rPr>
              <a:t>点击输入说明文字</a:t>
            </a:r>
            <a:endParaRPr lang="zh-CN" altLang="en-US" sz="1500" dirty="0">
              <a:solidFill>
                <a:schemeClr val="tx1">
                  <a:lumMod val="75000"/>
                  <a:lumOff val="25000"/>
                </a:schemeClr>
              </a:solidFill>
              <a:latin typeface="Agency FB" panose="020B0503020202020204" pitchFamily="34" charset="0"/>
              <a:ea typeface="微软雅黑" panose="020B0503020204020204" charset="-122"/>
              <a:sym typeface="Agency FB" panose="020B0503020202020204" pitchFamily="34" charset="0"/>
            </a:endParaRPr>
          </a:p>
        </p:txBody>
      </p:sp>
      <p:sp>
        <p:nvSpPr>
          <p:cNvPr id="22" name="TextBox 21"/>
          <p:cNvSpPr txBox="1"/>
          <p:nvPr/>
        </p:nvSpPr>
        <p:spPr>
          <a:xfrm>
            <a:off x="2353421" y="5420046"/>
            <a:ext cx="1556556" cy="292388"/>
          </a:xfrm>
          <a:prstGeom prst="rect">
            <a:avLst/>
          </a:prstGeom>
          <a:noFill/>
        </p:spPr>
        <p:txBody>
          <a:bodyPr wrap="square" lIns="0" tIns="0" rIns="0" bIns="0" rtlCol="0">
            <a:spAutoFit/>
          </a:bodyPr>
          <a:lstStyle/>
          <a:p>
            <a:pPr algn="ctr"/>
            <a:r>
              <a:rPr lang="zh-CN" altLang="en-US" sz="1900" b="1" dirty="0">
                <a:solidFill>
                  <a:schemeClr val="tx1">
                    <a:lumMod val="75000"/>
                    <a:lumOff val="25000"/>
                  </a:schemeClr>
                </a:solidFill>
                <a:latin typeface="Agency FB" panose="020B0503020202020204" pitchFamily="34" charset="0"/>
                <a:ea typeface="微软雅黑" panose="020B0503020204020204" charset="-122"/>
                <a:sym typeface="Agency FB" panose="020B0503020202020204" pitchFamily="34" charset="0"/>
              </a:rPr>
              <a:t>填加标题</a:t>
            </a:r>
            <a:endParaRPr lang="zh-CN" altLang="en-US" sz="1900" b="1" dirty="0">
              <a:solidFill>
                <a:schemeClr val="tx1">
                  <a:lumMod val="75000"/>
                  <a:lumOff val="25000"/>
                </a:schemeClr>
              </a:solidFill>
              <a:latin typeface="Agency FB" panose="020B0503020202020204" pitchFamily="34" charset="0"/>
              <a:ea typeface="微软雅黑" panose="020B0503020204020204" charset="-122"/>
              <a:sym typeface="Agency FB" panose="020B0503020202020204" pitchFamily="34" charset="0"/>
            </a:endParaRPr>
          </a:p>
        </p:txBody>
      </p:sp>
      <p:sp>
        <p:nvSpPr>
          <p:cNvPr id="23" name="TextBox 22"/>
          <p:cNvSpPr txBox="1"/>
          <p:nvPr/>
        </p:nvSpPr>
        <p:spPr>
          <a:xfrm>
            <a:off x="2371552" y="5842442"/>
            <a:ext cx="1556556" cy="230832"/>
          </a:xfrm>
          <a:prstGeom prst="rect">
            <a:avLst/>
          </a:prstGeom>
          <a:noFill/>
        </p:spPr>
        <p:txBody>
          <a:bodyPr wrap="square" lIns="0" tIns="0" rIns="0" bIns="0" rtlCol="0">
            <a:spAutoFit/>
          </a:bodyPr>
          <a:lstStyle/>
          <a:p>
            <a:pPr algn="ctr"/>
            <a:r>
              <a:rPr lang="zh-CN" altLang="en-US" sz="1500" dirty="0">
                <a:solidFill>
                  <a:schemeClr val="tx1">
                    <a:lumMod val="75000"/>
                    <a:lumOff val="25000"/>
                  </a:schemeClr>
                </a:solidFill>
                <a:latin typeface="Agency FB" panose="020B0503020202020204" pitchFamily="34" charset="0"/>
                <a:ea typeface="微软雅黑" panose="020B0503020204020204" charset="-122"/>
                <a:sym typeface="Agency FB" panose="020B0503020202020204" pitchFamily="34" charset="0"/>
              </a:rPr>
              <a:t>点击输入说明文字</a:t>
            </a:r>
            <a:endParaRPr lang="zh-CN" altLang="en-US" sz="1500" dirty="0">
              <a:solidFill>
                <a:schemeClr val="tx1">
                  <a:lumMod val="75000"/>
                  <a:lumOff val="25000"/>
                </a:schemeClr>
              </a:solidFill>
              <a:latin typeface="Agency FB" panose="020B0503020202020204" pitchFamily="34" charset="0"/>
              <a:ea typeface="微软雅黑" panose="020B0503020204020204" charset="-122"/>
              <a:sym typeface="Agency FB" panose="020B0503020202020204" pitchFamily="34" charset="0"/>
            </a:endParaRPr>
          </a:p>
        </p:txBody>
      </p:sp>
      <p:sp>
        <p:nvSpPr>
          <p:cNvPr id="24" name="Line 39"/>
          <p:cNvSpPr>
            <a:spLocks noChangeShapeType="1"/>
          </p:cNvSpPr>
          <p:nvPr/>
        </p:nvSpPr>
        <p:spPr bwMode="auto">
          <a:xfrm>
            <a:off x="6126837" y="2428165"/>
            <a:ext cx="1221320" cy="600238"/>
          </a:xfrm>
          <a:prstGeom prst="line">
            <a:avLst/>
          </a:prstGeom>
          <a:noFill/>
          <a:ln w="57150" cap="rnd">
            <a:solidFill>
              <a:schemeClr val="tx1">
                <a:lumMod val="50000"/>
                <a:lumOff val="50000"/>
              </a:scheme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lIns="121990" tIns="60995" rIns="121990" bIns="60995" anchor="ctr"/>
          <a:lstStyle/>
          <a:p>
            <a:endParaRPr lang="zh-CN" altLang="en-US">
              <a:sym typeface="Agency FB" panose="020B0503020202020204" pitchFamily="34" charset="0"/>
            </a:endParaRPr>
          </a:p>
        </p:txBody>
      </p:sp>
      <p:sp>
        <p:nvSpPr>
          <p:cNvPr id="25" name="Line 40"/>
          <p:cNvSpPr>
            <a:spLocks noChangeShapeType="1"/>
          </p:cNvSpPr>
          <p:nvPr/>
        </p:nvSpPr>
        <p:spPr bwMode="auto">
          <a:xfrm>
            <a:off x="5495214" y="3752713"/>
            <a:ext cx="1657026" cy="1682"/>
          </a:xfrm>
          <a:prstGeom prst="line">
            <a:avLst/>
          </a:prstGeom>
          <a:noFill/>
          <a:ln w="57150" cap="rnd">
            <a:solidFill>
              <a:schemeClr val="tx1">
                <a:lumMod val="50000"/>
                <a:lumOff val="50000"/>
              </a:schemeClr>
            </a:solidFill>
            <a:prstDash val="sysDot"/>
            <a:round/>
            <a:tailEnd type="triangle" w="med" len="med"/>
          </a:ln>
          <a:extLst>
            <a:ext uri="{909E8E84-426E-40DD-AFC4-6F175D3DCCD1}">
              <a14:hiddenFill xmlns:a14="http://schemas.microsoft.com/office/drawing/2010/main">
                <a:noFill/>
              </a14:hiddenFill>
            </a:ext>
          </a:extLst>
        </p:spPr>
        <p:txBody>
          <a:bodyPr wrap="none" lIns="121990" tIns="60995" rIns="121990" bIns="60995" anchor="ctr"/>
          <a:lstStyle/>
          <a:p>
            <a:endParaRPr lang="zh-CN" altLang="en-US">
              <a:sym typeface="Agency FB" panose="020B0503020202020204" pitchFamily="34" charset="0"/>
            </a:endParaRPr>
          </a:p>
        </p:txBody>
      </p:sp>
      <p:sp>
        <p:nvSpPr>
          <p:cNvPr id="26" name="Line 41"/>
          <p:cNvSpPr>
            <a:spLocks noChangeShapeType="1"/>
          </p:cNvSpPr>
          <p:nvPr/>
        </p:nvSpPr>
        <p:spPr bwMode="auto">
          <a:xfrm flipV="1">
            <a:off x="6069099" y="4480208"/>
            <a:ext cx="1273470" cy="511126"/>
          </a:xfrm>
          <a:prstGeom prst="line">
            <a:avLst/>
          </a:prstGeom>
          <a:noFill/>
          <a:ln w="57150" cap="rnd">
            <a:solidFill>
              <a:schemeClr val="tx1">
                <a:lumMod val="50000"/>
                <a:lumOff val="50000"/>
              </a:scheme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lIns="121990" tIns="60995" rIns="121990" bIns="60995" anchor="ctr"/>
          <a:lstStyle/>
          <a:p>
            <a:endParaRPr lang="zh-CN" altLang="en-US">
              <a:sym typeface="Agency FB" panose="020B0503020202020204" pitchFamily="34" charset="0"/>
            </a:endParaRPr>
          </a:p>
        </p:txBody>
      </p:sp>
      <p:grpSp>
        <p:nvGrpSpPr>
          <p:cNvPr id="27" name="组合 26"/>
          <p:cNvGrpSpPr/>
          <p:nvPr/>
        </p:nvGrpSpPr>
        <p:grpSpPr>
          <a:xfrm>
            <a:off x="7572565" y="2211864"/>
            <a:ext cx="3044224" cy="3042552"/>
            <a:chOff x="1403648" y="1115468"/>
            <a:chExt cx="1294414" cy="1294414"/>
          </a:xfrm>
        </p:grpSpPr>
        <p:sp>
          <p:nvSpPr>
            <p:cNvPr id="28" name="椭圆 27"/>
            <p:cNvSpPr/>
            <p:nvPr/>
          </p:nvSpPr>
          <p:spPr>
            <a:xfrm>
              <a:off x="1539485" y="1259632"/>
              <a:ext cx="1022740" cy="10227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dirty="0">
                <a:latin typeface="Agency FB" panose="020B0503020202020204" pitchFamily="34" charset="0"/>
                <a:ea typeface="微软雅黑" panose="020B0503020204020204" charset="-122"/>
                <a:sym typeface="Agency FB" panose="020B0503020202020204" pitchFamily="34" charset="0"/>
              </a:endParaRPr>
            </a:p>
          </p:txBody>
        </p:sp>
        <p:grpSp>
          <p:nvGrpSpPr>
            <p:cNvPr id="29" name="组合 28"/>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solidFill>
                    <a:schemeClr val="tx1"/>
                  </a:solidFill>
                  <a:latin typeface="Agency FB" panose="020B0503020202020204" pitchFamily="34" charset="0"/>
                  <a:ea typeface="微软雅黑" panose="020B0503020204020204" charset="-122"/>
                  <a:sym typeface="Agency FB" panose="020B0503020202020204" pitchFamily="34" charset="0"/>
                </a:endParaRPr>
              </a:p>
            </p:txBody>
          </p:sp>
          <p:sp>
            <p:nvSpPr>
              <p:cNvPr id="32" name="同心圆 31"/>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solidFill>
                    <a:schemeClr val="tx1"/>
                  </a:solidFill>
                  <a:latin typeface="Agency FB" panose="020B0503020202020204" pitchFamily="34" charset="0"/>
                  <a:ea typeface="微软雅黑" panose="020B0503020204020204" charset="-122"/>
                  <a:sym typeface="Agency FB" panose="020B0503020202020204" pitchFamily="34" charset="0"/>
                </a:endParaRPr>
              </a:p>
            </p:txBody>
          </p:sp>
        </p:grpSp>
        <p:sp>
          <p:nvSpPr>
            <p:cNvPr id="30" name="TextBox 29"/>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3700" dirty="0">
                  <a:solidFill>
                    <a:schemeClr val="bg1"/>
                  </a:solidFill>
                  <a:effectLst/>
                  <a:latin typeface="Agency FB" panose="020B0503020202020204" pitchFamily="34" charset="0"/>
                  <a:ea typeface="微软雅黑" panose="020B0503020204020204" charset="-122"/>
                  <a:sym typeface="Agency FB" panose="020B0503020202020204" pitchFamily="34" charset="0"/>
                </a:rPr>
                <a:t>添加</a:t>
              </a:r>
              <a:endParaRPr lang="en-US" altLang="zh-CN" sz="3700" dirty="0">
                <a:solidFill>
                  <a:schemeClr val="bg1"/>
                </a:solidFill>
                <a:effectLst/>
                <a:latin typeface="Agency FB" panose="020B0503020202020204" pitchFamily="34" charset="0"/>
                <a:ea typeface="微软雅黑" panose="020B0503020204020204" charset="-122"/>
                <a:sym typeface="Agency FB" panose="020B0503020202020204" pitchFamily="34" charset="0"/>
              </a:endParaRPr>
            </a:p>
            <a:p>
              <a:r>
                <a:rPr lang="zh-CN" altLang="en-US" sz="3700" dirty="0">
                  <a:solidFill>
                    <a:schemeClr val="bg1"/>
                  </a:solidFill>
                  <a:effectLst/>
                  <a:latin typeface="Agency FB" panose="020B0503020202020204" pitchFamily="34" charset="0"/>
                  <a:ea typeface="微软雅黑" panose="020B0503020204020204" charset="-122"/>
                  <a:sym typeface="Agency FB" panose="020B0503020202020204" pitchFamily="34" charset="0"/>
                </a:rPr>
                <a:t>文本</a:t>
              </a:r>
              <a:endParaRPr lang="zh-CN" altLang="en-US" sz="3700" dirty="0">
                <a:solidFill>
                  <a:schemeClr val="bg1"/>
                </a:solidFill>
                <a:effectLst/>
                <a:latin typeface="Agency FB" panose="020B0503020202020204" pitchFamily="34" charset="0"/>
                <a:ea typeface="微软雅黑" panose="020B0503020204020204" charset="-122"/>
                <a:sym typeface="Agency FB" panose="020B0503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1000" fill="hold" nodeType="afterEffect" p14:presetBounceEnd="65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5000">
                                          <p:cBhvr additive="base">
                                            <p:cTn id="7" dur="1500" fill="hold"/>
                                            <p:tgtEl>
                                              <p:spTgt spid="8"/>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65000">
                                          <p:cBhvr additive="base">
                                            <p:cTn id="11" dur="1500" fill="hold"/>
                                            <p:tgtEl>
                                              <p:spTgt spid="3"/>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65000">
                                          <p:cBhvr additive="base">
                                            <p:cTn id="15" dur="1500" fill="hold"/>
                                            <p:tgtEl>
                                              <p:spTgt spid="13"/>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500"/>
                                            <p:tgtEl>
                                              <p:spTgt spid="2"/>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left)">
                                          <p:cBhvr>
                                            <p:cTn id="46" dur="500"/>
                                            <p:tgtEl>
                                              <p:spTgt spid="2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500"/>
                                            <p:tgtEl>
                                              <p:spTgt spid="26"/>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P spid="19" grpId="0"/>
          <p:bldP spid="20" grpId="0"/>
          <p:bldP spid="21" grpId="0"/>
          <p:bldP spid="22" grpId="0"/>
          <p:bldP spid="23" grpId="0"/>
          <p:bldP spid="24" grpId="0" animBg="1"/>
          <p:bldP spid="25" grpId="0" animBg="1"/>
          <p:bldP spid="2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ppt_x"/>
                                              </p:val>
                                            </p:tav>
                                            <p:tav tm="100000">
                                              <p:val>
                                                <p:strVal val="#ppt_x"/>
                                              </p:val>
                                            </p:tav>
                                          </p:tavLst>
                                        </p:anim>
                                        <p:anim calcmode="lin" valueType="num">
                                          <p:cBhvr additive="base">
                                            <p:cTn id="12" dur="1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500"/>
                                            <p:tgtEl>
                                              <p:spTgt spid="2"/>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left)">
                                          <p:cBhvr>
                                            <p:cTn id="46" dur="500"/>
                                            <p:tgtEl>
                                              <p:spTgt spid="2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500"/>
                                            <p:tgtEl>
                                              <p:spTgt spid="26"/>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P spid="19" grpId="0"/>
          <p:bldP spid="20" grpId="0"/>
          <p:bldP spid="21" grpId="0"/>
          <p:bldP spid="22" grpId="0"/>
          <p:bldP spid="23" grpId="0"/>
          <p:bldP spid="24" grpId="0" animBg="1"/>
          <p:bldP spid="25" grpId="0" animBg="1"/>
          <p:bldP spid="26"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4019961" y="4387997"/>
            <a:ext cx="3754576" cy="635880"/>
          </a:xfrm>
          <a:prstGeom prst="rect">
            <a:avLst/>
          </a:prstGeom>
          <a:noFill/>
        </p:spPr>
        <p:txBody>
          <a:bodyPr wrap="square" lIns="0" tIns="0" rIns="0" bIns="0" rtlCol="0">
            <a:spAutoFit/>
          </a:bodyPr>
          <a:lstStyle/>
          <a:p>
            <a:r>
              <a:rPr lang="zh-CN" altLang="en-US" sz="4130" dirty="0">
                <a:solidFill>
                  <a:schemeClr val="bg1"/>
                </a:solidFill>
                <a:latin typeface="微软雅黑" panose="020B0503020204020204" charset="-122"/>
                <a:ea typeface="微软雅黑" panose="020B0503020204020204" charset="-122"/>
                <a:cs typeface="+mn-ea"/>
                <a:sym typeface="+mn-lt"/>
              </a:rPr>
              <a:t>请替换文字内容</a:t>
            </a:r>
            <a:endParaRPr lang="en-GB" altLang="zh-CN" sz="4130" dirty="0">
              <a:solidFill>
                <a:schemeClr val="bg1"/>
              </a:solidFill>
              <a:latin typeface="微软雅黑" panose="020B0503020204020204" charset="-122"/>
              <a:ea typeface="微软雅黑" panose="020B0503020204020204" charset="-122"/>
              <a:cs typeface="+mn-ea"/>
              <a:sym typeface="+mn-lt"/>
            </a:endParaRPr>
          </a:p>
        </p:txBody>
      </p:sp>
      <p:sp>
        <p:nvSpPr>
          <p:cNvPr id="3" name="TextBox 49"/>
          <p:cNvSpPr txBox="1"/>
          <p:nvPr/>
        </p:nvSpPr>
        <p:spPr>
          <a:xfrm>
            <a:off x="3486561" y="5204937"/>
            <a:ext cx="4914077" cy="369332"/>
          </a:xfrm>
          <a:prstGeom prst="rect">
            <a:avLst/>
          </a:prstGeom>
          <a:noFill/>
        </p:spPr>
        <p:txBody>
          <a:bodyPr wrap="square" lIns="0" tIns="0" rIns="0" bIns="0" rtlCol="0">
            <a:spAutoFit/>
          </a:bodyPr>
          <a:lstStyle/>
          <a:p>
            <a:pPr algn="ctr" eaLnBrk="0" hangingPunct="0"/>
            <a:r>
              <a:rPr lang="zh-CN" altLang="en-US" sz="1200" dirty="0">
                <a:solidFill>
                  <a:schemeClr val="bg1"/>
                </a:solidFill>
                <a:latin typeface="微软雅黑" panose="020B0503020204020204" charset="-122"/>
                <a:ea typeface="微软雅黑" panose="020B0503020204020204" charset="-122"/>
                <a:cs typeface="+mn-ea"/>
                <a:sym typeface="+mn-lt"/>
              </a:rPr>
              <a:t>请替换文字内容，点击添加相关标题文字，修改文字内容，也可以直接复制你的内容到此。</a:t>
            </a:r>
            <a:endParaRPr lang="zh-CN" altLang="en-US" sz="1200" dirty="0">
              <a:solidFill>
                <a:schemeClr val="bg1"/>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200"/>
                                        <p:tgtEl>
                                          <p:spTgt spid="2"/>
                                        </p:tgtEl>
                                      </p:cBhvr>
                                    </p:animEffect>
                                  </p:childTnLst>
                                </p:cTn>
                              </p:par>
                              <p:par>
                                <p:cTn id="8" presetID="36" presetClass="emph" presetSubtype="0" fill="hold" grpId="1" nodeType="withEffect">
                                  <p:stCondLst>
                                    <p:cond delay="0"/>
                                  </p:stCondLst>
                                  <p:iterate type="lt">
                                    <p:tmPct val="30000"/>
                                  </p:iterate>
                                  <p:childTnLst>
                                    <p:animScale>
                                      <p:cBhvr>
                                        <p:cTn id="9" dur="50" autoRev="1" fill="hold">
                                          <p:stCondLst>
                                            <p:cond delay="0"/>
                                          </p:stCondLst>
                                        </p:cTn>
                                        <p:tgtEl>
                                          <p:spTgt spid="2"/>
                                        </p:tgtEl>
                                      </p:cBhvr>
                                      <p:to x="80000" y="100000"/>
                                    </p:animScale>
                                    <p:anim by="(#ppt_w*0.10)" calcmode="lin" valueType="num">
                                      <p:cBhvr>
                                        <p:cTn id="10" dur="50" autoRev="1" fill="hold">
                                          <p:stCondLst>
                                            <p:cond delay="0"/>
                                          </p:stCondLst>
                                        </p:cTn>
                                        <p:tgtEl>
                                          <p:spTgt spid="2"/>
                                        </p:tgtEl>
                                        <p:attrNameLst>
                                          <p:attrName>ppt_x</p:attrName>
                                        </p:attrNameLst>
                                      </p:cBhvr>
                                    </p:anim>
                                    <p:anim by="(-#ppt_w*0.10)" calcmode="lin" valueType="num">
                                      <p:cBhvr>
                                        <p:cTn id="11" dur="50" autoRev="1" fill="hold">
                                          <p:stCondLst>
                                            <p:cond delay="0"/>
                                          </p:stCondLst>
                                        </p:cTn>
                                        <p:tgtEl>
                                          <p:spTgt spid="2"/>
                                        </p:tgtEl>
                                        <p:attrNameLst>
                                          <p:attrName>ppt_y</p:attrName>
                                        </p:attrNameLst>
                                      </p:cBhvr>
                                    </p:anim>
                                    <p:animRot by="-480000">
                                      <p:cBhvr>
                                        <p:cTn id="12" dur="50" autoRev="1" fill="hold">
                                          <p:stCondLst>
                                            <p:cond delay="0"/>
                                          </p:stCondLst>
                                        </p:cTn>
                                        <p:tgtEl>
                                          <p:spTgt spid="2"/>
                                        </p:tgtEl>
                                        <p:attrNameLst>
                                          <p:attrName>r</p:attrName>
                                        </p:attrNameLst>
                                      </p:cBhvr>
                                    </p:animRot>
                                  </p:childTnLst>
                                </p:cTn>
                              </p:par>
                            </p:childTnLst>
                          </p:cTn>
                        </p:par>
                        <p:par>
                          <p:cTn id="13" fill="hold">
                            <p:stCondLst>
                              <p:cond delay="56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3"/>
                                        </p:tgtEl>
                                        <p:attrNameLst>
                                          <p:attrName>style.visibility</p:attrName>
                                        </p:attrNameLst>
                                      </p:cBhvr>
                                      <p:to>
                                        <p:strVal val="visible"/>
                                      </p:to>
                                    </p:set>
                                    <p:animEffect transition="in" filter="wipe(left)">
                                      <p:cBhvr>
                                        <p:cTn id="16" dur="200"/>
                                        <p:tgtEl>
                                          <p:spTgt spid="3"/>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3"/>
                                        </p:tgtEl>
                                      </p:cBhvr>
                                      <p:to x="80000" y="100000"/>
                                    </p:animScale>
                                    <p:anim by="(#ppt_w*0.10)" calcmode="lin" valueType="num">
                                      <p:cBhvr>
                                        <p:cTn id="19" dur="50" autoRev="1" fill="hold">
                                          <p:stCondLst>
                                            <p:cond delay="0"/>
                                          </p:stCondLst>
                                        </p:cTn>
                                        <p:tgtEl>
                                          <p:spTgt spid="3"/>
                                        </p:tgtEl>
                                        <p:attrNameLst>
                                          <p:attrName>ppt_x</p:attrName>
                                        </p:attrNameLst>
                                      </p:cBhvr>
                                    </p:anim>
                                    <p:anim by="(-#ppt_w*0.10)" calcmode="lin" valueType="num">
                                      <p:cBhvr>
                                        <p:cTn id="20" dur="50" autoRev="1" fill="hold">
                                          <p:stCondLst>
                                            <p:cond delay="0"/>
                                          </p:stCondLst>
                                        </p:cTn>
                                        <p:tgtEl>
                                          <p:spTgt spid="3"/>
                                        </p:tgtEl>
                                        <p:attrNameLst>
                                          <p:attrName>ppt_y</p:attrName>
                                        </p:attrNameLst>
                                      </p:cBhvr>
                                    </p:anim>
                                    <p:animRot by="-480000">
                                      <p:cBhvr>
                                        <p:cTn id="21"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72"/>
          <p:cNvCxnSpPr>
            <a:cxnSpLocks noChangeShapeType="1"/>
          </p:cNvCxnSpPr>
          <p:nvPr/>
        </p:nvCxnSpPr>
        <p:spPr bwMode="auto">
          <a:xfrm>
            <a:off x="8641754" y="2803192"/>
            <a:ext cx="559718" cy="184693"/>
          </a:xfrm>
          <a:prstGeom prst="line">
            <a:avLst/>
          </a:prstGeom>
          <a:noFill/>
          <a:ln w="28575">
            <a:solidFill>
              <a:schemeClr val="accent3">
                <a:lumMod val="50000"/>
              </a:schemeClr>
            </a:solidFill>
            <a:miter lim="800000"/>
          </a:ln>
          <a:extLst>
            <a:ext uri="{909E8E84-426E-40DD-AFC4-6F175D3DCCD1}">
              <a14:hiddenFill xmlns:a14="http://schemas.microsoft.com/office/drawing/2010/main">
                <a:noFill/>
              </a14:hiddenFill>
            </a:ext>
          </a:extLst>
        </p:spPr>
      </p:cxnSp>
      <p:cxnSp>
        <p:nvCxnSpPr>
          <p:cNvPr id="3" name="直接连接符 20"/>
          <p:cNvCxnSpPr>
            <a:cxnSpLocks noChangeShapeType="1"/>
          </p:cNvCxnSpPr>
          <p:nvPr/>
        </p:nvCxnSpPr>
        <p:spPr bwMode="auto">
          <a:xfrm flipV="1">
            <a:off x="6648292" y="3140510"/>
            <a:ext cx="683924" cy="622217"/>
          </a:xfrm>
          <a:prstGeom prst="line">
            <a:avLst/>
          </a:prstGeom>
          <a:noFill/>
          <a:ln w="28575">
            <a:solidFill>
              <a:schemeClr val="accent3">
                <a:lumMod val="50000"/>
              </a:schemeClr>
            </a:solidFill>
            <a:miter lim="800000"/>
          </a:ln>
          <a:extLst>
            <a:ext uri="{909E8E84-426E-40DD-AFC4-6F175D3DCCD1}">
              <a14:hiddenFill xmlns:a14="http://schemas.microsoft.com/office/drawing/2010/main">
                <a:noFill/>
              </a14:hiddenFill>
            </a:ext>
          </a:extLst>
        </p:spPr>
      </p:cxnSp>
      <p:grpSp>
        <p:nvGrpSpPr>
          <p:cNvPr id="4" name="组合 3"/>
          <p:cNvGrpSpPr/>
          <p:nvPr/>
        </p:nvGrpSpPr>
        <p:grpSpPr>
          <a:xfrm>
            <a:off x="7097387" y="1724989"/>
            <a:ext cx="1656509" cy="1656509"/>
            <a:chOff x="5252030" y="2008764"/>
            <a:chExt cx="809336" cy="809336"/>
          </a:xfrm>
          <a:solidFill>
            <a:schemeClr val="accent1"/>
          </a:solidFill>
        </p:grpSpPr>
        <p:sp>
          <p:nvSpPr>
            <p:cNvPr id="5" name="椭圆 4"/>
            <p:cNvSpPr/>
            <p:nvPr/>
          </p:nvSpPr>
          <p:spPr>
            <a:xfrm>
              <a:off x="5252030" y="2008764"/>
              <a:ext cx="809336" cy="809336"/>
            </a:xfrm>
            <a:prstGeom prst="ellipse">
              <a:avLst/>
            </a:prstGeom>
            <a:solidFill>
              <a:schemeClr val="accent5">
                <a:lumMod val="75000"/>
              </a:schemeClr>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Agency FB" panose="020B0503020202020204" pitchFamily="34" charset="0"/>
                <a:ea typeface="微软雅黑" panose="020B0503020204020204" charset="-122"/>
                <a:sym typeface="Agency FB" panose="020B0503020202020204" pitchFamily="34" charset="0"/>
              </a:endParaRPr>
            </a:p>
          </p:txBody>
        </p:sp>
        <p:sp>
          <p:nvSpPr>
            <p:cNvPr id="6" name="椭圆 5"/>
            <p:cNvSpPr/>
            <p:nvPr/>
          </p:nvSpPr>
          <p:spPr>
            <a:xfrm>
              <a:off x="5269270" y="2029388"/>
              <a:ext cx="769580" cy="769580"/>
            </a:xfrm>
            <a:prstGeom prst="ellipse">
              <a:avLst/>
            </a:prstGeom>
            <a:solidFill>
              <a:schemeClr val="accent5"/>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gency FB" panose="020B0503020202020204" pitchFamily="34" charset="0"/>
                <a:ea typeface="微软雅黑" panose="020B0503020204020204" charset="-122"/>
                <a:sym typeface="Agency FB" panose="020B0503020202020204" pitchFamily="34" charset="0"/>
              </a:endParaRPr>
            </a:p>
          </p:txBody>
        </p:sp>
      </p:grpSp>
      <p:grpSp>
        <p:nvGrpSpPr>
          <p:cNvPr id="7" name="组合 6"/>
          <p:cNvGrpSpPr/>
          <p:nvPr/>
        </p:nvGrpSpPr>
        <p:grpSpPr>
          <a:xfrm>
            <a:off x="5099468" y="4781322"/>
            <a:ext cx="515519" cy="515519"/>
            <a:chOff x="5252030" y="2008764"/>
            <a:chExt cx="809336" cy="809336"/>
          </a:xfrm>
          <a:solidFill>
            <a:schemeClr val="accent1"/>
          </a:solidFill>
        </p:grpSpPr>
        <p:sp>
          <p:nvSpPr>
            <p:cNvPr id="8" name="椭圆 7"/>
            <p:cNvSpPr/>
            <p:nvPr/>
          </p:nvSpPr>
          <p:spPr>
            <a:xfrm>
              <a:off x="5252030" y="2008764"/>
              <a:ext cx="809336" cy="809336"/>
            </a:xfrm>
            <a:prstGeom prst="ellipse">
              <a:avLst/>
            </a:prstGeom>
            <a:solidFill>
              <a:srgbClr val="EA625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Agency FB" panose="020B0503020202020204" pitchFamily="34" charset="0"/>
                <a:ea typeface="微软雅黑" panose="020B0503020204020204" charset="-122"/>
                <a:sym typeface="Agency FB" panose="020B0503020202020204" pitchFamily="34" charset="0"/>
              </a:endParaRPr>
            </a:p>
          </p:txBody>
        </p:sp>
        <p:sp>
          <p:nvSpPr>
            <p:cNvPr id="9" name="椭圆 8"/>
            <p:cNvSpPr/>
            <p:nvPr/>
          </p:nvSpPr>
          <p:spPr>
            <a:xfrm>
              <a:off x="5269270" y="2029388"/>
              <a:ext cx="769580" cy="769580"/>
            </a:xfrm>
            <a:prstGeom prst="ellipse">
              <a:avLst/>
            </a:prstGeom>
            <a:solidFill>
              <a:srgbClr val="EA625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charset="-122"/>
                <a:sym typeface="Agency FB" panose="020B0503020202020204" pitchFamily="34" charset="0"/>
              </a:endParaRPr>
            </a:p>
          </p:txBody>
        </p:sp>
      </p:grpSp>
      <p:grpSp>
        <p:nvGrpSpPr>
          <p:cNvPr id="10" name="组合 9"/>
          <p:cNvGrpSpPr/>
          <p:nvPr/>
        </p:nvGrpSpPr>
        <p:grpSpPr>
          <a:xfrm>
            <a:off x="3985335" y="2325216"/>
            <a:ext cx="1244798" cy="1244798"/>
            <a:chOff x="5252030" y="2008764"/>
            <a:chExt cx="809336" cy="809336"/>
          </a:xfrm>
          <a:solidFill>
            <a:schemeClr val="accent1"/>
          </a:solidFill>
        </p:grpSpPr>
        <p:sp>
          <p:nvSpPr>
            <p:cNvPr id="11" name="椭圆 10"/>
            <p:cNvSpPr/>
            <p:nvPr/>
          </p:nvSpPr>
          <p:spPr>
            <a:xfrm>
              <a:off x="5252030" y="2008764"/>
              <a:ext cx="809336" cy="809336"/>
            </a:xfrm>
            <a:prstGeom prst="ellipse">
              <a:avLst/>
            </a:prstGeom>
            <a:solidFill>
              <a:schemeClr val="bg1"/>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panose="020B0503020204020204" charset="-122"/>
                <a:sym typeface="Agency FB" panose="020B0503020202020204" pitchFamily="34" charset="0"/>
              </a:endParaRPr>
            </a:p>
          </p:txBody>
        </p:sp>
        <p:sp>
          <p:nvSpPr>
            <p:cNvPr id="12" name="椭圆 11"/>
            <p:cNvSpPr/>
            <p:nvPr/>
          </p:nvSpPr>
          <p:spPr>
            <a:xfrm>
              <a:off x="5269270" y="2029388"/>
              <a:ext cx="769580" cy="769580"/>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gency FB" panose="020B0503020202020204" pitchFamily="34" charset="0"/>
                <a:ea typeface="微软雅黑" panose="020B0503020204020204" charset="-122"/>
                <a:sym typeface="Agency FB" panose="020B0503020202020204" pitchFamily="34" charset="0"/>
              </a:endParaRPr>
            </a:p>
          </p:txBody>
        </p:sp>
      </p:grpSp>
      <p:cxnSp>
        <p:nvCxnSpPr>
          <p:cNvPr id="13" name="直接连接符 12"/>
          <p:cNvCxnSpPr>
            <a:cxnSpLocks noChangeShapeType="1"/>
          </p:cNvCxnSpPr>
          <p:nvPr/>
        </p:nvCxnSpPr>
        <p:spPr bwMode="auto">
          <a:xfrm flipV="1">
            <a:off x="3750693" y="3408022"/>
            <a:ext cx="413953" cy="322088"/>
          </a:xfrm>
          <a:prstGeom prst="line">
            <a:avLst/>
          </a:prstGeom>
          <a:noFill/>
          <a:ln w="28575">
            <a:solidFill>
              <a:schemeClr val="accent3">
                <a:lumMod val="50000"/>
              </a:schemeClr>
            </a:solidFill>
            <a:miter lim="800000"/>
          </a:ln>
          <a:extLst>
            <a:ext uri="{909E8E84-426E-40DD-AFC4-6F175D3DCCD1}">
              <a14:hiddenFill xmlns:a14="http://schemas.microsoft.com/office/drawing/2010/main">
                <a:noFill/>
              </a14:hiddenFill>
            </a:ext>
          </a:extLst>
        </p:spPr>
      </p:cxnSp>
      <p:cxnSp>
        <p:nvCxnSpPr>
          <p:cNvPr id="14" name="直接连接符 17"/>
          <p:cNvCxnSpPr>
            <a:cxnSpLocks noChangeShapeType="1"/>
          </p:cNvCxnSpPr>
          <p:nvPr/>
        </p:nvCxnSpPr>
        <p:spPr bwMode="auto">
          <a:xfrm>
            <a:off x="5140118" y="3270756"/>
            <a:ext cx="681323" cy="491172"/>
          </a:xfrm>
          <a:prstGeom prst="line">
            <a:avLst/>
          </a:prstGeom>
          <a:noFill/>
          <a:ln w="28575">
            <a:solidFill>
              <a:schemeClr val="accent3">
                <a:lumMod val="50000"/>
              </a:schemeClr>
            </a:solidFill>
            <a:miter lim="800000"/>
          </a:ln>
          <a:extLst>
            <a:ext uri="{909E8E84-426E-40DD-AFC4-6F175D3DCCD1}">
              <a14:hiddenFill xmlns:a14="http://schemas.microsoft.com/office/drawing/2010/main">
                <a:noFill/>
              </a14:hiddenFill>
            </a:ext>
          </a:extLst>
        </p:spPr>
      </p:cxnSp>
      <p:cxnSp>
        <p:nvCxnSpPr>
          <p:cNvPr id="15" name="直接连接符 23"/>
          <p:cNvCxnSpPr>
            <a:cxnSpLocks noChangeShapeType="1"/>
            <a:endCxn id="25" idx="1"/>
          </p:cNvCxnSpPr>
          <p:nvPr/>
        </p:nvCxnSpPr>
        <p:spPr bwMode="auto">
          <a:xfrm>
            <a:off x="2777919" y="3516329"/>
            <a:ext cx="363984" cy="242094"/>
          </a:xfrm>
          <a:prstGeom prst="line">
            <a:avLst/>
          </a:prstGeom>
          <a:noFill/>
          <a:ln w="28575">
            <a:solidFill>
              <a:schemeClr val="accent3">
                <a:lumMod val="50000"/>
              </a:schemeClr>
            </a:solidFill>
            <a:miter lim="800000"/>
          </a:ln>
          <a:extLst>
            <a:ext uri="{909E8E84-426E-40DD-AFC4-6F175D3DCCD1}">
              <a14:hiddenFill xmlns:a14="http://schemas.microsoft.com/office/drawing/2010/main">
                <a:noFill/>
              </a14:hiddenFill>
            </a:ext>
          </a:extLst>
        </p:spPr>
      </p:cxnSp>
      <p:cxnSp>
        <p:nvCxnSpPr>
          <p:cNvPr id="16" name="直接连接符 43"/>
          <p:cNvCxnSpPr>
            <a:cxnSpLocks noChangeShapeType="1"/>
          </p:cNvCxnSpPr>
          <p:nvPr/>
        </p:nvCxnSpPr>
        <p:spPr bwMode="auto">
          <a:xfrm flipV="1">
            <a:off x="5519919" y="4590486"/>
            <a:ext cx="301521" cy="278300"/>
          </a:xfrm>
          <a:prstGeom prst="line">
            <a:avLst/>
          </a:prstGeom>
          <a:noFill/>
          <a:ln w="28575">
            <a:solidFill>
              <a:schemeClr val="accent3">
                <a:lumMod val="50000"/>
              </a:schemeClr>
            </a:solidFill>
            <a:miter lim="800000"/>
          </a:ln>
          <a:extLst>
            <a:ext uri="{909E8E84-426E-40DD-AFC4-6F175D3DCCD1}">
              <a14:hiddenFill xmlns:a14="http://schemas.microsoft.com/office/drawing/2010/main">
                <a:noFill/>
              </a14:hiddenFill>
            </a:ext>
          </a:extLst>
        </p:spPr>
      </p:cxnSp>
      <p:grpSp>
        <p:nvGrpSpPr>
          <p:cNvPr id="17" name="组合 16"/>
          <p:cNvGrpSpPr/>
          <p:nvPr/>
        </p:nvGrpSpPr>
        <p:grpSpPr>
          <a:xfrm>
            <a:off x="9060534" y="2769414"/>
            <a:ext cx="630230" cy="63023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Agency FB" panose="020B0503020202020204" pitchFamily="34" charset="0"/>
                <a:ea typeface="微软雅黑" panose="020B0503020204020204" charset="-122"/>
                <a:sym typeface="Agency FB" panose="020B0503020202020204" pitchFamily="34" charset="0"/>
              </a:endParaRPr>
            </a:p>
          </p:txBody>
        </p:sp>
        <p:sp>
          <p:nvSpPr>
            <p:cNvPr id="19" name="椭圆 18"/>
            <p:cNvSpPr/>
            <p:nvPr/>
          </p:nvSpPr>
          <p:spPr>
            <a:xfrm>
              <a:off x="392112" y="760412"/>
              <a:ext cx="3825875" cy="38258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Agency FB" panose="020B0503020202020204" pitchFamily="34" charset="0"/>
                <a:ea typeface="微软雅黑" panose="020B0503020204020204" charset="-122"/>
                <a:sym typeface="Agency FB" panose="020B0503020202020204" pitchFamily="34" charset="0"/>
              </a:endParaRPr>
            </a:p>
          </p:txBody>
        </p:sp>
      </p:grpSp>
      <p:grpSp>
        <p:nvGrpSpPr>
          <p:cNvPr id="20" name="组合 19"/>
          <p:cNvGrpSpPr/>
          <p:nvPr/>
        </p:nvGrpSpPr>
        <p:grpSpPr>
          <a:xfrm>
            <a:off x="5621988" y="3550620"/>
            <a:ext cx="1226559" cy="1226559"/>
            <a:chOff x="304800" y="673100"/>
            <a:chExt cx="4000500" cy="4000500"/>
          </a:xfrm>
          <a:solidFill>
            <a:srgbClr val="2399A5"/>
          </a:solidFill>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solidFill>
              <a:schemeClr val="accent4">
                <a:lumMod val="75000"/>
              </a:schemeClr>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gency FB" panose="020B0503020202020204" pitchFamily="34" charset="0"/>
                <a:ea typeface="微软雅黑" panose="020B0503020204020204" charset="-122"/>
                <a:sym typeface="Agency FB" panose="020B0503020202020204" pitchFamily="34" charset="0"/>
              </a:endParaRPr>
            </a:p>
          </p:txBody>
        </p:sp>
        <p:sp>
          <p:nvSpPr>
            <p:cNvPr id="22" name="椭圆 21"/>
            <p:cNvSpPr/>
            <p:nvPr/>
          </p:nvSpPr>
          <p:spPr>
            <a:xfrm>
              <a:off x="392112" y="760412"/>
              <a:ext cx="3825874" cy="3825874"/>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charset="-122"/>
                <a:sym typeface="Agency FB" panose="020B0503020202020204" pitchFamily="34" charset="0"/>
              </a:endParaRPr>
            </a:p>
          </p:txBody>
        </p:sp>
      </p:grpSp>
      <p:grpSp>
        <p:nvGrpSpPr>
          <p:cNvPr id="23" name="组合 22"/>
          <p:cNvGrpSpPr/>
          <p:nvPr/>
        </p:nvGrpSpPr>
        <p:grpSpPr>
          <a:xfrm>
            <a:off x="3001531" y="3618051"/>
            <a:ext cx="867139" cy="867139"/>
            <a:chOff x="304800" y="673100"/>
            <a:chExt cx="4000500" cy="4000500"/>
          </a:xfrm>
          <a:solidFill>
            <a:srgbClr val="2399A5"/>
          </a:solidFill>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solidFill>
              <a:schemeClr val="accent2">
                <a:lumMod val="75000"/>
              </a:schemeClr>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gency FB" panose="020B0503020202020204" pitchFamily="34" charset="0"/>
                <a:ea typeface="微软雅黑" panose="020B0503020204020204" charset="-122"/>
                <a:sym typeface="Agency FB" panose="020B0503020202020204" pitchFamily="34" charset="0"/>
              </a:endParaRPr>
            </a:p>
          </p:txBody>
        </p:sp>
        <p:sp>
          <p:nvSpPr>
            <p:cNvPr id="25" name="椭圆 24"/>
            <p:cNvSpPr/>
            <p:nvPr/>
          </p:nvSpPr>
          <p:spPr>
            <a:xfrm>
              <a:off x="392112" y="760412"/>
              <a:ext cx="3825874" cy="3825874"/>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gency FB" panose="020B0503020202020204" pitchFamily="34" charset="0"/>
                <a:ea typeface="微软雅黑" panose="020B0503020204020204" charset="-122"/>
                <a:sym typeface="Agency FB" panose="020B0503020202020204" pitchFamily="34" charset="0"/>
              </a:endParaRPr>
            </a:p>
          </p:txBody>
        </p:sp>
      </p:grpSp>
      <p:sp>
        <p:nvSpPr>
          <p:cNvPr id="26" name="文本框 37"/>
          <p:cNvSpPr>
            <a:spLocks noChangeArrowheads="1"/>
          </p:cNvSpPr>
          <p:nvPr/>
        </p:nvSpPr>
        <p:spPr bwMode="auto">
          <a:xfrm>
            <a:off x="7576622" y="216537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200" b="0" dirty="0">
                <a:solidFill>
                  <a:schemeClr val="bg1">
                    <a:lumMod val="95000"/>
                  </a:schemeClr>
                </a:solidFill>
                <a:latin typeface="Agency FB" panose="020B0503020202020204" pitchFamily="34" charset="0"/>
                <a:sym typeface="Agency FB" panose="020B0503020202020204" pitchFamily="34" charset="0"/>
              </a:rPr>
              <a:t>高端</a:t>
            </a:r>
            <a:endParaRPr lang="en-US" altLang="zh-CN" sz="2200" b="0" dirty="0">
              <a:solidFill>
                <a:schemeClr val="bg1">
                  <a:lumMod val="95000"/>
                </a:schemeClr>
              </a:solidFill>
              <a:latin typeface="Agency FB" panose="020B0503020202020204" pitchFamily="34" charset="0"/>
              <a:sym typeface="Agency FB" panose="020B0503020202020204" pitchFamily="34" charset="0"/>
            </a:endParaRPr>
          </a:p>
          <a:p>
            <a:pPr algn="ctr" eaLnBrk="1" hangingPunct="1">
              <a:spcBef>
                <a:spcPct val="0"/>
              </a:spcBef>
              <a:buFont typeface="Arial" panose="020B0604020202020204" pitchFamily="34" charset="0"/>
              <a:buNone/>
            </a:pPr>
            <a:r>
              <a:rPr lang="zh-CN" altLang="en-US" sz="2200" b="0" dirty="0">
                <a:solidFill>
                  <a:schemeClr val="bg1">
                    <a:lumMod val="95000"/>
                  </a:schemeClr>
                </a:solidFill>
                <a:latin typeface="Agency FB" panose="020B0503020202020204" pitchFamily="34" charset="0"/>
                <a:sym typeface="Agency FB" panose="020B0503020202020204" pitchFamily="34" charset="0"/>
              </a:rPr>
              <a:t>市场</a:t>
            </a:r>
            <a:endParaRPr lang="zh-CN" altLang="en-US" sz="2200" b="0" dirty="0">
              <a:solidFill>
                <a:schemeClr val="bg1">
                  <a:lumMod val="95000"/>
                </a:schemeClr>
              </a:solidFill>
              <a:latin typeface="Agency FB" panose="020B0503020202020204" pitchFamily="34" charset="0"/>
              <a:sym typeface="Agency FB" panose="020B0503020202020204" pitchFamily="34" charset="0"/>
            </a:endParaRPr>
          </a:p>
        </p:txBody>
      </p:sp>
      <p:sp>
        <p:nvSpPr>
          <p:cNvPr id="27" name="文本框 37"/>
          <p:cNvSpPr>
            <a:spLocks noChangeArrowheads="1"/>
          </p:cNvSpPr>
          <p:nvPr/>
        </p:nvSpPr>
        <p:spPr bwMode="auto">
          <a:xfrm>
            <a:off x="5899278" y="385790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0" dirty="0">
                <a:solidFill>
                  <a:schemeClr val="bg1"/>
                </a:solidFill>
                <a:latin typeface="Agency FB" panose="020B0503020202020204" pitchFamily="34" charset="0"/>
                <a:sym typeface="Agency FB" panose="020B0503020202020204" pitchFamily="34" charset="0"/>
              </a:rPr>
              <a:t>细分</a:t>
            </a:r>
            <a:endParaRPr lang="en-US" altLang="zh-CN" sz="1900" b="0" dirty="0">
              <a:solidFill>
                <a:schemeClr val="bg1"/>
              </a:solidFill>
              <a:latin typeface="Agency FB" panose="020B0503020202020204" pitchFamily="34" charset="0"/>
              <a:sym typeface="Agency FB" panose="020B0503020202020204" pitchFamily="34" charset="0"/>
            </a:endParaRPr>
          </a:p>
          <a:p>
            <a:pPr algn="ctr" eaLnBrk="1" hangingPunct="1">
              <a:spcBef>
                <a:spcPct val="0"/>
              </a:spcBef>
              <a:buFont typeface="Arial" panose="020B0604020202020204" pitchFamily="34" charset="0"/>
              <a:buNone/>
            </a:pPr>
            <a:r>
              <a:rPr lang="zh-CN" altLang="en-US" sz="1900" b="0" dirty="0">
                <a:solidFill>
                  <a:schemeClr val="bg1"/>
                </a:solidFill>
                <a:latin typeface="Agency FB" panose="020B0503020202020204" pitchFamily="34" charset="0"/>
                <a:sym typeface="Agency FB" panose="020B0503020202020204" pitchFamily="34" charset="0"/>
              </a:rPr>
              <a:t>市场</a:t>
            </a:r>
            <a:endParaRPr lang="zh-CN" altLang="en-US" sz="1900" b="0" dirty="0">
              <a:solidFill>
                <a:schemeClr val="bg1"/>
              </a:solidFill>
              <a:latin typeface="Agency FB" panose="020B0503020202020204" pitchFamily="34" charset="0"/>
              <a:sym typeface="Agency FB" panose="020B0503020202020204" pitchFamily="34" charset="0"/>
            </a:endParaRPr>
          </a:p>
        </p:txBody>
      </p:sp>
      <p:sp>
        <p:nvSpPr>
          <p:cNvPr id="28" name="文本框 37"/>
          <p:cNvSpPr>
            <a:spLocks noChangeArrowheads="1"/>
          </p:cNvSpPr>
          <p:nvPr/>
        </p:nvSpPr>
        <p:spPr bwMode="auto">
          <a:xfrm>
            <a:off x="4268782" y="264933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0" dirty="0">
                <a:solidFill>
                  <a:schemeClr val="bg1">
                    <a:lumMod val="95000"/>
                  </a:schemeClr>
                </a:solidFill>
                <a:latin typeface="Agency FB" panose="020B0503020202020204" pitchFamily="34" charset="0"/>
                <a:sym typeface="Agency FB" panose="020B0503020202020204" pitchFamily="34" charset="0"/>
              </a:rPr>
              <a:t>周边</a:t>
            </a:r>
            <a:endParaRPr lang="en-US" altLang="zh-CN" sz="1900" b="0" dirty="0">
              <a:solidFill>
                <a:schemeClr val="bg1">
                  <a:lumMod val="95000"/>
                </a:schemeClr>
              </a:solidFill>
              <a:latin typeface="Agency FB" panose="020B0503020202020204" pitchFamily="34" charset="0"/>
              <a:sym typeface="Agency FB" panose="020B0503020202020204" pitchFamily="34" charset="0"/>
            </a:endParaRPr>
          </a:p>
          <a:p>
            <a:pPr algn="ctr" eaLnBrk="1" hangingPunct="1">
              <a:spcBef>
                <a:spcPct val="0"/>
              </a:spcBef>
              <a:buFont typeface="Arial" panose="020B0604020202020204" pitchFamily="34" charset="0"/>
              <a:buNone/>
            </a:pPr>
            <a:r>
              <a:rPr lang="zh-CN" altLang="en-US" sz="1900" b="0" dirty="0">
                <a:solidFill>
                  <a:schemeClr val="bg1">
                    <a:lumMod val="95000"/>
                  </a:schemeClr>
                </a:solidFill>
                <a:latin typeface="Agency FB" panose="020B0503020202020204" pitchFamily="34" charset="0"/>
                <a:sym typeface="Agency FB" panose="020B0503020202020204" pitchFamily="34" charset="0"/>
              </a:rPr>
              <a:t>市场</a:t>
            </a:r>
            <a:endParaRPr lang="zh-CN" altLang="en-US" sz="1900" b="0" dirty="0">
              <a:solidFill>
                <a:schemeClr val="bg1">
                  <a:lumMod val="95000"/>
                </a:schemeClr>
              </a:solidFill>
              <a:latin typeface="Agency FB" panose="020B0503020202020204" pitchFamily="34" charset="0"/>
              <a:sym typeface="Agency FB" panose="020B0503020202020204" pitchFamily="34" charset="0"/>
            </a:endParaRPr>
          </a:p>
        </p:txBody>
      </p:sp>
      <p:sp>
        <p:nvSpPr>
          <p:cNvPr id="29" name="文本框 37"/>
          <p:cNvSpPr>
            <a:spLocks noChangeArrowheads="1"/>
          </p:cNvSpPr>
          <p:nvPr/>
        </p:nvSpPr>
        <p:spPr bwMode="auto">
          <a:xfrm>
            <a:off x="3188879" y="384475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200" b="0" dirty="0">
                <a:solidFill>
                  <a:schemeClr val="bg1"/>
                </a:solidFill>
                <a:latin typeface="Agency FB" panose="020B0503020202020204" pitchFamily="34" charset="0"/>
                <a:sym typeface="Agency FB" panose="020B0503020202020204" pitchFamily="34" charset="0"/>
              </a:rPr>
              <a:t>本地</a:t>
            </a:r>
            <a:endParaRPr lang="en-US" altLang="zh-CN" sz="1200" b="0" dirty="0">
              <a:solidFill>
                <a:schemeClr val="bg1"/>
              </a:solidFill>
              <a:latin typeface="Agency FB" panose="020B0503020202020204" pitchFamily="34" charset="0"/>
              <a:sym typeface="Agency FB" panose="020B0503020202020204" pitchFamily="34" charset="0"/>
            </a:endParaRPr>
          </a:p>
          <a:p>
            <a:pPr algn="ctr" eaLnBrk="1" hangingPunct="1">
              <a:spcBef>
                <a:spcPct val="0"/>
              </a:spcBef>
              <a:buFont typeface="Arial" panose="020B0604020202020204" pitchFamily="34" charset="0"/>
              <a:buNone/>
            </a:pPr>
            <a:r>
              <a:rPr lang="zh-CN" altLang="en-US" sz="1200" b="0" dirty="0">
                <a:solidFill>
                  <a:schemeClr val="bg1"/>
                </a:solidFill>
                <a:latin typeface="Agency FB" panose="020B0503020202020204" pitchFamily="34" charset="0"/>
                <a:sym typeface="Agency FB" panose="020B0503020202020204" pitchFamily="34" charset="0"/>
              </a:rPr>
              <a:t>市场</a:t>
            </a:r>
            <a:endParaRPr lang="zh-CN" altLang="en-US" sz="1200" b="0" dirty="0">
              <a:solidFill>
                <a:schemeClr val="bg1"/>
              </a:solidFill>
              <a:latin typeface="Agency FB" panose="020B0503020202020204" pitchFamily="34" charset="0"/>
              <a:sym typeface="Agency FB" panose="020B0503020202020204" pitchFamily="34" charset="0"/>
            </a:endParaRPr>
          </a:p>
        </p:txBody>
      </p:sp>
      <p:sp>
        <p:nvSpPr>
          <p:cNvPr id="30" name="矩形 76"/>
          <p:cNvSpPr>
            <a:spLocks noChangeArrowheads="1"/>
          </p:cNvSpPr>
          <p:nvPr/>
        </p:nvSpPr>
        <p:spPr bwMode="auto">
          <a:xfrm>
            <a:off x="2692220" y="4573234"/>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latin typeface="Agency FB" panose="020B0503020202020204" pitchFamily="34" charset="0"/>
                <a:sym typeface="Agency FB" panose="020B0503020202020204" pitchFamily="34" charset="0"/>
              </a:rPr>
              <a:t>点击添加描述总结</a:t>
            </a:r>
            <a:r>
              <a:rPr lang="en-US" altLang="zh-CN" sz="900" dirty="0">
                <a:solidFill>
                  <a:schemeClr val="tx1">
                    <a:lumMod val="65000"/>
                    <a:lumOff val="35000"/>
                  </a:schemeClr>
                </a:solidFill>
                <a:latin typeface="Agency FB" panose="020B0503020202020204" pitchFamily="34" charset="0"/>
                <a:sym typeface="Agency FB" panose="020B0503020202020204" pitchFamily="34" charset="0"/>
              </a:rPr>
              <a:t> </a:t>
            </a:r>
            <a:endParaRPr lang="zh-CN" altLang="en-US" sz="900" dirty="0">
              <a:solidFill>
                <a:schemeClr val="tx1">
                  <a:lumMod val="65000"/>
                  <a:lumOff val="35000"/>
                </a:schemeClr>
              </a:solidFill>
              <a:latin typeface="Agency FB" panose="020B0503020202020204" pitchFamily="34" charset="0"/>
              <a:sym typeface="Agency FB" panose="020B0503020202020204" pitchFamily="34" charset="0"/>
            </a:endParaRPr>
          </a:p>
        </p:txBody>
      </p:sp>
      <p:sp>
        <p:nvSpPr>
          <p:cNvPr id="31" name="矩形 80"/>
          <p:cNvSpPr>
            <a:spLocks noChangeArrowheads="1"/>
          </p:cNvSpPr>
          <p:nvPr/>
        </p:nvSpPr>
        <p:spPr bwMode="auto">
          <a:xfrm>
            <a:off x="3878094" y="3674790"/>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latin typeface="Agency FB" panose="020B0503020202020204" pitchFamily="34" charset="0"/>
                <a:sym typeface="Agency FB" panose="020B0503020202020204" pitchFamily="34" charset="0"/>
              </a:rPr>
              <a:t>点击添加描述总结</a:t>
            </a:r>
            <a:r>
              <a:rPr lang="en-US" altLang="zh-CN" sz="900" dirty="0">
                <a:solidFill>
                  <a:schemeClr val="tx1">
                    <a:lumMod val="65000"/>
                    <a:lumOff val="35000"/>
                  </a:schemeClr>
                </a:solidFill>
                <a:latin typeface="Agency FB" panose="020B0503020202020204" pitchFamily="34" charset="0"/>
                <a:sym typeface="Agency FB" panose="020B0503020202020204" pitchFamily="34" charset="0"/>
              </a:rPr>
              <a:t> </a:t>
            </a:r>
            <a:endParaRPr lang="zh-CN" altLang="en-US" sz="900" dirty="0">
              <a:solidFill>
                <a:schemeClr val="tx1">
                  <a:lumMod val="65000"/>
                  <a:lumOff val="35000"/>
                </a:schemeClr>
              </a:solidFill>
              <a:latin typeface="Agency FB" panose="020B0503020202020204" pitchFamily="34" charset="0"/>
              <a:sym typeface="Agency FB" panose="020B0503020202020204" pitchFamily="34" charset="0"/>
            </a:endParaRPr>
          </a:p>
        </p:txBody>
      </p:sp>
      <p:sp>
        <p:nvSpPr>
          <p:cNvPr id="32" name="矩形 81"/>
          <p:cNvSpPr>
            <a:spLocks noChangeArrowheads="1"/>
          </p:cNvSpPr>
          <p:nvPr/>
        </p:nvSpPr>
        <p:spPr bwMode="auto">
          <a:xfrm>
            <a:off x="5582001" y="4817117"/>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latin typeface="Agency FB" panose="020B0503020202020204" pitchFamily="34" charset="0"/>
                <a:sym typeface="Agency FB" panose="020B0503020202020204" pitchFamily="34" charset="0"/>
              </a:rPr>
              <a:t>点击添加描述总结</a:t>
            </a:r>
            <a:r>
              <a:rPr lang="en-US" altLang="zh-CN" sz="900" dirty="0">
                <a:solidFill>
                  <a:schemeClr val="tx1">
                    <a:lumMod val="65000"/>
                    <a:lumOff val="35000"/>
                  </a:schemeClr>
                </a:solidFill>
                <a:latin typeface="Agency FB" panose="020B0503020202020204" pitchFamily="34" charset="0"/>
                <a:sym typeface="Agency FB" panose="020B0503020202020204" pitchFamily="34" charset="0"/>
              </a:rPr>
              <a:t> </a:t>
            </a:r>
            <a:endParaRPr lang="zh-CN" altLang="en-US" sz="900" dirty="0">
              <a:solidFill>
                <a:schemeClr val="tx1">
                  <a:lumMod val="65000"/>
                  <a:lumOff val="35000"/>
                </a:schemeClr>
              </a:solidFill>
              <a:latin typeface="Agency FB" panose="020B0503020202020204" pitchFamily="34" charset="0"/>
              <a:sym typeface="Agency FB" panose="020B0503020202020204" pitchFamily="34" charset="0"/>
            </a:endParaRPr>
          </a:p>
        </p:txBody>
      </p:sp>
      <p:sp>
        <p:nvSpPr>
          <p:cNvPr id="33" name="矩形 82"/>
          <p:cNvSpPr>
            <a:spLocks noChangeArrowheads="1"/>
          </p:cNvSpPr>
          <p:nvPr/>
        </p:nvSpPr>
        <p:spPr bwMode="auto">
          <a:xfrm>
            <a:off x="7215901" y="3507996"/>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latin typeface="Agency FB" panose="020B0503020202020204" pitchFamily="34" charset="0"/>
                <a:sym typeface="Agency FB" panose="020B0503020202020204" pitchFamily="34" charset="0"/>
              </a:rPr>
              <a:t>点击添加描述总结</a:t>
            </a:r>
            <a:endParaRPr lang="zh-CN" altLang="en-US" sz="900" dirty="0">
              <a:solidFill>
                <a:schemeClr val="tx1">
                  <a:lumMod val="65000"/>
                  <a:lumOff val="35000"/>
                </a:schemeClr>
              </a:solidFill>
              <a:latin typeface="Agency FB" panose="020B0503020202020204" pitchFamily="34" charset="0"/>
              <a:sym typeface="Agency FB" panose="020B0503020202020204" pitchFamily="34" charset="0"/>
            </a:endParaRPr>
          </a:p>
        </p:txBody>
      </p:sp>
      <p:sp>
        <p:nvSpPr>
          <p:cNvPr id="34" name="矩形 33"/>
          <p:cNvSpPr>
            <a:spLocks noChangeArrowheads="1"/>
          </p:cNvSpPr>
          <p:nvPr/>
        </p:nvSpPr>
        <p:spPr bwMode="auto">
          <a:xfrm>
            <a:off x="7985089" y="421158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1600" b="1" dirty="0">
                <a:solidFill>
                  <a:schemeClr val="accent1"/>
                </a:solidFill>
                <a:latin typeface="Agency FB" panose="020B0503020202020204" pitchFamily="34" charset="0"/>
                <a:sym typeface="Agency FB" panose="020B0503020202020204" pitchFamily="34" charset="0"/>
              </a:rPr>
              <a:t>添加主要标题内容</a:t>
            </a:r>
            <a:endParaRPr lang="zh-CN" altLang="en-US" sz="1600" dirty="0">
              <a:solidFill>
                <a:schemeClr val="accent1"/>
              </a:solidFill>
              <a:latin typeface="Agency FB" panose="020B0503020202020204" pitchFamily="34" charset="0"/>
              <a:sym typeface="Agency FB" panose="020B0503020202020204" pitchFamily="34" charset="0"/>
            </a:endParaRPr>
          </a:p>
        </p:txBody>
      </p:sp>
      <p:sp>
        <p:nvSpPr>
          <p:cNvPr id="35" name="文本框 13"/>
          <p:cNvSpPr txBox="1"/>
          <p:nvPr/>
        </p:nvSpPr>
        <p:spPr>
          <a:xfrm>
            <a:off x="7603846" y="4568087"/>
            <a:ext cx="2740626" cy="805129"/>
          </a:xfrm>
          <a:prstGeom prst="rect">
            <a:avLst/>
          </a:prstGeom>
          <a:noFill/>
        </p:spPr>
        <p:txBody>
          <a:bodyPr wrap="square" lIns="65824" tIns="32911" rIns="65824" bIns="32911" rtlCol="0">
            <a:spAutoFit/>
          </a:bodyPr>
          <a:lstStyle/>
          <a:p>
            <a:pPr>
              <a:lnSpc>
                <a:spcPct val="120000"/>
              </a:lnSpc>
              <a:spcBef>
                <a:spcPct val="0"/>
              </a:spcBef>
              <a:buNone/>
            </a:pPr>
            <a:r>
              <a:rPr lang="zh-CN" altLang="en-US" sz="1000" dirty="0">
                <a:solidFill>
                  <a:schemeClr val="tx1">
                    <a:lumMod val="65000"/>
                    <a:lumOff val="35000"/>
                  </a:schemeClr>
                </a:solidFill>
                <a:latin typeface="Agency FB" panose="020B0503020202020204" pitchFamily="34" charset="0"/>
                <a:ea typeface="微软雅黑" panose="020B0503020204020204" charset="-122"/>
                <a:sym typeface="Agency FB" panose="020B0503020202020204" pitchFamily="34" charset="0"/>
              </a:rPr>
              <a:t>在此录入上述图表的综合描述说明，在此录入上述图表的综合描述说明，在此录入上述图表的综合描述说明，在此录入上述图表的综合描述说明，在此录入上述图表的综合描述说明。</a:t>
            </a:r>
            <a:endParaRPr lang="zh-CN" altLang="en-US" sz="1000" dirty="0">
              <a:solidFill>
                <a:schemeClr val="tx1">
                  <a:lumMod val="65000"/>
                  <a:lumOff val="35000"/>
                </a:schemeClr>
              </a:solidFill>
              <a:latin typeface="Agency FB" panose="020B0503020202020204" pitchFamily="34" charset="0"/>
              <a:ea typeface="微软雅黑" panose="020B0503020204020204" charset="-122"/>
              <a:sym typeface="Agency FB" panose="020B0503020202020204" pitchFamily="34" charset="0"/>
            </a:endParaRPr>
          </a:p>
        </p:txBody>
      </p:sp>
      <p:grpSp>
        <p:nvGrpSpPr>
          <p:cNvPr id="36" name="组合 35"/>
          <p:cNvGrpSpPr/>
          <p:nvPr/>
        </p:nvGrpSpPr>
        <p:grpSpPr>
          <a:xfrm>
            <a:off x="2398766" y="3185176"/>
            <a:ext cx="420958" cy="420958"/>
            <a:chOff x="5252030" y="2008764"/>
            <a:chExt cx="809336" cy="809336"/>
          </a:xfrm>
          <a:solidFill>
            <a:schemeClr val="accent1"/>
          </a:solidFill>
        </p:grpSpPr>
        <p:sp>
          <p:nvSpPr>
            <p:cNvPr id="37" name="椭圆 36"/>
            <p:cNvSpPr/>
            <p:nvPr/>
          </p:nvSpPr>
          <p:spPr>
            <a:xfrm>
              <a:off x="5252030" y="2008764"/>
              <a:ext cx="809336" cy="809336"/>
            </a:xfrm>
            <a:prstGeom prst="ellipse">
              <a:avLst/>
            </a:prstGeom>
            <a:solidFill>
              <a:schemeClr val="accent1">
                <a:lumMod val="75000"/>
              </a:schemeClr>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Agency FB" panose="020B0503020202020204" pitchFamily="34" charset="0"/>
                <a:ea typeface="微软雅黑" panose="020B0503020204020204" charset="-122"/>
                <a:sym typeface="Agency FB" panose="020B0503020202020204" pitchFamily="34" charset="0"/>
              </a:endParaRPr>
            </a:p>
          </p:txBody>
        </p:sp>
        <p:sp>
          <p:nvSpPr>
            <p:cNvPr id="38" name="椭圆 37"/>
            <p:cNvSpPr/>
            <p:nvPr/>
          </p:nvSpPr>
          <p:spPr>
            <a:xfrm>
              <a:off x="5269270" y="2029388"/>
              <a:ext cx="769580" cy="769580"/>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charset="-122"/>
                <a:sym typeface="Agency FB" panose="020B0503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accel="52000" fill="hold" nodeType="afterEffect" p14:presetBounceEnd="38000">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14:bounceEnd="38000">
                                          <p:cBhvr additive="base">
                                            <p:cTn id="7" dur="500" fill="hold"/>
                                            <p:tgtEl>
                                              <p:spTgt spid="36"/>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14:bounceEnd="38000">
                                          <p:cBhvr additive="base">
                                            <p:cTn id="15" dur="500" fill="hold"/>
                                            <p:tgtEl>
                                              <p:spTgt spid="23"/>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23"/>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14:bounceEnd="38000">
                                          <p:cBhvr additive="base">
                                            <p:cTn id="29" dur="500" fill="hold"/>
                                            <p:tgtEl>
                                              <p:spTgt spid="10"/>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animEffect transition="in" filter="fade">
                                          <p:cBhvr>
                                            <p:cTn id="36" dur="500"/>
                                            <p:tgtEl>
                                              <p:spTgt spid="28"/>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14:bounceEnd="38000">
                                          <p:cBhvr additive="base">
                                            <p:cTn id="43" dur="500" fill="hold"/>
                                            <p:tgtEl>
                                              <p:spTgt spid="20"/>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20"/>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right)">
                                          <p:cBhvr>
                                            <p:cTn id="54" dur="500"/>
                                            <p:tgtEl>
                                              <p:spTgt spid="16"/>
                                            </p:tgtEl>
                                          </p:cBhvr>
                                        </p:animEffect>
                                      </p:childTnLst>
                                    </p:cTn>
                                  </p:par>
                                  <p:par>
                                    <p:cTn id="55" presetID="22" presetClass="entr" presetSubtype="8" fill="hold" nodeType="with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wipe(left)">
                                          <p:cBhvr>
                                            <p:cTn id="57" dur="500"/>
                                            <p:tgtEl>
                                              <p:spTgt spid="3"/>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7"/>
                                            </p:tgtEl>
                                            <p:attrNameLst>
                                              <p:attrName>style.visibility</p:attrName>
                                            </p:attrNameLst>
                                          </p:cBhvr>
                                          <p:to>
                                            <p:strVal val="visible"/>
                                          </p:to>
                                        </p:set>
                                        <p:anim calcmode="lin" valueType="num" p14:bounceEnd="38000">
                                          <p:cBhvr additive="base">
                                            <p:cTn id="60" dur="500" fill="hold"/>
                                            <p:tgtEl>
                                              <p:spTgt spid="7"/>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7"/>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14:bounceEnd="38000">
                                          <p:cBhvr additive="base">
                                            <p:cTn id="64" dur="500" fill="hold"/>
                                            <p:tgtEl>
                                              <p:spTgt spid="4"/>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4"/>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p:cTn id="69" dur="500" fill="hold"/>
                                            <p:tgtEl>
                                              <p:spTgt spid="26"/>
                                            </p:tgtEl>
                                            <p:attrNameLst>
                                              <p:attrName>ppt_w</p:attrName>
                                            </p:attrNameLst>
                                          </p:cBhvr>
                                          <p:tavLst>
                                            <p:tav tm="0">
                                              <p:val>
                                                <p:fltVal val="0"/>
                                              </p:val>
                                            </p:tav>
                                            <p:tav tm="100000">
                                              <p:val>
                                                <p:strVal val="#ppt_w"/>
                                              </p:val>
                                            </p:tav>
                                          </p:tavLst>
                                        </p:anim>
                                        <p:anim calcmode="lin" valueType="num">
                                          <p:cBhvr>
                                            <p:cTn id="70" dur="500" fill="hold"/>
                                            <p:tgtEl>
                                              <p:spTgt spid="26"/>
                                            </p:tgtEl>
                                            <p:attrNameLst>
                                              <p:attrName>ppt_h</p:attrName>
                                            </p:attrNameLst>
                                          </p:cBhvr>
                                          <p:tavLst>
                                            <p:tav tm="0">
                                              <p:val>
                                                <p:fltVal val="0"/>
                                              </p:val>
                                            </p:tav>
                                            <p:tav tm="100000">
                                              <p:val>
                                                <p:strVal val="#ppt_h"/>
                                              </p:val>
                                            </p:tav>
                                          </p:tavLst>
                                        </p:anim>
                                        <p:animEffect transition="in" filter="fade">
                                          <p:cBhvr>
                                            <p:cTn id="71" dur="500"/>
                                            <p:tgtEl>
                                              <p:spTgt spid="26"/>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wipe(left)">
                                          <p:cBhvr>
                                            <p:cTn id="75" dur="500"/>
                                            <p:tgtEl>
                                              <p:spTgt spid="2"/>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14:bounceEnd="38000">
                                          <p:cBhvr additive="base">
                                            <p:cTn id="78" dur="500" fill="hold"/>
                                            <p:tgtEl>
                                              <p:spTgt spid="17"/>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17"/>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400"/>
                                            <p:tgtEl>
                                              <p:spTgt spid="30"/>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500"/>
                                            <p:tgtEl>
                                              <p:spTgt spid="31"/>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400"/>
                                            <p:tgtEl>
                                              <p:spTgt spid="32"/>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3"/>
                                            </p:tgtEl>
                                            <p:attrNameLst>
                                              <p:attrName>style.visibility</p:attrName>
                                            </p:attrNameLst>
                                          </p:cBhvr>
                                          <p:to>
                                            <p:strVal val="visible"/>
                                          </p:to>
                                        </p:set>
                                        <p:animEffect transition="in" filter="fade">
                                          <p:cBhvr>
                                            <p:cTn id="91" dur="500"/>
                                            <p:tgtEl>
                                              <p:spTgt spid="33"/>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wipe(right)">
                                          <p:cBhvr>
                                            <p:cTn id="95" dur="500"/>
                                            <p:tgtEl>
                                              <p:spTgt spid="3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wipe(right)">
                                          <p:cBhvr>
                                            <p:cTn id="98"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accel="52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0-#ppt_w/2"/>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animEffect transition="in" filter="fade">
                                          <p:cBhvr>
                                            <p:cTn id="36" dur="500"/>
                                            <p:tgtEl>
                                              <p:spTgt spid="28"/>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1+#ppt_w/2"/>
                                              </p:val>
                                            </p:tav>
                                            <p:tav tm="100000">
                                              <p:val>
                                                <p:strVal val="#ppt_x"/>
                                              </p:val>
                                            </p:tav>
                                          </p:tavLst>
                                        </p:anim>
                                        <p:anim calcmode="lin" valueType="num">
                                          <p:cBhvr additive="base">
                                            <p:cTn id="44" dur="500" fill="hold"/>
                                            <p:tgtEl>
                                              <p:spTgt spid="20"/>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right)">
                                          <p:cBhvr>
                                            <p:cTn id="54" dur="500"/>
                                            <p:tgtEl>
                                              <p:spTgt spid="16"/>
                                            </p:tgtEl>
                                          </p:cBhvr>
                                        </p:animEffect>
                                      </p:childTnLst>
                                    </p:cTn>
                                  </p:par>
                                  <p:par>
                                    <p:cTn id="55" presetID="22" presetClass="entr" presetSubtype="8" fill="hold" nodeType="with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wipe(left)">
                                          <p:cBhvr>
                                            <p:cTn id="57" dur="500"/>
                                            <p:tgtEl>
                                              <p:spTgt spid="3"/>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7"/>
                                            </p:tgtEl>
                                            <p:attrNameLst>
                                              <p:attrName>style.visibility</p:attrName>
                                            </p:attrNameLst>
                                          </p:cBhvr>
                                          <p:to>
                                            <p:strVal val="visible"/>
                                          </p:to>
                                        </p:set>
                                        <p:anim calcmode="lin" valueType="num">
                                          <p:cBhvr additive="base">
                                            <p:cTn id="60" dur="500" fill="hold"/>
                                            <p:tgtEl>
                                              <p:spTgt spid="7"/>
                                            </p:tgtEl>
                                            <p:attrNameLst>
                                              <p:attrName>ppt_x</p:attrName>
                                            </p:attrNameLst>
                                          </p:cBhvr>
                                          <p:tavLst>
                                            <p:tav tm="0">
                                              <p:val>
                                                <p:strVal val="0-#ppt_w/2"/>
                                              </p:val>
                                            </p:tav>
                                            <p:tav tm="100000">
                                              <p:val>
                                                <p:strVal val="#ppt_x"/>
                                              </p:val>
                                            </p:tav>
                                          </p:tavLst>
                                        </p:anim>
                                        <p:anim calcmode="lin" valueType="num">
                                          <p:cBhvr additive="base">
                                            <p:cTn id="61" dur="500" fill="hold"/>
                                            <p:tgtEl>
                                              <p:spTgt spid="7"/>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additive="base">
                                            <p:cTn id="64" dur="500" fill="hold"/>
                                            <p:tgtEl>
                                              <p:spTgt spid="4"/>
                                            </p:tgtEl>
                                            <p:attrNameLst>
                                              <p:attrName>ppt_x</p:attrName>
                                            </p:attrNameLst>
                                          </p:cBhvr>
                                          <p:tavLst>
                                            <p:tav tm="0">
                                              <p:val>
                                                <p:strVal val="1+#ppt_w/2"/>
                                              </p:val>
                                            </p:tav>
                                            <p:tav tm="100000">
                                              <p:val>
                                                <p:strVal val="#ppt_x"/>
                                              </p:val>
                                            </p:tav>
                                          </p:tavLst>
                                        </p:anim>
                                        <p:anim calcmode="lin" valueType="num">
                                          <p:cBhvr additive="base">
                                            <p:cTn id="65" dur="500" fill="hold"/>
                                            <p:tgtEl>
                                              <p:spTgt spid="4"/>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p:cTn id="69" dur="500" fill="hold"/>
                                            <p:tgtEl>
                                              <p:spTgt spid="26"/>
                                            </p:tgtEl>
                                            <p:attrNameLst>
                                              <p:attrName>ppt_w</p:attrName>
                                            </p:attrNameLst>
                                          </p:cBhvr>
                                          <p:tavLst>
                                            <p:tav tm="0">
                                              <p:val>
                                                <p:fltVal val="0"/>
                                              </p:val>
                                            </p:tav>
                                            <p:tav tm="100000">
                                              <p:val>
                                                <p:strVal val="#ppt_w"/>
                                              </p:val>
                                            </p:tav>
                                          </p:tavLst>
                                        </p:anim>
                                        <p:anim calcmode="lin" valueType="num">
                                          <p:cBhvr>
                                            <p:cTn id="70" dur="500" fill="hold"/>
                                            <p:tgtEl>
                                              <p:spTgt spid="26"/>
                                            </p:tgtEl>
                                            <p:attrNameLst>
                                              <p:attrName>ppt_h</p:attrName>
                                            </p:attrNameLst>
                                          </p:cBhvr>
                                          <p:tavLst>
                                            <p:tav tm="0">
                                              <p:val>
                                                <p:fltVal val="0"/>
                                              </p:val>
                                            </p:tav>
                                            <p:tav tm="100000">
                                              <p:val>
                                                <p:strVal val="#ppt_h"/>
                                              </p:val>
                                            </p:tav>
                                          </p:tavLst>
                                        </p:anim>
                                        <p:animEffect transition="in" filter="fade">
                                          <p:cBhvr>
                                            <p:cTn id="71" dur="500"/>
                                            <p:tgtEl>
                                              <p:spTgt spid="26"/>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wipe(left)">
                                          <p:cBhvr>
                                            <p:cTn id="75" dur="500"/>
                                            <p:tgtEl>
                                              <p:spTgt spid="2"/>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cBhvr additive="base">
                                            <p:cTn id="78" dur="500" fill="hold"/>
                                            <p:tgtEl>
                                              <p:spTgt spid="17"/>
                                            </p:tgtEl>
                                            <p:attrNameLst>
                                              <p:attrName>ppt_x</p:attrName>
                                            </p:attrNameLst>
                                          </p:cBhvr>
                                          <p:tavLst>
                                            <p:tav tm="0">
                                              <p:val>
                                                <p:strVal val="1+#ppt_w/2"/>
                                              </p:val>
                                            </p:tav>
                                            <p:tav tm="100000">
                                              <p:val>
                                                <p:strVal val="#ppt_x"/>
                                              </p:val>
                                            </p:tav>
                                          </p:tavLst>
                                        </p:anim>
                                        <p:anim calcmode="lin" valueType="num">
                                          <p:cBhvr additive="base">
                                            <p:cTn id="79" dur="500" fill="hold"/>
                                            <p:tgtEl>
                                              <p:spTgt spid="17"/>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400"/>
                                            <p:tgtEl>
                                              <p:spTgt spid="30"/>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500"/>
                                            <p:tgtEl>
                                              <p:spTgt spid="31"/>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400"/>
                                            <p:tgtEl>
                                              <p:spTgt spid="32"/>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3"/>
                                            </p:tgtEl>
                                            <p:attrNameLst>
                                              <p:attrName>style.visibility</p:attrName>
                                            </p:attrNameLst>
                                          </p:cBhvr>
                                          <p:to>
                                            <p:strVal val="visible"/>
                                          </p:to>
                                        </p:set>
                                        <p:animEffect transition="in" filter="fade">
                                          <p:cBhvr>
                                            <p:cTn id="91" dur="500"/>
                                            <p:tgtEl>
                                              <p:spTgt spid="33"/>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wipe(right)">
                                          <p:cBhvr>
                                            <p:cTn id="95" dur="500"/>
                                            <p:tgtEl>
                                              <p:spTgt spid="3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wipe(right)">
                                          <p:cBhvr>
                                            <p:cTn id="98"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82035" y="1560932"/>
            <a:ext cx="2124418" cy="4443873"/>
            <a:chOff x="10112375" y="2805113"/>
            <a:chExt cx="1147763" cy="2398712"/>
          </a:xfrm>
        </p:grpSpPr>
        <p:sp>
          <p:nvSpPr>
            <p:cNvPr id="3" name="Freeform 19"/>
            <p:cNvSpPr/>
            <p:nvPr/>
          </p:nvSpPr>
          <p:spPr bwMode="auto">
            <a:xfrm>
              <a:off x="10112375" y="4210050"/>
              <a:ext cx="1147763" cy="993775"/>
            </a:xfrm>
            <a:custGeom>
              <a:avLst/>
              <a:gdLst>
                <a:gd name="T0" fmla="*/ 17 w 18"/>
                <a:gd name="T1" fmla="*/ 0 h 17"/>
                <a:gd name="T2" fmla="*/ 18 w 18"/>
                <a:gd name="T3" fmla="*/ 1 h 17"/>
                <a:gd name="T4" fmla="*/ 18 w 18"/>
                <a:gd name="T5" fmla="*/ 11 h 17"/>
                <a:gd name="T6" fmla="*/ 17 w 18"/>
                <a:gd name="T7" fmla="*/ 13 h 17"/>
                <a:gd name="T8" fmla="*/ 10 w 18"/>
                <a:gd name="T9" fmla="*/ 17 h 17"/>
                <a:gd name="T10" fmla="*/ 8 w 18"/>
                <a:gd name="T11" fmla="*/ 17 h 17"/>
                <a:gd name="T12" fmla="*/ 1 w 18"/>
                <a:gd name="T13" fmla="*/ 13 h 17"/>
                <a:gd name="T14" fmla="*/ 0 w 18"/>
                <a:gd name="T15" fmla="*/ 11 h 17"/>
                <a:gd name="T16" fmla="*/ 0 w 18"/>
                <a:gd name="T17" fmla="*/ 1 h 17"/>
                <a:gd name="T18" fmla="*/ 1 w 18"/>
                <a:gd name="T19" fmla="*/ 0 h 17"/>
                <a:gd name="T20" fmla="*/ 17 w 18"/>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 name="Freeform 20"/>
            <p:cNvSpPr/>
            <p:nvPr/>
          </p:nvSpPr>
          <p:spPr bwMode="auto">
            <a:xfrm>
              <a:off x="10112375" y="3741738"/>
              <a:ext cx="1147763" cy="993775"/>
            </a:xfrm>
            <a:custGeom>
              <a:avLst/>
              <a:gdLst>
                <a:gd name="T0" fmla="*/ 17 w 18"/>
                <a:gd name="T1" fmla="*/ 0 h 17"/>
                <a:gd name="T2" fmla="*/ 18 w 18"/>
                <a:gd name="T3" fmla="*/ 1 h 17"/>
                <a:gd name="T4" fmla="*/ 18 w 18"/>
                <a:gd name="T5" fmla="*/ 11 h 17"/>
                <a:gd name="T6" fmla="*/ 17 w 18"/>
                <a:gd name="T7" fmla="*/ 13 h 17"/>
                <a:gd name="T8" fmla="*/ 10 w 18"/>
                <a:gd name="T9" fmla="*/ 17 h 17"/>
                <a:gd name="T10" fmla="*/ 8 w 18"/>
                <a:gd name="T11" fmla="*/ 17 h 17"/>
                <a:gd name="T12" fmla="*/ 1 w 18"/>
                <a:gd name="T13" fmla="*/ 13 h 17"/>
                <a:gd name="T14" fmla="*/ 0 w 18"/>
                <a:gd name="T15" fmla="*/ 11 h 17"/>
                <a:gd name="T16" fmla="*/ 0 w 18"/>
                <a:gd name="T17" fmla="*/ 1 h 17"/>
                <a:gd name="T18" fmla="*/ 1 w 18"/>
                <a:gd name="T19" fmla="*/ 0 h 17"/>
                <a:gd name="T20" fmla="*/ 17 w 18"/>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5" name="Freeform 21"/>
            <p:cNvSpPr/>
            <p:nvPr/>
          </p:nvSpPr>
          <p:spPr bwMode="auto">
            <a:xfrm>
              <a:off x="10112375" y="3273425"/>
              <a:ext cx="1147763" cy="993775"/>
            </a:xfrm>
            <a:custGeom>
              <a:avLst/>
              <a:gdLst>
                <a:gd name="T0" fmla="*/ 17 w 18"/>
                <a:gd name="T1" fmla="*/ 0 h 17"/>
                <a:gd name="T2" fmla="*/ 18 w 18"/>
                <a:gd name="T3" fmla="*/ 1 h 17"/>
                <a:gd name="T4" fmla="*/ 18 w 18"/>
                <a:gd name="T5" fmla="*/ 11 h 17"/>
                <a:gd name="T6" fmla="*/ 17 w 18"/>
                <a:gd name="T7" fmla="*/ 13 h 17"/>
                <a:gd name="T8" fmla="*/ 10 w 18"/>
                <a:gd name="T9" fmla="*/ 17 h 17"/>
                <a:gd name="T10" fmla="*/ 8 w 18"/>
                <a:gd name="T11" fmla="*/ 17 h 17"/>
                <a:gd name="T12" fmla="*/ 1 w 18"/>
                <a:gd name="T13" fmla="*/ 13 h 17"/>
                <a:gd name="T14" fmla="*/ 0 w 18"/>
                <a:gd name="T15" fmla="*/ 11 h 17"/>
                <a:gd name="T16" fmla="*/ 0 w 18"/>
                <a:gd name="T17" fmla="*/ 1 h 17"/>
                <a:gd name="T18" fmla="*/ 1 w 18"/>
                <a:gd name="T19" fmla="*/ 0 h 17"/>
                <a:gd name="T20" fmla="*/ 17 w 18"/>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 name="Freeform 22"/>
            <p:cNvSpPr/>
            <p:nvPr/>
          </p:nvSpPr>
          <p:spPr bwMode="auto">
            <a:xfrm>
              <a:off x="10112375" y="2805113"/>
              <a:ext cx="1147763" cy="995363"/>
            </a:xfrm>
            <a:custGeom>
              <a:avLst/>
              <a:gdLst>
                <a:gd name="T0" fmla="*/ 17 w 18"/>
                <a:gd name="T1" fmla="*/ 0 h 17"/>
                <a:gd name="T2" fmla="*/ 18 w 18"/>
                <a:gd name="T3" fmla="*/ 1 h 17"/>
                <a:gd name="T4" fmla="*/ 18 w 18"/>
                <a:gd name="T5" fmla="*/ 11 h 17"/>
                <a:gd name="T6" fmla="*/ 17 w 18"/>
                <a:gd name="T7" fmla="*/ 13 h 17"/>
                <a:gd name="T8" fmla="*/ 10 w 18"/>
                <a:gd name="T9" fmla="*/ 17 h 17"/>
                <a:gd name="T10" fmla="*/ 8 w 18"/>
                <a:gd name="T11" fmla="*/ 17 h 17"/>
                <a:gd name="T12" fmla="*/ 1 w 18"/>
                <a:gd name="T13" fmla="*/ 13 h 17"/>
                <a:gd name="T14" fmla="*/ 0 w 18"/>
                <a:gd name="T15" fmla="*/ 11 h 17"/>
                <a:gd name="T16" fmla="*/ 0 w 18"/>
                <a:gd name="T17" fmla="*/ 1 h 17"/>
                <a:gd name="T18" fmla="*/ 1 w 18"/>
                <a:gd name="T19" fmla="*/ 0 h 17"/>
                <a:gd name="T20" fmla="*/ 17 w 18"/>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7" name="组合 6"/>
          <p:cNvGrpSpPr/>
          <p:nvPr/>
        </p:nvGrpSpPr>
        <p:grpSpPr>
          <a:xfrm>
            <a:off x="837078" y="1637683"/>
            <a:ext cx="7784579" cy="1042379"/>
            <a:chOff x="837731" y="1638062"/>
            <a:chExt cx="7790661" cy="1042620"/>
          </a:xfrm>
        </p:grpSpPr>
        <p:cxnSp>
          <p:nvCxnSpPr>
            <p:cNvPr id="8" name="直接连接符 7"/>
            <p:cNvCxnSpPr/>
            <p:nvPr/>
          </p:nvCxnSpPr>
          <p:spPr>
            <a:xfrm flipH="1">
              <a:off x="5609813" y="1820312"/>
              <a:ext cx="3018579" cy="0"/>
            </a:xfrm>
            <a:prstGeom prst="line">
              <a:avLst/>
            </a:prstGeom>
            <a:ln w="12700">
              <a:solidFill>
                <a:schemeClr val="accent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364640" y="1712351"/>
              <a:ext cx="0" cy="28369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837731" y="1638062"/>
              <a:ext cx="4662702" cy="1042620"/>
              <a:chOff x="837839" y="1637681"/>
              <a:chExt cx="4663309" cy="1042377"/>
            </a:xfrm>
          </p:grpSpPr>
          <p:sp>
            <p:nvSpPr>
              <p:cNvPr id="11" name="文本框 26"/>
              <p:cNvSpPr txBox="1"/>
              <p:nvPr/>
            </p:nvSpPr>
            <p:spPr>
              <a:xfrm>
                <a:off x="837839" y="1637681"/>
                <a:ext cx="2347814" cy="461664"/>
              </a:xfrm>
              <a:prstGeom prst="rect">
                <a:avLst/>
              </a:prstGeom>
              <a:noFill/>
            </p:spPr>
            <p:txBody>
              <a:bodyPr wrap="square" rtlCol="0">
                <a:spAutoFit/>
              </a:bodyPr>
              <a:lstStyle/>
              <a:p>
                <a:pPr defTabSz="913765"/>
                <a:r>
                  <a:rPr lang="zh-CN" altLang="en-US" b="1"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点击输入标题</a:t>
                </a:r>
                <a:endParaRPr lang="zh-CN" altLang="en-US" b="1"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2" name="矩形 11"/>
              <p:cNvSpPr/>
              <p:nvPr/>
            </p:nvSpPr>
            <p:spPr>
              <a:xfrm>
                <a:off x="877182" y="2095419"/>
                <a:ext cx="4623966" cy="584639"/>
              </a:xfrm>
              <a:prstGeom prst="rect">
                <a:avLst/>
              </a:prstGeom>
            </p:spPr>
            <p:txBody>
              <a:bodyPr wrap="square">
                <a:spAutoFit/>
              </a:bodyPr>
              <a:lstStyle/>
              <a:p>
                <a:pPr defTabSz="913765"/>
                <a:r>
                  <a:rPr lang="zh-CN" altLang="en-US" sz="16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点击输入具体内容点击输入具体内容点击输入具体内容点击输入具体内容</a:t>
                </a:r>
                <a:endParaRPr lang="zh-CN" altLang="en-US" sz="16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grpSp>
        <p:nvGrpSpPr>
          <p:cNvPr id="13" name="组合 12"/>
          <p:cNvGrpSpPr/>
          <p:nvPr/>
        </p:nvGrpSpPr>
        <p:grpSpPr>
          <a:xfrm>
            <a:off x="837077" y="2975638"/>
            <a:ext cx="7784580" cy="1042380"/>
            <a:chOff x="837731" y="2976327"/>
            <a:chExt cx="7790662" cy="1042621"/>
          </a:xfrm>
        </p:grpSpPr>
        <p:cxnSp>
          <p:nvCxnSpPr>
            <p:cNvPr id="14" name="直接连接符 13"/>
            <p:cNvCxnSpPr/>
            <p:nvPr/>
          </p:nvCxnSpPr>
          <p:spPr>
            <a:xfrm flipH="1">
              <a:off x="5609815" y="3291669"/>
              <a:ext cx="3018578" cy="0"/>
            </a:xfrm>
            <a:prstGeom prst="line">
              <a:avLst/>
            </a:prstGeom>
            <a:ln w="12700">
              <a:solidFill>
                <a:schemeClr val="accent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351734" y="3149823"/>
              <a:ext cx="0" cy="28369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837731" y="2976327"/>
              <a:ext cx="4662702" cy="1042621"/>
              <a:chOff x="837839" y="1637681"/>
              <a:chExt cx="4663309" cy="1042379"/>
            </a:xfrm>
          </p:grpSpPr>
          <p:sp>
            <p:nvSpPr>
              <p:cNvPr id="17" name="文本框 50"/>
              <p:cNvSpPr txBox="1"/>
              <p:nvPr/>
            </p:nvSpPr>
            <p:spPr>
              <a:xfrm>
                <a:off x="837839" y="1637681"/>
                <a:ext cx="2347814" cy="461665"/>
              </a:xfrm>
              <a:prstGeom prst="rect">
                <a:avLst/>
              </a:prstGeom>
              <a:noFill/>
            </p:spPr>
            <p:txBody>
              <a:bodyPr wrap="square" rtlCol="0">
                <a:spAutoFit/>
              </a:bodyPr>
              <a:lstStyle/>
              <a:p>
                <a:pPr defTabSz="913765"/>
                <a:r>
                  <a:rPr lang="zh-CN" altLang="en-US" b="1"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点击输入标题</a:t>
                </a:r>
                <a:endParaRPr lang="zh-CN" altLang="en-US" b="1"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8" name="矩形 17"/>
              <p:cNvSpPr/>
              <p:nvPr/>
            </p:nvSpPr>
            <p:spPr>
              <a:xfrm>
                <a:off x="877182" y="2095421"/>
                <a:ext cx="4623966" cy="584639"/>
              </a:xfrm>
              <a:prstGeom prst="rect">
                <a:avLst/>
              </a:prstGeom>
            </p:spPr>
            <p:txBody>
              <a:bodyPr wrap="square">
                <a:spAutoFit/>
              </a:bodyPr>
              <a:lstStyle/>
              <a:p>
                <a:pPr defTabSz="913765"/>
                <a:r>
                  <a:rPr lang="zh-CN" altLang="en-US" sz="16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点击输入具体内容点击输入具体内容点击输入具体内容点击输入具体内容</a:t>
                </a:r>
                <a:endParaRPr lang="zh-CN" altLang="en-US" sz="16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grpSp>
        <p:nvGrpSpPr>
          <p:cNvPr id="19" name="组合 18"/>
          <p:cNvGrpSpPr/>
          <p:nvPr/>
        </p:nvGrpSpPr>
        <p:grpSpPr>
          <a:xfrm>
            <a:off x="850592" y="4016502"/>
            <a:ext cx="7771066" cy="1042380"/>
            <a:chOff x="851256" y="4017432"/>
            <a:chExt cx="7777137" cy="1042621"/>
          </a:xfrm>
        </p:grpSpPr>
        <p:cxnSp>
          <p:nvCxnSpPr>
            <p:cNvPr id="20" name="直接连接符 19"/>
            <p:cNvCxnSpPr/>
            <p:nvPr/>
          </p:nvCxnSpPr>
          <p:spPr>
            <a:xfrm flipH="1">
              <a:off x="5609815" y="4349979"/>
              <a:ext cx="3018578" cy="0"/>
            </a:xfrm>
            <a:prstGeom prst="line">
              <a:avLst/>
            </a:prstGeom>
            <a:ln w="12700">
              <a:solidFill>
                <a:schemeClr val="accent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338829" y="4248006"/>
              <a:ext cx="0" cy="28369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851256" y="4017432"/>
              <a:ext cx="4487573" cy="1042621"/>
              <a:chOff x="837839" y="1637681"/>
              <a:chExt cx="4488157" cy="1042379"/>
            </a:xfrm>
          </p:grpSpPr>
          <p:sp>
            <p:nvSpPr>
              <p:cNvPr id="23" name="文本框 53"/>
              <p:cNvSpPr txBox="1"/>
              <p:nvPr/>
            </p:nvSpPr>
            <p:spPr>
              <a:xfrm>
                <a:off x="837839" y="1637681"/>
                <a:ext cx="2347814" cy="461665"/>
              </a:xfrm>
              <a:prstGeom prst="rect">
                <a:avLst/>
              </a:prstGeom>
              <a:noFill/>
            </p:spPr>
            <p:txBody>
              <a:bodyPr wrap="square" rtlCol="0">
                <a:spAutoFit/>
              </a:bodyPr>
              <a:lstStyle/>
              <a:p>
                <a:pPr defTabSz="913765"/>
                <a:r>
                  <a:rPr lang="zh-CN" altLang="en-US" b="1"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点击输入标题</a:t>
                </a:r>
                <a:endParaRPr lang="zh-CN" altLang="en-US" b="1"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4" name="矩形 23"/>
              <p:cNvSpPr/>
              <p:nvPr/>
            </p:nvSpPr>
            <p:spPr>
              <a:xfrm>
                <a:off x="877182" y="2095421"/>
                <a:ext cx="4448814" cy="584639"/>
              </a:xfrm>
              <a:prstGeom prst="rect">
                <a:avLst/>
              </a:prstGeom>
            </p:spPr>
            <p:txBody>
              <a:bodyPr wrap="square">
                <a:spAutoFit/>
              </a:bodyPr>
              <a:lstStyle/>
              <a:p>
                <a:pPr defTabSz="913765"/>
                <a:r>
                  <a:rPr lang="zh-CN" altLang="en-US" sz="16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点击输入具体内容点击输入具体内容点击输入具体内容点击输入具体内容</a:t>
                </a:r>
                <a:endParaRPr lang="zh-CN" altLang="en-US" sz="16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grpSp>
        <p:nvGrpSpPr>
          <p:cNvPr id="25" name="组合 24"/>
          <p:cNvGrpSpPr/>
          <p:nvPr/>
        </p:nvGrpSpPr>
        <p:grpSpPr>
          <a:xfrm>
            <a:off x="876383" y="5020931"/>
            <a:ext cx="7745274" cy="1042379"/>
            <a:chOff x="877067" y="5022094"/>
            <a:chExt cx="7751325" cy="1042620"/>
          </a:xfrm>
        </p:grpSpPr>
        <p:cxnSp>
          <p:nvCxnSpPr>
            <p:cNvPr id="26" name="直接连接符 25"/>
            <p:cNvCxnSpPr/>
            <p:nvPr/>
          </p:nvCxnSpPr>
          <p:spPr>
            <a:xfrm flipH="1">
              <a:off x="5609813" y="5541053"/>
              <a:ext cx="3018579" cy="0"/>
            </a:xfrm>
            <a:prstGeom prst="line">
              <a:avLst/>
            </a:prstGeom>
            <a:ln w="12700">
              <a:solidFill>
                <a:schemeClr val="accent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325924" y="5360935"/>
              <a:ext cx="0" cy="28369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877067" y="5022094"/>
              <a:ext cx="4487573" cy="1042620"/>
              <a:chOff x="837839" y="1637681"/>
              <a:chExt cx="4488157" cy="1042377"/>
            </a:xfrm>
          </p:grpSpPr>
          <p:sp>
            <p:nvSpPr>
              <p:cNvPr id="29" name="文本框 56"/>
              <p:cNvSpPr txBox="1"/>
              <p:nvPr/>
            </p:nvSpPr>
            <p:spPr>
              <a:xfrm>
                <a:off x="837839" y="1637681"/>
                <a:ext cx="2347814" cy="461664"/>
              </a:xfrm>
              <a:prstGeom prst="rect">
                <a:avLst/>
              </a:prstGeom>
              <a:noFill/>
            </p:spPr>
            <p:txBody>
              <a:bodyPr wrap="square" rtlCol="0">
                <a:spAutoFit/>
              </a:bodyPr>
              <a:lstStyle/>
              <a:p>
                <a:pPr defTabSz="913765"/>
                <a:r>
                  <a:rPr lang="zh-CN" altLang="en-US" b="1"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点击输入标题</a:t>
                </a:r>
                <a:endParaRPr lang="zh-CN" altLang="en-US" b="1"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0" name="矩形 29"/>
              <p:cNvSpPr/>
              <p:nvPr/>
            </p:nvSpPr>
            <p:spPr>
              <a:xfrm>
                <a:off x="877182" y="2095419"/>
                <a:ext cx="4448814" cy="584639"/>
              </a:xfrm>
              <a:prstGeom prst="rect">
                <a:avLst/>
              </a:prstGeom>
            </p:spPr>
            <p:txBody>
              <a:bodyPr wrap="square">
                <a:spAutoFit/>
              </a:bodyPr>
              <a:lstStyle/>
              <a:p>
                <a:pPr defTabSz="913765"/>
                <a:r>
                  <a:rPr lang="zh-CN" altLang="en-US" sz="16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点击输入具体内容点击输入具体内容点击输入具体内容点击输入具体内容</a:t>
                </a:r>
                <a:endParaRPr lang="zh-CN" altLang="en-US" sz="16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sp>
        <p:nvSpPr>
          <p:cNvPr id="31" name="文本框 58"/>
          <p:cNvSpPr txBox="1"/>
          <p:nvPr/>
        </p:nvSpPr>
        <p:spPr>
          <a:xfrm>
            <a:off x="9313463" y="2630742"/>
            <a:ext cx="1340880" cy="461606"/>
          </a:xfrm>
          <a:prstGeom prst="rect">
            <a:avLst/>
          </a:prstGeom>
          <a:noFill/>
        </p:spPr>
        <p:txBody>
          <a:bodyPr wrap="square" lIns="91381" tIns="45691" rIns="91381" bIns="45691" rtlCol="0">
            <a:spAutoFit/>
          </a:bodyPr>
          <a:lstStyle/>
          <a:p>
            <a:pPr defTabSz="913765"/>
            <a:r>
              <a:rPr lang="zh-CN" altLang="en-US" sz="2400" b="1" dirty="0">
                <a:solidFill>
                  <a:schemeClr val="bg1"/>
                </a:solidFill>
                <a:effectLst>
                  <a:innerShdw blurRad="114300" dist="127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rPr>
              <a:t>标题 </a:t>
            </a:r>
            <a:r>
              <a:rPr lang="en-US" altLang="zh-CN" sz="2400" b="1" dirty="0">
                <a:solidFill>
                  <a:schemeClr val="bg1"/>
                </a:solidFill>
                <a:effectLst>
                  <a:innerShdw blurRad="114300" dist="127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rPr>
              <a:t>01</a:t>
            </a:r>
            <a:endParaRPr lang="zh-CN" altLang="en-US" sz="2400" b="1" dirty="0">
              <a:solidFill>
                <a:schemeClr val="bg1"/>
              </a:solidFill>
              <a:effectLst>
                <a:innerShdw blurRad="114300" dist="127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endParaRPr>
          </a:p>
        </p:txBody>
      </p:sp>
      <p:sp>
        <p:nvSpPr>
          <p:cNvPr id="32" name="文本框 59"/>
          <p:cNvSpPr txBox="1"/>
          <p:nvPr/>
        </p:nvSpPr>
        <p:spPr>
          <a:xfrm>
            <a:off x="9304428" y="3494289"/>
            <a:ext cx="1340880" cy="461606"/>
          </a:xfrm>
          <a:prstGeom prst="rect">
            <a:avLst/>
          </a:prstGeom>
          <a:noFill/>
        </p:spPr>
        <p:txBody>
          <a:bodyPr wrap="square" lIns="91381" tIns="45691" rIns="91381" bIns="45691" rtlCol="0">
            <a:spAutoFit/>
          </a:bodyPr>
          <a:lstStyle/>
          <a:p>
            <a:pPr defTabSz="913765"/>
            <a:r>
              <a:rPr lang="zh-CN" altLang="en-US" sz="2400" b="1" dirty="0">
                <a:solidFill>
                  <a:schemeClr val="bg1"/>
                </a:solidFill>
                <a:effectLst>
                  <a:innerShdw blurRad="114300" dist="127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rPr>
              <a:t>标题 </a:t>
            </a:r>
            <a:r>
              <a:rPr lang="en-US" altLang="zh-CN" sz="2400" b="1" dirty="0">
                <a:solidFill>
                  <a:schemeClr val="bg1"/>
                </a:solidFill>
                <a:effectLst>
                  <a:innerShdw blurRad="114300" dist="127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rPr>
              <a:t>01</a:t>
            </a:r>
            <a:endParaRPr lang="zh-CN" altLang="en-US" sz="2400" b="1" dirty="0">
              <a:solidFill>
                <a:schemeClr val="bg1"/>
              </a:solidFill>
              <a:effectLst>
                <a:innerShdw blurRad="114300" dist="127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endParaRPr>
          </a:p>
        </p:txBody>
      </p:sp>
      <p:sp>
        <p:nvSpPr>
          <p:cNvPr id="33" name="文本框 60"/>
          <p:cNvSpPr txBox="1"/>
          <p:nvPr/>
        </p:nvSpPr>
        <p:spPr>
          <a:xfrm>
            <a:off x="9304427" y="4358260"/>
            <a:ext cx="1340880" cy="461606"/>
          </a:xfrm>
          <a:prstGeom prst="rect">
            <a:avLst/>
          </a:prstGeom>
          <a:noFill/>
        </p:spPr>
        <p:txBody>
          <a:bodyPr wrap="square" lIns="91381" tIns="45691" rIns="91381" bIns="45691" rtlCol="0">
            <a:spAutoFit/>
          </a:bodyPr>
          <a:lstStyle/>
          <a:p>
            <a:pPr defTabSz="913765"/>
            <a:r>
              <a:rPr lang="zh-CN" altLang="en-US" sz="2400" b="1" dirty="0">
                <a:solidFill>
                  <a:schemeClr val="bg1"/>
                </a:solidFill>
                <a:effectLst>
                  <a:innerShdw blurRad="114300" dist="127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rPr>
              <a:t>标题 </a:t>
            </a:r>
            <a:r>
              <a:rPr lang="en-US" altLang="zh-CN" sz="2400" b="1" dirty="0">
                <a:solidFill>
                  <a:schemeClr val="bg1"/>
                </a:solidFill>
                <a:effectLst>
                  <a:innerShdw blurRad="114300" dist="127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rPr>
              <a:t>01</a:t>
            </a:r>
            <a:endParaRPr lang="zh-CN" altLang="en-US" sz="2400" b="1" dirty="0">
              <a:solidFill>
                <a:schemeClr val="bg1"/>
              </a:solidFill>
              <a:effectLst>
                <a:innerShdw blurRad="114300" dist="127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endParaRPr>
          </a:p>
        </p:txBody>
      </p:sp>
      <p:sp>
        <p:nvSpPr>
          <p:cNvPr id="34" name="文本框 61"/>
          <p:cNvSpPr txBox="1"/>
          <p:nvPr/>
        </p:nvSpPr>
        <p:spPr>
          <a:xfrm>
            <a:off x="9304427" y="5210947"/>
            <a:ext cx="1340880" cy="461606"/>
          </a:xfrm>
          <a:prstGeom prst="rect">
            <a:avLst/>
          </a:prstGeom>
          <a:noFill/>
        </p:spPr>
        <p:txBody>
          <a:bodyPr wrap="square" lIns="91381" tIns="45691" rIns="91381" bIns="45691" rtlCol="0">
            <a:spAutoFit/>
          </a:bodyPr>
          <a:lstStyle/>
          <a:p>
            <a:pPr defTabSz="913765"/>
            <a:r>
              <a:rPr lang="zh-CN" altLang="en-US" sz="2400" b="1" dirty="0">
                <a:solidFill>
                  <a:schemeClr val="bg1"/>
                </a:solidFill>
                <a:effectLst>
                  <a:innerShdw blurRad="114300" dist="127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rPr>
              <a:t>标题 </a:t>
            </a:r>
            <a:r>
              <a:rPr lang="en-US" altLang="zh-CN" sz="2400" b="1" dirty="0">
                <a:solidFill>
                  <a:schemeClr val="bg1"/>
                </a:solidFill>
                <a:effectLst>
                  <a:innerShdw blurRad="114300" dist="127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rPr>
              <a:t>01</a:t>
            </a:r>
            <a:endParaRPr lang="zh-CN" altLang="en-US" sz="2400" b="1" dirty="0">
              <a:solidFill>
                <a:schemeClr val="bg1"/>
              </a:solidFill>
              <a:effectLst>
                <a:innerShdw blurRad="114300" dist="127000">
                  <a:prstClr val="black">
                    <a:alpha val="30000"/>
                  </a:prstClr>
                </a:innerShdw>
              </a:effectLst>
              <a:latin typeface="Agency FB" panose="020B0503020202020204" pitchFamily="34" charset="0"/>
              <a:ea typeface="微软雅黑" panose="020B0503020204020204" charset="-122"/>
              <a:cs typeface="+mn-ea"/>
              <a:sym typeface="Agency FB" panose="020B0503020202020204" pitchFamily="34" charset="0"/>
            </a:endParaRPr>
          </a:p>
        </p:txBody>
      </p:sp>
      <p:grpSp>
        <p:nvGrpSpPr>
          <p:cNvPr id="35" name="组合 34"/>
          <p:cNvGrpSpPr/>
          <p:nvPr/>
        </p:nvGrpSpPr>
        <p:grpSpPr>
          <a:xfrm>
            <a:off x="9484337" y="1851892"/>
            <a:ext cx="719807" cy="719284"/>
            <a:chOff x="3175" y="0"/>
            <a:chExt cx="971551" cy="969963"/>
          </a:xfrm>
          <a:solidFill>
            <a:schemeClr val="bg1"/>
          </a:solidFill>
        </p:grpSpPr>
        <p:sp>
          <p:nvSpPr>
            <p:cNvPr id="36" name="Freeform 47"/>
            <p:cNvSpPr/>
            <p:nvPr/>
          </p:nvSpPr>
          <p:spPr bwMode="auto">
            <a:xfrm>
              <a:off x="674688" y="98425"/>
              <a:ext cx="201613" cy="201613"/>
            </a:xfrm>
            <a:custGeom>
              <a:avLst/>
              <a:gdLst>
                <a:gd name="T0" fmla="*/ 0 w 127"/>
                <a:gd name="T1" fmla="*/ 0 h 127"/>
                <a:gd name="T2" fmla="*/ 0 w 127"/>
                <a:gd name="T3" fmla="*/ 21 h 127"/>
                <a:gd name="T4" fmla="*/ 107 w 127"/>
                <a:gd name="T5" fmla="*/ 21 h 127"/>
                <a:gd name="T6" fmla="*/ 107 w 127"/>
                <a:gd name="T7" fmla="*/ 127 h 127"/>
                <a:gd name="T8" fmla="*/ 127 w 127"/>
                <a:gd name="T9" fmla="*/ 127 h 127"/>
                <a:gd name="T10" fmla="*/ 127 w 127"/>
                <a:gd name="T11" fmla="*/ 0 h 127"/>
                <a:gd name="T12" fmla="*/ 0 w 12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0"/>
                  </a:moveTo>
                  <a:lnTo>
                    <a:pt x="0" y="21"/>
                  </a:lnTo>
                  <a:lnTo>
                    <a:pt x="107" y="21"/>
                  </a:lnTo>
                  <a:lnTo>
                    <a:pt x="107" y="127"/>
                  </a:lnTo>
                  <a:lnTo>
                    <a:pt x="127" y="127"/>
                  </a:lnTo>
                  <a:lnTo>
                    <a:pt x="127"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srgbClr val="00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7" name="Freeform 48"/>
            <p:cNvSpPr/>
            <p:nvPr/>
          </p:nvSpPr>
          <p:spPr bwMode="auto">
            <a:xfrm>
              <a:off x="101600" y="671513"/>
              <a:ext cx="201613" cy="200025"/>
            </a:xfrm>
            <a:custGeom>
              <a:avLst/>
              <a:gdLst>
                <a:gd name="T0" fmla="*/ 0 w 127"/>
                <a:gd name="T1" fmla="*/ 0 h 126"/>
                <a:gd name="T2" fmla="*/ 0 w 127"/>
                <a:gd name="T3" fmla="*/ 126 h 126"/>
                <a:gd name="T4" fmla="*/ 127 w 127"/>
                <a:gd name="T5" fmla="*/ 126 h 126"/>
                <a:gd name="T6" fmla="*/ 127 w 127"/>
                <a:gd name="T7" fmla="*/ 106 h 126"/>
                <a:gd name="T8" fmla="*/ 21 w 127"/>
                <a:gd name="T9" fmla="*/ 106 h 126"/>
                <a:gd name="T10" fmla="*/ 21 w 127"/>
                <a:gd name="T11" fmla="*/ 0 h 126"/>
                <a:gd name="T12" fmla="*/ 0 w 127"/>
                <a:gd name="T13" fmla="*/ 0 h 126"/>
                <a:gd name="T14" fmla="*/ 0 w 12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6">
                  <a:moveTo>
                    <a:pt x="0" y="0"/>
                  </a:moveTo>
                  <a:lnTo>
                    <a:pt x="0" y="126"/>
                  </a:lnTo>
                  <a:lnTo>
                    <a:pt x="127" y="126"/>
                  </a:lnTo>
                  <a:lnTo>
                    <a:pt x="127" y="106"/>
                  </a:lnTo>
                  <a:lnTo>
                    <a:pt x="21" y="106"/>
                  </a:lnTo>
                  <a:lnTo>
                    <a:pt x="21"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srgbClr val="00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8" name="Freeform 49"/>
            <p:cNvSpPr/>
            <p:nvPr/>
          </p:nvSpPr>
          <p:spPr bwMode="auto">
            <a:xfrm>
              <a:off x="674688" y="671513"/>
              <a:ext cx="201613" cy="200025"/>
            </a:xfrm>
            <a:custGeom>
              <a:avLst/>
              <a:gdLst>
                <a:gd name="T0" fmla="*/ 107 w 127"/>
                <a:gd name="T1" fmla="*/ 0 h 126"/>
                <a:gd name="T2" fmla="*/ 107 w 127"/>
                <a:gd name="T3" fmla="*/ 106 h 126"/>
                <a:gd name="T4" fmla="*/ 0 w 127"/>
                <a:gd name="T5" fmla="*/ 106 h 126"/>
                <a:gd name="T6" fmla="*/ 0 w 127"/>
                <a:gd name="T7" fmla="*/ 126 h 126"/>
                <a:gd name="T8" fmla="*/ 127 w 127"/>
                <a:gd name="T9" fmla="*/ 126 h 126"/>
                <a:gd name="T10" fmla="*/ 127 w 127"/>
                <a:gd name="T11" fmla="*/ 0 h 126"/>
                <a:gd name="T12" fmla="*/ 107 w 127"/>
                <a:gd name="T13" fmla="*/ 0 h 126"/>
                <a:gd name="T14" fmla="*/ 107 w 12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6">
                  <a:moveTo>
                    <a:pt x="107" y="0"/>
                  </a:moveTo>
                  <a:lnTo>
                    <a:pt x="107" y="106"/>
                  </a:lnTo>
                  <a:lnTo>
                    <a:pt x="0" y="106"/>
                  </a:lnTo>
                  <a:lnTo>
                    <a:pt x="0" y="126"/>
                  </a:lnTo>
                  <a:lnTo>
                    <a:pt x="127" y="126"/>
                  </a:lnTo>
                  <a:lnTo>
                    <a:pt x="127" y="0"/>
                  </a:lnTo>
                  <a:lnTo>
                    <a:pt x="107" y="0"/>
                  </a:lnTo>
                  <a:lnTo>
                    <a:pt x="10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srgbClr val="00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9" name="Freeform 50"/>
            <p:cNvSpPr/>
            <p:nvPr/>
          </p:nvSpPr>
          <p:spPr bwMode="auto">
            <a:xfrm>
              <a:off x="101600" y="98425"/>
              <a:ext cx="201613" cy="201613"/>
            </a:xfrm>
            <a:custGeom>
              <a:avLst/>
              <a:gdLst>
                <a:gd name="T0" fmla="*/ 0 w 127"/>
                <a:gd name="T1" fmla="*/ 0 h 127"/>
                <a:gd name="T2" fmla="*/ 0 w 127"/>
                <a:gd name="T3" fmla="*/ 127 h 127"/>
                <a:gd name="T4" fmla="*/ 21 w 127"/>
                <a:gd name="T5" fmla="*/ 127 h 127"/>
                <a:gd name="T6" fmla="*/ 21 w 127"/>
                <a:gd name="T7" fmla="*/ 21 h 127"/>
                <a:gd name="T8" fmla="*/ 127 w 127"/>
                <a:gd name="T9" fmla="*/ 21 h 127"/>
                <a:gd name="T10" fmla="*/ 127 w 127"/>
                <a:gd name="T11" fmla="*/ 0 h 127"/>
                <a:gd name="T12" fmla="*/ 0 w 12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0"/>
                  </a:moveTo>
                  <a:lnTo>
                    <a:pt x="0" y="127"/>
                  </a:lnTo>
                  <a:lnTo>
                    <a:pt x="21" y="127"/>
                  </a:lnTo>
                  <a:lnTo>
                    <a:pt x="21" y="21"/>
                  </a:lnTo>
                  <a:lnTo>
                    <a:pt x="127" y="21"/>
                  </a:lnTo>
                  <a:lnTo>
                    <a:pt x="127"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srgbClr val="00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0" name="Rectangle 51"/>
            <p:cNvSpPr>
              <a:spLocks noChangeArrowheads="1"/>
            </p:cNvSpPr>
            <p:nvPr/>
          </p:nvSpPr>
          <p:spPr bwMode="auto">
            <a:xfrm>
              <a:off x="3175" y="469900"/>
              <a:ext cx="2301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3765"/>
              <a:endParaRPr lang="zh-CN" altLang="en-US" sz="1900">
                <a:solidFill>
                  <a:srgbClr val="00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1" name="Rectangle 52"/>
            <p:cNvSpPr>
              <a:spLocks noChangeArrowheads="1"/>
            </p:cNvSpPr>
            <p:nvPr/>
          </p:nvSpPr>
          <p:spPr bwMode="auto">
            <a:xfrm>
              <a:off x="744538" y="469900"/>
              <a:ext cx="2301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3765"/>
              <a:endParaRPr lang="zh-CN" altLang="en-US" sz="1900">
                <a:solidFill>
                  <a:srgbClr val="00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2" name="Rectangle 53"/>
            <p:cNvSpPr>
              <a:spLocks noChangeArrowheads="1"/>
            </p:cNvSpPr>
            <p:nvPr/>
          </p:nvSpPr>
          <p:spPr bwMode="auto">
            <a:xfrm>
              <a:off x="473075" y="741363"/>
              <a:ext cx="31750" cy="228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3765"/>
              <a:endParaRPr lang="zh-CN" altLang="en-US" sz="1900">
                <a:solidFill>
                  <a:srgbClr val="00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3" name="Rectangle 54"/>
            <p:cNvSpPr>
              <a:spLocks noChangeArrowheads="1"/>
            </p:cNvSpPr>
            <p:nvPr/>
          </p:nvSpPr>
          <p:spPr bwMode="auto">
            <a:xfrm>
              <a:off x="473075" y="0"/>
              <a:ext cx="31750" cy="228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3765"/>
              <a:endParaRPr lang="zh-CN" altLang="en-US" sz="1900">
                <a:solidFill>
                  <a:srgbClr val="00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4" name="Freeform 55"/>
            <p:cNvSpPr/>
            <p:nvPr/>
          </p:nvSpPr>
          <p:spPr bwMode="auto">
            <a:xfrm>
              <a:off x="407988" y="309563"/>
              <a:ext cx="163513" cy="169863"/>
            </a:xfrm>
            <a:custGeom>
              <a:avLst/>
              <a:gdLst>
                <a:gd name="T0" fmla="*/ 180 w 360"/>
                <a:gd name="T1" fmla="*/ 0 h 375"/>
                <a:gd name="T2" fmla="*/ 0 w 360"/>
                <a:gd name="T3" fmla="*/ 91 h 375"/>
                <a:gd name="T4" fmla="*/ 0 w 360"/>
                <a:gd name="T5" fmla="*/ 284 h 375"/>
                <a:gd name="T6" fmla="*/ 180 w 360"/>
                <a:gd name="T7" fmla="*/ 375 h 375"/>
                <a:gd name="T8" fmla="*/ 360 w 360"/>
                <a:gd name="T9" fmla="*/ 285 h 375"/>
                <a:gd name="T10" fmla="*/ 360 w 360"/>
                <a:gd name="T11" fmla="*/ 91 h 375"/>
                <a:gd name="T12" fmla="*/ 180 w 360"/>
                <a:gd name="T13" fmla="*/ 0 h 375"/>
              </a:gdLst>
              <a:ahLst/>
              <a:cxnLst>
                <a:cxn ang="0">
                  <a:pos x="T0" y="T1"/>
                </a:cxn>
                <a:cxn ang="0">
                  <a:pos x="T2" y="T3"/>
                </a:cxn>
                <a:cxn ang="0">
                  <a:pos x="T4" y="T5"/>
                </a:cxn>
                <a:cxn ang="0">
                  <a:pos x="T6" y="T7"/>
                </a:cxn>
                <a:cxn ang="0">
                  <a:pos x="T8" y="T9"/>
                </a:cxn>
                <a:cxn ang="0">
                  <a:pos x="T10" y="T11"/>
                </a:cxn>
                <a:cxn ang="0">
                  <a:pos x="T12" y="T13"/>
                </a:cxn>
              </a:cxnLst>
              <a:rect l="0" t="0" r="r" b="b"/>
              <a:pathLst>
                <a:path w="360" h="375">
                  <a:moveTo>
                    <a:pt x="180" y="0"/>
                  </a:moveTo>
                  <a:cubicBezTo>
                    <a:pt x="117" y="32"/>
                    <a:pt x="59" y="61"/>
                    <a:pt x="0" y="91"/>
                  </a:cubicBezTo>
                  <a:cubicBezTo>
                    <a:pt x="0" y="284"/>
                    <a:pt x="0" y="284"/>
                    <a:pt x="0" y="284"/>
                  </a:cubicBezTo>
                  <a:cubicBezTo>
                    <a:pt x="63" y="316"/>
                    <a:pt x="123" y="345"/>
                    <a:pt x="180" y="375"/>
                  </a:cubicBezTo>
                  <a:cubicBezTo>
                    <a:pt x="242" y="344"/>
                    <a:pt x="307" y="310"/>
                    <a:pt x="360" y="285"/>
                  </a:cubicBezTo>
                  <a:cubicBezTo>
                    <a:pt x="360" y="91"/>
                    <a:pt x="360" y="91"/>
                    <a:pt x="360" y="91"/>
                  </a:cubicBezTo>
                  <a:cubicBezTo>
                    <a:pt x="298" y="60"/>
                    <a:pt x="233" y="27"/>
                    <a:pt x="18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srgbClr val="00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5" name="Freeform 56"/>
            <p:cNvSpPr/>
            <p:nvPr/>
          </p:nvSpPr>
          <p:spPr bwMode="auto">
            <a:xfrm>
              <a:off x="347663" y="477838"/>
              <a:ext cx="284163" cy="184150"/>
            </a:xfrm>
            <a:custGeom>
              <a:avLst/>
              <a:gdLst>
                <a:gd name="T0" fmla="*/ 0 w 179"/>
                <a:gd name="T1" fmla="*/ 0 h 116"/>
                <a:gd name="T2" fmla="*/ 0 w 179"/>
                <a:gd name="T3" fmla="*/ 74 h 116"/>
                <a:gd name="T4" fmla="*/ 89 w 179"/>
                <a:gd name="T5" fmla="*/ 116 h 116"/>
                <a:gd name="T6" fmla="*/ 179 w 179"/>
                <a:gd name="T7" fmla="*/ 67 h 116"/>
                <a:gd name="T8" fmla="*/ 179 w 179"/>
                <a:gd name="T9" fmla="*/ 0 h 116"/>
                <a:gd name="T10" fmla="*/ 158 w 179"/>
                <a:gd name="T11" fmla="*/ 0 h 116"/>
                <a:gd name="T12" fmla="*/ 158 w 179"/>
                <a:gd name="T13" fmla="*/ 55 h 116"/>
                <a:gd name="T14" fmla="*/ 89 w 179"/>
                <a:gd name="T15" fmla="*/ 93 h 116"/>
                <a:gd name="T16" fmla="*/ 20 w 179"/>
                <a:gd name="T17" fmla="*/ 61 h 116"/>
                <a:gd name="T18" fmla="*/ 20 w 179"/>
                <a:gd name="T19" fmla="*/ 0 h 116"/>
                <a:gd name="T20" fmla="*/ 0 w 179"/>
                <a:gd name="T21"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 h="116">
                  <a:moveTo>
                    <a:pt x="0" y="0"/>
                  </a:moveTo>
                  <a:lnTo>
                    <a:pt x="0" y="74"/>
                  </a:lnTo>
                  <a:lnTo>
                    <a:pt x="89" y="116"/>
                  </a:lnTo>
                  <a:lnTo>
                    <a:pt x="179" y="67"/>
                  </a:lnTo>
                  <a:lnTo>
                    <a:pt x="179" y="0"/>
                  </a:lnTo>
                  <a:lnTo>
                    <a:pt x="158" y="0"/>
                  </a:lnTo>
                  <a:lnTo>
                    <a:pt x="158" y="55"/>
                  </a:lnTo>
                  <a:lnTo>
                    <a:pt x="89" y="93"/>
                  </a:lnTo>
                  <a:lnTo>
                    <a:pt x="20" y="61"/>
                  </a:lnTo>
                  <a:lnTo>
                    <a:pt x="2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srgbClr val="000000"/>
                </a:solidFill>
                <a:latin typeface="Agency FB" panose="020B0503020202020204" pitchFamily="34" charset="0"/>
                <a:ea typeface="微软雅黑" panose="020B0503020204020204" charset="-122"/>
                <a:cs typeface="+mn-ea"/>
                <a:sym typeface="Agency FB" panose="020B0503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00"/>
                                        <p:tgtEl>
                                          <p:spTgt spid="13"/>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right)">
                                      <p:cBhvr>
                                        <p:cTn id="19" dur="500"/>
                                        <p:tgtEl>
                                          <p:spTgt spid="19"/>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right)">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15562" y="1884651"/>
            <a:ext cx="7028859" cy="3382543"/>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75475" tIns="37737" rIns="75475" bIns="37737" rtlCol="0" anchor="ctr"/>
          <a:lstStyle/>
          <a:p>
            <a:pPr algn="ctr"/>
            <a:endParaRPr lang="zh-CN" altLang="en-US">
              <a:sym typeface="Agency FB" panose="020B0503020202020204" pitchFamily="34" charset="0"/>
            </a:endParaRPr>
          </a:p>
        </p:txBody>
      </p:sp>
      <p:sp>
        <p:nvSpPr>
          <p:cNvPr id="3" name="椭圆 2"/>
          <p:cNvSpPr/>
          <p:nvPr/>
        </p:nvSpPr>
        <p:spPr>
          <a:xfrm>
            <a:off x="1497591" y="2893480"/>
            <a:ext cx="1368480" cy="1364886"/>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b="1">
                <a:latin typeface="Agency FB" panose="020B0503020202020204" pitchFamily="34" charset="0"/>
                <a:ea typeface="微软雅黑" panose="020B0503020204020204" charset="-122"/>
                <a:cs typeface="+mn-ea"/>
                <a:sym typeface="Agency FB" panose="020B0503020202020204" pitchFamily="34" charset="0"/>
              </a:rPr>
              <a:t>点击添加文本</a:t>
            </a:r>
            <a:endParaRPr lang="zh-CN" altLang="en-US" b="1">
              <a:latin typeface="Agency FB" panose="020B0503020202020204" pitchFamily="34" charset="0"/>
              <a:ea typeface="微软雅黑" panose="020B0503020204020204" charset="-122"/>
              <a:cs typeface="+mn-ea"/>
              <a:sym typeface="Agency FB" panose="020B0503020202020204" pitchFamily="34" charset="0"/>
            </a:endParaRPr>
          </a:p>
        </p:txBody>
      </p:sp>
      <p:sp>
        <p:nvSpPr>
          <p:cNvPr id="4" name="椭圆 3"/>
          <p:cNvSpPr/>
          <p:nvPr/>
        </p:nvSpPr>
        <p:spPr>
          <a:xfrm>
            <a:off x="8526450" y="2893480"/>
            <a:ext cx="1368480" cy="1364886"/>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b="1">
                <a:latin typeface="Agency FB" panose="020B0503020202020204" pitchFamily="34" charset="0"/>
                <a:ea typeface="微软雅黑" panose="020B0503020204020204" charset="-122"/>
                <a:cs typeface="+mn-ea"/>
                <a:sym typeface="Agency FB" panose="020B0503020202020204" pitchFamily="34" charset="0"/>
              </a:rPr>
              <a:t>点击添加文本</a:t>
            </a:r>
            <a:endParaRPr lang="zh-CN" altLang="en-US" b="1">
              <a:latin typeface="Agency FB" panose="020B0503020202020204" pitchFamily="34" charset="0"/>
              <a:ea typeface="微软雅黑" panose="020B0503020204020204" charset="-122"/>
              <a:cs typeface="+mn-ea"/>
              <a:sym typeface="Agency FB" panose="020B0503020202020204" pitchFamily="34" charset="0"/>
            </a:endParaRPr>
          </a:p>
        </p:txBody>
      </p:sp>
      <p:sp>
        <p:nvSpPr>
          <p:cNvPr id="5" name="矩形 4"/>
          <p:cNvSpPr/>
          <p:nvPr/>
        </p:nvSpPr>
        <p:spPr>
          <a:xfrm>
            <a:off x="4504933" y="2885314"/>
            <a:ext cx="2382655" cy="445543"/>
          </a:xfrm>
          <a:prstGeom prst="rect">
            <a:avLst/>
          </a:prstGeom>
        </p:spPr>
        <p:txBody>
          <a:bodyPr wrap="square" lIns="75475" tIns="37737" rIns="75475" bIns="37737">
            <a:spAutoFit/>
          </a:bodyPr>
          <a:lstStyle/>
          <a:p>
            <a:pPr algn="ctr"/>
            <a:r>
              <a:rPr lang="zh-CN" altLang="en-US" dirty="0">
                <a:solidFill>
                  <a:srgbClr val="666666"/>
                </a:solidFill>
                <a:latin typeface="Agency FB" panose="020B0503020202020204" pitchFamily="34" charset="0"/>
                <a:ea typeface="微软雅黑" panose="020B0503020204020204" charset="-122"/>
                <a:cs typeface="+mn-ea"/>
                <a:sym typeface="Agency FB" panose="020B0503020202020204" pitchFamily="34" charset="0"/>
              </a:rPr>
              <a:t>点击添加标题</a:t>
            </a:r>
            <a:endParaRPr lang="zh-CN" altLang="en-US"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6" name="矩形 5"/>
          <p:cNvSpPr/>
          <p:nvPr/>
        </p:nvSpPr>
        <p:spPr>
          <a:xfrm>
            <a:off x="4600425" y="3909626"/>
            <a:ext cx="2191670" cy="445543"/>
          </a:xfrm>
          <a:prstGeom prst="rect">
            <a:avLst/>
          </a:prstGeom>
        </p:spPr>
        <p:txBody>
          <a:bodyPr wrap="square" lIns="75475" tIns="37737" rIns="75475" bIns="37737">
            <a:spAutoFit/>
          </a:bodyPr>
          <a:lstStyle/>
          <a:p>
            <a:pPr algn="ctr"/>
            <a:r>
              <a:rPr lang="zh-CN" altLang="en-US" dirty="0">
                <a:solidFill>
                  <a:srgbClr val="666666"/>
                </a:solidFill>
                <a:latin typeface="Agency FB" panose="020B0503020202020204" pitchFamily="34" charset="0"/>
                <a:ea typeface="微软雅黑" panose="020B0503020204020204" charset="-122"/>
                <a:cs typeface="+mn-ea"/>
                <a:sym typeface="Agency FB" panose="020B0503020202020204" pitchFamily="34" charset="0"/>
              </a:rPr>
              <a:t>点击添加标题</a:t>
            </a:r>
            <a:endParaRPr lang="zh-CN" altLang="en-US" dirty="0">
              <a:latin typeface="Agency FB" panose="020B0503020202020204" pitchFamily="34" charset="0"/>
              <a:ea typeface="微软雅黑" panose="020B0503020204020204" charset="-122"/>
              <a:cs typeface="+mn-ea"/>
              <a:sym typeface="Agency FB" panose="020B0503020202020204" pitchFamily="34" charset="0"/>
            </a:endParaRPr>
          </a:p>
        </p:txBody>
      </p:sp>
      <p:sp>
        <p:nvSpPr>
          <p:cNvPr id="7" name="上箭头 6"/>
          <p:cNvSpPr/>
          <p:nvPr/>
        </p:nvSpPr>
        <p:spPr>
          <a:xfrm>
            <a:off x="5226643" y="2091059"/>
            <a:ext cx="1006694" cy="739552"/>
          </a:xfrm>
          <a:prstGeom prst="upArrow">
            <a:avLst>
              <a:gd name="adj1" fmla="val 50000"/>
              <a:gd name="adj2" fmla="val 6343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5475" tIns="37737" rIns="75475" bIns="37737" rtlCol="0" anchor="ctr"/>
          <a:lstStyle/>
          <a:p>
            <a:pPr algn="ctr"/>
            <a:endParaRPr lang="zh-CN" altLang="en-US">
              <a:sym typeface="Agency FB" panose="020B0503020202020204" pitchFamily="34" charset="0"/>
            </a:endParaRPr>
          </a:p>
        </p:txBody>
      </p:sp>
      <p:sp>
        <p:nvSpPr>
          <p:cNvPr id="8" name="矩形 7"/>
          <p:cNvSpPr/>
          <p:nvPr/>
        </p:nvSpPr>
        <p:spPr>
          <a:xfrm>
            <a:off x="3826018" y="5089166"/>
            <a:ext cx="3748446" cy="356058"/>
          </a:xfrm>
          <a:prstGeom prst="rect">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b="1">
                <a:latin typeface="Agency FB" panose="020B0503020202020204" pitchFamily="34" charset="0"/>
                <a:ea typeface="微软雅黑" panose="020B0503020204020204" charset="-122"/>
                <a:cs typeface="+mn-ea"/>
                <a:sym typeface="Agency FB" panose="020B0503020202020204" pitchFamily="34" charset="0"/>
              </a:rPr>
              <a:t>点击添加文本</a:t>
            </a:r>
            <a:endParaRPr lang="zh-CN" altLang="en-US" b="1">
              <a:latin typeface="Agency FB" panose="020B0503020202020204" pitchFamily="34" charset="0"/>
              <a:ea typeface="微软雅黑" panose="020B0503020204020204" charset="-122"/>
              <a:cs typeface="+mn-ea"/>
              <a:sym typeface="Agency FB" panose="020B0503020202020204" pitchFamily="34" charset="0"/>
            </a:endParaRPr>
          </a:p>
        </p:txBody>
      </p:sp>
      <p:sp>
        <p:nvSpPr>
          <p:cNvPr id="9" name="矩形 8"/>
          <p:cNvSpPr/>
          <p:nvPr/>
        </p:nvSpPr>
        <p:spPr>
          <a:xfrm>
            <a:off x="3826018" y="1706622"/>
            <a:ext cx="3748446" cy="356058"/>
          </a:xfrm>
          <a:prstGeom prst="rect">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b="1">
                <a:latin typeface="Agency FB" panose="020B0503020202020204" pitchFamily="34" charset="0"/>
                <a:ea typeface="微软雅黑" panose="020B0503020204020204" charset="-122"/>
                <a:cs typeface="+mn-ea"/>
                <a:sym typeface="Agency FB" panose="020B0503020202020204" pitchFamily="34" charset="0"/>
              </a:rPr>
              <a:t>点击添加文本</a:t>
            </a:r>
            <a:endParaRPr lang="zh-CN" altLang="en-US" b="1">
              <a:latin typeface="Agency FB" panose="020B0503020202020204" pitchFamily="34" charset="0"/>
              <a:ea typeface="微软雅黑" panose="020B0503020204020204" charset="-122"/>
              <a:cs typeface="+mn-ea"/>
              <a:sym typeface="Agency FB" panose="020B0503020202020204" pitchFamily="34" charset="0"/>
            </a:endParaRPr>
          </a:p>
        </p:txBody>
      </p:sp>
      <p:sp>
        <p:nvSpPr>
          <p:cNvPr id="10" name="五边形 2"/>
          <p:cNvSpPr/>
          <p:nvPr/>
        </p:nvSpPr>
        <p:spPr>
          <a:xfrm>
            <a:off x="3283089" y="3620431"/>
            <a:ext cx="4893804" cy="267043"/>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5"/>
          </a:solidFill>
          <a:ln w="38100">
            <a:noFill/>
          </a:ln>
          <a:effectLst>
            <a:innerShdw blurRad="241300" dist="254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11" name="五边形 2"/>
          <p:cNvSpPr/>
          <p:nvPr/>
        </p:nvSpPr>
        <p:spPr>
          <a:xfrm flipH="1">
            <a:off x="3283089" y="3264373"/>
            <a:ext cx="4893804" cy="267043"/>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4"/>
          </a:solidFill>
          <a:ln w="38100">
            <a:noFill/>
          </a:ln>
          <a:effectLst>
            <a:innerShdw blurRad="241300" dist="254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12" name="上箭头 11"/>
          <p:cNvSpPr/>
          <p:nvPr/>
        </p:nvSpPr>
        <p:spPr>
          <a:xfrm flipV="1">
            <a:off x="5226643" y="4310428"/>
            <a:ext cx="1006694" cy="739552"/>
          </a:xfrm>
          <a:prstGeom prst="upArrow">
            <a:avLst>
              <a:gd name="adj1" fmla="val 50000"/>
              <a:gd name="adj2" fmla="val 6343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5475" tIns="37737" rIns="75475" bIns="37737" rtlCol="0" anchor="ctr"/>
          <a:lstStyle/>
          <a:p>
            <a:pPr algn="ctr"/>
            <a:endParaRPr lang="zh-CN" altLang="en-US">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right)">
                                      <p:cBhvr>
                                        <p:cTn id="21" dur="500"/>
                                        <p:tgtEl>
                                          <p:spTgt spid="11"/>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00"/>
                                        <p:tgtEl>
                                          <p:spTgt spid="12"/>
                                        </p:tgtEl>
                                      </p:cBhvr>
                                    </p:animEffect>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barn(outVertical)">
                                      <p:cBhvr>
                                        <p:cTn id="43" dur="500"/>
                                        <p:tgtEl>
                                          <p:spTgt spid="9"/>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barn(outVertical)">
                                      <p:cBhvr>
                                        <p:cTn id="46" dur="500"/>
                                        <p:tgtEl>
                                          <p:spTgt spid="8"/>
                                        </p:tgtEl>
                                      </p:cBhvr>
                                    </p:animEffect>
                                  </p:childTnLst>
                                </p:cTn>
                              </p:par>
                            </p:childTnLst>
                          </p:cTn>
                        </p:par>
                        <p:par>
                          <p:cTn id="47" fill="hold">
                            <p:stCondLst>
                              <p:cond delay="3000"/>
                            </p:stCondLst>
                            <p:childTnLst>
                              <p:par>
                                <p:cTn id="48" presetID="16" presetClass="entr" presetSubtype="37" fill="hold" grpId="0"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barn(outVertical)">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animBg="1"/>
      <p:bldP spid="8" grpId="0" animBg="1"/>
      <p:bldP spid="9" grpId="0" animBg="1"/>
      <p:bldP spid="10" grpId="0" animBg="1"/>
      <p:bldP spid="11" grpId="0"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2"/>
          <p:cNvCxnSpPr/>
          <p:nvPr/>
        </p:nvCxnSpPr>
        <p:spPr bwMode="auto">
          <a:xfrm>
            <a:off x="6225308" y="2080627"/>
            <a:ext cx="5069036" cy="0"/>
          </a:xfrm>
          <a:prstGeom prst="line">
            <a:avLst/>
          </a:prstGeom>
          <a:blipFill dpi="0" rotWithShape="0">
            <a:blip r:embed="rId1"/>
            <a:srcRect/>
            <a:tile tx="0" ty="0" sx="100000" sy="100000" flip="none" algn="tl"/>
          </a:blipFill>
          <a:ln w="25400" cap="flat" cmpd="sng" algn="ctr">
            <a:solidFill>
              <a:schemeClr val="tx1">
                <a:lumMod val="75000"/>
                <a:lumOff val="2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 name="Straight Connector 17"/>
          <p:cNvCxnSpPr/>
          <p:nvPr/>
        </p:nvCxnSpPr>
        <p:spPr bwMode="auto">
          <a:xfrm>
            <a:off x="6225308" y="3214459"/>
            <a:ext cx="5069036" cy="0"/>
          </a:xfrm>
          <a:prstGeom prst="line">
            <a:avLst/>
          </a:prstGeom>
          <a:blipFill dpi="0" rotWithShape="0">
            <a:blip r:embed="rId1"/>
            <a:srcRect/>
            <a:tile tx="0" ty="0" sx="100000" sy="100000" flip="none" algn="tl"/>
          </a:blipFill>
          <a:ln w="25400" cap="flat" cmpd="sng" algn="ctr">
            <a:solidFill>
              <a:schemeClr val="tx1">
                <a:lumMod val="75000"/>
                <a:lumOff val="2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 name="Straight Connector 18"/>
          <p:cNvCxnSpPr/>
          <p:nvPr/>
        </p:nvCxnSpPr>
        <p:spPr bwMode="auto">
          <a:xfrm>
            <a:off x="6225308" y="4358503"/>
            <a:ext cx="5069036" cy="0"/>
          </a:xfrm>
          <a:prstGeom prst="line">
            <a:avLst/>
          </a:prstGeom>
          <a:blipFill dpi="0" rotWithShape="0">
            <a:blip r:embed="rId1"/>
            <a:srcRect/>
            <a:tile tx="0" ty="0" sx="100000" sy="100000" flip="none" algn="tl"/>
          </a:blipFill>
          <a:ln w="25400" cap="flat" cmpd="sng" algn="ctr">
            <a:solidFill>
              <a:schemeClr val="tx1">
                <a:lumMod val="75000"/>
                <a:lumOff val="2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Straight Connector 19"/>
          <p:cNvCxnSpPr/>
          <p:nvPr/>
        </p:nvCxnSpPr>
        <p:spPr bwMode="auto">
          <a:xfrm>
            <a:off x="6225308" y="5504033"/>
            <a:ext cx="5069036" cy="0"/>
          </a:xfrm>
          <a:prstGeom prst="line">
            <a:avLst/>
          </a:prstGeom>
          <a:blipFill dpi="0" rotWithShape="0">
            <a:blip r:embed="rId1"/>
            <a:srcRect/>
            <a:tile tx="0" ty="0" sx="100000" sy="100000" flip="none" algn="tl"/>
          </a:blipFill>
          <a:ln w="25400" cap="flat" cmpd="sng" algn="ctr">
            <a:solidFill>
              <a:schemeClr val="tx1">
                <a:lumMod val="75000"/>
                <a:lumOff val="2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 name="Group 1"/>
          <p:cNvGrpSpPr/>
          <p:nvPr/>
        </p:nvGrpSpPr>
        <p:grpSpPr>
          <a:xfrm>
            <a:off x="5779894" y="1629700"/>
            <a:ext cx="4271098" cy="901864"/>
            <a:chOff x="11725004" y="3429000"/>
            <a:chExt cx="7972696" cy="1681940"/>
          </a:xfrm>
          <a:solidFill>
            <a:schemeClr val="accent1"/>
          </a:solidFill>
        </p:grpSpPr>
        <p:sp>
          <p:nvSpPr>
            <p:cNvPr id="7" name="Rounded Rectangle 3"/>
            <p:cNvSpPr/>
            <p:nvPr/>
          </p:nvSpPr>
          <p:spPr bwMode="auto">
            <a:xfrm>
              <a:off x="13220700" y="4095750"/>
              <a:ext cx="6477000" cy="342900"/>
            </a:xfrm>
            <a:prstGeom prst="roundRect">
              <a:avLst/>
            </a:prstGeom>
            <a:solidFill>
              <a:schemeClr val="accent1"/>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8" name="Oval 13"/>
            <p:cNvSpPr/>
            <p:nvPr/>
          </p:nvSpPr>
          <p:spPr bwMode="auto">
            <a:xfrm>
              <a:off x="11725004" y="3429000"/>
              <a:ext cx="1681940" cy="1681940"/>
            </a:xfrm>
            <a:prstGeom prst="ellipse">
              <a:avLst/>
            </a:prstGeom>
            <a:solidFill>
              <a:schemeClr val="accent1"/>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9" name="Group 4"/>
          <p:cNvGrpSpPr/>
          <p:nvPr/>
        </p:nvGrpSpPr>
        <p:grpSpPr>
          <a:xfrm>
            <a:off x="5779895" y="2763531"/>
            <a:ext cx="3597703" cy="901864"/>
            <a:chOff x="11725004" y="5543550"/>
            <a:chExt cx="6715696" cy="1681940"/>
          </a:xfrm>
          <a:solidFill>
            <a:srgbClr val="2399A5"/>
          </a:solidFill>
        </p:grpSpPr>
        <p:sp>
          <p:nvSpPr>
            <p:cNvPr id="10" name="Rounded Rectangle 20"/>
            <p:cNvSpPr/>
            <p:nvPr/>
          </p:nvSpPr>
          <p:spPr bwMode="auto">
            <a:xfrm>
              <a:off x="13220700" y="6213070"/>
              <a:ext cx="5220000" cy="342900"/>
            </a:xfrm>
            <a:prstGeom prst="roundRect">
              <a:avLst/>
            </a:prstGeom>
            <a:solidFill>
              <a:schemeClr val="accent2"/>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1" name="Oval 14"/>
            <p:cNvSpPr/>
            <p:nvPr/>
          </p:nvSpPr>
          <p:spPr bwMode="auto">
            <a:xfrm>
              <a:off x="11725004" y="5543550"/>
              <a:ext cx="1681940" cy="1681940"/>
            </a:xfrm>
            <a:prstGeom prst="ellipse">
              <a:avLst/>
            </a:prstGeom>
            <a:solidFill>
              <a:schemeClr val="accent2"/>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12" name="Group 5"/>
          <p:cNvGrpSpPr/>
          <p:nvPr/>
        </p:nvGrpSpPr>
        <p:grpSpPr>
          <a:xfrm>
            <a:off x="5779892" y="3907576"/>
            <a:ext cx="4889850" cy="901864"/>
            <a:chOff x="11725004" y="7677150"/>
            <a:chExt cx="9127696" cy="1681940"/>
          </a:xfrm>
          <a:solidFill>
            <a:srgbClr val="76913B"/>
          </a:solidFill>
        </p:grpSpPr>
        <p:sp>
          <p:nvSpPr>
            <p:cNvPr id="13" name="Rounded Rectangle 21"/>
            <p:cNvSpPr/>
            <p:nvPr/>
          </p:nvSpPr>
          <p:spPr bwMode="auto">
            <a:xfrm>
              <a:off x="13220700" y="8346670"/>
              <a:ext cx="7632000" cy="342900"/>
            </a:xfrm>
            <a:prstGeom prst="roundRect">
              <a:avLst/>
            </a:prstGeom>
            <a:solidFill>
              <a:schemeClr val="accent3"/>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4" name="Oval 15"/>
            <p:cNvSpPr/>
            <p:nvPr/>
          </p:nvSpPr>
          <p:spPr bwMode="auto">
            <a:xfrm>
              <a:off x="11725004" y="7677150"/>
              <a:ext cx="1681940" cy="1681940"/>
            </a:xfrm>
            <a:prstGeom prst="ellipse">
              <a:avLst/>
            </a:prstGeom>
            <a:solidFill>
              <a:schemeClr val="accent3"/>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15" name="Group 6"/>
          <p:cNvGrpSpPr/>
          <p:nvPr/>
        </p:nvGrpSpPr>
        <p:grpSpPr>
          <a:xfrm>
            <a:off x="5779889" y="5041403"/>
            <a:ext cx="3964134" cy="901864"/>
            <a:chOff x="11725004" y="9791700"/>
            <a:chExt cx="7399696" cy="1681940"/>
          </a:xfrm>
          <a:solidFill>
            <a:srgbClr val="FFBE3F"/>
          </a:solidFill>
        </p:grpSpPr>
        <p:sp>
          <p:nvSpPr>
            <p:cNvPr id="16" name="Rounded Rectangle 22"/>
            <p:cNvSpPr/>
            <p:nvPr/>
          </p:nvSpPr>
          <p:spPr bwMode="auto">
            <a:xfrm>
              <a:off x="13220700" y="10461220"/>
              <a:ext cx="5904000" cy="342900"/>
            </a:xfrm>
            <a:prstGeom prst="roundRect">
              <a:avLst/>
            </a:prstGeom>
            <a:solidFill>
              <a:schemeClr val="accent4"/>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7" name="Oval 16"/>
            <p:cNvSpPr/>
            <p:nvPr/>
          </p:nvSpPr>
          <p:spPr bwMode="auto">
            <a:xfrm>
              <a:off x="11725004" y="9791700"/>
              <a:ext cx="1681940" cy="1681940"/>
            </a:xfrm>
            <a:prstGeom prst="ellipse">
              <a:avLst/>
            </a:prstGeom>
            <a:solidFill>
              <a:schemeClr val="accent4"/>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18" name="Rectangle 6"/>
          <p:cNvSpPr/>
          <p:nvPr/>
        </p:nvSpPr>
        <p:spPr bwMode="auto">
          <a:xfrm>
            <a:off x="5689529" y="1911417"/>
            <a:ext cx="1081770" cy="379282"/>
          </a:xfrm>
          <a:prstGeom prst="rect">
            <a:avLst/>
          </a:prstGeom>
          <a:noFill/>
          <a:ln>
            <a:noFill/>
          </a:ln>
        </p:spPr>
        <p:txBody>
          <a:bodyPr lIns="0" tIns="0" rIns="0" bIns="0" anchor="ctr"/>
          <a:lstStyle/>
          <a:p>
            <a:pPr algn="ctr">
              <a:lnSpc>
                <a:spcPct val="140000"/>
              </a:lnSpc>
            </a:pPr>
            <a:r>
              <a:rPr lang="en-US" sz="21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78%</a:t>
            </a:r>
            <a:endParaRPr lang="en-US" sz="15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9" name="Rectangle 6"/>
          <p:cNvSpPr/>
          <p:nvPr/>
        </p:nvSpPr>
        <p:spPr bwMode="auto">
          <a:xfrm>
            <a:off x="5689529" y="3045249"/>
            <a:ext cx="1081770" cy="379282"/>
          </a:xfrm>
          <a:prstGeom prst="rect">
            <a:avLst/>
          </a:prstGeom>
          <a:no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r>
              <a:rPr lang="en-US" b="1"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58%</a:t>
            </a:r>
            <a:endParaRPr lang="en-US" b="1"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0" name="Rectangle 6"/>
          <p:cNvSpPr/>
          <p:nvPr/>
        </p:nvSpPr>
        <p:spPr bwMode="auto">
          <a:xfrm>
            <a:off x="5689529" y="4189293"/>
            <a:ext cx="1081770" cy="379282"/>
          </a:xfrm>
          <a:prstGeom prst="rect">
            <a:avLst/>
          </a:prstGeom>
          <a:noFill/>
          <a:ln>
            <a:noFill/>
          </a:ln>
        </p:spPr>
        <p:txBody>
          <a:bodyPr lIns="0" tIns="0" rIns="0" bIns="0" anchor="ctr"/>
          <a:lstStyle/>
          <a:p>
            <a:pPr algn="ctr">
              <a:lnSpc>
                <a:spcPct val="140000"/>
              </a:lnSpc>
            </a:pPr>
            <a:r>
              <a:rPr lang="en-US" sz="21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98%</a:t>
            </a:r>
            <a:endParaRPr lang="en-US" sz="15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1" name="Rectangle 6"/>
          <p:cNvSpPr/>
          <p:nvPr/>
        </p:nvSpPr>
        <p:spPr bwMode="auto">
          <a:xfrm>
            <a:off x="5689529" y="5323124"/>
            <a:ext cx="1081770" cy="379282"/>
          </a:xfrm>
          <a:prstGeom prst="rect">
            <a:avLst/>
          </a:prstGeom>
          <a:noFill/>
          <a:ln>
            <a:noFill/>
          </a:ln>
        </p:spPr>
        <p:txBody>
          <a:bodyPr lIns="0" tIns="0" rIns="0" bIns="0" anchor="ctr"/>
          <a:lstStyle/>
          <a:p>
            <a:pPr algn="ctr">
              <a:lnSpc>
                <a:spcPct val="140000"/>
              </a:lnSpc>
            </a:pPr>
            <a:r>
              <a:rPr lang="en-US" sz="21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68%</a:t>
            </a:r>
            <a:endParaRPr lang="en-US" sz="15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2" name="Rectangle 6"/>
          <p:cNvSpPr/>
          <p:nvPr/>
        </p:nvSpPr>
        <p:spPr bwMode="auto">
          <a:xfrm>
            <a:off x="886559" y="1706025"/>
            <a:ext cx="1750573" cy="379282"/>
          </a:xfrm>
          <a:prstGeom prst="rect">
            <a:avLst/>
          </a:prstGeom>
          <a:noFill/>
          <a:ln>
            <a:noFill/>
          </a:ln>
        </p:spPr>
        <p:txBody>
          <a:bodyPr lIns="0" tIns="0" rIns="0" bIns="0" anchor="ctr"/>
          <a:lstStyle/>
          <a:p>
            <a:pPr>
              <a:lnSpc>
                <a:spcPct val="140000"/>
              </a:lnSpc>
            </a:pPr>
            <a:r>
              <a:rPr lang="zh-CN" altLang="en-US" sz="21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点击更新内容</a:t>
            </a:r>
            <a:endParaRPr lang="zh-CN" altLang="en-US" sz="21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3" name="Rectangle 6"/>
          <p:cNvSpPr/>
          <p:nvPr/>
        </p:nvSpPr>
        <p:spPr bwMode="auto">
          <a:xfrm>
            <a:off x="886559" y="2893494"/>
            <a:ext cx="1750573" cy="379282"/>
          </a:xfrm>
          <a:prstGeom prst="rect">
            <a:avLst/>
          </a:prstGeom>
          <a:noFill/>
          <a:ln>
            <a:noFill/>
          </a:ln>
        </p:spPr>
        <p:txBody>
          <a:bodyPr lIns="0" tIns="0" rIns="0" bIns="0" anchor="ctr"/>
          <a:lstStyle/>
          <a:p>
            <a:pPr>
              <a:lnSpc>
                <a:spcPct val="140000"/>
              </a:lnSpc>
            </a:pPr>
            <a:r>
              <a:rPr lang="zh-CN" altLang="en-US" sz="21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点击更新内容</a:t>
            </a:r>
            <a:endParaRPr lang="zh-CN" altLang="en-US" sz="21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4" name="Rectangle 6"/>
          <p:cNvSpPr/>
          <p:nvPr/>
        </p:nvSpPr>
        <p:spPr bwMode="auto">
          <a:xfrm>
            <a:off x="886559" y="3983904"/>
            <a:ext cx="1750573" cy="379282"/>
          </a:xfrm>
          <a:prstGeom prst="rect">
            <a:avLst/>
          </a:prstGeom>
          <a:noFill/>
          <a:ln>
            <a:noFill/>
          </a:ln>
        </p:spPr>
        <p:txBody>
          <a:bodyPr lIns="0" tIns="0" rIns="0" bIns="0" anchor="ctr"/>
          <a:lstStyle/>
          <a:p>
            <a:pPr>
              <a:lnSpc>
                <a:spcPct val="140000"/>
              </a:lnSpc>
            </a:pPr>
            <a:r>
              <a:rPr lang="zh-CN" altLang="en-US" sz="21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点击更新内容</a:t>
            </a:r>
            <a:endParaRPr lang="zh-CN" altLang="en-US" sz="21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5" name="Rectangle 6"/>
          <p:cNvSpPr/>
          <p:nvPr/>
        </p:nvSpPr>
        <p:spPr bwMode="auto">
          <a:xfrm>
            <a:off x="886559" y="5171367"/>
            <a:ext cx="1750573" cy="379282"/>
          </a:xfrm>
          <a:prstGeom prst="rect">
            <a:avLst/>
          </a:prstGeom>
          <a:noFill/>
          <a:ln>
            <a:noFill/>
          </a:ln>
        </p:spPr>
        <p:txBody>
          <a:bodyPr lIns="0" tIns="0" rIns="0" bIns="0" anchor="ctr"/>
          <a:lstStyle/>
          <a:p>
            <a:pPr>
              <a:lnSpc>
                <a:spcPct val="140000"/>
              </a:lnSpc>
            </a:pPr>
            <a:r>
              <a:rPr lang="zh-CN" altLang="en-US" sz="21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点击更新内容</a:t>
            </a:r>
            <a:endParaRPr lang="zh-CN" altLang="en-US" sz="21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6" name="矩形 1"/>
          <p:cNvSpPr>
            <a:spLocks noChangeArrowheads="1"/>
          </p:cNvSpPr>
          <p:nvPr/>
        </p:nvSpPr>
        <p:spPr bwMode="auto">
          <a:xfrm>
            <a:off x="886555" y="2066205"/>
            <a:ext cx="4268520" cy="6524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4" tIns="60917" rIns="121834" bIns="60917">
            <a:spAutoFit/>
          </a:bodyPr>
          <a:lstStyle/>
          <a:p>
            <a:pPr fontAlgn="base">
              <a:lnSpc>
                <a:spcPct val="140000"/>
              </a:lnSpc>
              <a:spcBef>
                <a:spcPct val="0"/>
              </a:spcBef>
              <a:spcAft>
                <a:spcPct val="0"/>
              </a:spcAft>
            </a:pPr>
            <a:r>
              <a:rPr lang="zh-CN" altLang="en-US" sz="13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单击此处添加文本单击此处添加文本单击此处添加文本单击此处添加文本单击此处添加文本单击</a:t>
            </a:r>
            <a:endParaRPr lang="zh-CN" altLang="en-US" sz="13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7" name="矩形 1"/>
          <p:cNvSpPr>
            <a:spLocks noChangeArrowheads="1"/>
          </p:cNvSpPr>
          <p:nvPr/>
        </p:nvSpPr>
        <p:spPr bwMode="auto">
          <a:xfrm>
            <a:off x="886555" y="3213080"/>
            <a:ext cx="4268520" cy="6524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4" tIns="60917" rIns="121834" bIns="60917">
            <a:spAutoFit/>
          </a:bodyPr>
          <a:lstStyle/>
          <a:p>
            <a:pPr fontAlgn="base">
              <a:lnSpc>
                <a:spcPct val="140000"/>
              </a:lnSpc>
              <a:spcBef>
                <a:spcPct val="0"/>
              </a:spcBef>
              <a:spcAft>
                <a:spcPct val="0"/>
              </a:spcAft>
            </a:pPr>
            <a:r>
              <a:rPr lang="zh-CN" altLang="en-US" sz="13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单击此处添加文本单击此处添加文本单击此处添加文本单击此处添加文本单击此处添加文本单击</a:t>
            </a:r>
            <a:endParaRPr lang="zh-CN" altLang="en-US" sz="13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8" name="矩形 1"/>
          <p:cNvSpPr>
            <a:spLocks noChangeArrowheads="1"/>
          </p:cNvSpPr>
          <p:nvPr/>
        </p:nvSpPr>
        <p:spPr bwMode="auto">
          <a:xfrm>
            <a:off x="886555" y="4327622"/>
            <a:ext cx="4268520" cy="6524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4" tIns="60917" rIns="121834" bIns="60917">
            <a:spAutoFit/>
          </a:bodyPr>
          <a:lstStyle/>
          <a:p>
            <a:pPr fontAlgn="base">
              <a:lnSpc>
                <a:spcPct val="140000"/>
              </a:lnSpc>
              <a:spcBef>
                <a:spcPct val="0"/>
              </a:spcBef>
              <a:spcAft>
                <a:spcPct val="0"/>
              </a:spcAft>
            </a:pPr>
            <a:r>
              <a:rPr lang="zh-CN" altLang="en-US" sz="13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单击此处添加文本单击此处添加文本单击此处添加文本单击此处添加文本单击此处添加文本单击</a:t>
            </a:r>
            <a:endParaRPr lang="zh-CN" altLang="en-US" sz="13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9" name="矩形 1"/>
          <p:cNvSpPr>
            <a:spLocks noChangeArrowheads="1"/>
          </p:cNvSpPr>
          <p:nvPr/>
        </p:nvSpPr>
        <p:spPr bwMode="auto">
          <a:xfrm>
            <a:off x="886555" y="5512765"/>
            <a:ext cx="4268520" cy="6524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4" tIns="60917" rIns="121834" bIns="60917">
            <a:spAutoFit/>
          </a:bodyPr>
          <a:lstStyle/>
          <a:p>
            <a:pPr fontAlgn="base">
              <a:lnSpc>
                <a:spcPct val="140000"/>
              </a:lnSpc>
              <a:spcBef>
                <a:spcPct val="0"/>
              </a:spcBef>
              <a:spcAft>
                <a:spcPct val="0"/>
              </a:spcAft>
            </a:pPr>
            <a:r>
              <a:rPr lang="zh-CN" altLang="en-US" sz="13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rPr>
              <a:t>单击此处添加文本单击此处添加文本单击此处添加文本单击此处添加文本单击此处添加文本单击</a:t>
            </a:r>
            <a:endParaRPr lang="zh-CN" altLang="en-US" sz="1300" dirty="0">
              <a:solidFill>
                <a:schemeClr val="bg1">
                  <a:lumMod val="50000"/>
                </a:schemeClr>
              </a:solidFill>
              <a:latin typeface="Agency FB" panose="020B0503020202020204" pitchFamily="34" charset="0"/>
              <a:ea typeface="微软雅黑" panose="020B0503020204020204" charset="-122"/>
              <a:cs typeface="+mn-ea"/>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2"/>
                                        </p:tgtEl>
                                        <p:attrNameLst>
                                          <p:attrName>ppt_y</p:attrName>
                                        </p:attrNameLst>
                                      </p:cBhvr>
                                      <p:tavLst>
                                        <p:tav tm="0">
                                          <p:val>
                                            <p:strVal val="#ppt_y"/>
                                          </p:val>
                                        </p:tav>
                                        <p:tav tm="100000">
                                          <p:val>
                                            <p:strVal val="#ppt_y"/>
                                          </p:val>
                                        </p:tav>
                                      </p:tavLst>
                                    </p:anim>
                                    <p:anim calcmode="lin" valueType="num">
                                      <p:cBhvr>
                                        <p:cTn id="9"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2"/>
                                        </p:tgtEl>
                                      </p:cBhvr>
                                    </p:animEffect>
                                  </p:childTnLst>
                                </p:cTn>
                              </p:par>
                            </p:childTnLst>
                          </p:cTn>
                        </p:par>
                        <p:par>
                          <p:cTn id="12" fill="hold">
                            <p:stCondLst>
                              <p:cond delay="75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26"/>
                                        </p:tgtEl>
                                        <p:attrNameLst>
                                          <p:attrName>style.visibility</p:attrName>
                                        </p:attrNameLst>
                                      </p:cBhvr>
                                      <p:to>
                                        <p:strVal val="visible"/>
                                      </p:to>
                                    </p:set>
                                    <p:anim by="(-#ppt_w*2)" calcmode="lin" valueType="num">
                                      <p:cBhvr rctx="PPT">
                                        <p:cTn id="15" dur="50" autoRev="1" fill="hold">
                                          <p:stCondLst>
                                            <p:cond delay="0"/>
                                          </p:stCondLst>
                                        </p:cTn>
                                        <p:tgtEl>
                                          <p:spTgt spid="26"/>
                                        </p:tgtEl>
                                        <p:attrNameLst>
                                          <p:attrName>ppt_w</p:attrName>
                                        </p:attrNameLst>
                                      </p:cBhvr>
                                    </p:anim>
                                    <p:anim by="(#ppt_w*0.50)" calcmode="lin" valueType="num">
                                      <p:cBhvr>
                                        <p:cTn id="16" dur="50" decel="50000" autoRev="1" fill="hold">
                                          <p:stCondLst>
                                            <p:cond delay="0"/>
                                          </p:stCondLst>
                                        </p:cTn>
                                        <p:tgtEl>
                                          <p:spTgt spid="26"/>
                                        </p:tgtEl>
                                        <p:attrNameLst>
                                          <p:attrName>ppt_x</p:attrName>
                                        </p:attrNameLst>
                                      </p:cBhvr>
                                    </p:anim>
                                    <p:anim from="(-#ppt_h/2)" to="(#ppt_y)" calcmode="lin" valueType="num">
                                      <p:cBhvr>
                                        <p:cTn id="17" dur="100" fill="hold">
                                          <p:stCondLst>
                                            <p:cond delay="0"/>
                                          </p:stCondLst>
                                        </p:cTn>
                                        <p:tgtEl>
                                          <p:spTgt spid="26"/>
                                        </p:tgtEl>
                                        <p:attrNameLst>
                                          <p:attrName>ppt_y</p:attrName>
                                        </p:attrNameLst>
                                      </p:cBhvr>
                                    </p:anim>
                                    <p:animRot by="21600000">
                                      <p:cBhvr>
                                        <p:cTn id="18" dur="100" fill="hold">
                                          <p:stCondLst>
                                            <p:cond delay="0"/>
                                          </p:stCondLst>
                                        </p:cTn>
                                        <p:tgtEl>
                                          <p:spTgt spid="26"/>
                                        </p:tgtEl>
                                        <p:attrNameLst>
                                          <p:attrName>r</p:attrName>
                                        </p:attrNameLst>
                                      </p:cBhvr>
                                    </p:animRot>
                                  </p:childTnLst>
                                </p:cTn>
                              </p:par>
                            </p:childTnLst>
                          </p:cTn>
                        </p:par>
                        <p:par>
                          <p:cTn id="19" fill="hold">
                            <p:stCondLst>
                              <p:cond delay="1259"/>
                            </p:stCondLst>
                            <p:childTnLst>
                              <p:par>
                                <p:cTn id="20" presetID="2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par>
                          <p:cTn id="23" fill="hold">
                            <p:stCondLst>
                              <p:cond delay="1759"/>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par>
                                <p:cTn id="27" presetID="41" presetClass="entr" presetSubtype="0" fill="hold" grpId="0" nodeType="withEffect">
                                  <p:stCondLst>
                                    <p:cond delay="0"/>
                                  </p:stCondLst>
                                  <p:iterate type="lt">
                                    <p:tmPct val="10000"/>
                                  </p:iterate>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23"/>
                                        </p:tgtEl>
                                        <p:attrNameLst>
                                          <p:attrName>ppt_y</p:attrName>
                                        </p:attrNameLst>
                                      </p:cBhvr>
                                      <p:tavLst>
                                        <p:tav tm="0">
                                          <p:val>
                                            <p:strVal val="#ppt_y"/>
                                          </p:val>
                                        </p:tav>
                                        <p:tav tm="100000">
                                          <p:val>
                                            <p:strVal val="#ppt_y"/>
                                          </p:val>
                                        </p:tav>
                                      </p:tavLst>
                                    </p:anim>
                                    <p:anim calcmode="lin" valueType="num">
                                      <p:cBhvr>
                                        <p:cTn id="31"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23"/>
                                        </p:tgtEl>
                                      </p:cBhvr>
                                    </p:animEffect>
                                  </p:childTnLst>
                                </p:cTn>
                              </p:par>
                            </p:childTnLst>
                          </p:cTn>
                        </p:par>
                        <p:par>
                          <p:cTn id="34" fill="hold">
                            <p:stCondLst>
                              <p:cond delay="2509"/>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27"/>
                                        </p:tgtEl>
                                        <p:attrNameLst>
                                          <p:attrName>style.visibility</p:attrName>
                                        </p:attrNameLst>
                                      </p:cBhvr>
                                      <p:to>
                                        <p:strVal val="visible"/>
                                      </p:to>
                                    </p:set>
                                    <p:anim by="(-#ppt_w*2)" calcmode="lin" valueType="num">
                                      <p:cBhvr rctx="PPT">
                                        <p:cTn id="37" dur="50" autoRev="1" fill="hold">
                                          <p:stCondLst>
                                            <p:cond delay="0"/>
                                          </p:stCondLst>
                                        </p:cTn>
                                        <p:tgtEl>
                                          <p:spTgt spid="27"/>
                                        </p:tgtEl>
                                        <p:attrNameLst>
                                          <p:attrName>ppt_w</p:attrName>
                                        </p:attrNameLst>
                                      </p:cBhvr>
                                    </p:anim>
                                    <p:anim by="(#ppt_w*0.50)" calcmode="lin" valueType="num">
                                      <p:cBhvr>
                                        <p:cTn id="38" dur="50" decel="50000" autoRev="1" fill="hold">
                                          <p:stCondLst>
                                            <p:cond delay="0"/>
                                          </p:stCondLst>
                                        </p:cTn>
                                        <p:tgtEl>
                                          <p:spTgt spid="27"/>
                                        </p:tgtEl>
                                        <p:attrNameLst>
                                          <p:attrName>ppt_x</p:attrName>
                                        </p:attrNameLst>
                                      </p:cBhvr>
                                    </p:anim>
                                    <p:anim from="(-#ppt_h/2)" to="(#ppt_y)" calcmode="lin" valueType="num">
                                      <p:cBhvr>
                                        <p:cTn id="39" dur="100" fill="hold">
                                          <p:stCondLst>
                                            <p:cond delay="0"/>
                                          </p:stCondLst>
                                        </p:cTn>
                                        <p:tgtEl>
                                          <p:spTgt spid="27"/>
                                        </p:tgtEl>
                                        <p:attrNameLst>
                                          <p:attrName>ppt_y</p:attrName>
                                        </p:attrNameLst>
                                      </p:cBhvr>
                                    </p:anim>
                                    <p:animRot by="21600000">
                                      <p:cBhvr>
                                        <p:cTn id="40" dur="100" fill="hold">
                                          <p:stCondLst>
                                            <p:cond delay="0"/>
                                          </p:stCondLst>
                                        </p:cTn>
                                        <p:tgtEl>
                                          <p:spTgt spid="27"/>
                                        </p:tgtEl>
                                        <p:attrNameLst>
                                          <p:attrName>r</p:attrName>
                                        </p:attrNameLst>
                                      </p:cBhvr>
                                    </p:animRot>
                                  </p:childTnLst>
                                </p:cTn>
                              </p:par>
                            </p:childTnLst>
                          </p:cTn>
                        </p:par>
                        <p:par>
                          <p:cTn id="41" fill="hold">
                            <p:stCondLst>
                              <p:cond delay="3019"/>
                            </p:stCondLst>
                            <p:childTnLst>
                              <p:par>
                                <p:cTn id="42" presetID="22" presetClass="entr" presetSubtype="8"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left)">
                                      <p:cBhvr>
                                        <p:cTn id="44" dur="500"/>
                                        <p:tgtEl>
                                          <p:spTgt spid="3"/>
                                        </p:tgtEl>
                                      </p:cBhvr>
                                    </p:animEffect>
                                  </p:childTnLst>
                                </p:cTn>
                              </p:par>
                            </p:childTnLst>
                          </p:cTn>
                        </p:par>
                        <p:par>
                          <p:cTn id="45" fill="hold">
                            <p:stCondLst>
                              <p:cond delay="3519"/>
                            </p:stCondLst>
                            <p:childTnLst>
                              <p:par>
                                <p:cTn id="46" presetID="22" presetClass="entr" presetSubtype="8"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par>
                                <p:cTn id="49" presetID="41" presetClass="entr" presetSubtype="0" fill="hold" grpId="0" nodeType="withEffect">
                                  <p:stCondLst>
                                    <p:cond delay="0"/>
                                  </p:stCondLst>
                                  <p:iterate type="lt">
                                    <p:tmPct val="10000"/>
                                  </p:iterate>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24"/>
                                        </p:tgtEl>
                                        <p:attrNameLst>
                                          <p:attrName>ppt_y</p:attrName>
                                        </p:attrNameLst>
                                      </p:cBhvr>
                                      <p:tavLst>
                                        <p:tav tm="0">
                                          <p:val>
                                            <p:strVal val="#ppt_y"/>
                                          </p:val>
                                        </p:tav>
                                        <p:tav tm="100000">
                                          <p:val>
                                            <p:strVal val="#ppt_y"/>
                                          </p:val>
                                        </p:tav>
                                      </p:tavLst>
                                    </p:anim>
                                    <p:anim calcmode="lin" valueType="num">
                                      <p:cBhvr>
                                        <p:cTn id="53"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24"/>
                                        </p:tgtEl>
                                      </p:cBhvr>
                                    </p:animEffect>
                                  </p:childTnLst>
                                </p:cTn>
                              </p:par>
                            </p:childTnLst>
                          </p:cTn>
                        </p:par>
                        <p:par>
                          <p:cTn id="56" fill="hold">
                            <p:stCondLst>
                              <p:cond delay="4269"/>
                            </p:stCondLst>
                            <p:childTnLst>
                              <p:par>
                                <p:cTn id="57" presetID="56" presetClass="entr" presetSubtype="0" fill="hold" grpId="0" nodeType="afterEffect">
                                  <p:stCondLst>
                                    <p:cond delay="0"/>
                                  </p:stCondLst>
                                  <p:iterate type="lt">
                                    <p:tmPct val="10000"/>
                                  </p:iterate>
                                  <p:childTnLst>
                                    <p:set>
                                      <p:cBhvr>
                                        <p:cTn id="58" dur="1" fill="hold">
                                          <p:stCondLst>
                                            <p:cond delay="0"/>
                                          </p:stCondLst>
                                        </p:cTn>
                                        <p:tgtEl>
                                          <p:spTgt spid="28"/>
                                        </p:tgtEl>
                                        <p:attrNameLst>
                                          <p:attrName>style.visibility</p:attrName>
                                        </p:attrNameLst>
                                      </p:cBhvr>
                                      <p:to>
                                        <p:strVal val="visible"/>
                                      </p:to>
                                    </p:set>
                                    <p:anim by="(-#ppt_w*2)" calcmode="lin" valueType="num">
                                      <p:cBhvr rctx="PPT">
                                        <p:cTn id="59" dur="50" autoRev="1" fill="hold">
                                          <p:stCondLst>
                                            <p:cond delay="0"/>
                                          </p:stCondLst>
                                        </p:cTn>
                                        <p:tgtEl>
                                          <p:spTgt spid="28"/>
                                        </p:tgtEl>
                                        <p:attrNameLst>
                                          <p:attrName>ppt_w</p:attrName>
                                        </p:attrNameLst>
                                      </p:cBhvr>
                                    </p:anim>
                                    <p:anim by="(#ppt_w*0.50)" calcmode="lin" valueType="num">
                                      <p:cBhvr>
                                        <p:cTn id="60" dur="50" decel="50000" autoRev="1" fill="hold">
                                          <p:stCondLst>
                                            <p:cond delay="0"/>
                                          </p:stCondLst>
                                        </p:cTn>
                                        <p:tgtEl>
                                          <p:spTgt spid="28"/>
                                        </p:tgtEl>
                                        <p:attrNameLst>
                                          <p:attrName>ppt_x</p:attrName>
                                        </p:attrNameLst>
                                      </p:cBhvr>
                                    </p:anim>
                                    <p:anim from="(-#ppt_h/2)" to="(#ppt_y)" calcmode="lin" valueType="num">
                                      <p:cBhvr>
                                        <p:cTn id="61" dur="100" fill="hold">
                                          <p:stCondLst>
                                            <p:cond delay="0"/>
                                          </p:stCondLst>
                                        </p:cTn>
                                        <p:tgtEl>
                                          <p:spTgt spid="28"/>
                                        </p:tgtEl>
                                        <p:attrNameLst>
                                          <p:attrName>ppt_y</p:attrName>
                                        </p:attrNameLst>
                                      </p:cBhvr>
                                    </p:anim>
                                    <p:animRot by="21600000">
                                      <p:cBhvr>
                                        <p:cTn id="62" dur="100" fill="hold">
                                          <p:stCondLst>
                                            <p:cond delay="0"/>
                                          </p:stCondLst>
                                        </p:cTn>
                                        <p:tgtEl>
                                          <p:spTgt spid="28"/>
                                        </p:tgtEl>
                                        <p:attrNameLst>
                                          <p:attrName>r</p:attrName>
                                        </p:attrNameLst>
                                      </p:cBhvr>
                                    </p:animRot>
                                  </p:childTnLst>
                                </p:cTn>
                              </p:par>
                            </p:childTnLst>
                          </p:cTn>
                        </p:par>
                        <p:par>
                          <p:cTn id="63" fill="hold">
                            <p:stCondLst>
                              <p:cond delay="4779"/>
                            </p:stCondLst>
                            <p:childTnLst>
                              <p:par>
                                <p:cTn id="64" presetID="22" presetClass="entr" presetSubtype="8" fill="hold"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wipe(left)">
                                      <p:cBhvr>
                                        <p:cTn id="66" dur="500"/>
                                        <p:tgtEl>
                                          <p:spTgt spid="4"/>
                                        </p:tgtEl>
                                      </p:cBhvr>
                                    </p:animEffect>
                                  </p:childTnLst>
                                </p:cTn>
                              </p:par>
                            </p:childTnLst>
                          </p:cTn>
                        </p:par>
                        <p:par>
                          <p:cTn id="67" fill="hold">
                            <p:stCondLst>
                              <p:cond delay="5279"/>
                            </p:stCondLst>
                            <p:childTnLst>
                              <p:par>
                                <p:cTn id="68" presetID="22" presetClass="entr" presetSubtype="8"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ipe(left)">
                                      <p:cBhvr>
                                        <p:cTn id="70" dur="500"/>
                                        <p:tgtEl>
                                          <p:spTgt spid="12"/>
                                        </p:tgtEl>
                                      </p:cBhvr>
                                    </p:animEffect>
                                  </p:childTnLst>
                                </p:cTn>
                              </p:par>
                              <p:par>
                                <p:cTn id="71" presetID="41" presetClass="entr" presetSubtype="0" fill="hold" grpId="0" nodeType="withEffect">
                                  <p:stCondLst>
                                    <p:cond delay="0"/>
                                  </p:stCondLst>
                                  <p:iterate type="lt">
                                    <p:tmPct val="10000"/>
                                  </p:iterate>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25"/>
                                        </p:tgtEl>
                                        <p:attrNameLst>
                                          <p:attrName>ppt_y</p:attrName>
                                        </p:attrNameLst>
                                      </p:cBhvr>
                                      <p:tavLst>
                                        <p:tav tm="0">
                                          <p:val>
                                            <p:strVal val="#ppt_y"/>
                                          </p:val>
                                        </p:tav>
                                        <p:tav tm="100000">
                                          <p:val>
                                            <p:strVal val="#ppt_y"/>
                                          </p:val>
                                        </p:tav>
                                      </p:tavLst>
                                    </p:anim>
                                    <p:anim calcmode="lin" valueType="num">
                                      <p:cBhvr>
                                        <p:cTn id="75"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25"/>
                                        </p:tgtEl>
                                      </p:cBhvr>
                                    </p:animEffect>
                                  </p:childTnLst>
                                </p:cTn>
                              </p:par>
                            </p:childTnLst>
                          </p:cTn>
                        </p:par>
                        <p:par>
                          <p:cTn id="78" fill="hold">
                            <p:stCondLst>
                              <p:cond delay="6029"/>
                            </p:stCondLst>
                            <p:childTnLst>
                              <p:par>
                                <p:cTn id="79" presetID="56" presetClass="entr" presetSubtype="0" fill="hold" grpId="0" nodeType="afterEffect">
                                  <p:stCondLst>
                                    <p:cond delay="0"/>
                                  </p:stCondLst>
                                  <p:iterate type="lt">
                                    <p:tmPct val="10000"/>
                                  </p:iterate>
                                  <p:childTnLst>
                                    <p:set>
                                      <p:cBhvr>
                                        <p:cTn id="80" dur="1" fill="hold">
                                          <p:stCondLst>
                                            <p:cond delay="0"/>
                                          </p:stCondLst>
                                        </p:cTn>
                                        <p:tgtEl>
                                          <p:spTgt spid="29"/>
                                        </p:tgtEl>
                                        <p:attrNameLst>
                                          <p:attrName>style.visibility</p:attrName>
                                        </p:attrNameLst>
                                      </p:cBhvr>
                                      <p:to>
                                        <p:strVal val="visible"/>
                                      </p:to>
                                    </p:set>
                                    <p:anim by="(-#ppt_w*2)" calcmode="lin" valueType="num">
                                      <p:cBhvr rctx="PPT">
                                        <p:cTn id="81" dur="50" autoRev="1" fill="hold">
                                          <p:stCondLst>
                                            <p:cond delay="0"/>
                                          </p:stCondLst>
                                        </p:cTn>
                                        <p:tgtEl>
                                          <p:spTgt spid="29"/>
                                        </p:tgtEl>
                                        <p:attrNameLst>
                                          <p:attrName>ppt_w</p:attrName>
                                        </p:attrNameLst>
                                      </p:cBhvr>
                                    </p:anim>
                                    <p:anim by="(#ppt_w*0.50)" calcmode="lin" valueType="num">
                                      <p:cBhvr>
                                        <p:cTn id="82" dur="50" decel="50000" autoRev="1" fill="hold">
                                          <p:stCondLst>
                                            <p:cond delay="0"/>
                                          </p:stCondLst>
                                        </p:cTn>
                                        <p:tgtEl>
                                          <p:spTgt spid="29"/>
                                        </p:tgtEl>
                                        <p:attrNameLst>
                                          <p:attrName>ppt_x</p:attrName>
                                        </p:attrNameLst>
                                      </p:cBhvr>
                                    </p:anim>
                                    <p:anim from="(-#ppt_h/2)" to="(#ppt_y)" calcmode="lin" valueType="num">
                                      <p:cBhvr>
                                        <p:cTn id="83" dur="100" fill="hold">
                                          <p:stCondLst>
                                            <p:cond delay="0"/>
                                          </p:stCondLst>
                                        </p:cTn>
                                        <p:tgtEl>
                                          <p:spTgt spid="29"/>
                                        </p:tgtEl>
                                        <p:attrNameLst>
                                          <p:attrName>ppt_y</p:attrName>
                                        </p:attrNameLst>
                                      </p:cBhvr>
                                    </p:anim>
                                    <p:animRot by="21600000">
                                      <p:cBhvr>
                                        <p:cTn id="84" dur="100" fill="hold">
                                          <p:stCondLst>
                                            <p:cond delay="0"/>
                                          </p:stCondLst>
                                        </p:cTn>
                                        <p:tgtEl>
                                          <p:spTgt spid="29"/>
                                        </p:tgtEl>
                                        <p:attrNameLst>
                                          <p:attrName>r</p:attrName>
                                        </p:attrNameLst>
                                      </p:cBhvr>
                                    </p:animRot>
                                  </p:childTnLst>
                                </p:cTn>
                              </p:par>
                            </p:childTnLst>
                          </p:cTn>
                        </p:par>
                        <p:par>
                          <p:cTn id="85" fill="hold">
                            <p:stCondLst>
                              <p:cond delay="6539"/>
                            </p:stCondLst>
                            <p:childTnLst>
                              <p:par>
                                <p:cTn id="86" presetID="22" presetClass="entr" presetSubtype="8" fill="hold" nodeType="after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wipe(left)">
                                      <p:cBhvr>
                                        <p:cTn id="88" dur="500"/>
                                        <p:tgtEl>
                                          <p:spTgt spid="15"/>
                                        </p:tgtEl>
                                      </p:cBhvr>
                                    </p:animEffect>
                                  </p:childTnLst>
                                </p:cTn>
                              </p:par>
                            </p:childTnLst>
                          </p:cTn>
                        </p:par>
                        <p:par>
                          <p:cTn id="89" fill="hold">
                            <p:stCondLst>
                              <p:cond delay="7039"/>
                            </p:stCondLst>
                            <p:childTnLst>
                              <p:par>
                                <p:cTn id="90" presetID="22" presetClass="entr" presetSubtype="8" fill="hold" nodeType="afterEffect">
                                  <p:stCondLst>
                                    <p:cond delay="0"/>
                                  </p:stCondLst>
                                  <p:childTnLst>
                                    <p:set>
                                      <p:cBhvr>
                                        <p:cTn id="91" dur="1" fill="hold">
                                          <p:stCondLst>
                                            <p:cond delay="0"/>
                                          </p:stCondLst>
                                        </p:cTn>
                                        <p:tgtEl>
                                          <p:spTgt spid="5"/>
                                        </p:tgtEl>
                                        <p:attrNameLst>
                                          <p:attrName>style.visibility</p:attrName>
                                        </p:attrNameLst>
                                      </p:cBhvr>
                                      <p:to>
                                        <p:strVal val="visible"/>
                                      </p:to>
                                    </p:set>
                                    <p:animEffect transition="in" filter="wipe(left)">
                                      <p:cBhvr>
                                        <p:cTn id="9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228470" y="2342557"/>
            <a:ext cx="6109365" cy="1213281"/>
          </a:xfrm>
          <a:prstGeom prst="rect">
            <a:avLst/>
          </a:prstGeom>
          <a:noFill/>
        </p:spPr>
        <p:txBody>
          <a:bodyPr wrap="none" rtlCol="0" anchor="ctr">
            <a:spAutoFit/>
          </a:bodyPr>
          <a:lstStyle/>
          <a:p>
            <a:pPr>
              <a:lnSpc>
                <a:spcPct val="120000"/>
              </a:lnSpc>
            </a:pPr>
            <a:r>
              <a:rPr lang="zh-CN" altLang="en-US" sz="6600" dirty="0">
                <a:solidFill>
                  <a:schemeClr val="bg1"/>
                </a:solidFill>
                <a:latin typeface="汉仪菱心体简" panose="02010400000101010101" pitchFamily="2" charset="-122"/>
                <a:ea typeface="汉仪菱心体简" panose="02010400000101010101" pitchFamily="2" charset="-122"/>
              </a:rPr>
              <a:t>感谢您的观看！</a:t>
            </a:r>
            <a:endParaRPr lang="zh-CN" altLang="en-US" sz="6600" dirty="0">
              <a:solidFill>
                <a:schemeClr val="bg1"/>
              </a:solidFill>
              <a:latin typeface="汉仪菱心体简" panose="02010400000101010101" pitchFamily="2" charset="-122"/>
              <a:ea typeface="汉仪菱心体简" panose="02010400000101010101" pitchFamily="2" charset="-122"/>
            </a:endParaRPr>
          </a:p>
        </p:txBody>
      </p:sp>
      <p:sp>
        <p:nvSpPr>
          <p:cNvPr id="5" name="文本框 4"/>
          <p:cNvSpPr txBox="1"/>
          <p:nvPr/>
        </p:nvSpPr>
        <p:spPr>
          <a:xfrm>
            <a:off x="3079097" y="3521553"/>
            <a:ext cx="5724644" cy="396134"/>
          </a:xfrm>
          <a:prstGeom prst="rect">
            <a:avLst/>
          </a:prstGeom>
          <a:noFill/>
        </p:spPr>
        <p:txBody>
          <a:bodyPr wrap="none" rtlCol="0" anchor="ctr">
            <a:spAutoFit/>
          </a:bodyPr>
          <a:lstStyle/>
          <a:p>
            <a:pPr>
              <a:lnSpc>
                <a:spcPct val="120000"/>
              </a:lnSpc>
            </a:pPr>
            <a:r>
              <a:rPr lang="en-US" altLang="zh-CN" dirty="0">
                <a:solidFill>
                  <a:schemeClr val="bg1"/>
                </a:solidFill>
              </a:rPr>
              <a:t>【</a:t>
            </a:r>
            <a:r>
              <a:rPr lang="zh-CN" altLang="en-US" dirty="0">
                <a:solidFill>
                  <a:schemeClr val="bg1"/>
                </a:solidFill>
              </a:rPr>
              <a:t>汇报总结</a:t>
            </a:r>
            <a:r>
              <a:rPr lang="en-US" altLang="zh-CN" dirty="0">
                <a:solidFill>
                  <a:schemeClr val="bg1"/>
                </a:solidFill>
              </a:rPr>
              <a:t>】【</a:t>
            </a:r>
            <a:r>
              <a:rPr lang="zh-CN" altLang="en-US" dirty="0">
                <a:solidFill>
                  <a:schemeClr val="bg1"/>
                </a:solidFill>
              </a:rPr>
              <a:t>企业年会</a:t>
            </a:r>
            <a:r>
              <a:rPr lang="en-US" altLang="zh-CN" dirty="0">
                <a:solidFill>
                  <a:schemeClr val="bg1"/>
                </a:solidFill>
              </a:rPr>
              <a:t>】【</a:t>
            </a:r>
            <a:r>
              <a:rPr lang="zh-CN" altLang="en-US" dirty="0">
                <a:solidFill>
                  <a:schemeClr val="bg1"/>
                </a:solidFill>
              </a:rPr>
              <a:t>年终策划</a:t>
            </a:r>
            <a:r>
              <a:rPr lang="en-US" altLang="zh-CN" dirty="0">
                <a:solidFill>
                  <a:schemeClr val="bg1"/>
                </a:solidFill>
              </a:rPr>
              <a:t>】【</a:t>
            </a:r>
            <a:r>
              <a:rPr lang="zh-CN" altLang="en-US" dirty="0">
                <a:solidFill>
                  <a:schemeClr val="bg1"/>
                </a:solidFill>
              </a:rPr>
              <a:t>新春快乐</a:t>
            </a:r>
            <a:r>
              <a:rPr lang="en-US" altLang="zh-CN" dirty="0">
                <a:solidFill>
                  <a:schemeClr val="bg1"/>
                </a:solidFill>
              </a:rPr>
              <a:t>】</a:t>
            </a:r>
            <a:endParaRPr lang="zh-CN" altLang="en-US" dirty="0">
              <a:solidFill>
                <a:schemeClr val="bg1"/>
              </a:solidFill>
            </a:endParaRPr>
          </a:p>
        </p:txBody>
      </p:sp>
      <p:sp>
        <p:nvSpPr>
          <p:cNvPr id="6" name="矩形 5"/>
          <p:cNvSpPr/>
          <p:nvPr/>
        </p:nvSpPr>
        <p:spPr>
          <a:xfrm>
            <a:off x="2315835" y="3908802"/>
            <a:ext cx="7342159" cy="523220"/>
          </a:xfrm>
          <a:prstGeom prst="rect">
            <a:avLst/>
          </a:prstGeom>
        </p:spPr>
        <p:txBody>
          <a:bodyPr wrap="square">
            <a:spAutoFit/>
          </a:bodyPr>
          <a:lstStyle/>
          <a:p>
            <a:pPr algn="ctr"/>
            <a:r>
              <a:rPr lang="zh-CN" altLang="en-US" sz="1400" dirty="0">
                <a:solidFill>
                  <a:schemeClr val="bg1"/>
                </a:solidFill>
              </a:rPr>
              <a:t>Lorem ipsum dolor sit amet, consectetuer adipiscing elit.Aenean commodo ligula eget dolor. Aenean massa. natoque penatibus et magnis dis parturient montes, Donec quam felis, </a:t>
            </a:r>
            <a:endParaRPr lang="zh-CN" altLang="en-US" sz="1400" dirty="0">
              <a:solidFill>
                <a:schemeClr val="bg1"/>
              </a:solidFill>
            </a:endParaRPr>
          </a:p>
        </p:txBody>
      </p:sp>
      <p:sp>
        <p:nvSpPr>
          <p:cNvPr id="7" name="文本框 6"/>
          <p:cNvSpPr txBox="1"/>
          <p:nvPr/>
        </p:nvSpPr>
        <p:spPr>
          <a:xfrm>
            <a:off x="4227539" y="4421462"/>
            <a:ext cx="3472180" cy="423545"/>
          </a:xfrm>
          <a:prstGeom prst="rect">
            <a:avLst/>
          </a:prstGeom>
          <a:noFill/>
        </p:spPr>
        <p:txBody>
          <a:bodyPr wrap="none" rtlCol="0" anchor="ctr">
            <a:spAutoFit/>
          </a:bodyPr>
          <a:lstStyle/>
          <a:p>
            <a:pPr>
              <a:lnSpc>
                <a:spcPct val="120000"/>
              </a:lnSpc>
            </a:pPr>
            <a:r>
              <a:rPr lang="zh-CN" altLang="en-US" dirty="0">
                <a:solidFill>
                  <a:schemeClr val="bg1"/>
                </a:solidFill>
              </a:rPr>
              <a:t>部门： </a:t>
            </a:r>
            <a:r>
              <a:rPr lang="en-US" dirty="0">
                <a:solidFill>
                  <a:schemeClr val="bg1"/>
                </a:solidFill>
              </a:rPr>
              <a:t>XXX</a:t>
            </a:r>
            <a:r>
              <a:rPr lang="zh-CN" altLang="en-US" dirty="0">
                <a:solidFill>
                  <a:schemeClr val="bg1"/>
                </a:solidFill>
              </a:rPr>
              <a:t>    日期：</a:t>
            </a:r>
            <a:r>
              <a:rPr lang="en-US" altLang="zh-CN" dirty="0">
                <a:solidFill>
                  <a:schemeClr val="bg1"/>
                </a:solidFill>
              </a:rPr>
              <a:t>2017/12/30</a:t>
            </a:r>
            <a:endParaRPr lang="zh-CN" altLang="en-US" dirty="0">
              <a:solidFill>
                <a:schemeClr val="bg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Click="0" advTm="5000">
        <p15:prstTrans prst="curtains"/>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981734"/>
      </a:accent1>
      <a:accent2>
        <a:srgbClr val="C30F2A"/>
      </a:accent2>
      <a:accent3>
        <a:srgbClr val="B4A78C"/>
      </a:accent3>
      <a:accent4>
        <a:srgbClr val="981734"/>
      </a:accent4>
      <a:accent5>
        <a:srgbClr val="C30F2A"/>
      </a:accent5>
      <a:accent6>
        <a:srgbClr val="B4A78C"/>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0</TotalTime>
  <Words>3101</Words>
  <Application>WPS 演示</Application>
  <PresentationFormat>宽屏</PresentationFormat>
  <Paragraphs>375</Paragraphs>
  <Slides>24</Slides>
  <Notes>25</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24</vt:i4>
      </vt:variant>
    </vt:vector>
  </HeadingPairs>
  <TitlesOfParts>
    <vt:vector size="39" baseType="lpstr">
      <vt:lpstr>Arial</vt:lpstr>
      <vt:lpstr>宋体</vt:lpstr>
      <vt:lpstr>Wingdings</vt:lpstr>
      <vt:lpstr>腾祥铁山楷书简繁合集</vt:lpstr>
      <vt:lpstr>汉仪菱心体简</vt:lpstr>
      <vt:lpstr>Arial</vt:lpstr>
      <vt:lpstr>微软雅黑</vt:lpstr>
      <vt:lpstr>仿宋_GB2312</vt:lpstr>
      <vt:lpstr>Agency FB</vt:lpstr>
      <vt:lpstr>Arial Unicode MS</vt:lpstr>
      <vt:lpstr>等线</vt:lpstr>
      <vt:lpstr>Segoe Print</vt:lpstr>
      <vt:lpstr>Calibri</vt:lpstr>
      <vt:lpstr>仿宋</vt: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演示文稿1</dc:title>
  <dc:creator>柚子设计</dc:creator>
  <cp:keywords>MC-PPT模板</cp:keywords>
  <cp:category>模板</cp:category>
  <cp:lastModifiedBy>admin</cp:lastModifiedBy>
  <cp:revision>10</cp:revision>
  <dcterms:created xsi:type="dcterms:W3CDTF">2017-11-27T02:14:00Z</dcterms:created>
  <dcterms:modified xsi:type="dcterms:W3CDTF">2017-12-14T05:49:29Z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